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42"/>
  </p:notesMasterIdLst>
  <p:sldIdLst>
    <p:sldId id="256" r:id="rId2"/>
    <p:sldId id="257" r:id="rId3"/>
    <p:sldId id="262" r:id="rId4"/>
    <p:sldId id="297" r:id="rId5"/>
    <p:sldId id="259" r:id="rId6"/>
    <p:sldId id="258" r:id="rId7"/>
    <p:sldId id="260" r:id="rId8"/>
    <p:sldId id="261" r:id="rId9"/>
    <p:sldId id="269" r:id="rId10"/>
    <p:sldId id="267" r:id="rId11"/>
    <p:sldId id="264" r:id="rId12"/>
    <p:sldId id="302" r:id="rId13"/>
    <p:sldId id="268" r:id="rId14"/>
    <p:sldId id="303" r:id="rId15"/>
    <p:sldId id="265" r:id="rId16"/>
    <p:sldId id="270" r:id="rId17"/>
    <p:sldId id="304" r:id="rId18"/>
    <p:sldId id="271" r:id="rId19"/>
    <p:sldId id="305" r:id="rId20"/>
    <p:sldId id="306" r:id="rId21"/>
    <p:sldId id="307" r:id="rId22"/>
    <p:sldId id="266" r:id="rId23"/>
    <p:sldId id="263" r:id="rId24"/>
    <p:sldId id="298" r:id="rId25"/>
    <p:sldId id="299" r:id="rId26"/>
    <p:sldId id="300" r:id="rId27"/>
    <p:sldId id="301" r:id="rId28"/>
    <p:sldId id="273" r:id="rId29"/>
    <p:sldId id="308" r:id="rId30"/>
    <p:sldId id="309" r:id="rId31"/>
    <p:sldId id="310" r:id="rId32"/>
    <p:sldId id="274" r:id="rId33"/>
    <p:sldId id="311" r:id="rId34"/>
    <p:sldId id="312" r:id="rId35"/>
    <p:sldId id="313" r:id="rId36"/>
    <p:sldId id="276" r:id="rId37"/>
    <p:sldId id="278" r:id="rId38"/>
    <p:sldId id="314" r:id="rId39"/>
    <p:sldId id="315" r:id="rId40"/>
    <p:sldId id="316" r:id="rId41"/>
  </p:sldIdLst>
  <p:sldSz cx="9144000" cy="5143500" type="screen16x9"/>
  <p:notesSz cx="6858000" cy="9144000"/>
  <p:embeddedFontLst>
    <p:embeddedFont>
      <p:font typeface="Albert Sans ExtraBold" panose="020B0600070205080204" charset="0"/>
      <p:bold r:id="rId43"/>
      <p:boldItalic r:id="rId44"/>
    </p:embeddedFont>
    <p:embeddedFont>
      <p:font typeface="Nunito Light" pitchFamily="2" charset="0"/>
      <p:regular r:id="rId45"/>
      <p:italic r:id="rId46"/>
    </p:embeddedFont>
    <p:embeddedFont>
      <p:font typeface="Outfit" panose="020B0600070205080204" charset="0"/>
      <p:regular r:id="rId47"/>
      <p:bold r:id="rId48"/>
    </p:embeddedFont>
    <p:embeddedFont>
      <p:font typeface="PT Sans" panose="020B0503020203020204" pitchFamily="34"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9"/>
    <a:srgbClr val="EEEEF6"/>
    <a:srgbClr val="D1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923FD8-FCA3-4A29-87CD-A68751AA6F18}">
  <a:tblStyle styleId="{67923FD8-FCA3-4A29-87CD-A68751AA6F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FF72952-7D06-4276-A5DE-BB440BED95DD}"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535" y="2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287b68dfb7_0_28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287b68dfb7_0_28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g248b4f6b5c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3" name="Google Shape;1783;g248b4f6b5c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48b4f6b5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48b4f6b5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5998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248b4f6b5c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248b4f6b5c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248b4f6b5c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248b4f6b5c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09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48b4f6b5c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48b4f6b5c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g248b4f6b5c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0" name="Google Shape;1810;g248b4f6b5c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48b4f6b5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48b4f6b5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2426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48b4f6b5c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248b4f6b5c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4"/>
        <p:cNvGrpSpPr/>
        <p:nvPr/>
      </p:nvGrpSpPr>
      <p:grpSpPr>
        <a:xfrm>
          <a:off x="0" y="0"/>
          <a:ext cx="0" cy="0"/>
          <a:chOff x="0" y="0"/>
          <a:chExt cx="0" cy="0"/>
        </a:xfrm>
      </p:grpSpPr>
      <p:sp>
        <p:nvSpPr>
          <p:cNvPr id="1845" name="Google Shape;1845;g248b4f6b5c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6" name="Google Shape;1846;g248b4f6b5c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9104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248b4f6b5c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248b4f6b5c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994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248b4f6b5c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248b4f6b5c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4007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g248b4f6b5c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g248b4f6b5c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6416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474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08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248b4f6b5c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3" name="Google Shape;1343;g248b4f6b5c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4182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48b4f6b5c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48b4f6b5c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48b4f6b5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48b4f6b5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8974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48b4f6b5c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48b4f6b5c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48b4f6b5c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48b4f6b5c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945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48b4f6b5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48b4f6b5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569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248b4f6b5c8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248b4f6b5c8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248b4f6b5c8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248b4f6b5c8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07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48b4f6b5c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48b4f6b5c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590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8"/>
        <p:cNvGrpSpPr/>
        <p:nvPr/>
      </p:nvGrpSpPr>
      <p:grpSpPr>
        <a:xfrm>
          <a:off x="0" y="0"/>
          <a:ext cx="0" cy="0"/>
          <a:chOff x="0" y="0"/>
          <a:chExt cx="0" cy="0"/>
        </a:xfrm>
      </p:grpSpPr>
      <p:sp>
        <p:nvSpPr>
          <p:cNvPr id="1859" name="Google Shape;1859;g248b4f6b5c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 name="Google Shape;1860;g248b4f6b5c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2448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248b4f6b5c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248b4f6b5c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248b4f6b5c8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248b4f6b5c8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2"/>
        <p:cNvGrpSpPr/>
        <p:nvPr/>
      </p:nvGrpSpPr>
      <p:grpSpPr>
        <a:xfrm>
          <a:off x="0" y="0"/>
          <a:ext cx="0" cy="0"/>
          <a:chOff x="0" y="0"/>
          <a:chExt cx="0" cy="0"/>
        </a:xfrm>
      </p:grpSpPr>
      <p:sp>
        <p:nvSpPr>
          <p:cNvPr id="2003" name="Google Shape;2003;g248b4f6b5c8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4" name="Google Shape;2004;g248b4f6b5c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5126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716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248b4f6b5c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248b4f6b5c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18692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287b68dfb7_0_28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287b68dfb7_0_28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28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287b68dfb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2287b68dfb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248b4f6b5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248b4f6b5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248b4f6b5c8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248b4f6b5c8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100" y="787094"/>
            <a:ext cx="4304400" cy="2224500"/>
          </a:xfrm>
          <a:prstGeom prst="rect">
            <a:avLst/>
          </a:prstGeom>
          <a:noFill/>
        </p:spPr>
        <p:txBody>
          <a:bodyPr spcFirstLastPara="1" wrap="square" lIns="91425" tIns="91425" rIns="91425" bIns="91425" anchor="b" anchorCtr="0">
            <a:noAutofit/>
          </a:bodyPr>
          <a:lstStyle>
            <a:lvl1pPr lvl="0" algn="l">
              <a:lnSpc>
                <a:spcPct val="85000"/>
              </a:lnSpc>
              <a:spcBef>
                <a:spcPts val="0"/>
              </a:spcBef>
              <a:spcAft>
                <a:spcPts val="0"/>
              </a:spcAft>
              <a:buSzPts val="4500"/>
              <a:buFont typeface="Loved by the King"/>
              <a:buNone/>
              <a:defRPr sz="60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720122" y="3030406"/>
            <a:ext cx="4306800" cy="4116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grpSp>
        <p:nvGrpSpPr>
          <p:cNvPr id="11" name="Google Shape;11;p2"/>
          <p:cNvGrpSpPr/>
          <p:nvPr/>
        </p:nvGrpSpPr>
        <p:grpSpPr>
          <a:xfrm>
            <a:off x="50" y="3736600"/>
            <a:ext cx="9144000" cy="1407000"/>
            <a:chOff x="50" y="3736600"/>
            <a:chExt cx="9144000" cy="1407000"/>
          </a:xfrm>
        </p:grpSpPr>
        <p:sp>
          <p:nvSpPr>
            <p:cNvPr id="12" name="Google Shape;12;p2"/>
            <p:cNvSpPr/>
            <p:nvPr/>
          </p:nvSpPr>
          <p:spPr>
            <a:xfrm>
              <a:off x="50" y="3736600"/>
              <a:ext cx="9144000" cy="1407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13" name="Google Shape;13;p2"/>
            <p:cNvCxnSpPr/>
            <p:nvPr/>
          </p:nvCxnSpPr>
          <p:spPr>
            <a:xfrm rot="10800000">
              <a:off x="4729275" y="3736600"/>
              <a:ext cx="4205400" cy="0"/>
            </a:xfrm>
            <a:prstGeom prst="straightConnector1">
              <a:avLst/>
            </a:prstGeom>
            <a:noFill/>
            <a:ln w="9525" cap="flat" cmpd="sng">
              <a:solidFill>
                <a:schemeClr val="lt1"/>
              </a:solidFill>
              <a:prstDash val="solid"/>
              <a:round/>
              <a:headEnd type="none" w="med" len="med"/>
              <a:tailEnd type="none" w="med" len="med"/>
            </a:ln>
          </p:spPr>
        </p:cxnSp>
      </p:grpSp>
      <p:grpSp>
        <p:nvGrpSpPr>
          <p:cNvPr id="14" name="Google Shape;14;p2"/>
          <p:cNvGrpSpPr/>
          <p:nvPr/>
        </p:nvGrpSpPr>
        <p:grpSpPr>
          <a:xfrm flipH="1">
            <a:off x="33744" y="2908541"/>
            <a:ext cx="618903" cy="828066"/>
            <a:chOff x="150500" y="3822988"/>
            <a:chExt cx="569630" cy="762141"/>
          </a:xfrm>
        </p:grpSpPr>
        <p:sp>
          <p:nvSpPr>
            <p:cNvPr id="15" name="Google Shape;15;p2"/>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2"/>
        <p:cNvGrpSpPr/>
        <p:nvPr/>
      </p:nvGrpSpPr>
      <p:grpSpPr>
        <a:xfrm>
          <a:off x="0" y="0"/>
          <a:ext cx="0" cy="0"/>
          <a:chOff x="0" y="0"/>
          <a:chExt cx="0" cy="0"/>
        </a:xfrm>
      </p:grpSpPr>
      <p:sp>
        <p:nvSpPr>
          <p:cNvPr id="253" name="Google Shape;253;p11"/>
          <p:cNvSpPr txBox="1">
            <a:spLocks noGrp="1"/>
          </p:cNvSpPr>
          <p:nvPr>
            <p:ph type="title" hasCustomPrompt="1"/>
          </p:nvPr>
        </p:nvSpPr>
        <p:spPr>
          <a:xfrm>
            <a:off x="3954369" y="1689125"/>
            <a:ext cx="4435200" cy="895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4" name="Google Shape;254;p11"/>
          <p:cNvSpPr txBox="1">
            <a:spLocks noGrp="1"/>
          </p:cNvSpPr>
          <p:nvPr>
            <p:ph type="subTitle" idx="1"/>
          </p:nvPr>
        </p:nvSpPr>
        <p:spPr>
          <a:xfrm>
            <a:off x="3952650" y="2509375"/>
            <a:ext cx="4439100" cy="411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55" name="Google Shape;255;p11"/>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256" name="Google Shape;256;p11"/>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257" name="Google Shape;257;p11"/>
          <p:cNvGrpSpPr/>
          <p:nvPr/>
        </p:nvGrpSpPr>
        <p:grpSpPr>
          <a:xfrm>
            <a:off x="8466294" y="3771366"/>
            <a:ext cx="618903" cy="828066"/>
            <a:chOff x="150500" y="3822988"/>
            <a:chExt cx="569630" cy="762141"/>
          </a:xfrm>
        </p:grpSpPr>
        <p:sp>
          <p:nvSpPr>
            <p:cNvPr id="258" name="Google Shape;258;p11"/>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1"/>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1"/>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7"/>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268"/>
        <p:cNvGrpSpPr/>
        <p:nvPr/>
      </p:nvGrpSpPr>
      <p:grpSpPr>
        <a:xfrm>
          <a:off x="0" y="0"/>
          <a:ext cx="0" cy="0"/>
          <a:chOff x="0" y="0"/>
          <a:chExt cx="0" cy="0"/>
        </a:xfrm>
      </p:grpSpPr>
      <p:sp>
        <p:nvSpPr>
          <p:cNvPr id="269" name="Google Shape;269;p13"/>
          <p:cNvSpPr txBox="1">
            <a:spLocks noGrp="1"/>
          </p:cNvSpPr>
          <p:nvPr>
            <p:ph type="title"/>
          </p:nvPr>
        </p:nvSpPr>
        <p:spPr>
          <a:xfrm>
            <a:off x="2167742" y="1217238"/>
            <a:ext cx="2271600" cy="759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0" name="Google Shape;270;p13"/>
          <p:cNvSpPr txBox="1">
            <a:spLocks noGrp="1"/>
          </p:cNvSpPr>
          <p:nvPr>
            <p:ph type="title" idx="2"/>
          </p:nvPr>
        </p:nvSpPr>
        <p:spPr>
          <a:xfrm flipH="1">
            <a:off x="5608667" y="1217238"/>
            <a:ext cx="2271600" cy="759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1" name="Google Shape;271;p13"/>
          <p:cNvSpPr txBox="1">
            <a:spLocks noGrp="1"/>
          </p:cNvSpPr>
          <p:nvPr>
            <p:ph type="title" idx="3" hasCustomPrompt="1"/>
          </p:nvPr>
        </p:nvSpPr>
        <p:spPr>
          <a:xfrm>
            <a:off x="1263733" y="1217238"/>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2" name="Google Shape;272;p13"/>
          <p:cNvSpPr txBox="1">
            <a:spLocks noGrp="1"/>
          </p:cNvSpPr>
          <p:nvPr>
            <p:ph type="title" idx="4" hasCustomPrompt="1"/>
          </p:nvPr>
        </p:nvSpPr>
        <p:spPr>
          <a:xfrm flipH="1">
            <a:off x="4713065" y="1217238"/>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3" name="Google Shape;273;p13"/>
          <p:cNvSpPr txBox="1">
            <a:spLocks noGrp="1"/>
          </p:cNvSpPr>
          <p:nvPr>
            <p:ph type="title" idx="5"/>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0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74" name="Google Shape;274;p13"/>
          <p:cNvSpPr txBox="1">
            <a:spLocks noGrp="1"/>
          </p:cNvSpPr>
          <p:nvPr>
            <p:ph type="title" idx="6"/>
          </p:nvPr>
        </p:nvSpPr>
        <p:spPr>
          <a:xfrm>
            <a:off x="2167742" y="2281050"/>
            <a:ext cx="2271600" cy="759000"/>
          </a:xfrm>
          <a:prstGeom prst="rect">
            <a:avLst/>
          </a:prstGeom>
        </p:spPr>
        <p:txBody>
          <a:bodyPr spcFirstLastPara="1" wrap="square" lIns="91425" tIns="91425" rIns="91425" bIns="91425" anchor="ctr" anchorCtr="0">
            <a:noAutofit/>
          </a:bodyPr>
          <a:lstStyle>
            <a:lvl1pPr lvl="0" algn="l" rtl="0">
              <a:lnSpc>
                <a:spcPct val="115000"/>
              </a:lnSpc>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5" name="Google Shape;275;p13"/>
          <p:cNvSpPr txBox="1">
            <a:spLocks noGrp="1"/>
          </p:cNvSpPr>
          <p:nvPr>
            <p:ph type="title" idx="7"/>
          </p:nvPr>
        </p:nvSpPr>
        <p:spPr>
          <a:xfrm flipH="1">
            <a:off x="5608667" y="3344838"/>
            <a:ext cx="2271600" cy="759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6" name="Google Shape;276;p13"/>
          <p:cNvSpPr txBox="1">
            <a:spLocks noGrp="1"/>
          </p:cNvSpPr>
          <p:nvPr>
            <p:ph type="title" idx="8" hasCustomPrompt="1"/>
          </p:nvPr>
        </p:nvSpPr>
        <p:spPr>
          <a:xfrm>
            <a:off x="1263733" y="3344838"/>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7" name="Google Shape;277;p13"/>
          <p:cNvSpPr txBox="1">
            <a:spLocks noGrp="1"/>
          </p:cNvSpPr>
          <p:nvPr>
            <p:ph type="title" idx="9" hasCustomPrompt="1"/>
          </p:nvPr>
        </p:nvSpPr>
        <p:spPr>
          <a:xfrm flipH="1">
            <a:off x="4713065" y="3344838"/>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8" name="Google Shape;278;p13"/>
          <p:cNvSpPr txBox="1">
            <a:spLocks noGrp="1"/>
          </p:cNvSpPr>
          <p:nvPr>
            <p:ph type="title" idx="13"/>
          </p:nvPr>
        </p:nvSpPr>
        <p:spPr>
          <a:xfrm>
            <a:off x="2167742" y="3344838"/>
            <a:ext cx="2271600" cy="759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79" name="Google Shape;279;p13"/>
          <p:cNvSpPr txBox="1">
            <a:spLocks noGrp="1"/>
          </p:cNvSpPr>
          <p:nvPr>
            <p:ph type="title" idx="14"/>
          </p:nvPr>
        </p:nvSpPr>
        <p:spPr>
          <a:xfrm flipH="1">
            <a:off x="5608667" y="2281050"/>
            <a:ext cx="2271600" cy="759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0" name="Google Shape;280;p13"/>
          <p:cNvSpPr txBox="1">
            <a:spLocks noGrp="1"/>
          </p:cNvSpPr>
          <p:nvPr>
            <p:ph type="title" idx="15" hasCustomPrompt="1"/>
          </p:nvPr>
        </p:nvSpPr>
        <p:spPr>
          <a:xfrm>
            <a:off x="1263733" y="2281050"/>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1" name="Google Shape;281;p13"/>
          <p:cNvSpPr txBox="1">
            <a:spLocks noGrp="1"/>
          </p:cNvSpPr>
          <p:nvPr>
            <p:ph type="title" idx="16" hasCustomPrompt="1"/>
          </p:nvPr>
        </p:nvSpPr>
        <p:spPr>
          <a:xfrm flipH="1">
            <a:off x="4713065" y="2281050"/>
            <a:ext cx="759000" cy="7590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2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2" name="Google Shape;282;p13"/>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283" name="Google Shape;283;p13"/>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284" name="Google Shape;284;p13"/>
          <p:cNvGrpSpPr/>
          <p:nvPr/>
        </p:nvGrpSpPr>
        <p:grpSpPr>
          <a:xfrm>
            <a:off x="48994" y="1733850"/>
            <a:ext cx="9499819" cy="2865582"/>
            <a:chOff x="48994" y="1733850"/>
            <a:chExt cx="9499819" cy="2865582"/>
          </a:xfrm>
        </p:grpSpPr>
        <p:grpSp>
          <p:nvGrpSpPr>
            <p:cNvPr id="285" name="Google Shape;285;p13"/>
            <p:cNvGrpSpPr/>
            <p:nvPr/>
          </p:nvGrpSpPr>
          <p:grpSpPr>
            <a:xfrm>
              <a:off x="8424000" y="1733850"/>
              <a:ext cx="1124813" cy="885613"/>
              <a:chOff x="5284625" y="-234825"/>
              <a:chExt cx="1124813" cy="885613"/>
            </a:xfrm>
          </p:grpSpPr>
          <p:sp>
            <p:nvSpPr>
              <p:cNvPr id="286" name="Google Shape;286;p13"/>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13"/>
            <p:cNvGrpSpPr/>
            <p:nvPr/>
          </p:nvGrpSpPr>
          <p:grpSpPr>
            <a:xfrm>
              <a:off x="49000" y="1966600"/>
              <a:ext cx="569636" cy="387603"/>
              <a:chOff x="6884625" y="563500"/>
              <a:chExt cx="569636" cy="387603"/>
            </a:xfrm>
          </p:grpSpPr>
          <p:sp>
            <p:nvSpPr>
              <p:cNvPr id="310" name="Google Shape;310;p13"/>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13"/>
            <p:cNvGrpSpPr/>
            <p:nvPr/>
          </p:nvGrpSpPr>
          <p:grpSpPr>
            <a:xfrm>
              <a:off x="48994" y="3771366"/>
              <a:ext cx="618903" cy="828066"/>
              <a:chOff x="150500" y="3822988"/>
              <a:chExt cx="569630" cy="762141"/>
            </a:xfrm>
          </p:grpSpPr>
          <p:sp>
            <p:nvSpPr>
              <p:cNvPr id="322" name="Google Shape;322;p13"/>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13"/>
            <p:cNvGrpSpPr/>
            <p:nvPr/>
          </p:nvGrpSpPr>
          <p:grpSpPr>
            <a:xfrm>
              <a:off x="8448900" y="3293930"/>
              <a:ext cx="618900" cy="1305496"/>
              <a:chOff x="-2244625" y="2465880"/>
              <a:chExt cx="618900" cy="1305496"/>
            </a:xfrm>
          </p:grpSpPr>
          <p:sp>
            <p:nvSpPr>
              <p:cNvPr id="332" name="Google Shape;332;p13"/>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336"/>
        <p:cNvGrpSpPr/>
        <p:nvPr/>
      </p:nvGrpSpPr>
      <p:grpSpPr>
        <a:xfrm>
          <a:off x="0" y="0"/>
          <a:ext cx="0" cy="0"/>
          <a:chOff x="0" y="0"/>
          <a:chExt cx="0" cy="0"/>
        </a:xfrm>
      </p:grpSpPr>
      <p:sp>
        <p:nvSpPr>
          <p:cNvPr id="337" name="Google Shape;337;p1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8" name="Google Shape;338;p14"/>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339" name="Google Shape;339;p14"/>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340" name="Google Shape;340;p14"/>
          <p:cNvGrpSpPr/>
          <p:nvPr/>
        </p:nvGrpSpPr>
        <p:grpSpPr>
          <a:xfrm flipH="1">
            <a:off x="128575" y="1128050"/>
            <a:ext cx="9490022" cy="3471382"/>
            <a:chOff x="-404825" y="1128050"/>
            <a:chExt cx="9490022" cy="3471382"/>
          </a:xfrm>
        </p:grpSpPr>
        <p:grpSp>
          <p:nvGrpSpPr>
            <p:cNvPr id="341" name="Google Shape;341;p14"/>
            <p:cNvGrpSpPr/>
            <p:nvPr/>
          </p:nvGrpSpPr>
          <p:grpSpPr>
            <a:xfrm>
              <a:off x="-404825" y="1128050"/>
              <a:ext cx="1124813" cy="885613"/>
              <a:chOff x="5284625" y="-234825"/>
              <a:chExt cx="1124813" cy="885613"/>
            </a:xfrm>
          </p:grpSpPr>
          <p:sp>
            <p:nvSpPr>
              <p:cNvPr id="342" name="Google Shape;342;p14"/>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4"/>
            <p:cNvGrpSpPr/>
            <p:nvPr/>
          </p:nvGrpSpPr>
          <p:grpSpPr>
            <a:xfrm>
              <a:off x="8466294" y="3771366"/>
              <a:ext cx="618903" cy="828066"/>
              <a:chOff x="150500" y="3822988"/>
              <a:chExt cx="569630" cy="762141"/>
            </a:xfrm>
          </p:grpSpPr>
          <p:sp>
            <p:nvSpPr>
              <p:cNvPr id="366" name="Google Shape;366;p14"/>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14"/>
            <p:cNvGrpSpPr/>
            <p:nvPr/>
          </p:nvGrpSpPr>
          <p:grpSpPr>
            <a:xfrm flipH="1">
              <a:off x="101100" y="3293930"/>
              <a:ext cx="618900" cy="1305496"/>
              <a:chOff x="-2244625" y="2465880"/>
              <a:chExt cx="618900" cy="1305496"/>
            </a:xfrm>
          </p:grpSpPr>
          <p:sp>
            <p:nvSpPr>
              <p:cNvPr id="376" name="Google Shape;376;p14"/>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22_1">
    <p:spTree>
      <p:nvGrpSpPr>
        <p:cNvPr id="1" name="Shape 380"/>
        <p:cNvGrpSpPr/>
        <p:nvPr/>
      </p:nvGrpSpPr>
      <p:grpSpPr>
        <a:xfrm>
          <a:off x="0" y="0"/>
          <a:ext cx="0" cy="0"/>
          <a:chOff x="0" y="0"/>
          <a:chExt cx="0" cy="0"/>
        </a:xfrm>
      </p:grpSpPr>
      <p:sp>
        <p:nvSpPr>
          <p:cNvPr id="381" name="Google Shape;381;p15"/>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2" name="Google Shape;382;p15"/>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383" name="Google Shape;383;p15"/>
          <p:cNvCxnSpPr/>
          <p:nvPr/>
        </p:nvCxnSpPr>
        <p:spPr>
          <a:xfrm rot="10800000">
            <a:off x="493865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384" name="Google Shape;384;p15"/>
          <p:cNvGrpSpPr/>
          <p:nvPr/>
        </p:nvGrpSpPr>
        <p:grpSpPr>
          <a:xfrm>
            <a:off x="101094" y="3771366"/>
            <a:ext cx="618903" cy="828066"/>
            <a:chOff x="150500" y="3822988"/>
            <a:chExt cx="569630" cy="762141"/>
          </a:xfrm>
        </p:grpSpPr>
        <p:sp>
          <p:nvSpPr>
            <p:cNvPr id="385" name="Google Shape;385;p15"/>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5"/>
          <p:cNvGrpSpPr/>
          <p:nvPr/>
        </p:nvGrpSpPr>
        <p:grpSpPr>
          <a:xfrm>
            <a:off x="8642300" y="1715050"/>
            <a:ext cx="1124813" cy="885613"/>
            <a:chOff x="5284625" y="-234825"/>
            <a:chExt cx="1124813" cy="885613"/>
          </a:xfrm>
        </p:grpSpPr>
        <p:sp>
          <p:nvSpPr>
            <p:cNvPr id="395" name="Google Shape;395;p15"/>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418"/>
        <p:cNvGrpSpPr/>
        <p:nvPr/>
      </p:nvGrpSpPr>
      <p:grpSpPr>
        <a:xfrm>
          <a:off x="0" y="0"/>
          <a:ext cx="0" cy="0"/>
          <a:chOff x="0" y="0"/>
          <a:chExt cx="0" cy="0"/>
        </a:xfrm>
      </p:grpSpPr>
      <p:sp>
        <p:nvSpPr>
          <p:cNvPr id="419" name="Google Shape;419;p16"/>
          <p:cNvSpPr txBox="1">
            <a:spLocks noGrp="1"/>
          </p:cNvSpPr>
          <p:nvPr>
            <p:ph type="subTitle" idx="1"/>
          </p:nvPr>
        </p:nvSpPr>
        <p:spPr>
          <a:xfrm>
            <a:off x="3473598" y="2083885"/>
            <a:ext cx="4314300" cy="189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200"/>
              <a:buAutoNum type="arabicPeriod"/>
              <a:defRPr/>
            </a:lvl1pPr>
            <a:lvl2pPr lvl="1" algn="ctr" rtl="0">
              <a:lnSpc>
                <a:spcPct val="100000"/>
              </a:lnSpc>
              <a:spcBef>
                <a:spcPts val="0"/>
              </a:spcBef>
              <a:spcAft>
                <a:spcPts val="0"/>
              </a:spcAft>
              <a:buSzPts val="1200"/>
              <a:buAutoNum type="alphaLcPeriod"/>
              <a:defRPr/>
            </a:lvl2pPr>
            <a:lvl3pPr lvl="2" algn="ctr" rtl="0">
              <a:lnSpc>
                <a:spcPct val="100000"/>
              </a:lnSpc>
              <a:spcBef>
                <a:spcPts val="0"/>
              </a:spcBef>
              <a:spcAft>
                <a:spcPts val="0"/>
              </a:spcAft>
              <a:buSzPts val="1200"/>
              <a:buAutoNum type="romanLcPeriod"/>
              <a:defRPr/>
            </a:lvl3pPr>
            <a:lvl4pPr lvl="3" algn="ctr" rtl="0">
              <a:lnSpc>
                <a:spcPct val="100000"/>
              </a:lnSpc>
              <a:spcBef>
                <a:spcPts val="0"/>
              </a:spcBef>
              <a:spcAft>
                <a:spcPts val="0"/>
              </a:spcAft>
              <a:buSzPts val="1200"/>
              <a:buAutoNum type="arabicPeriod"/>
              <a:defRPr/>
            </a:lvl4pPr>
            <a:lvl5pPr lvl="4" algn="ctr" rtl="0">
              <a:lnSpc>
                <a:spcPct val="100000"/>
              </a:lnSpc>
              <a:spcBef>
                <a:spcPts val="0"/>
              </a:spcBef>
              <a:spcAft>
                <a:spcPts val="0"/>
              </a:spcAft>
              <a:buSzPts val="1200"/>
              <a:buAutoNum type="alphaLcPeriod"/>
              <a:defRPr/>
            </a:lvl5pPr>
            <a:lvl6pPr lvl="5" algn="ctr" rtl="0">
              <a:lnSpc>
                <a:spcPct val="100000"/>
              </a:lnSpc>
              <a:spcBef>
                <a:spcPts val="0"/>
              </a:spcBef>
              <a:spcAft>
                <a:spcPts val="0"/>
              </a:spcAft>
              <a:buSzPts val="1200"/>
              <a:buAutoNum type="romanLcPeriod"/>
              <a:defRPr/>
            </a:lvl6pPr>
            <a:lvl7pPr lvl="6" algn="ctr" rtl="0">
              <a:lnSpc>
                <a:spcPct val="100000"/>
              </a:lnSpc>
              <a:spcBef>
                <a:spcPts val="0"/>
              </a:spcBef>
              <a:spcAft>
                <a:spcPts val="0"/>
              </a:spcAft>
              <a:buSzPts val="1200"/>
              <a:buAutoNum type="arabicPeriod"/>
              <a:defRPr/>
            </a:lvl7pPr>
            <a:lvl8pPr lvl="7" algn="ctr" rtl="0">
              <a:lnSpc>
                <a:spcPct val="100000"/>
              </a:lnSpc>
              <a:spcBef>
                <a:spcPts val="0"/>
              </a:spcBef>
              <a:spcAft>
                <a:spcPts val="0"/>
              </a:spcAft>
              <a:buSzPts val="1200"/>
              <a:buAutoNum type="alphaLcPeriod"/>
              <a:defRPr/>
            </a:lvl8pPr>
            <a:lvl9pPr lvl="8" algn="ctr" rtl="0">
              <a:lnSpc>
                <a:spcPct val="100000"/>
              </a:lnSpc>
              <a:spcBef>
                <a:spcPts val="0"/>
              </a:spcBef>
              <a:spcAft>
                <a:spcPts val="0"/>
              </a:spcAft>
              <a:buSzPts val="1200"/>
              <a:buAutoNum type="romanLcPeriod"/>
              <a:defRPr/>
            </a:lvl9pPr>
          </a:lstStyle>
          <a:p>
            <a:endParaRPr/>
          </a:p>
        </p:txBody>
      </p:sp>
      <p:sp>
        <p:nvSpPr>
          <p:cNvPr id="420" name="Google Shape;420;p16"/>
          <p:cNvSpPr txBox="1">
            <a:spLocks noGrp="1"/>
          </p:cNvSpPr>
          <p:nvPr>
            <p:ph type="title"/>
          </p:nvPr>
        </p:nvSpPr>
        <p:spPr>
          <a:xfrm>
            <a:off x="3473599" y="1016015"/>
            <a:ext cx="4317300" cy="9144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21" name="Google Shape;421;p16"/>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422" name="Google Shape;422;p16"/>
          <p:cNvCxnSpPr/>
          <p:nvPr/>
        </p:nvCxnSpPr>
        <p:spPr>
          <a:xfrm rot="10800000">
            <a:off x="493865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423" name="Google Shape;423;p16"/>
          <p:cNvGrpSpPr/>
          <p:nvPr/>
        </p:nvGrpSpPr>
        <p:grpSpPr>
          <a:xfrm>
            <a:off x="8466294" y="3771366"/>
            <a:ext cx="618903" cy="828066"/>
            <a:chOff x="150500" y="3822988"/>
            <a:chExt cx="569630" cy="762141"/>
          </a:xfrm>
        </p:grpSpPr>
        <p:sp>
          <p:nvSpPr>
            <p:cNvPr id="424" name="Google Shape;424;p16"/>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6"/>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16"/>
          <p:cNvGrpSpPr/>
          <p:nvPr/>
        </p:nvGrpSpPr>
        <p:grpSpPr>
          <a:xfrm>
            <a:off x="57000" y="2195750"/>
            <a:ext cx="569636" cy="387603"/>
            <a:chOff x="6884625" y="563500"/>
            <a:chExt cx="569636" cy="387603"/>
          </a:xfrm>
        </p:grpSpPr>
        <p:sp>
          <p:nvSpPr>
            <p:cNvPr id="434" name="Google Shape;434;p16"/>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6"/>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6"/>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6"/>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6"/>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6"/>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6"/>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6"/>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6"/>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6"/>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6"/>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474"/>
        <p:cNvGrpSpPr/>
        <p:nvPr/>
      </p:nvGrpSpPr>
      <p:grpSpPr>
        <a:xfrm>
          <a:off x="0" y="0"/>
          <a:ext cx="0" cy="0"/>
          <a:chOff x="0" y="0"/>
          <a:chExt cx="0" cy="0"/>
        </a:xfrm>
      </p:grpSpPr>
      <p:sp>
        <p:nvSpPr>
          <p:cNvPr id="475" name="Google Shape;475;p18"/>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76" name="Google Shape;476;p18"/>
          <p:cNvSpPr txBox="1">
            <a:spLocks noGrp="1"/>
          </p:cNvSpPr>
          <p:nvPr>
            <p:ph type="subTitle" idx="1"/>
          </p:nvPr>
        </p:nvSpPr>
        <p:spPr>
          <a:xfrm>
            <a:off x="1010940" y="2451800"/>
            <a:ext cx="2029800" cy="191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7" name="Google Shape;477;p18"/>
          <p:cNvSpPr txBox="1">
            <a:spLocks noGrp="1"/>
          </p:cNvSpPr>
          <p:nvPr>
            <p:ph type="subTitle" idx="2"/>
          </p:nvPr>
        </p:nvSpPr>
        <p:spPr>
          <a:xfrm>
            <a:off x="3557100" y="2451800"/>
            <a:ext cx="2029800" cy="191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8" name="Google Shape;478;p18"/>
          <p:cNvSpPr txBox="1">
            <a:spLocks noGrp="1"/>
          </p:cNvSpPr>
          <p:nvPr>
            <p:ph type="subTitle" idx="3"/>
          </p:nvPr>
        </p:nvSpPr>
        <p:spPr>
          <a:xfrm>
            <a:off x="6103260" y="2451800"/>
            <a:ext cx="2029800" cy="191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 name="Google Shape;479;p18"/>
          <p:cNvSpPr txBox="1">
            <a:spLocks noGrp="1"/>
          </p:cNvSpPr>
          <p:nvPr>
            <p:ph type="title" idx="4"/>
          </p:nvPr>
        </p:nvSpPr>
        <p:spPr>
          <a:xfrm>
            <a:off x="1009290" y="2050800"/>
            <a:ext cx="20331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0" name="Google Shape;480;p18"/>
          <p:cNvSpPr txBox="1">
            <a:spLocks noGrp="1"/>
          </p:cNvSpPr>
          <p:nvPr>
            <p:ph type="title" idx="5"/>
          </p:nvPr>
        </p:nvSpPr>
        <p:spPr>
          <a:xfrm>
            <a:off x="3555450" y="2050800"/>
            <a:ext cx="20331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1" name="Google Shape;481;p18"/>
          <p:cNvSpPr txBox="1">
            <a:spLocks noGrp="1"/>
          </p:cNvSpPr>
          <p:nvPr>
            <p:ph type="title" idx="6"/>
          </p:nvPr>
        </p:nvSpPr>
        <p:spPr>
          <a:xfrm>
            <a:off x="6101610" y="2050800"/>
            <a:ext cx="20331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b="1">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82" name="Google Shape;482;p18"/>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483" name="Google Shape;483;p18"/>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484" name="Google Shape;484;p18"/>
          <p:cNvGrpSpPr/>
          <p:nvPr/>
        </p:nvGrpSpPr>
        <p:grpSpPr>
          <a:xfrm flipH="1">
            <a:off x="52375" y="1128050"/>
            <a:ext cx="9490022" cy="3471382"/>
            <a:chOff x="-404825" y="1128050"/>
            <a:chExt cx="9490022" cy="3471382"/>
          </a:xfrm>
        </p:grpSpPr>
        <p:grpSp>
          <p:nvGrpSpPr>
            <p:cNvPr id="485" name="Google Shape;485;p18"/>
            <p:cNvGrpSpPr/>
            <p:nvPr/>
          </p:nvGrpSpPr>
          <p:grpSpPr>
            <a:xfrm>
              <a:off x="-404825" y="1128050"/>
              <a:ext cx="1124813" cy="885613"/>
              <a:chOff x="5284625" y="-234825"/>
              <a:chExt cx="1124813" cy="885613"/>
            </a:xfrm>
          </p:grpSpPr>
          <p:sp>
            <p:nvSpPr>
              <p:cNvPr id="486" name="Google Shape;486;p18"/>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8"/>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8"/>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8"/>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8"/>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8"/>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8"/>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8"/>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8"/>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18"/>
            <p:cNvGrpSpPr/>
            <p:nvPr/>
          </p:nvGrpSpPr>
          <p:grpSpPr>
            <a:xfrm>
              <a:off x="8466294" y="3771366"/>
              <a:ext cx="618903" cy="828066"/>
              <a:chOff x="150500" y="3822988"/>
              <a:chExt cx="569630" cy="762141"/>
            </a:xfrm>
          </p:grpSpPr>
          <p:sp>
            <p:nvSpPr>
              <p:cNvPr id="510" name="Google Shape;510;p18"/>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18"/>
            <p:cNvGrpSpPr/>
            <p:nvPr/>
          </p:nvGrpSpPr>
          <p:grpSpPr>
            <a:xfrm flipH="1">
              <a:off x="101100" y="3293930"/>
              <a:ext cx="618900" cy="1305496"/>
              <a:chOff x="-2244625" y="2465880"/>
              <a:chExt cx="618900" cy="1305496"/>
            </a:xfrm>
          </p:grpSpPr>
          <p:sp>
            <p:nvSpPr>
              <p:cNvPr id="520" name="Google Shape;520;p18"/>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24"/>
        <p:cNvGrpSpPr/>
        <p:nvPr/>
      </p:nvGrpSpPr>
      <p:grpSpPr>
        <a:xfrm>
          <a:off x="0" y="0"/>
          <a:ext cx="0" cy="0"/>
          <a:chOff x="0" y="0"/>
          <a:chExt cx="0" cy="0"/>
        </a:xfrm>
      </p:grpSpPr>
      <p:sp>
        <p:nvSpPr>
          <p:cNvPr id="525" name="Google Shape;525;p19"/>
          <p:cNvSpPr txBox="1">
            <a:spLocks noGrp="1"/>
          </p:cNvSpPr>
          <p:nvPr>
            <p:ph type="title"/>
          </p:nvPr>
        </p:nvSpPr>
        <p:spPr>
          <a:xfrm>
            <a:off x="1403488" y="1018875"/>
            <a:ext cx="30168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6" name="Google Shape;526;p19"/>
          <p:cNvSpPr txBox="1">
            <a:spLocks noGrp="1"/>
          </p:cNvSpPr>
          <p:nvPr>
            <p:ph type="subTitle" idx="1"/>
          </p:nvPr>
        </p:nvSpPr>
        <p:spPr>
          <a:xfrm>
            <a:off x="1403489" y="1418382"/>
            <a:ext cx="30168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7" name="Google Shape;527;p19"/>
          <p:cNvSpPr txBox="1">
            <a:spLocks noGrp="1"/>
          </p:cNvSpPr>
          <p:nvPr>
            <p:ph type="title" idx="2"/>
          </p:nvPr>
        </p:nvSpPr>
        <p:spPr>
          <a:xfrm>
            <a:off x="4723704" y="1018875"/>
            <a:ext cx="30168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28" name="Google Shape;528;p19"/>
          <p:cNvSpPr txBox="1">
            <a:spLocks noGrp="1"/>
          </p:cNvSpPr>
          <p:nvPr>
            <p:ph type="subTitle" idx="3"/>
          </p:nvPr>
        </p:nvSpPr>
        <p:spPr>
          <a:xfrm>
            <a:off x="4723700" y="1418382"/>
            <a:ext cx="30168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29" name="Google Shape;529;p19"/>
          <p:cNvSpPr txBox="1">
            <a:spLocks noGrp="1"/>
          </p:cNvSpPr>
          <p:nvPr>
            <p:ph type="title" idx="4"/>
          </p:nvPr>
        </p:nvSpPr>
        <p:spPr>
          <a:xfrm>
            <a:off x="1403488" y="2925098"/>
            <a:ext cx="30117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0" name="Google Shape;530;p19"/>
          <p:cNvSpPr txBox="1">
            <a:spLocks noGrp="1"/>
          </p:cNvSpPr>
          <p:nvPr>
            <p:ph type="subTitle" idx="5"/>
          </p:nvPr>
        </p:nvSpPr>
        <p:spPr>
          <a:xfrm>
            <a:off x="1403488" y="3324599"/>
            <a:ext cx="30168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1" name="Google Shape;531;p19"/>
          <p:cNvSpPr txBox="1">
            <a:spLocks noGrp="1"/>
          </p:cNvSpPr>
          <p:nvPr>
            <p:ph type="title" idx="6"/>
          </p:nvPr>
        </p:nvSpPr>
        <p:spPr>
          <a:xfrm>
            <a:off x="4723704" y="2925098"/>
            <a:ext cx="3016800" cy="5487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32" name="Google Shape;532;p19"/>
          <p:cNvSpPr txBox="1">
            <a:spLocks noGrp="1"/>
          </p:cNvSpPr>
          <p:nvPr>
            <p:ph type="subTitle" idx="7"/>
          </p:nvPr>
        </p:nvSpPr>
        <p:spPr>
          <a:xfrm>
            <a:off x="4723712" y="3324599"/>
            <a:ext cx="30168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33" name="Google Shape;533;p19"/>
          <p:cNvSpPr txBox="1">
            <a:spLocks noGrp="1"/>
          </p:cNvSpPr>
          <p:nvPr>
            <p:ph type="title" idx="8"/>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4" name="Google Shape;534;p19"/>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535" name="Google Shape;535;p19"/>
          <p:cNvCxnSpPr/>
          <p:nvPr/>
        </p:nvCxnSpPr>
        <p:spPr>
          <a:xfrm rot="10800000">
            <a:off x="493865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536" name="Google Shape;536;p19"/>
          <p:cNvGrpSpPr/>
          <p:nvPr/>
        </p:nvGrpSpPr>
        <p:grpSpPr>
          <a:xfrm>
            <a:off x="-382587" y="1540825"/>
            <a:ext cx="9467784" cy="3058607"/>
            <a:chOff x="-382587" y="1540825"/>
            <a:chExt cx="9467784" cy="3058607"/>
          </a:xfrm>
        </p:grpSpPr>
        <p:grpSp>
          <p:nvGrpSpPr>
            <p:cNvPr id="537" name="Google Shape;537;p19"/>
            <p:cNvGrpSpPr/>
            <p:nvPr/>
          </p:nvGrpSpPr>
          <p:grpSpPr>
            <a:xfrm>
              <a:off x="8466294" y="3771366"/>
              <a:ext cx="618903" cy="828066"/>
              <a:chOff x="150500" y="3822988"/>
              <a:chExt cx="569630" cy="762141"/>
            </a:xfrm>
          </p:grpSpPr>
          <p:sp>
            <p:nvSpPr>
              <p:cNvPr id="538" name="Google Shape;538;p19"/>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19"/>
            <p:cNvGrpSpPr/>
            <p:nvPr/>
          </p:nvGrpSpPr>
          <p:grpSpPr>
            <a:xfrm flipH="1">
              <a:off x="101100" y="3293930"/>
              <a:ext cx="618900" cy="1305496"/>
              <a:chOff x="-2244625" y="2465880"/>
              <a:chExt cx="618900" cy="1305496"/>
            </a:xfrm>
          </p:grpSpPr>
          <p:sp>
            <p:nvSpPr>
              <p:cNvPr id="548" name="Google Shape;548;p19"/>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9"/>
            <p:cNvGrpSpPr/>
            <p:nvPr/>
          </p:nvGrpSpPr>
          <p:grpSpPr>
            <a:xfrm>
              <a:off x="-382587" y="1540825"/>
              <a:ext cx="1124813" cy="885613"/>
              <a:chOff x="5284625" y="-234825"/>
              <a:chExt cx="1124813" cy="885613"/>
            </a:xfrm>
          </p:grpSpPr>
          <p:sp>
            <p:nvSpPr>
              <p:cNvPr id="553" name="Google Shape;553;p19"/>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9"/>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76"/>
        <p:cNvGrpSpPr/>
        <p:nvPr/>
      </p:nvGrpSpPr>
      <p:grpSpPr>
        <a:xfrm>
          <a:off x="0" y="0"/>
          <a:ext cx="0" cy="0"/>
          <a:chOff x="0" y="0"/>
          <a:chExt cx="0" cy="0"/>
        </a:xfrm>
      </p:grpSpPr>
      <p:sp>
        <p:nvSpPr>
          <p:cNvPr id="577" name="Google Shape;577;p20"/>
          <p:cNvSpPr txBox="1">
            <a:spLocks noGrp="1"/>
          </p:cNvSpPr>
          <p:nvPr>
            <p:ph type="title"/>
          </p:nvPr>
        </p:nvSpPr>
        <p:spPr>
          <a:xfrm>
            <a:off x="1749407" y="1029265"/>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8" name="Google Shape;578;p20"/>
          <p:cNvSpPr txBox="1">
            <a:spLocks noGrp="1"/>
          </p:cNvSpPr>
          <p:nvPr>
            <p:ph type="subTitle" idx="1"/>
          </p:nvPr>
        </p:nvSpPr>
        <p:spPr>
          <a:xfrm>
            <a:off x="1749407" y="1240785"/>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79" name="Google Shape;579;p20"/>
          <p:cNvSpPr txBox="1">
            <a:spLocks noGrp="1"/>
          </p:cNvSpPr>
          <p:nvPr>
            <p:ph type="title" idx="2"/>
          </p:nvPr>
        </p:nvSpPr>
        <p:spPr>
          <a:xfrm>
            <a:off x="5580688" y="1029265"/>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0" name="Google Shape;580;p20"/>
          <p:cNvSpPr txBox="1">
            <a:spLocks noGrp="1"/>
          </p:cNvSpPr>
          <p:nvPr>
            <p:ph type="subTitle" idx="3"/>
          </p:nvPr>
        </p:nvSpPr>
        <p:spPr>
          <a:xfrm>
            <a:off x="5580688" y="1240785"/>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1" name="Google Shape;581;p20"/>
          <p:cNvSpPr txBox="1">
            <a:spLocks noGrp="1"/>
          </p:cNvSpPr>
          <p:nvPr>
            <p:ph type="title" idx="4"/>
          </p:nvPr>
        </p:nvSpPr>
        <p:spPr>
          <a:xfrm>
            <a:off x="1749407" y="2211957"/>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2" name="Google Shape;582;p20"/>
          <p:cNvSpPr txBox="1">
            <a:spLocks noGrp="1"/>
          </p:cNvSpPr>
          <p:nvPr>
            <p:ph type="subTitle" idx="5"/>
          </p:nvPr>
        </p:nvSpPr>
        <p:spPr>
          <a:xfrm>
            <a:off x="1749407" y="2422835"/>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3" name="Google Shape;583;p20"/>
          <p:cNvSpPr txBox="1">
            <a:spLocks noGrp="1"/>
          </p:cNvSpPr>
          <p:nvPr>
            <p:ph type="title" idx="6"/>
          </p:nvPr>
        </p:nvSpPr>
        <p:spPr>
          <a:xfrm>
            <a:off x="5580688" y="2211957"/>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4" name="Google Shape;584;p20"/>
          <p:cNvSpPr txBox="1">
            <a:spLocks noGrp="1"/>
          </p:cNvSpPr>
          <p:nvPr>
            <p:ph type="subTitle" idx="7"/>
          </p:nvPr>
        </p:nvSpPr>
        <p:spPr>
          <a:xfrm>
            <a:off x="5580688" y="2422835"/>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5" name="Google Shape;585;p20"/>
          <p:cNvSpPr txBox="1">
            <a:spLocks noGrp="1"/>
          </p:cNvSpPr>
          <p:nvPr>
            <p:ph type="title" idx="8"/>
          </p:nvPr>
        </p:nvSpPr>
        <p:spPr>
          <a:xfrm>
            <a:off x="5580688" y="3395801"/>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6" name="Google Shape;586;p20"/>
          <p:cNvSpPr txBox="1">
            <a:spLocks noGrp="1"/>
          </p:cNvSpPr>
          <p:nvPr>
            <p:ph type="subTitle" idx="9"/>
          </p:nvPr>
        </p:nvSpPr>
        <p:spPr>
          <a:xfrm>
            <a:off x="5580688" y="3604840"/>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7" name="Google Shape;587;p20"/>
          <p:cNvSpPr txBox="1">
            <a:spLocks noGrp="1"/>
          </p:cNvSpPr>
          <p:nvPr>
            <p:ph type="title" idx="13"/>
          </p:nvPr>
        </p:nvSpPr>
        <p:spPr>
          <a:xfrm>
            <a:off x="1749407" y="3395801"/>
            <a:ext cx="2638800" cy="365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1800" b="1">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8" name="Google Shape;588;p20"/>
          <p:cNvSpPr txBox="1">
            <a:spLocks noGrp="1"/>
          </p:cNvSpPr>
          <p:nvPr>
            <p:ph type="subTitle" idx="14"/>
          </p:nvPr>
        </p:nvSpPr>
        <p:spPr>
          <a:xfrm>
            <a:off x="1749407" y="3604840"/>
            <a:ext cx="2638800" cy="82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89" name="Google Shape;589;p20"/>
          <p:cNvSpPr txBox="1">
            <a:spLocks noGrp="1"/>
          </p:cNvSpPr>
          <p:nvPr>
            <p:ph type="title" idx="15"/>
          </p:nvPr>
        </p:nvSpPr>
        <p:spPr>
          <a:xfrm>
            <a:off x="720000" y="365760"/>
            <a:ext cx="7704000" cy="548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90" name="Google Shape;590;p20"/>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591" name="Google Shape;591;p20"/>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592" name="Google Shape;592;p20"/>
          <p:cNvGrpSpPr/>
          <p:nvPr/>
        </p:nvGrpSpPr>
        <p:grpSpPr>
          <a:xfrm>
            <a:off x="94319" y="3771366"/>
            <a:ext cx="8990878" cy="828066"/>
            <a:chOff x="94319" y="3771366"/>
            <a:chExt cx="8990878" cy="828066"/>
          </a:xfrm>
        </p:grpSpPr>
        <p:grpSp>
          <p:nvGrpSpPr>
            <p:cNvPr id="593" name="Google Shape;593;p20"/>
            <p:cNvGrpSpPr/>
            <p:nvPr/>
          </p:nvGrpSpPr>
          <p:grpSpPr>
            <a:xfrm>
              <a:off x="8466294" y="3771366"/>
              <a:ext cx="618903" cy="828066"/>
              <a:chOff x="150500" y="3822988"/>
              <a:chExt cx="569630" cy="762141"/>
            </a:xfrm>
          </p:grpSpPr>
          <p:sp>
            <p:nvSpPr>
              <p:cNvPr id="594" name="Google Shape;594;p20"/>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0"/>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0"/>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0"/>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0"/>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0"/>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0"/>
            <p:cNvGrpSpPr/>
            <p:nvPr/>
          </p:nvGrpSpPr>
          <p:grpSpPr>
            <a:xfrm flipH="1">
              <a:off x="94319" y="3771366"/>
              <a:ext cx="618903" cy="828066"/>
              <a:chOff x="150500" y="3822988"/>
              <a:chExt cx="569630" cy="762141"/>
            </a:xfrm>
          </p:grpSpPr>
          <p:sp>
            <p:nvSpPr>
              <p:cNvPr id="604" name="Google Shape;604;p20"/>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0"/>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0"/>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0"/>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0"/>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0"/>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0"/>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0"/>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0"/>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13"/>
        <p:cNvGrpSpPr/>
        <p:nvPr/>
      </p:nvGrpSpPr>
      <p:grpSpPr>
        <a:xfrm>
          <a:off x="0" y="0"/>
          <a:ext cx="0" cy="0"/>
          <a:chOff x="0" y="0"/>
          <a:chExt cx="0" cy="0"/>
        </a:xfrm>
      </p:grpSpPr>
      <p:sp>
        <p:nvSpPr>
          <p:cNvPr id="614" name="Google Shape;614;p21"/>
          <p:cNvSpPr txBox="1">
            <a:spLocks noGrp="1"/>
          </p:cNvSpPr>
          <p:nvPr>
            <p:ph type="title" hasCustomPrompt="1"/>
          </p:nvPr>
        </p:nvSpPr>
        <p:spPr>
          <a:xfrm>
            <a:off x="737700" y="892938"/>
            <a:ext cx="37062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5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5" name="Google Shape;615;p21"/>
          <p:cNvSpPr txBox="1">
            <a:spLocks noGrp="1"/>
          </p:cNvSpPr>
          <p:nvPr>
            <p:ph type="subTitle" idx="1"/>
          </p:nvPr>
        </p:nvSpPr>
        <p:spPr>
          <a:xfrm>
            <a:off x="738494" y="1478119"/>
            <a:ext cx="3704400" cy="411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16" name="Google Shape;616;p21"/>
          <p:cNvSpPr txBox="1">
            <a:spLocks noGrp="1"/>
          </p:cNvSpPr>
          <p:nvPr>
            <p:ph type="title" idx="2" hasCustomPrompt="1"/>
          </p:nvPr>
        </p:nvSpPr>
        <p:spPr>
          <a:xfrm>
            <a:off x="737700" y="2149087"/>
            <a:ext cx="37062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5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7" name="Google Shape;617;p21"/>
          <p:cNvSpPr txBox="1">
            <a:spLocks noGrp="1"/>
          </p:cNvSpPr>
          <p:nvPr>
            <p:ph type="subTitle" idx="3"/>
          </p:nvPr>
        </p:nvSpPr>
        <p:spPr>
          <a:xfrm>
            <a:off x="738494" y="2734741"/>
            <a:ext cx="3704400" cy="411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18" name="Google Shape;618;p21"/>
          <p:cNvSpPr txBox="1">
            <a:spLocks noGrp="1"/>
          </p:cNvSpPr>
          <p:nvPr>
            <p:ph type="title" idx="4" hasCustomPrompt="1"/>
          </p:nvPr>
        </p:nvSpPr>
        <p:spPr>
          <a:xfrm>
            <a:off x="737700" y="3405235"/>
            <a:ext cx="3706200" cy="6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4500" b="1"/>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9" name="Google Shape;619;p21"/>
          <p:cNvSpPr txBox="1">
            <a:spLocks noGrp="1"/>
          </p:cNvSpPr>
          <p:nvPr>
            <p:ph type="subTitle" idx="5"/>
          </p:nvPr>
        </p:nvSpPr>
        <p:spPr>
          <a:xfrm>
            <a:off x="738494" y="3991362"/>
            <a:ext cx="3704400" cy="411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20" name="Google Shape;620;p21"/>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621" name="Google Shape;621;p21"/>
          <p:cNvCxnSpPr/>
          <p:nvPr/>
        </p:nvCxnSpPr>
        <p:spPr>
          <a:xfrm rot="10800000">
            <a:off x="493865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622" name="Google Shape;622;p21"/>
          <p:cNvGrpSpPr/>
          <p:nvPr/>
        </p:nvGrpSpPr>
        <p:grpSpPr>
          <a:xfrm flipH="1">
            <a:off x="101100" y="3293930"/>
            <a:ext cx="618900" cy="1305496"/>
            <a:chOff x="-2244625" y="2465880"/>
            <a:chExt cx="618900" cy="1305496"/>
          </a:xfrm>
        </p:grpSpPr>
        <p:sp>
          <p:nvSpPr>
            <p:cNvPr id="623" name="Google Shape;623;p21"/>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1"/>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1"/>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flipH="1">
            <a:off x="3077250" y="2150750"/>
            <a:ext cx="5320800" cy="1538100"/>
          </a:xfrm>
          <a:prstGeom prst="rect">
            <a:avLst/>
          </a:prstGeom>
          <a:noFill/>
        </p:spPr>
        <p:txBody>
          <a:bodyPr spcFirstLastPara="1" wrap="square" lIns="91425" tIns="91425" rIns="91425" bIns="91425" anchor="b" anchorCtr="0">
            <a:noAutofit/>
          </a:bodyPr>
          <a:lstStyle>
            <a:lvl1pPr lvl="0">
              <a:spcBef>
                <a:spcPts val="0"/>
              </a:spcBef>
              <a:spcAft>
                <a:spcPts val="0"/>
              </a:spcAft>
              <a:buSzPts val="3600"/>
              <a:buNone/>
              <a:defRPr sz="5000" b="1"/>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26" name="Google Shape;26;p3"/>
          <p:cNvSpPr txBox="1">
            <a:spLocks noGrp="1"/>
          </p:cNvSpPr>
          <p:nvPr>
            <p:ph type="title" idx="2" hasCustomPrompt="1"/>
          </p:nvPr>
        </p:nvSpPr>
        <p:spPr>
          <a:xfrm flipH="1">
            <a:off x="5188950" y="790000"/>
            <a:ext cx="1097400" cy="1097400"/>
          </a:xfrm>
          <a:prstGeom prst="rect">
            <a:avLst/>
          </a:prstGeom>
          <a:solidFill>
            <a:schemeClr val="lt2"/>
          </a:solidFill>
          <a:ln>
            <a:noFill/>
          </a:ln>
        </p:spPr>
        <p:txBody>
          <a:bodyPr spcFirstLastPara="1" wrap="square" lIns="91425" tIns="91425" rIns="91425" bIns="91425" anchor="ctr" anchorCtr="0">
            <a:noAutofit/>
          </a:bodyPr>
          <a:lstStyle>
            <a:lvl1pPr lvl="0" rtl="0">
              <a:spcBef>
                <a:spcPts val="0"/>
              </a:spcBef>
              <a:spcAft>
                <a:spcPts val="0"/>
              </a:spcAft>
              <a:buSzPts val="6000"/>
              <a:buNone/>
              <a:defRPr sz="5500" b="1"/>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7" name="Google Shape;27;p3"/>
          <p:cNvSpPr txBox="1">
            <a:spLocks noGrp="1"/>
          </p:cNvSpPr>
          <p:nvPr>
            <p:ph type="subTitle" idx="1"/>
          </p:nvPr>
        </p:nvSpPr>
        <p:spPr>
          <a:xfrm flipH="1">
            <a:off x="3078900" y="3713300"/>
            <a:ext cx="5317500" cy="411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 name="Google Shape;28;p3"/>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29" name="Google Shape;29;p3"/>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30" name="Google Shape;30;p3"/>
          <p:cNvGrpSpPr/>
          <p:nvPr/>
        </p:nvGrpSpPr>
        <p:grpSpPr>
          <a:xfrm>
            <a:off x="8430775" y="3293930"/>
            <a:ext cx="618900" cy="1305496"/>
            <a:chOff x="-2244625" y="2465880"/>
            <a:chExt cx="618900" cy="1305496"/>
          </a:xfrm>
        </p:grpSpPr>
        <p:sp>
          <p:nvSpPr>
            <p:cNvPr id="31" name="Google Shape;31;p3"/>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73"/>
        <p:cNvGrpSpPr/>
        <p:nvPr/>
      </p:nvGrpSpPr>
      <p:grpSpPr>
        <a:xfrm>
          <a:off x="0" y="0"/>
          <a:ext cx="0" cy="0"/>
          <a:chOff x="0" y="0"/>
          <a:chExt cx="0" cy="0"/>
        </a:xfrm>
      </p:grpSpPr>
      <p:sp>
        <p:nvSpPr>
          <p:cNvPr id="674" name="Google Shape;674;p23"/>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675" name="Google Shape;675;p23"/>
          <p:cNvCxnSpPr/>
          <p:nvPr/>
        </p:nvCxnSpPr>
        <p:spPr>
          <a:xfrm rot="10800000">
            <a:off x="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676" name="Google Shape;676;p23"/>
          <p:cNvGrpSpPr/>
          <p:nvPr/>
        </p:nvGrpSpPr>
        <p:grpSpPr>
          <a:xfrm flipH="1">
            <a:off x="52375" y="1128050"/>
            <a:ext cx="9490022" cy="3471382"/>
            <a:chOff x="-404825" y="1128050"/>
            <a:chExt cx="9490022" cy="3471382"/>
          </a:xfrm>
        </p:grpSpPr>
        <p:grpSp>
          <p:nvGrpSpPr>
            <p:cNvPr id="677" name="Google Shape;677;p23"/>
            <p:cNvGrpSpPr/>
            <p:nvPr/>
          </p:nvGrpSpPr>
          <p:grpSpPr>
            <a:xfrm>
              <a:off x="-404825" y="1128050"/>
              <a:ext cx="1124813" cy="885613"/>
              <a:chOff x="5284625" y="-234825"/>
              <a:chExt cx="1124813" cy="885613"/>
            </a:xfrm>
          </p:grpSpPr>
          <p:sp>
            <p:nvSpPr>
              <p:cNvPr id="678" name="Google Shape;678;p23"/>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3"/>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3"/>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3"/>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3"/>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3"/>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3"/>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3"/>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3"/>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3"/>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3"/>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3"/>
            <p:cNvGrpSpPr/>
            <p:nvPr/>
          </p:nvGrpSpPr>
          <p:grpSpPr>
            <a:xfrm>
              <a:off x="8466294" y="3771366"/>
              <a:ext cx="618903" cy="828066"/>
              <a:chOff x="150500" y="3822988"/>
              <a:chExt cx="569630" cy="762141"/>
            </a:xfrm>
          </p:grpSpPr>
          <p:sp>
            <p:nvSpPr>
              <p:cNvPr id="702" name="Google Shape;702;p23"/>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3"/>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3"/>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23"/>
            <p:cNvGrpSpPr/>
            <p:nvPr/>
          </p:nvGrpSpPr>
          <p:grpSpPr>
            <a:xfrm flipH="1">
              <a:off x="101100" y="3293930"/>
              <a:ext cx="618900" cy="1305496"/>
              <a:chOff x="-2244625" y="2465880"/>
              <a:chExt cx="618900" cy="1305496"/>
            </a:xfrm>
          </p:grpSpPr>
          <p:sp>
            <p:nvSpPr>
              <p:cNvPr id="712" name="Google Shape;712;p23"/>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6"/>
        <p:cNvGrpSpPr/>
        <p:nvPr/>
      </p:nvGrpSpPr>
      <p:grpSpPr>
        <a:xfrm>
          <a:off x="0" y="0"/>
          <a:ext cx="0" cy="0"/>
          <a:chOff x="0" y="0"/>
          <a:chExt cx="0" cy="0"/>
        </a:xfrm>
      </p:grpSpPr>
      <p:sp>
        <p:nvSpPr>
          <p:cNvPr id="717" name="Google Shape;717;p24"/>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grpSp>
        <p:nvGrpSpPr>
          <p:cNvPr id="718" name="Google Shape;718;p24"/>
          <p:cNvGrpSpPr/>
          <p:nvPr/>
        </p:nvGrpSpPr>
        <p:grpSpPr>
          <a:xfrm>
            <a:off x="-404825" y="1128050"/>
            <a:ext cx="9490022" cy="3471382"/>
            <a:chOff x="-404825" y="1128050"/>
            <a:chExt cx="9490022" cy="3471382"/>
          </a:xfrm>
        </p:grpSpPr>
        <p:grpSp>
          <p:nvGrpSpPr>
            <p:cNvPr id="719" name="Google Shape;719;p24"/>
            <p:cNvGrpSpPr/>
            <p:nvPr/>
          </p:nvGrpSpPr>
          <p:grpSpPr>
            <a:xfrm>
              <a:off x="-404825" y="1128050"/>
              <a:ext cx="1124813" cy="885613"/>
              <a:chOff x="5284625" y="-234825"/>
              <a:chExt cx="1124813" cy="885613"/>
            </a:xfrm>
          </p:grpSpPr>
          <p:sp>
            <p:nvSpPr>
              <p:cNvPr id="720" name="Google Shape;720;p24"/>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4"/>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4"/>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4"/>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4"/>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4"/>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4"/>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4"/>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4"/>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4"/>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4"/>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4"/>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3" name="Google Shape;743;p24"/>
            <p:cNvGrpSpPr/>
            <p:nvPr/>
          </p:nvGrpSpPr>
          <p:grpSpPr>
            <a:xfrm>
              <a:off x="8466294" y="3771366"/>
              <a:ext cx="618903" cy="828066"/>
              <a:chOff x="150500" y="3822988"/>
              <a:chExt cx="569630" cy="762141"/>
            </a:xfrm>
          </p:grpSpPr>
          <p:sp>
            <p:nvSpPr>
              <p:cNvPr id="744" name="Google Shape;744;p24"/>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4"/>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4"/>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4"/>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4"/>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4"/>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4"/>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4"/>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4"/>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3" name="Google Shape;753;p24"/>
            <p:cNvGrpSpPr/>
            <p:nvPr/>
          </p:nvGrpSpPr>
          <p:grpSpPr>
            <a:xfrm flipH="1">
              <a:off x="101100" y="3293930"/>
              <a:ext cx="618900" cy="1305496"/>
              <a:chOff x="-2244625" y="2465880"/>
              <a:chExt cx="618900" cy="1305496"/>
            </a:xfrm>
          </p:grpSpPr>
          <p:sp>
            <p:nvSpPr>
              <p:cNvPr id="754" name="Google Shape;754;p24"/>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4"/>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4"/>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758" name="Google Shape;758;p24"/>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37" name="Google Shape;37;p4"/>
          <p:cNvSpPr txBox="1">
            <a:spLocks noGrp="1"/>
          </p:cNvSpPr>
          <p:nvPr>
            <p:ph type="body" idx="1"/>
          </p:nvPr>
        </p:nvSpPr>
        <p:spPr>
          <a:xfrm>
            <a:off x="716900" y="1128049"/>
            <a:ext cx="7704000" cy="365700"/>
          </a:xfrm>
          <a:prstGeom prst="rect">
            <a:avLst/>
          </a:prstGeom>
        </p:spPr>
        <p:txBody>
          <a:bodyPr spcFirstLastPara="1" wrap="square" lIns="91425" tIns="91425" rIns="91425" bIns="91425" anchor="t" anchorCtr="0">
            <a:noAutofit/>
          </a:bodyPr>
          <a:lstStyle>
            <a:lvl1pPr marL="457200" lvl="0" indent="-330200" algn="ctr" rtl="0">
              <a:lnSpc>
                <a:spcPct val="100000"/>
              </a:lnSpc>
              <a:spcBef>
                <a:spcPts val="0"/>
              </a:spcBef>
              <a:spcAft>
                <a:spcPts val="0"/>
              </a:spcAft>
              <a:buSzPts val="1600"/>
              <a:buFont typeface="Mulish SemiBold"/>
              <a:buAutoNum type="arabicPeriod"/>
              <a:defRPr/>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
        <p:nvSpPr>
          <p:cNvPr id="38" name="Google Shape;38;p4"/>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39" name="Google Shape;39;p4"/>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40" name="Google Shape;40;p4"/>
          <p:cNvGrpSpPr/>
          <p:nvPr/>
        </p:nvGrpSpPr>
        <p:grpSpPr>
          <a:xfrm>
            <a:off x="-404825" y="1128050"/>
            <a:ext cx="9490022" cy="3471382"/>
            <a:chOff x="-404825" y="1128050"/>
            <a:chExt cx="9490022" cy="3471382"/>
          </a:xfrm>
        </p:grpSpPr>
        <p:grpSp>
          <p:nvGrpSpPr>
            <p:cNvPr id="41" name="Google Shape;41;p4"/>
            <p:cNvGrpSpPr/>
            <p:nvPr/>
          </p:nvGrpSpPr>
          <p:grpSpPr>
            <a:xfrm>
              <a:off x="-404825" y="1128050"/>
              <a:ext cx="1124813" cy="885613"/>
              <a:chOff x="5284625" y="-234825"/>
              <a:chExt cx="1124813" cy="885613"/>
            </a:xfrm>
          </p:grpSpPr>
          <p:sp>
            <p:nvSpPr>
              <p:cNvPr id="42" name="Google Shape;42;p4"/>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4"/>
            <p:cNvGrpSpPr/>
            <p:nvPr/>
          </p:nvGrpSpPr>
          <p:grpSpPr>
            <a:xfrm flipH="1">
              <a:off x="101100" y="3293930"/>
              <a:ext cx="618900" cy="1305496"/>
              <a:chOff x="-2244625" y="2465880"/>
              <a:chExt cx="618900" cy="1305496"/>
            </a:xfrm>
          </p:grpSpPr>
          <p:sp>
            <p:nvSpPr>
              <p:cNvPr id="66" name="Google Shape;66;p4"/>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4"/>
            <p:cNvGrpSpPr/>
            <p:nvPr/>
          </p:nvGrpSpPr>
          <p:grpSpPr>
            <a:xfrm>
              <a:off x="8466294" y="3771366"/>
              <a:ext cx="618903" cy="828066"/>
              <a:chOff x="150500" y="3822988"/>
              <a:chExt cx="569630" cy="762141"/>
            </a:xfrm>
          </p:grpSpPr>
          <p:sp>
            <p:nvSpPr>
              <p:cNvPr id="71" name="Google Shape;71;p4"/>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1914450" y="2273725"/>
            <a:ext cx="24201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5"/>
          <p:cNvSpPr txBox="1">
            <a:spLocks noGrp="1"/>
          </p:cNvSpPr>
          <p:nvPr>
            <p:ph type="title" idx="2"/>
          </p:nvPr>
        </p:nvSpPr>
        <p:spPr>
          <a:xfrm>
            <a:off x="4809600" y="2273725"/>
            <a:ext cx="24201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800" b="1">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5"/>
          <p:cNvSpPr txBox="1">
            <a:spLocks noGrp="1"/>
          </p:cNvSpPr>
          <p:nvPr>
            <p:ph type="subTitle" idx="1"/>
          </p:nvPr>
        </p:nvSpPr>
        <p:spPr>
          <a:xfrm>
            <a:off x="4809600" y="2490350"/>
            <a:ext cx="24201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 name="Google Shape;84;p5"/>
          <p:cNvSpPr txBox="1">
            <a:spLocks noGrp="1"/>
          </p:cNvSpPr>
          <p:nvPr>
            <p:ph type="subTitle" idx="3"/>
          </p:nvPr>
        </p:nvSpPr>
        <p:spPr>
          <a:xfrm>
            <a:off x="1914300" y="2490350"/>
            <a:ext cx="2420400" cy="155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5" name="Google Shape;85;p5"/>
          <p:cNvSpPr txBox="1">
            <a:spLocks noGrp="1"/>
          </p:cNvSpPr>
          <p:nvPr>
            <p:ph type="title" idx="4"/>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grpSp>
        <p:nvGrpSpPr>
          <p:cNvPr id="86" name="Google Shape;86;p5"/>
          <p:cNvGrpSpPr/>
          <p:nvPr/>
        </p:nvGrpSpPr>
        <p:grpSpPr>
          <a:xfrm>
            <a:off x="101100" y="1921825"/>
            <a:ext cx="8984097" cy="2677607"/>
            <a:chOff x="101100" y="1921825"/>
            <a:chExt cx="8984097" cy="2677607"/>
          </a:xfrm>
        </p:grpSpPr>
        <p:grpSp>
          <p:nvGrpSpPr>
            <p:cNvPr id="87" name="Google Shape;87;p5"/>
            <p:cNvGrpSpPr/>
            <p:nvPr/>
          </p:nvGrpSpPr>
          <p:grpSpPr>
            <a:xfrm>
              <a:off x="150813" y="1921825"/>
              <a:ext cx="1124813" cy="885613"/>
              <a:chOff x="5284625" y="-234825"/>
              <a:chExt cx="1124813" cy="885613"/>
            </a:xfrm>
          </p:grpSpPr>
          <p:sp>
            <p:nvSpPr>
              <p:cNvPr id="88" name="Google Shape;88;p5"/>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5"/>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5"/>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5"/>
            <p:cNvGrpSpPr/>
            <p:nvPr/>
          </p:nvGrpSpPr>
          <p:grpSpPr>
            <a:xfrm flipH="1">
              <a:off x="101100" y="3293930"/>
              <a:ext cx="618900" cy="1305496"/>
              <a:chOff x="-2244625" y="2465880"/>
              <a:chExt cx="618900" cy="1305496"/>
            </a:xfrm>
          </p:grpSpPr>
          <p:sp>
            <p:nvSpPr>
              <p:cNvPr id="112" name="Google Shape;112;p5"/>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5"/>
            <p:cNvGrpSpPr/>
            <p:nvPr/>
          </p:nvGrpSpPr>
          <p:grpSpPr>
            <a:xfrm>
              <a:off x="8466294" y="3771366"/>
              <a:ext cx="618903" cy="828066"/>
              <a:chOff x="150500" y="3822988"/>
              <a:chExt cx="569630" cy="762141"/>
            </a:xfrm>
          </p:grpSpPr>
          <p:sp>
            <p:nvSpPr>
              <p:cNvPr id="117" name="Google Shape;117;p5"/>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6" name="Google Shape;126;p5"/>
          <p:cNvGrpSpPr/>
          <p:nvPr/>
        </p:nvGrpSpPr>
        <p:grpSpPr>
          <a:xfrm>
            <a:off x="50" y="4594900"/>
            <a:ext cx="9144000" cy="548700"/>
            <a:chOff x="50" y="4594900"/>
            <a:chExt cx="9144000" cy="548700"/>
          </a:xfrm>
        </p:grpSpPr>
        <p:sp>
          <p:nvSpPr>
            <p:cNvPr id="127" name="Google Shape;127;p5"/>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128" name="Google Shape;128;p5"/>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9"/>
        <p:cNvGrpSpPr/>
        <p:nvPr/>
      </p:nvGrpSpPr>
      <p:grpSpPr>
        <a:xfrm>
          <a:off x="0" y="0"/>
          <a:ext cx="0" cy="0"/>
          <a:chOff x="0" y="0"/>
          <a:chExt cx="0" cy="0"/>
        </a:xfrm>
      </p:grpSpPr>
      <p:sp>
        <p:nvSpPr>
          <p:cNvPr id="130" name="Google Shape;130;p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b="1"/>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31" name="Google Shape;131;p6"/>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132" name="Google Shape;132;p6"/>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133" name="Google Shape;133;p6"/>
          <p:cNvGrpSpPr/>
          <p:nvPr/>
        </p:nvGrpSpPr>
        <p:grpSpPr>
          <a:xfrm>
            <a:off x="-557225" y="1128050"/>
            <a:ext cx="9642422" cy="3471382"/>
            <a:chOff x="-557225" y="1128050"/>
            <a:chExt cx="9642422" cy="3471382"/>
          </a:xfrm>
        </p:grpSpPr>
        <p:grpSp>
          <p:nvGrpSpPr>
            <p:cNvPr id="134" name="Google Shape;134;p6"/>
            <p:cNvGrpSpPr/>
            <p:nvPr/>
          </p:nvGrpSpPr>
          <p:grpSpPr>
            <a:xfrm>
              <a:off x="-557225" y="1128050"/>
              <a:ext cx="1124813" cy="885613"/>
              <a:chOff x="5284625" y="-234825"/>
              <a:chExt cx="1124813" cy="885613"/>
            </a:xfrm>
          </p:grpSpPr>
          <p:sp>
            <p:nvSpPr>
              <p:cNvPr id="135" name="Google Shape;135;p6"/>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6"/>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6"/>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6"/>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6"/>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6"/>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6"/>
            <p:cNvGrpSpPr/>
            <p:nvPr/>
          </p:nvGrpSpPr>
          <p:grpSpPr>
            <a:xfrm>
              <a:off x="8466294" y="3771366"/>
              <a:ext cx="618903" cy="828066"/>
              <a:chOff x="150500" y="3822988"/>
              <a:chExt cx="569630" cy="762141"/>
            </a:xfrm>
          </p:grpSpPr>
          <p:sp>
            <p:nvSpPr>
              <p:cNvPr id="159" name="Google Shape;159;p6"/>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6"/>
            <p:cNvGrpSpPr/>
            <p:nvPr/>
          </p:nvGrpSpPr>
          <p:grpSpPr>
            <a:xfrm flipH="1">
              <a:off x="101100" y="3293930"/>
              <a:ext cx="618900" cy="1305496"/>
              <a:chOff x="-2244625" y="2465880"/>
              <a:chExt cx="618900" cy="1305496"/>
            </a:xfrm>
          </p:grpSpPr>
          <p:sp>
            <p:nvSpPr>
              <p:cNvPr id="169" name="Google Shape;169;p6"/>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3"/>
        <p:cNvGrpSpPr/>
        <p:nvPr/>
      </p:nvGrpSpPr>
      <p:grpSpPr>
        <a:xfrm>
          <a:off x="0" y="0"/>
          <a:ext cx="0" cy="0"/>
          <a:chOff x="0" y="0"/>
          <a:chExt cx="0" cy="0"/>
        </a:xfrm>
      </p:grpSpPr>
      <p:sp>
        <p:nvSpPr>
          <p:cNvPr id="174" name="Google Shape;174;p7"/>
          <p:cNvSpPr txBox="1">
            <a:spLocks noGrp="1"/>
          </p:cNvSpPr>
          <p:nvPr>
            <p:ph type="body" idx="1"/>
          </p:nvPr>
        </p:nvSpPr>
        <p:spPr>
          <a:xfrm flipH="1">
            <a:off x="3910813" y="1677875"/>
            <a:ext cx="4437000" cy="218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a:lvl1pPr>
            <a:lvl2pPr marL="914400" lvl="1" indent="-330200" rtl="0">
              <a:lnSpc>
                <a:spcPct val="100000"/>
              </a:lnSpc>
              <a:spcBef>
                <a:spcPts val="0"/>
              </a:spcBef>
              <a:spcAft>
                <a:spcPts val="0"/>
              </a:spcAft>
              <a:buSzPts val="1600"/>
              <a:buFont typeface="Nunito Light"/>
              <a:buAutoNum type="alphaLcPeriod"/>
              <a:defRPr/>
            </a:lvl2pPr>
            <a:lvl3pPr marL="1371600" lvl="2" indent="-323850" rtl="0">
              <a:lnSpc>
                <a:spcPct val="100000"/>
              </a:lnSpc>
              <a:spcBef>
                <a:spcPts val="1600"/>
              </a:spcBef>
              <a:spcAft>
                <a:spcPts val="0"/>
              </a:spcAft>
              <a:buSzPts val="1500"/>
              <a:buFont typeface="Nunito Light"/>
              <a:buAutoNum type="romanLcPeriod"/>
              <a:defRPr/>
            </a:lvl3pPr>
            <a:lvl4pPr marL="1828800" lvl="3" indent="-323850" rtl="0">
              <a:lnSpc>
                <a:spcPct val="100000"/>
              </a:lnSpc>
              <a:spcBef>
                <a:spcPts val="1600"/>
              </a:spcBef>
              <a:spcAft>
                <a:spcPts val="0"/>
              </a:spcAft>
              <a:buSzPts val="1500"/>
              <a:buFont typeface="Nunito Light"/>
              <a:buAutoNum type="arabicPeriod"/>
              <a:defRPr/>
            </a:lvl4pPr>
            <a:lvl5pPr marL="2286000" lvl="4" indent="-304800" rtl="0">
              <a:lnSpc>
                <a:spcPct val="100000"/>
              </a:lnSpc>
              <a:spcBef>
                <a:spcPts val="1600"/>
              </a:spcBef>
              <a:spcAft>
                <a:spcPts val="0"/>
              </a:spcAft>
              <a:buSzPts val="1200"/>
              <a:buFont typeface="Nunito Light"/>
              <a:buAutoNum type="alphaLcPeriod"/>
              <a:defRPr/>
            </a:lvl5pPr>
            <a:lvl6pPr marL="2743200" lvl="5" indent="-304800" rtl="0">
              <a:lnSpc>
                <a:spcPct val="100000"/>
              </a:lnSpc>
              <a:spcBef>
                <a:spcPts val="1600"/>
              </a:spcBef>
              <a:spcAft>
                <a:spcPts val="0"/>
              </a:spcAft>
              <a:buSzPts val="1200"/>
              <a:buFont typeface="Nunito Light"/>
              <a:buAutoNum type="romanLcPeriod"/>
              <a:defRPr/>
            </a:lvl6pPr>
            <a:lvl7pPr marL="3200400" lvl="6" indent="-311150" rtl="0">
              <a:lnSpc>
                <a:spcPct val="100000"/>
              </a:lnSpc>
              <a:spcBef>
                <a:spcPts val="1600"/>
              </a:spcBef>
              <a:spcAft>
                <a:spcPts val="0"/>
              </a:spcAft>
              <a:buSzPts val="1300"/>
              <a:buFont typeface="Nunito Light"/>
              <a:buAutoNum type="arabicPeriod"/>
              <a:defRPr/>
            </a:lvl7pPr>
            <a:lvl8pPr marL="3657600" lvl="7" indent="-311150" rtl="0">
              <a:lnSpc>
                <a:spcPct val="100000"/>
              </a:lnSpc>
              <a:spcBef>
                <a:spcPts val="1600"/>
              </a:spcBef>
              <a:spcAft>
                <a:spcPts val="0"/>
              </a:spcAft>
              <a:buSzPts val="1300"/>
              <a:buFont typeface="Nunito Light"/>
              <a:buAutoNum type="alphaLcPeriod"/>
              <a:defRPr/>
            </a:lvl8pPr>
            <a:lvl9pPr marL="4114800" lvl="8" indent="-304800" rtl="0">
              <a:lnSpc>
                <a:spcPct val="100000"/>
              </a:lnSpc>
              <a:spcBef>
                <a:spcPts val="1600"/>
              </a:spcBef>
              <a:spcAft>
                <a:spcPts val="1600"/>
              </a:spcAft>
              <a:buSzPts val="1200"/>
              <a:buFont typeface="Nunito Light"/>
              <a:buAutoNum type="romanLcPeriod"/>
              <a:defRPr/>
            </a:lvl9pPr>
          </a:lstStyle>
          <a:p>
            <a:endParaRPr/>
          </a:p>
        </p:txBody>
      </p:sp>
      <p:sp>
        <p:nvSpPr>
          <p:cNvPr id="175" name="Google Shape;175;p7"/>
          <p:cNvSpPr txBox="1">
            <a:spLocks noGrp="1"/>
          </p:cNvSpPr>
          <p:nvPr>
            <p:ph type="title"/>
          </p:nvPr>
        </p:nvSpPr>
        <p:spPr>
          <a:xfrm flipH="1">
            <a:off x="3834163" y="365750"/>
            <a:ext cx="4590300" cy="9144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8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76" name="Google Shape;176;p7"/>
          <p:cNvSpPr>
            <a:spLocks noGrp="1"/>
          </p:cNvSpPr>
          <p:nvPr>
            <p:ph type="pic" idx="2"/>
          </p:nvPr>
        </p:nvSpPr>
        <p:spPr>
          <a:xfrm>
            <a:off x="713225" y="541775"/>
            <a:ext cx="2843700" cy="3785700"/>
          </a:xfrm>
          <a:prstGeom prst="roundRect">
            <a:avLst>
              <a:gd name="adj" fmla="val 0"/>
            </a:avLst>
          </a:prstGeom>
          <a:noFill/>
          <a:ln w="19050" cap="flat" cmpd="sng">
            <a:solidFill>
              <a:schemeClr val="dk1"/>
            </a:solidFill>
            <a:prstDash val="solid"/>
            <a:round/>
            <a:headEnd type="none" w="sm" len="sm"/>
            <a:tailEnd type="none" w="sm" len="sm"/>
          </a:ln>
        </p:spPr>
      </p:sp>
      <p:sp>
        <p:nvSpPr>
          <p:cNvPr id="177" name="Google Shape;177;p7"/>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178" name="Google Shape;178;p7"/>
          <p:cNvCxnSpPr/>
          <p:nvPr/>
        </p:nvCxnSpPr>
        <p:spPr>
          <a:xfrm rot="10800000">
            <a:off x="493865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179" name="Google Shape;179;p7"/>
          <p:cNvGrpSpPr/>
          <p:nvPr/>
        </p:nvGrpSpPr>
        <p:grpSpPr>
          <a:xfrm>
            <a:off x="8466294" y="3771366"/>
            <a:ext cx="618903" cy="828066"/>
            <a:chOff x="150500" y="3822988"/>
            <a:chExt cx="569630" cy="762141"/>
          </a:xfrm>
        </p:grpSpPr>
        <p:sp>
          <p:nvSpPr>
            <p:cNvPr id="180" name="Google Shape;180;p7"/>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7"/>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9"/>
        <p:cNvGrpSpPr/>
        <p:nvPr/>
      </p:nvGrpSpPr>
      <p:grpSpPr>
        <a:xfrm>
          <a:off x="0" y="0"/>
          <a:ext cx="0" cy="0"/>
          <a:chOff x="0" y="0"/>
          <a:chExt cx="0" cy="0"/>
        </a:xfrm>
      </p:grpSpPr>
      <p:grpSp>
        <p:nvGrpSpPr>
          <p:cNvPr id="190" name="Google Shape;190;p8"/>
          <p:cNvGrpSpPr/>
          <p:nvPr/>
        </p:nvGrpSpPr>
        <p:grpSpPr>
          <a:xfrm>
            <a:off x="50" y="3736600"/>
            <a:ext cx="9144000" cy="1407000"/>
            <a:chOff x="50" y="3736600"/>
            <a:chExt cx="9144000" cy="1407000"/>
          </a:xfrm>
        </p:grpSpPr>
        <p:sp>
          <p:nvSpPr>
            <p:cNvPr id="191" name="Google Shape;191;p8"/>
            <p:cNvSpPr/>
            <p:nvPr/>
          </p:nvSpPr>
          <p:spPr>
            <a:xfrm>
              <a:off x="50" y="3736600"/>
              <a:ext cx="9144000" cy="14070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192" name="Google Shape;192;p8"/>
            <p:cNvCxnSpPr/>
            <p:nvPr/>
          </p:nvCxnSpPr>
          <p:spPr>
            <a:xfrm rot="10800000">
              <a:off x="4729275" y="3736600"/>
              <a:ext cx="4205400" cy="0"/>
            </a:xfrm>
            <a:prstGeom prst="straightConnector1">
              <a:avLst/>
            </a:prstGeom>
            <a:noFill/>
            <a:ln w="9525" cap="flat" cmpd="sng">
              <a:solidFill>
                <a:schemeClr val="lt1"/>
              </a:solidFill>
              <a:prstDash val="solid"/>
              <a:round/>
              <a:headEnd type="none" w="med" len="med"/>
              <a:tailEnd type="none" w="med" len="med"/>
            </a:ln>
          </p:spPr>
        </p:cxnSp>
      </p:grpSp>
      <p:grpSp>
        <p:nvGrpSpPr>
          <p:cNvPr id="193" name="Google Shape;193;p8"/>
          <p:cNvGrpSpPr/>
          <p:nvPr/>
        </p:nvGrpSpPr>
        <p:grpSpPr>
          <a:xfrm flipH="1">
            <a:off x="33744" y="2908541"/>
            <a:ext cx="618903" cy="828066"/>
            <a:chOff x="150500" y="3822988"/>
            <a:chExt cx="569630" cy="762141"/>
          </a:xfrm>
        </p:grpSpPr>
        <p:sp>
          <p:nvSpPr>
            <p:cNvPr id="194" name="Google Shape;194;p8"/>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8"/>
          <p:cNvSpPr txBox="1">
            <a:spLocks noGrp="1"/>
          </p:cNvSpPr>
          <p:nvPr>
            <p:ph type="title"/>
          </p:nvPr>
        </p:nvSpPr>
        <p:spPr>
          <a:xfrm>
            <a:off x="1280250" y="1482300"/>
            <a:ext cx="6583500" cy="217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4"/>
        <p:cNvGrpSpPr/>
        <p:nvPr/>
      </p:nvGrpSpPr>
      <p:grpSpPr>
        <a:xfrm>
          <a:off x="0" y="0"/>
          <a:ext cx="0" cy="0"/>
          <a:chOff x="0" y="0"/>
          <a:chExt cx="0" cy="0"/>
        </a:xfrm>
      </p:grpSpPr>
      <p:sp>
        <p:nvSpPr>
          <p:cNvPr id="205" name="Google Shape;205;p9"/>
          <p:cNvSpPr/>
          <p:nvPr/>
        </p:nvSpPr>
        <p:spPr>
          <a:xfrm>
            <a:off x="50" y="4594900"/>
            <a:ext cx="9144000" cy="5487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cxnSp>
        <p:nvCxnSpPr>
          <p:cNvPr id="206" name="Google Shape;206;p9"/>
          <p:cNvCxnSpPr/>
          <p:nvPr/>
        </p:nvCxnSpPr>
        <p:spPr>
          <a:xfrm rot="10800000">
            <a:off x="2469300" y="4599425"/>
            <a:ext cx="4205400" cy="0"/>
          </a:xfrm>
          <a:prstGeom prst="straightConnector1">
            <a:avLst/>
          </a:prstGeom>
          <a:noFill/>
          <a:ln w="9525" cap="flat" cmpd="sng">
            <a:solidFill>
              <a:schemeClr val="lt1"/>
            </a:solidFill>
            <a:prstDash val="solid"/>
            <a:round/>
            <a:headEnd type="none" w="med" len="med"/>
            <a:tailEnd type="none" w="med" len="med"/>
          </a:ln>
        </p:spPr>
      </p:cxnSp>
      <p:grpSp>
        <p:nvGrpSpPr>
          <p:cNvPr id="207" name="Google Shape;207;p9"/>
          <p:cNvGrpSpPr/>
          <p:nvPr/>
        </p:nvGrpSpPr>
        <p:grpSpPr>
          <a:xfrm>
            <a:off x="-557225" y="1128050"/>
            <a:ext cx="9642422" cy="3471382"/>
            <a:chOff x="-557225" y="1128050"/>
            <a:chExt cx="9642422" cy="3471382"/>
          </a:xfrm>
        </p:grpSpPr>
        <p:grpSp>
          <p:nvGrpSpPr>
            <p:cNvPr id="208" name="Google Shape;208;p9"/>
            <p:cNvGrpSpPr/>
            <p:nvPr/>
          </p:nvGrpSpPr>
          <p:grpSpPr>
            <a:xfrm>
              <a:off x="-557225" y="1128050"/>
              <a:ext cx="1124813" cy="885613"/>
              <a:chOff x="5284625" y="-234825"/>
              <a:chExt cx="1124813" cy="885613"/>
            </a:xfrm>
          </p:grpSpPr>
          <p:sp>
            <p:nvSpPr>
              <p:cNvPr id="209" name="Google Shape;209;p9"/>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9"/>
            <p:cNvGrpSpPr/>
            <p:nvPr/>
          </p:nvGrpSpPr>
          <p:grpSpPr>
            <a:xfrm>
              <a:off x="8466294" y="3771366"/>
              <a:ext cx="618903" cy="828066"/>
              <a:chOff x="150500" y="3822988"/>
              <a:chExt cx="569630" cy="762141"/>
            </a:xfrm>
          </p:grpSpPr>
          <p:sp>
            <p:nvSpPr>
              <p:cNvPr id="233" name="Google Shape;233;p9"/>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9"/>
            <p:cNvGrpSpPr/>
            <p:nvPr/>
          </p:nvGrpSpPr>
          <p:grpSpPr>
            <a:xfrm flipH="1">
              <a:off x="101100" y="3293930"/>
              <a:ext cx="618900" cy="1305496"/>
              <a:chOff x="-2244625" y="2465880"/>
              <a:chExt cx="618900" cy="1305496"/>
            </a:xfrm>
          </p:grpSpPr>
          <p:sp>
            <p:nvSpPr>
              <p:cNvPr id="243" name="Google Shape;243;p9"/>
              <p:cNvSpPr/>
              <p:nvPr/>
            </p:nvSpPr>
            <p:spPr>
              <a:xfrm>
                <a:off x="-2197797" y="3142830"/>
                <a:ext cx="483826" cy="39301"/>
              </a:xfrm>
              <a:custGeom>
                <a:avLst/>
                <a:gdLst/>
                <a:ahLst/>
                <a:cxnLst/>
                <a:rect l="l" t="t" r="r" b="b"/>
                <a:pathLst>
                  <a:path w="10735" h="872" extrusionOk="0">
                    <a:moveTo>
                      <a:pt x="430" y="0"/>
                    </a:moveTo>
                    <a:lnTo>
                      <a:pt x="347" y="12"/>
                    </a:lnTo>
                    <a:lnTo>
                      <a:pt x="263" y="36"/>
                    </a:lnTo>
                    <a:lnTo>
                      <a:pt x="192" y="72"/>
                    </a:lnTo>
                    <a:lnTo>
                      <a:pt x="120" y="132"/>
                    </a:lnTo>
                    <a:lnTo>
                      <a:pt x="72" y="191"/>
                    </a:lnTo>
                    <a:lnTo>
                      <a:pt x="36" y="263"/>
                    </a:lnTo>
                    <a:lnTo>
                      <a:pt x="12" y="347"/>
                    </a:lnTo>
                    <a:lnTo>
                      <a:pt x="1" y="430"/>
                    </a:lnTo>
                    <a:lnTo>
                      <a:pt x="12" y="526"/>
                    </a:lnTo>
                    <a:lnTo>
                      <a:pt x="36" y="609"/>
                    </a:lnTo>
                    <a:lnTo>
                      <a:pt x="72" y="681"/>
                    </a:lnTo>
                    <a:lnTo>
                      <a:pt x="120" y="741"/>
                    </a:lnTo>
                    <a:lnTo>
                      <a:pt x="192" y="800"/>
                    </a:lnTo>
                    <a:lnTo>
                      <a:pt x="263" y="836"/>
                    </a:lnTo>
                    <a:lnTo>
                      <a:pt x="347" y="860"/>
                    </a:lnTo>
                    <a:lnTo>
                      <a:pt x="430" y="872"/>
                    </a:lnTo>
                    <a:lnTo>
                      <a:pt x="10304" y="872"/>
                    </a:lnTo>
                    <a:lnTo>
                      <a:pt x="10388" y="860"/>
                    </a:lnTo>
                    <a:lnTo>
                      <a:pt x="10472" y="836"/>
                    </a:lnTo>
                    <a:lnTo>
                      <a:pt x="10543" y="800"/>
                    </a:lnTo>
                    <a:lnTo>
                      <a:pt x="10615" y="741"/>
                    </a:lnTo>
                    <a:lnTo>
                      <a:pt x="10663" y="681"/>
                    </a:lnTo>
                    <a:lnTo>
                      <a:pt x="10710" y="609"/>
                    </a:lnTo>
                    <a:lnTo>
                      <a:pt x="10734" y="526"/>
                    </a:lnTo>
                    <a:lnTo>
                      <a:pt x="10734" y="430"/>
                    </a:lnTo>
                    <a:lnTo>
                      <a:pt x="10734" y="347"/>
                    </a:lnTo>
                    <a:lnTo>
                      <a:pt x="10710" y="263"/>
                    </a:lnTo>
                    <a:lnTo>
                      <a:pt x="10663" y="191"/>
                    </a:lnTo>
                    <a:lnTo>
                      <a:pt x="10615" y="132"/>
                    </a:lnTo>
                    <a:lnTo>
                      <a:pt x="10543" y="72"/>
                    </a:lnTo>
                    <a:lnTo>
                      <a:pt x="10472" y="36"/>
                    </a:lnTo>
                    <a:lnTo>
                      <a:pt x="10388" y="12"/>
                    </a:lnTo>
                    <a:lnTo>
                      <a:pt x="1030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9"/>
              <p:cNvSpPr/>
              <p:nvPr/>
            </p:nvSpPr>
            <p:spPr>
              <a:xfrm>
                <a:off x="-1747414" y="2465880"/>
                <a:ext cx="116821" cy="714134"/>
              </a:xfrm>
              <a:custGeom>
                <a:avLst/>
                <a:gdLst/>
                <a:ahLst/>
                <a:cxnLst/>
                <a:rect l="l" t="t" r="r" b="b"/>
                <a:pathLst>
                  <a:path w="2592" h="15845" extrusionOk="0">
                    <a:moveTo>
                      <a:pt x="2102" y="0"/>
                    </a:moveTo>
                    <a:lnTo>
                      <a:pt x="2019" y="12"/>
                    </a:lnTo>
                    <a:lnTo>
                      <a:pt x="1935" y="48"/>
                    </a:lnTo>
                    <a:lnTo>
                      <a:pt x="1864" y="96"/>
                    </a:lnTo>
                    <a:lnTo>
                      <a:pt x="1792" y="156"/>
                    </a:lnTo>
                    <a:lnTo>
                      <a:pt x="1744" y="227"/>
                    </a:lnTo>
                    <a:lnTo>
                      <a:pt x="1708" y="311"/>
                    </a:lnTo>
                    <a:lnTo>
                      <a:pt x="1696" y="394"/>
                    </a:lnTo>
                    <a:lnTo>
                      <a:pt x="1" y="15343"/>
                    </a:lnTo>
                    <a:lnTo>
                      <a:pt x="1" y="15426"/>
                    </a:lnTo>
                    <a:lnTo>
                      <a:pt x="25" y="15522"/>
                    </a:lnTo>
                    <a:lnTo>
                      <a:pt x="49" y="15605"/>
                    </a:lnTo>
                    <a:lnTo>
                      <a:pt x="96" y="15677"/>
                    </a:lnTo>
                    <a:lnTo>
                      <a:pt x="156" y="15737"/>
                    </a:lnTo>
                    <a:lnTo>
                      <a:pt x="228" y="15784"/>
                    </a:lnTo>
                    <a:lnTo>
                      <a:pt x="311" y="15820"/>
                    </a:lnTo>
                    <a:lnTo>
                      <a:pt x="407" y="15844"/>
                    </a:lnTo>
                    <a:lnTo>
                      <a:pt x="502" y="15844"/>
                    </a:lnTo>
                    <a:lnTo>
                      <a:pt x="586" y="15820"/>
                    </a:lnTo>
                    <a:lnTo>
                      <a:pt x="670" y="15796"/>
                    </a:lnTo>
                    <a:lnTo>
                      <a:pt x="741" y="15749"/>
                    </a:lnTo>
                    <a:lnTo>
                      <a:pt x="801" y="15689"/>
                    </a:lnTo>
                    <a:lnTo>
                      <a:pt x="849" y="15617"/>
                    </a:lnTo>
                    <a:lnTo>
                      <a:pt x="884" y="15534"/>
                    </a:lnTo>
                    <a:lnTo>
                      <a:pt x="908" y="15438"/>
                    </a:lnTo>
                    <a:lnTo>
                      <a:pt x="2592" y="502"/>
                    </a:lnTo>
                    <a:lnTo>
                      <a:pt x="2592" y="406"/>
                    </a:lnTo>
                    <a:lnTo>
                      <a:pt x="2580" y="323"/>
                    </a:lnTo>
                    <a:lnTo>
                      <a:pt x="2544" y="239"/>
                    </a:lnTo>
                    <a:lnTo>
                      <a:pt x="2496" y="168"/>
                    </a:lnTo>
                    <a:lnTo>
                      <a:pt x="2437" y="108"/>
                    </a:lnTo>
                    <a:lnTo>
                      <a:pt x="2365" y="48"/>
                    </a:lnTo>
                    <a:lnTo>
                      <a:pt x="2281" y="12"/>
                    </a:lnTo>
                    <a:lnTo>
                      <a:pt x="219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p:nvPr/>
            </p:nvSpPr>
            <p:spPr>
              <a:xfrm>
                <a:off x="-1750614" y="3183708"/>
                <a:ext cx="124889" cy="586586"/>
              </a:xfrm>
              <a:custGeom>
                <a:avLst/>
                <a:gdLst/>
                <a:ahLst/>
                <a:cxnLst/>
                <a:rect l="l" t="t" r="r" b="b"/>
                <a:pathLst>
                  <a:path w="2771" h="13015" extrusionOk="0">
                    <a:moveTo>
                      <a:pt x="12" y="1"/>
                    </a:moveTo>
                    <a:lnTo>
                      <a:pt x="12" y="13"/>
                    </a:lnTo>
                    <a:lnTo>
                      <a:pt x="0" y="25"/>
                    </a:lnTo>
                    <a:lnTo>
                      <a:pt x="72" y="371"/>
                    </a:lnTo>
                    <a:lnTo>
                      <a:pt x="275" y="1314"/>
                    </a:lnTo>
                    <a:lnTo>
                      <a:pt x="573" y="2711"/>
                    </a:lnTo>
                    <a:lnTo>
                      <a:pt x="932" y="4418"/>
                    </a:lnTo>
                    <a:lnTo>
                      <a:pt x="1326" y="6281"/>
                    </a:lnTo>
                    <a:lnTo>
                      <a:pt x="1720" y="8167"/>
                    </a:lnTo>
                    <a:lnTo>
                      <a:pt x="2090" y="9923"/>
                    </a:lnTo>
                    <a:lnTo>
                      <a:pt x="2400" y="11403"/>
                    </a:lnTo>
                    <a:lnTo>
                      <a:pt x="2627" y="12478"/>
                    </a:lnTo>
                    <a:lnTo>
                      <a:pt x="2723" y="12979"/>
                    </a:lnTo>
                    <a:lnTo>
                      <a:pt x="2734" y="13003"/>
                    </a:lnTo>
                    <a:lnTo>
                      <a:pt x="2734" y="13015"/>
                    </a:lnTo>
                    <a:lnTo>
                      <a:pt x="2758" y="13015"/>
                    </a:lnTo>
                    <a:lnTo>
                      <a:pt x="2758" y="13003"/>
                    </a:lnTo>
                    <a:lnTo>
                      <a:pt x="2770" y="12991"/>
                    </a:lnTo>
                    <a:lnTo>
                      <a:pt x="2699" y="12645"/>
                    </a:lnTo>
                    <a:lnTo>
                      <a:pt x="2496" y="11702"/>
                    </a:lnTo>
                    <a:lnTo>
                      <a:pt x="2197" y="10305"/>
                    </a:lnTo>
                    <a:lnTo>
                      <a:pt x="1839" y="8597"/>
                    </a:lnTo>
                    <a:lnTo>
                      <a:pt x="1445" y="6735"/>
                    </a:lnTo>
                    <a:lnTo>
                      <a:pt x="1051" y="4848"/>
                    </a:lnTo>
                    <a:lnTo>
                      <a:pt x="681" y="3093"/>
                    </a:lnTo>
                    <a:lnTo>
                      <a:pt x="370" y="1613"/>
                    </a:lnTo>
                    <a:lnTo>
                      <a:pt x="156" y="538"/>
                    </a:lnTo>
                    <a:lnTo>
                      <a:pt x="48" y="37"/>
                    </a:lnTo>
                    <a:lnTo>
                      <a:pt x="36" y="13"/>
                    </a:lnTo>
                    <a:lnTo>
                      <a:pt x="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2244625" y="3184249"/>
                <a:ext cx="109836" cy="587127"/>
              </a:xfrm>
              <a:custGeom>
                <a:avLst/>
                <a:gdLst/>
                <a:ahLst/>
                <a:cxnLst/>
                <a:rect l="l" t="t" r="r" b="b"/>
                <a:pathLst>
                  <a:path w="2437" h="13027" extrusionOk="0">
                    <a:moveTo>
                      <a:pt x="2413" y="1"/>
                    </a:moveTo>
                    <a:lnTo>
                      <a:pt x="2401" y="13"/>
                    </a:lnTo>
                    <a:lnTo>
                      <a:pt x="2341" y="359"/>
                    </a:lnTo>
                    <a:lnTo>
                      <a:pt x="2162" y="1302"/>
                    </a:lnTo>
                    <a:lnTo>
                      <a:pt x="1899" y="2699"/>
                    </a:lnTo>
                    <a:lnTo>
                      <a:pt x="1589" y="4406"/>
                    </a:lnTo>
                    <a:lnTo>
                      <a:pt x="1242" y="6281"/>
                    </a:lnTo>
                    <a:lnTo>
                      <a:pt x="896" y="8167"/>
                    </a:lnTo>
                    <a:lnTo>
                      <a:pt x="574" y="9922"/>
                    </a:lnTo>
                    <a:lnTo>
                      <a:pt x="299" y="11415"/>
                    </a:lnTo>
                    <a:lnTo>
                      <a:pt x="96" y="12478"/>
                    </a:lnTo>
                    <a:lnTo>
                      <a:pt x="13" y="12991"/>
                    </a:lnTo>
                    <a:lnTo>
                      <a:pt x="1" y="13015"/>
                    </a:lnTo>
                    <a:lnTo>
                      <a:pt x="13" y="13027"/>
                    </a:lnTo>
                    <a:lnTo>
                      <a:pt x="37" y="13027"/>
                    </a:lnTo>
                    <a:lnTo>
                      <a:pt x="37" y="13015"/>
                    </a:lnTo>
                    <a:lnTo>
                      <a:pt x="108" y="12669"/>
                    </a:lnTo>
                    <a:lnTo>
                      <a:pt x="275" y="11725"/>
                    </a:lnTo>
                    <a:lnTo>
                      <a:pt x="538" y="10328"/>
                    </a:lnTo>
                    <a:lnTo>
                      <a:pt x="848" y="8621"/>
                    </a:lnTo>
                    <a:lnTo>
                      <a:pt x="1195" y="6747"/>
                    </a:lnTo>
                    <a:lnTo>
                      <a:pt x="1541" y="4860"/>
                    </a:lnTo>
                    <a:lnTo>
                      <a:pt x="1863" y="3105"/>
                    </a:lnTo>
                    <a:lnTo>
                      <a:pt x="2138" y="1613"/>
                    </a:lnTo>
                    <a:lnTo>
                      <a:pt x="2341" y="550"/>
                    </a:lnTo>
                    <a:lnTo>
                      <a:pt x="2424" y="37"/>
                    </a:lnTo>
                    <a:lnTo>
                      <a:pt x="2436" y="13"/>
                    </a:lnTo>
                    <a:lnTo>
                      <a:pt x="243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7" name="Google Shape;247;p9"/>
          <p:cNvSpPr txBox="1">
            <a:spLocks noGrp="1"/>
          </p:cNvSpPr>
          <p:nvPr>
            <p:ph type="title"/>
          </p:nvPr>
        </p:nvSpPr>
        <p:spPr>
          <a:xfrm>
            <a:off x="1119450" y="1702500"/>
            <a:ext cx="69051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 name="Google Shape;248;p9"/>
          <p:cNvSpPr txBox="1">
            <a:spLocks noGrp="1"/>
          </p:cNvSpPr>
          <p:nvPr>
            <p:ph type="subTitle" idx="1"/>
          </p:nvPr>
        </p:nvSpPr>
        <p:spPr>
          <a:xfrm>
            <a:off x="1119450" y="2526598"/>
            <a:ext cx="69051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9"/>
        <p:cNvGrpSpPr/>
        <p:nvPr/>
      </p:nvGrpSpPr>
      <p:grpSpPr>
        <a:xfrm>
          <a:off x="0" y="0"/>
          <a:ext cx="0" cy="0"/>
          <a:chOff x="0" y="0"/>
          <a:chExt cx="0" cy="0"/>
        </a:xfrm>
      </p:grpSpPr>
      <p:sp>
        <p:nvSpPr>
          <p:cNvPr id="250" name="Google Shape;250;p10"/>
          <p:cNvSpPr>
            <a:spLocks noGrp="1"/>
          </p:cNvSpPr>
          <p:nvPr>
            <p:ph type="pic" idx="2"/>
          </p:nvPr>
        </p:nvSpPr>
        <p:spPr>
          <a:xfrm>
            <a:off x="0" y="0"/>
            <a:ext cx="9144000" cy="5143500"/>
          </a:xfrm>
          <a:prstGeom prst="rect">
            <a:avLst/>
          </a:prstGeom>
          <a:noFill/>
          <a:ln>
            <a:noFill/>
          </a:ln>
        </p:spPr>
      </p:sp>
      <p:sp>
        <p:nvSpPr>
          <p:cNvPr id="251" name="Google Shape;251;p10"/>
          <p:cNvSpPr txBox="1">
            <a:spLocks noGrp="1"/>
          </p:cNvSpPr>
          <p:nvPr>
            <p:ph type="title"/>
          </p:nvPr>
        </p:nvSpPr>
        <p:spPr>
          <a:xfrm>
            <a:off x="4237400" y="3592925"/>
            <a:ext cx="4193400" cy="10065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SzPts val="3000"/>
              <a:buNone/>
              <a:defRPr b="1"/>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D1EEEE">
            <a:alpha val="550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lbert Sans ExtraBold"/>
              <a:buNone/>
              <a:defRPr sz="3000">
                <a:solidFill>
                  <a:schemeClr val="dk1"/>
                </a:solidFill>
                <a:latin typeface="Albert Sans ExtraBold"/>
                <a:ea typeface="Albert Sans ExtraBold"/>
                <a:cs typeface="Albert Sans ExtraBold"/>
                <a:sym typeface="Albert Sans ExtraBold"/>
              </a:defRPr>
            </a:lvl1pPr>
            <a:lvl2pPr lvl="1"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2pPr>
            <a:lvl3pPr lvl="2"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3pPr>
            <a:lvl4pPr lvl="3"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4pPr>
            <a:lvl5pPr lvl="4"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5pPr>
            <a:lvl6pPr lvl="5"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6pPr>
            <a:lvl7pPr lvl="6"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7pPr>
            <a:lvl8pPr lvl="7"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8pPr>
            <a:lvl9pPr lvl="8"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1pPr>
            <a:lvl2pPr marL="914400" lvl="1"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2pPr>
            <a:lvl3pPr marL="1371600" lvl="2"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3pPr>
            <a:lvl4pPr marL="1828800" lvl="3"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4pPr>
            <a:lvl5pPr marL="2286000" lvl="4"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5pPr>
            <a:lvl6pPr marL="2743200" lvl="5"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6pPr>
            <a:lvl7pPr marL="3200400" lvl="6"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7pPr>
            <a:lvl8pPr marL="3657600" lvl="7"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8pPr>
            <a:lvl9pPr marL="4114800" lvl="8" indent="-304800">
              <a:lnSpc>
                <a:spcPct val="100000"/>
              </a:lnSpc>
              <a:spcBef>
                <a:spcPts val="0"/>
              </a:spcBef>
              <a:spcAft>
                <a:spcPts val="0"/>
              </a:spcAft>
              <a:buClr>
                <a:schemeClr val="lt1"/>
              </a:buClr>
              <a:buSzPts val="1200"/>
              <a:buFont typeface="Outfit"/>
              <a:buChar char="■"/>
              <a:defRPr sz="1200">
                <a:solidFill>
                  <a:schemeClr val="lt1"/>
                </a:solidFill>
                <a:latin typeface="Outfit"/>
                <a:ea typeface="Outfit"/>
                <a:cs typeface="Outfit"/>
                <a:sym typeface="Outfi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7" r:id="rId19"/>
    <p:sldLayoutId id="2147483669" r:id="rId20"/>
    <p:sldLayoutId id="2147483670" r:id="rId21"/>
  </p:sldLayoutIdLst>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9.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pSp>
        <p:nvGrpSpPr>
          <p:cNvPr id="769" name="Google Shape;769;p28"/>
          <p:cNvGrpSpPr/>
          <p:nvPr/>
        </p:nvGrpSpPr>
        <p:grpSpPr>
          <a:xfrm>
            <a:off x="5058725" y="1044000"/>
            <a:ext cx="3332132" cy="1022013"/>
            <a:chOff x="5058725" y="1044000"/>
            <a:chExt cx="3332132" cy="1022013"/>
          </a:xfrm>
        </p:grpSpPr>
        <p:grpSp>
          <p:nvGrpSpPr>
            <p:cNvPr id="770" name="Google Shape;770;p28"/>
            <p:cNvGrpSpPr/>
            <p:nvPr/>
          </p:nvGrpSpPr>
          <p:grpSpPr>
            <a:xfrm>
              <a:off x="5058725" y="1180400"/>
              <a:ext cx="1124813" cy="885613"/>
              <a:chOff x="5284625" y="-234825"/>
              <a:chExt cx="1124813" cy="885613"/>
            </a:xfrm>
          </p:grpSpPr>
          <p:sp>
            <p:nvSpPr>
              <p:cNvPr id="771" name="Google Shape;771;p28"/>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8"/>
            <p:cNvGrpSpPr/>
            <p:nvPr/>
          </p:nvGrpSpPr>
          <p:grpSpPr>
            <a:xfrm>
              <a:off x="6857225" y="1044000"/>
              <a:ext cx="569636" cy="387603"/>
              <a:chOff x="6884625" y="563500"/>
              <a:chExt cx="569636" cy="387603"/>
            </a:xfrm>
          </p:grpSpPr>
          <p:sp>
            <p:nvSpPr>
              <p:cNvPr id="795" name="Google Shape;795;p28"/>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8"/>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28"/>
            <p:cNvGrpSpPr/>
            <p:nvPr/>
          </p:nvGrpSpPr>
          <p:grpSpPr>
            <a:xfrm>
              <a:off x="8040325" y="1264138"/>
              <a:ext cx="350532" cy="337682"/>
              <a:chOff x="6625800" y="1711525"/>
              <a:chExt cx="350532" cy="337682"/>
            </a:xfrm>
          </p:grpSpPr>
          <p:sp>
            <p:nvSpPr>
              <p:cNvPr id="807" name="Google Shape;807;p28"/>
              <p:cNvSpPr/>
              <p:nvPr/>
            </p:nvSpPr>
            <p:spPr>
              <a:xfrm>
                <a:off x="6625800" y="1711525"/>
                <a:ext cx="350532" cy="337682"/>
              </a:xfrm>
              <a:custGeom>
                <a:avLst/>
                <a:gdLst/>
                <a:ahLst/>
                <a:cxnLst/>
                <a:rect l="l" t="t" r="r" b="b"/>
                <a:pathLst>
                  <a:path w="6520" h="6281" extrusionOk="0">
                    <a:moveTo>
                      <a:pt x="3618" y="60"/>
                    </a:moveTo>
                    <a:lnTo>
                      <a:pt x="3845" y="96"/>
                    </a:lnTo>
                    <a:lnTo>
                      <a:pt x="4048" y="131"/>
                    </a:lnTo>
                    <a:lnTo>
                      <a:pt x="4262" y="179"/>
                    </a:lnTo>
                    <a:lnTo>
                      <a:pt x="4465" y="251"/>
                    </a:lnTo>
                    <a:lnTo>
                      <a:pt x="4656" y="334"/>
                    </a:lnTo>
                    <a:lnTo>
                      <a:pt x="4848" y="430"/>
                    </a:lnTo>
                    <a:lnTo>
                      <a:pt x="5039" y="537"/>
                    </a:lnTo>
                    <a:lnTo>
                      <a:pt x="5206" y="657"/>
                    </a:lnTo>
                    <a:lnTo>
                      <a:pt x="5373" y="788"/>
                    </a:lnTo>
                    <a:lnTo>
                      <a:pt x="5540" y="931"/>
                    </a:lnTo>
                    <a:lnTo>
                      <a:pt x="5683" y="1087"/>
                    </a:lnTo>
                    <a:lnTo>
                      <a:pt x="5815" y="1254"/>
                    </a:lnTo>
                    <a:lnTo>
                      <a:pt x="5934" y="1421"/>
                    </a:lnTo>
                    <a:lnTo>
                      <a:pt x="6053" y="1612"/>
                    </a:lnTo>
                    <a:lnTo>
                      <a:pt x="6149" y="1791"/>
                    </a:lnTo>
                    <a:lnTo>
                      <a:pt x="6233" y="1982"/>
                    </a:lnTo>
                    <a:lnTo>
                      <a:pt x="6304" y="2185"/>
                    </a:lnTo>
                    <a:lnTo>
                      <a:pt x="6364" y="2400"/>
                    </a:lnTo>
                    <a:lnTo>
                      <a:pt x="6412" y="2615"/>
                    </a:lnTo>
                    <a:lnTo>
                      <a:pt x="6447" y="2830"/>
                    </a:lnTo>
                    <a:lnTo>
                      <a:pt x="6459" y="3057"/>
                    </a:lnTo>
                    <a:lnTo>
                      <a:pt x="6459" y="3271"/>
                    </a:lnTo>
                    <a:lnTo>
                      <a:pt x="6435" y="3486"/>
                    </a:lnTo>
                    <a:lnTo>
                      <a:pt x="6400" y="3713"/>
                    </a:lnTo>
                    <a:lnTo>
                      <a:pt x="6352" y="3928"/>
                    </a:lnTo>
                    <a:lnTo>
                      <a:pt x="6292" y="4131"/>
                    </a:lnTo>
                    <a:lnTo>
                      <a:pt x="6221" y="4322"/>
                    </a:lnTo>
                    <a:lnTo>
                      <a:pt x="6125" y="4525"/>
                    </a:lnTo>
                    <a:lnTo>
                      <a:pt x="6030" y="4704"/>
                    </a:lnTo>
                    <a:lnTo>
                      <a:pt x="5910" y="4883"/>
                    </a:lnTo>
                    <a:lnTo>
                      <a:pt x="5791" y="5050"/>
                    </a:lnTo>
                    <a:lnTo>
                      <a:pt x="5647" y="5218"/>
                    </a:lnTo>
                    <a:lnTo>
                      <a:pt x="5504" y="5373"/>
                    </a:lnTo>
                    <a:lnTo>
                      <a:pt x="5337" y="5516"/>
                    </a:lnTo>
                    <a:lnTo>
                      <a:pt x="5170" y="5636"/>
                    </a:lnTo>
                    <a:lnTo>
                      <a:pt x="4991" y="5755"/>
                    </a:lnTo>
                    <a:lnTo>
                      <a:pt x="4812" y="5862"/>
                    </a:lnTo>
                    <a:lnTo>
                      <a:pt x="4621" y="5958"/>
                    </a:lnTo>
                    <a:lnTo>
                      <a:pt x="4418" y="6041"/>
                    </a:lnTo>
                    <a:lnTo>
                      <a:pt x="4215" y="6101"/>
                    </a:lnTo>
                    <a:lnTo>
                      <a:pt x="4012" y="6149"/>
                    </a:lnTo>
                    <a:lnTo>
                      <a:pt x="3761" y="6197"/>
                    </a:lnTo>
                    <a:lnTo>
                      <a:pt x="3498" y="6209"/>
                    </a:lnTo>
                    <a:lnTo>
                      <a:pt x="3248" y="6209"/>
                    </a:lnTo>
                    <a:lnTo>
                      <a:pt x="2985" y="6197"/>
                    </a:lnTo>
                    <a:lnTo>
                      <a:pt x="2734" y="6149"/>
                    </a:lnTo>
                    <a:lnTo>
                      <a:pt x="2495" y="6089"/>
                    </a:lnTo>
                    <a:lnTo>
                      <a:pt x="2245" y="6006"/>
                    </a:lnTo>
                    <a:lnTo>
                      <a:pt x="2018" y="5898"/>
                    </a:lnTo>
                    <a:lnTo>
                      <a:pt x="1791" y="5779"/>
                    </a:lnTo>
                    <a:lnTo>
                      <a:pt x="1576" y="5636"/>
                    </a:lnTo>
                    <a:lnTo>
                      <a:pt x="1540" y="5636"/>
                    </a:lnTo>
                    <a:lnTo>
                      <a:pt x="1469" y="5707"/>
                    </a:lnTo>
                    <a:lnTo>
                      <a:pt x="1385" y="5767"/>
                    </a:lnTo>
                    <a:lnTo>
                      <a:pt x="1301" y="5815"/>
                    </a:lnTo>
                    <a:lnTo>
                      <a:pt x="1206" y="5862"/>
                    </a:lnTo>
                    <a:lnTo>
                      <a:pt x="1015" y="5934"/>
                    </a:lnTo>
                    <a:lnTo>
                      <a:pt x="824" y="5970"/>
                    </a:lnTo>
                    <a:lnTo>
                      <a:pt x="633" y="5982"/>
                    </a:lnTo>
                    <a:lnTo>
                      <a:pt x="430" y="5970"/>
                    </a:lnTo>
                    <a:lnTo>
                      <a:pt x="334" y="5958"/>
                    </a:lnTo>
                    <a:lnTo>
                      <a:pt x="239" y="5934"/>
                    </a:lnTo>
                    <a:lnTo>
                      <a:pt x="143" y="5898"/>
                    </a:lnTo>
                    <a:lnTo>
                      <a:pt x="120" y="5890"/>
                    </a:lnTo>
                    <a:lnTo>
                      <a:pt x="120" y="5890"/>
                    </a:lnTo>
                    <a:lnTo>
                      <a:pt x="191" y="5862"/>
                    </a:lnTo>
                    <a:lnTo>
                      <a:pt x="334" y="5779"/>
                    </a:lnTo>
                    <a:lnTo>
                      <a:pt x="466" y="5683"/>
                    </a:lnTo>
                    <a:lnTo>
                      <a:pt x="585" y="5576"/>
                    </a:lnTo>
                    <a:lnTo>
                      <a:pt x="693" y="5456"/>
                    </a:lnTo>
                    <a:lnTo>
                      <a:pt x="788" y="5313"/>
                    </a:lnTo>
                    <a:lnTo>
                      <a:pt x="860" y="5170"/>
                    </a:lnTo>
                    <a:lnTo>
                      <a:pt x="917" y="5022"/>
                    </a:lnTo>
                    <a:lnTo>
                      <a:pt x="931" y="5015"/>
                    </a:lnTo>
                    <a:lnTo>
                      <a:pt x="919" y="4991"/>
                    </a:lnTo>
                    <a:lnTo>
                      <a:pt x="776" y="4776"/>
                    </a:lnTo>
                    <a:lnTo>
                      <a:pt x="645" y="4537"/>
                    </a:lnTo>
                    <a:lnTo>
                      <a:pt x="525" y="4310"/>
                    </a:lnTo>
                    <a:lnTo>
                      <a:pt x="442" y="4059"/>
                    </a:lnTo>
                    <a:lnTo>
                      <a:pt x="370" y="3809"/>
                    </a:lnTo>
                    <a:lnTo>
                      <a:pt x="322" y="3546"/>
                    </a:lnTo>
                    <a:lnTo>
                      <a:pt x="299" y="3283"/>
                    </a:lnTo>
                    <a:lnTo>
                      <a:pt x="299" y="3021"/>
                    </a:lnTo>
                    <a:lnTo>
                      <a:pt x="310" y="2806"/>
                    </a:lnTo>
                    <a:lnTo>
                      <a:pt x="346" y="2591"/>
                    </a:lnTo>
                    <a:lnTo>
                      <a:pt x="394" y="2376"/>
                    </a:lnTo>
                    <a:lnTo>
                      <a:pt x="454" y="2173"/>
                    </a:lnTo>
                    <a:lnTo>
                      <a:pt x="525" y="1970"/>
                    </a:lnTo>
                    <a:lnTo>
                      <a:pt x="621" y="1767"/>
                    </a:lnTo>
                    <a:lnTo>
                      <a:pt x="716" y="1576"/>
                    </a:lnTo>
                    <a:lnTo>
                      <a:pt x="836" y="1397"/>
                    </a:lnTo>
                    <a:lnTo>
                      <a:pt x="955" y="1230"/>
                    </a:lnTo>
                    <a:lnTo>
                      <a:pt x="1098" y="1063"/>
                    </a:lnTo>
                    <a:lnTo>
                      <a:pt x="1242" y="919"/>
                    </a:lnTo>
                    <a:lnTo>
                      <a:pt x="1397" y="776"/>
                    </a:lnTo>
                    <a:lnTo>
                      <a:pt x="1564" y="645"/>
                    </a:lnTo>
                    <a:lnTo>
                      <a:pt x="1743" y="525"/>
                    </a:lnTo>
                    <a:lnTo>
                      <a:pt x="1922" y="418"/>
                    </a:lnTo>
                    <a:lnTo>
                      <a:pt x="2113" y="322"/>
                    </a:lnTo>
                    <a:lnTo>
                      <a:pt x="2316" y="239"/>
                    </a:lnTo>
                    <a:lnTo>
                      <a:pt x="2519" y="179"/>
                    </a:lnTo>
                    <a:lnTo>
                      <a:pt x="2734" y="119"/>
                    </a:lnTo>
                    <a:lnTo>
                      <a:pt x="2961" y="84"/>
                    </a:lnTo>
                    <a:lnTo>
                      <a:pt x="3176" y="60"/>
                    </a:lnTo>
                    <a:close/>
                    <a:moveTo>
                      <a:pt x="3152" y="0"/>
                    </a:moveTo>
                    <a:lnTo>
                      <a:pt x="2925" y="24"/>
                    </a:lnTo>
                    <a:lnTo>
                      <a:pt x="2710" y="72"/>
                    </a:lnTo>
                    <a:lnTo>
                      <a:pt x="2483" y="119"/>
                    </a:lnTo>
                    <a:lnTo>
                      <a:pt x="2281" y="191"/>
                    </a:lnTo>
                    <a:lnTo>
                      <a:pt x="2078" y="275"/>
                    </a:lnTo>
                    <a:lnTo>
                      <a:pt x="1887" y="370"/>
                    </a:lnTo>
                    <a:lnTo>
                      <a:pt x="1707" y="478"/>
                    </a:lnTo>
                    <a:lnTo>
                      <a:pt x="1528" y="597"/>
                    </a:lnTo>
                    <a:lnTo>
                      <a:pt x="1349" y="728"/>
                    </a:lnTo>
                    <a:lnTo>
                      <a:pt x="1194" y="884"/>
                    </a:lnTo>
                    <a:lnTo>
                      <a:pt x="1039" y="1039"/>
                    </a:lnTo>
                    <a:lnTo>
                      <a:pt x="907" y="1206"/>
                    </a:lnTo>
                    <a:lnTo>
                      <a:pt x="776" y="1373"/>
                    </a:lnTo>
                    <a:lnTo>
                      <a:pt x="657" y="1564"/>
                    </a:lnTo>
                    <a:lnTo>
                      <a:pt x="561" y="1755"/>
                    </a:lnTo>
                    <a:lnTo>
                      <a:pt x="466" y="1946"/>
                    </a:lnTo>
                    <a:lnTo>
                      <a:pt x="394" y="2161"/>
                    </a:lnTo>
                    <a:lnTo>
                      <a:pt x="334" y="2364"/>
                    </a:lnTo>
                    <a:lnTo>
                      <a:pt x="287" y="2579"/>
                    </a:lnTo>
                    <a:lnTo>
                      <a:pt x="251" y="2830"/>
                    </a:lnTo>
                    <a:lnTo>
                      <a:pt x="239" y="3092"/>
                    </a:lnTo>
                    <a:lnTo>
                      <a:pt x="251" y="3343"/>
                    </a:lnTo>
                    <a:lnTo>
                      <a:pt x="275" y="3606"/>
                    </a:lnTo>
                    <a:lnTo>
                      <a:pt x="322" y="3857"/>
                    </a:lnTo>
                    <a:lnTo>
                      <a:pt x="394" y="4107"/>
                    </a:lnTo>
                    <a:lnTo>
                      <a:pt x="478" y="4346"/>
                    </a:lnTo>
                    <a:lnTo>
                      <a:pt x="597" y="4585"/>
                    </a:lnTo>
                    <a:lnTo>
                      <a:pt x="716" y="4812"/>
                    </a:lnTo>
                    <a:lnTo>
                      <a:pt x="865" y="5018"/>
                    </a:lnTo>
                    <a:lnTo>
                      <a:pt x="812" y="5146"/>
                    </a:lnTo>
                    <a:lnTo>
                      <a:pt x="740" y="5289"/>
                    </a:lnTo>
                    <a:lnTo>
                      <a:pt x="645" y="5409"/>
                    </a:lnTo>
                    <a:lnTo>
                      <a:pt x="549" y="5528"/>
                    </a:lnTo>
                    <a:lnTo>
                      <a:pt x="430" y="5636"/>
                    </a:lnTo>
                    <a:lnTo>
                      <a:pt x="310" y="5731"/>
                    </a:lnTo>
                    <a:lnTo>
                      <a:pt x="167" y="5803"/>
                    </a:lnTo>
                    <a:lnTo>
                      <a:pt x="24" y="5862"/>
                    </a:lnTo>
                    <a:lnTo>
                      <a:pt x="0" y="5874"/>
                    </a:lnTo>
                    <a:lnTo>
                      <a:pt x="0" y="5886"/>
                    </a:lnTo>
                    <a:lnTo>
                      <a:pt x="0" y="5898"/>
                    </a:lnTo>
                    <a:lnTo>
                      <a:pt x="12" y="5910"/>
                    </a:lnTo>
                    <a:lnTo>
                      <a:pt x="108" y="5958"/>
                    </a:lnTo>
                    <a:lnTo>
                      <a:pt x="215" y="5994"/>
                    </a:lnTo>
                    <a:lnTo>
                      <a:pt x="310" y="6018"/>
                    </a:lnTo>
                    <a:lnTo>
                      <a:pt x="418" y="6030"/>
                    </a:lnTo>
                    <a:lnTo>
                      <a:pt x="525" y="6041"/>
                    </a:lnTo>
                    <a:lnTo>
                      <a:pt x="728" y="6041"/>
                    </a:lnTo>
                    <a:lnTo>
                      <a:pt x="836" y="6030"/>
                    </a:lnTo>
                    <a:lnTo>
                      <a:pt x="931" y="6006"/>
                    </a:lnTo>
                    <a:lnTo>
                      <a:pt x="1039" y="5982"/>
                    </a:lnTo>
                    <a:lnTo>
                      <a:pt x="1134" y="5946"/>
                    </a:lnTo>
                    <a:lnTo>
                      <a:pt x="1230" y="5910"/>
                    </a:lnTo>
                    <a:lnTo>
                      <a:pt x="1325" y="5862"/>
                    </a:lnTo>
                    <a:lnTo>
                      <a:pt x="1421" y="5815"/>
                    </a:lnTo>
                    <a:lnTo>
                      <a:pt x="1504" y="5755"/>
                    </a:lnTo>
                    <a:lnTo>
                      <a:pt x="1572" y="5697"/>
                    </a:lnTo>
                    <a:lnTo>
                      <a:pt x="1572" y="5697"/>
                    </a:lnTo>
                    <a:lnTo>
                      <a:pt x="1779" y="5838"/>
                    </a:lnTo>
                    <a:lnTo>
                      <a:pt x="2018" y="5958"/>
                    </a:lnTo>
                    <a:lnTo>
                      <a:pt x="2257" y="6065"/>
                    </a:lnTo>
                    <a:lnTo>
                      <a:pt x="2519" y="6149"/>
                    </a:lnTo>
                    <a:lnTo>
                      <a:pt x="2770" y="6221"/>
                    </a:lnTo>
                    <a:lnTo>
                      <a:pt x="3045" y="6256"/>
                    </a:lnTo>
                    <a:lnTo>
                      <a:pt x="3307" y="6280"/>
                    </a:lnTo>
                    <a:lnTo>
                      <a:pt x="3582" y="6268"/>
                    </a:lnTo>
                    <a:lnTo>
                      <a:pt x="3797" y="6244"/>
                    </a:lnTo>
                    <a:lnTo>
                      <a:pt x="4012" y="6209"/>
                    </a:lnTo>
                    <a:lnTo>
                      <a:pt x="4227" y="6161"/>
                    </a:lnTo>
                    <a:lnTo>
                      <a:pt x="4442" y="6089"/>
                    </a:lnTo>
                    <a:lnTo>
                      <a:pt x="4645" y="6006"/>
                    </a:lnTo>
                    <a:lnTo>
                      <a:pt x="4848" y="5910"/>
                    </a:lnTo>
                    <a:lnTo>
                      <a:pt x="5039" y="5803"/>
                    </a:lnTo>
                    <a:lnTo>
                      <a:pt x="5218" y="5683"/>
                    </a:lnTo>
                    <a:lnTo>
                      <a:pt x="5385" y="5552"/>
                    </a:lnTo>
                    <a:lnTo>
                      <a:pt x="5552" y="5409"/>
                    </a:lnTo>
                    <a:lnTo>
                      <a:pt x="5695" y="5253"/>
                    </a:lnTo>
                    <a:lnTo>
                      <a:pt x="5839" y="5086"/>
                    </a:lnTo>
                    <a:lnTo>
                      <a:pt x="5970" y="4919"/>
                    </a:lnTo>
                    <a:lnTo>
                      <a:pt x="6077" y="4740"/>
                    </a:lnTo>
                    <a:lnTo>
                      <a:pt x="6185" y="4549"/>
                    </a:lnTo>
                    <a:lnTo>
                      <a:pt x="6268" y="4346"/>
                    </a:lnTo>
                    <a:lnTo>
                      <a:pt x="6352" y="4143"/>
                    </a:lnTo>
                    <a:lnTo>
                      <a:pt x="6412" y="3928"/>
                    </a:lnTo>
                    <a:lnTo>
                      <a:pt x="6471" y="3701"/>
                    </a:lnTo>
                    <a:lnTo>
                      <a:pt x="6495" y="3486"/>
                    </a:lnTo>
                    <a:lnTo>
                      <a:pt x="6519" y="3260"/>
                    </a:lnTo>
                    <a:lnTo>
                      <a:pt x="6519" y="3033"/>
                    </a:lnTo>
                    <a:lnTo>
                      <a:pt x="6495" y="2806"/>
                    </a:lnTo>
                    <a:lnTo>
                      <a:pt x="6471" y="2591"/>
                    </a:lnTo>
                    <a:lnTo>
                      <a:pt x="6424" y="2376"/>
                    </a:lnTo>
                    <a:lnTo>
                      <a:pt x="6364" y="2161"/>
                    </a:lnTo>
                    <a:lnTo>
                      <a:pt x="6292" y="1958"/>
                    </a:lnTo>
                    <a:lnTo>
                      <a:pt x="6197" y="1755"/>
                    </a:lnTo>
                    <a:lnTo>
                      <a:pt x="6101" y="1564"/>
                    </a:lnTo>
                    <a:lnTo>
                      <a:pt x="5982" y="1385"/>
                    </a:lnTo>
                    <a:lnTo>
                      <a:pt x="5850" y="1206"/>
                    </a:lnTo>
                    <a:lnTo>
                      <a:pt x="5719" y="1039"/>
                    </a:lnTo>
                    <a:lnTo>
                      <a:pt x="5564" y="884"/>
                    </a:lnTo>
                    <a:lnTo>
                      <a:pt x="5409" y="740"/>
                    </a:lnTo>
                    <a:lnTo>
                      <a:pt x="5242" y="609"/>
                    </a:lnTo>
                    <a:lnTo>
                      <a:pt x="5062" y="478"/>
                    </a:lnTo>
                    <a:lnTo>
                      <a:pt x="4871" y="370"/>
                    </a:lnTo>
                    <a:lnTo>
                      <a:pt x="4680" y="275"/>
                    </a:lnTo>
                    <a:lnTo>
                      <a:pt x="4477" y="191"/>
                    </a:lnTo>
                    <a:lnTo>
                      <a:pt x="4274" y="131"/>
                    </a:lnTo>
                    <a:lnTo>
                      <a:pt x="4060" y="72"/>
                    </a:lnTo>
                    <a:lnTo>
                      <a:pt x="3833" y="24"/>
                    </a:lnTo>
                    <a:lnTo>
                      <a:pt x="36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6733592" y="1861680"/>
                <a:ext cx="36666" cy="36666"/>
              </a:xfrm>
              <a:custGeom>
                <a:avLst/>
                <a:gdLst/>
                <a:ahLst/>
                <a:cxnLst/>
                <a:rect l="l" t="t" r="r" b="b"/>
                <a:pathLst>
                  <a:path w="682" h="682" extrusionOk="0">
                    <a:moveTo>
                      <a:pt x="335" y="1"/>
                    </a:moveTo>
                    <a:lnTo>
                      <a:pt x="276" y="13"/>
                    </a:lnTo>
                    <a:lnTo>
                      <a:pt x="204" y="25"/>
                    </a:lnTo>
                    <a:lnTo>
                      <a:pt x="144" y="61"/>
                    </a:lnTo>
                    <a:lnTo>
                      <a:pt x="96" y="96"/>
                    </a:lnTo>
                    <a:lnTo>
                      <a:pt x="61" y="156"/>
                    </a:lnTo>
                    <a:lnTo>
                      <a:pt x="25" y="204"/>
                    </a:lnTo>
                    <a:lnTo>
                      <a:pt x="1" y="276"/>
                    </a:lnTo>
                    <a:lnTo>
                      <a:pt x="1" y="347"/>
                    </a:lnTo>
                    <a:lnTo>
                      <a:pt x="1" y="407"/>
                    </a:lnTo>
                    <a:lnTo>
                      <a:pt x="25" y="478"/>
                    </a:lnTo>
                    <a:lnTo>
                      <a:pt x="61" y="538"/>
                    </a:lnTo>
                    <a:lnTo>
                      <a:pt x="96" y="586"/>
                    </a:lnTo>
                    <a:lnTo>
                      <a:pt x="144" y="622"/>
                    </a:lnTo>
                    <a:lnTo>
                      <a:pt x="204" y="658"/>
                    </a:lnTo>
                    <a:lnTo>
                      <a:pt x="276" y="681"/>
                    </a:lnTo>
                    <a:lnTo>
                      <a:pt x="407" y="681"/>
                    </a:lnTo>
                    <a:lnTo>
                      <a:pt x="478" y="658"/>
                    </a:lnTo>
                    <a:lnTo>
                      <a:pt x="526" y="622"/>
                    </a:lnTo>
                    <a:lnTo>
                      <a:pt x="586" y="586"/>
                    </a:lnTo>
                    <a:lnTo>
                      <a:pt x="622" y="538"/>
                    </a:lnTo>
                    <a:lnTo>
                      <a:pt x="658" y="478"/>
                    </a:lnTo>
                    <a:lnTo>
                      <a:pt x="670" y="407"/>
                    </a:lnTo>
                    <a:lnTo>
                      <a:pt x="681" y="347"/>
                    </a:lnTo>
                    <a:lnTo>
                      <a:pt x="670" y="276"/>
                    </a:lnTo>
                    <a:lnTo>
                      <a:pt x="658" y="204"/>
                    </a:lnTo>
                    <a:lnTo>
                      <a:pt x="622" y="156"/>
                    </a:lnTo>
                    <a:lnTo>
                      <a:pt x="586" y="96"/>
                    </a:lnTo>
                    <a:lnTo>
                      <a:pt x="526" y="61"/>
                    </a:lnTo>
                    <a:lnTo>
                      <a:pt x="478"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6793321" y="1861680"/>
                <a:ext cx="36612" cy="36666"/>
              </a:xfrm>
              <a:custGeom>
                <a:avLst/>
                <a:gdLst/>
                <a:ahLst/>
                <a:cxnLst/>
                <a:rect l="l" t="t" r="r" b="b"/>
                <a:pathLst>
                  <a:path w="681" h="682" extrusionOk="0">
                    <a:moveTo>
                      <a:pt x="335" y="1"/>
                    </a:moveTo>
                    <a:lnTo>
                      <a:pt x="275" y="13"/>
                    </a:lnTo>
                    <a:lnTo>
                      <a:pt x="203" y="25"/>
                    </a:lnTo>
                    <a:lnTo>
                      <a:pt x="144" y="61"/>
                    </a:lnTo>
                    <a:lnTo>
                      <a:pt x="96" y="96"/>
                    </a:lnTo>
                    <a:lnTo>
                      <a:pt x="60" y="156"/>
                    </a:lnTo>
                    <a:lnTo>
                      <a:pt x="24" y="204"/>
                    </a:lnTo>
                    <a:lnTo>
                      <a:pt x="0" y="276"/>
                    </a:lnTo>
                    <a:lnTo>
                      <a:pt x="0" y="347"/>
                    </a:lnTo>
                    <a:lnTo>
                      <a:pt x="0" y="407"/>
                    </a:lnTo>
                    <a:lnTo>
                      <a:pt x="24" y="478"/>
                    </a:lnTo>
                    <a:lnTo>
                      <a:pt x="60" y="538"/>
                    </a:lnTo>
                    <a:lnTo>
                      <a:pt x="96" y="586"/>
                    </a:lnTo>
                    <a:lnTo>
                      <a:pt x="144" y="622"/>
                    </a:lnTo>
                    <a:lnTo>
                      <a:pt x="203" y="658"/>
                    </a:lnTo>
                    <a:lnTo>
                      <a:pt x="275" y="681"/>
                    </a:lnTo>
                    <a:lnTo>
                      <a:pt x="406" y="681"/>
                    </a:lnTo>
                    <a:lnTo>
                      <a:pt x="478" y="658"/>
                    </a:lnTo>
                    <a:lnTo>
                      <a:pt x="526" y="622"/>
                    </a:lnTo>
                    <a:lnTo>
                      <a:pt x="585" y="586"/>
                    </a:lnTo>
                    <a:lnTo>
                      <a:pt x="621" y="538"/>
                    </a:lnTo>
                    <a:lnTo>
                      <a:pt x="657" y="478"/>
                    </a:lnTo>
                    <a:lnTo>
                      <a:pt x="669" y="407"/>
                    </a:lnTo>
                    <a:lnTo>
                      <a:pt x="681" y="347"/>
                    </a:lnTo>
                    <a:lnTo>
                      <a:pt x="669" y="276"/>
                    </a:lnTo>
                    <a:lnTo>
                      <a:pt x="657" y="204"/>
                    </a:lnTo>
                    <a:lnTo>
                      <a:pt x="621" y="156"/>
                    </a:lnTo>
                    <a:lnTo>
                      <a:pt x="585" y="96"/>
                    </a:lnTo>
                    <a:lnTo>
                      <a:pt x="526" y="61"/>
                    </a:lnTo>
                    <a:lnTo>
                      <a:pt x="478" y="25"/>
                    </a:lnTo>
                    <a:lnTo>
                      <a:pt x="406"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6852996" y="1861680"/>
                <a:ext cx="36666" cy="36666"/>
              </a:xfrm>
              <a:custGeom>
                <a:avLst/>
                <a:gdLst/>
                <a:ahLst/>
                <a:cxnLst/>
                <a:rect l="l" t="t" r="r" b="b"/>
                <a:pathLst>
                  <a:path w="682" h="682" extrusionOk="0">
                    <a:moveTo>
                      <a:pt x="335" y="1"/>
                    </a:moveTo>
                    <a:lnTo>
                      <a:pt x="275" y="13"/>
                    </a:lnTo>
                    <a:lnTo>
                      <a:pt x="204" y="25"/>
                    </a:lnTo>
                    <a:lnTo>
                      <a:pt x="144" y="61"/>
                    </a:lnTo>
                    <a:lnTo>
                      <a:pt x="96" y="96"/>
                    </a:lnTo>
                    <a:lnTo>
                      <a:pt x="60" y="156"/>
                    </a:lnTo>
                    <a:lnTo>
                      <a:pt x="25" y="204"/>
                    </a:lnTo>
                    <a:lnTo>
                      <a:pt x="1" y="276"/>
                    </a:lnTo>
                    <a:lnTo>
                      <a:pt x="1" y="347"/>
                    </a:lnTo>
                    <a:lnTo>
                      <a:pt x="1" y="407"/>
                    </a:lnTo>
                    <a:lnTo>
                      <a:pt x="25" y="478"/>
                    </a:lnTo>
                    <a:lnTo>
                      <a:pt x="60" y="538"/>
                    </a:lnTo>
                    <a:lnTo>
                      <a:pt x="96" y="586"/>
                    </a:lnTo>
                    <a:lnTo>
                      <a:pt x="144" y="622"/>
                    </a:lnTo>
                    <a:lnTo>
                      <a:pt x="204" y="658"/>
                    </a:lnTo>
                    <a:lnTo>
                      <a:pt x="275" y="681"/>
                    </a:lnTo>
                    <a:lnTo>
                      <a:pt x="407" y="681"/>
                    </a:lnTo>
                    <a:lnTo>
                      <a:pt x="466" y="658"/>
                    </a:lnTo>
                    <a:lnTo>
                      <a:pt x="526" y="622"/>
                    </a:lnTo>
                    <a:lnTo>
                      <a:pt x="586" y="586"/>
                    </a:lnTo>
                    <a:lnTo>
                      <a:pt x="622" y="538"/>
                    </a:lnTo>
                    <a:lnTo>
                      <a:pt x="657" y="478"/>
                    </a:lnTo>
                    <a:lnTo>
                      <a:pt x="669" y="407"/>
                    </a:lnTo>
                    <a:lnTo>
                      <a:pt x="681" y="347"/>
                    </a:lnTo>
                    <a:lnTo>
                      <a:pt x="669" y="276"/>
                    </a:lnTo>
                    <a:lnTo>
                      <a:pt x="657" y="204"/>
                    </a:lnTo>
                    <a:lnTo>
                      <a:pt x="622" y="156"/>
                    </a:lnTo>
                    <a:lnTo>
                      <a:pt x="586" y="96"/>
                    </a:lnTo>
                    <a:lnTo>
                      <a:pt x="526" y="61"/>
                    </a:lnTo>
                    <a:lnTo>
                      <a:pt x="466"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28"/>
            <p:cNvSpPr/>
            <p:nvPr/>
          </p:nvSpPr>
          <p:spPr>
            <a:xfrm>
              <a:off x="6222350" y="1474376"/>
              <a:ext cx="303294" cy="291618"/>
            </a:xfrm>
            <a:custGeom>
              <a:avLst/>
              <a:gdLst/>
              <a:ahLst/>
              <a:cxnLst/>
              <a:rect l="l" t="t" r="r" b="b"/>
              <a:pathLst>
                <a:path w="6520" h="6269" extrusionOk="0">
                  <a:moveTo>
                    <a:pt x="3355" y="60"/>
                  </a:moveTo>
                  <a:lnTo>
                    <a:pt x="3570" y="84"/>
                  </a:lnTo>
                  <a:lnTo>
                    <a:pt x="3785" y="119"/>
                  </a:lnTo>
                  <a:lnTo>
                    <a:pt x="4000" y="179"/>
                  </a:lnTo>
                  <a:lnTo>
                    <a:pt x="4203" y="251"/>
                  </a:lnTo>
                  <a:lnTo>
                    <a:pt x="4394" y="322"/>
                  </a:lnTo>
                  <a:lnTo>
                    <a:pt x="4585" y="418"/>
                  </a:lnTo>
                  <a:lnTo>
                    <a:pt x="4776" y="525"/>
                  </a:lnTo>
                  <a:lnTo>
                    <a:pt x="4943" y="645"/>
                  </a:lnTo>
                  <a:lnTo>
                    <a:pt x="5111" y="776"/>
                  </a:lnTo>
                  <a:lnTo>
                    <a:pt x="5278" y="919"/>
                  </a:lnTo>
                  <a:lnTo>
                    <a:pt x="5421" y="1075"/>
                  </a:lnTo>
                  <a:lnTo>
                    <a:pt x="5564" y="1230"/>
                  </a:lnTo>
                  <a:lnTo>
                    <a:pt x="5684" y="1409"/>
                  </a:lnTo>
                  <a:lnTo>
                    <a:pt x="5803" y="1588"/>
                  </a:lnTo>
                  <a:lnTo>
                    <a:pt x="5899" y="1779"/>
                  </a:lnTo>
                  <a:lnTo>
                    <a:pt x="5994" y="1970"/>
                  </a:lnTo>
                  <a:lnTo>
                    <a:pt x="6066" y="2173"/>
                  </a:lnTo>
                  <a:lnTo>
                    <a:pt x="6125" y="2376"/>
                  </a:lnTo>
                  <a:lnTo>
                    <a:pt x="6173" y="2579"/>
                  </a:lnTo>
                  <a:lnTo>
                    <a:pt x="6197" y="2842"/>
                  </a:lnTo>
                  <a:lnTo>
                    <a:pt x="6221" y="3092"/>
                  </a:lnTo>
                  <a:lnTo>
                    <a:pt x="6209" y="3343"/>
                  </a:lnTo>
                  <a:lnTo>
                    <a:pt x="6185" y="3606"/>
                  </a:lnTo>
                  <a:lnTo>
                    <a:pt x="6125" y="3857"/>
                  </a:lnTo>
                  <a:lnTo>
                    <a:pt x="6066" y="4095"/>
                  </a:lnTo>
                  <a:lnTo>
                    <a:pt x="5970" y="4334"/>
                  </a:lnTo>
                  <a:lnTo>
                    <a:pt x="5863" y="4573"/>
                  </a:lnTo>
                  <a:lnTo>
                    <a:pt x="5731" y="4788"/>
                  </a:lnTo>
                  <a:lnTo>
                    <a:pt x="5588" y="4991"/>
                  </a:lnTo>
                  <a:lnTo>
                    <a:pt x="5588" y="5015"/>
                  </a:lnTo>
                  <a:lnTo>
                    <a:pt x="5648" y="5170"/>
                  </a:lnTo>
                  <a:lnTo>
                    <a:pt x="5719" y="5313"/>
                  </a:lnTo>
                  <a:lnTo>
                    <a:pt x="5815" y="5445"/>
                  </a:lnTo>
                  <a:lnTo>
                    <a:pt x="5922" y="5576"/>
                  </a:lnTo>
                  <a:lnTo>
                    <a:pt x="6042" y="5683"/>
                  </a:lnTo>
                  <a:lnTo>
                    <a:pt x="6173" y="5779"/>
                  </a:lnTo>
                  <a:lnTo>
                    <a:pt x="6328" y="5862"/>
                  </a:lnTo>
                  <a:lnTo>
                    <a:pt x="6399" y="5890"/>
                  </a:lnTo>
                  <a:lnTo>
                    <a:pt x="6399" y="5890"/>
                  </a:lnTo>
                  <a:lnTo>
                    <a:pt x="6376" y="5898"/>
                  </a:lnTo>
                  <a:lnTo>
                    <a:pt x="6281" y="5934"/>
                  </a:lnTo>
                  <a:lnTo>
                    <a:pt x="6185" y="5958"/>
                  </a:lnTo>
                  <a:lnTo>
                    <a:pt x="6078" y="5970"/>
                  </a:lnTo>
                  <a:lnTo>
                    <a:pt x="5887" y="5982"/>
                  </a:lnTo>
                  <a:lnTo>
                    <a:pt x="5684" y="5970"/>
                  </a:lnTo>
                  <a:lnTo>
                    <a:pt x="5493" y="5922"/>
                  </a:lnTo>
                  <a:lnTo>
                    <a:pt x="5302" y="5862"/>
                  </a:lnTo>
                  <a:lnTo>
                    <a:pt x="5218" y="5815"/>
                  </a:lnTo>
                  <a:lnTo>
                    <a:pt x="5134" y="5767"/>
                  </a:lnTo>
                  <a:lnTo>
                    <a:pt x="5051" y="5707"/>
                  </a:lnTo>
                  <a:lnTo>
                    <a:pt x="4967" y="5636"/>
                  </a:lnTo>
                  <a:lnTo>
                    <a:pt x="4931" y="5636"/>
                  </a:lnTo>
                  <a:lnTo>
                    <a:pt x="4705" y="5779"/>
                  </a:lnTo>
                  <a:lnTo>
                    <a:pt x="4478" y="5910"/>
                  </a:lnTo>
                  <a:lnTo>
                    <a:pt x="4239" y="6006"/>
                  </a:lnTo>
                  <a:lnTo>
                    <a:pt x="3988" y="6089"/>
                  </a:lnTo>
                  <a:lnTo>
                    <a:pt x="3726" y="6161"/>
                  </a:lnTo>
                  <a:lnTo>
                    <a:pt x="3463" y="6197"/>
                  </a:lnTo>
                  <a:lnTo>
                    <a:pt x="3200" y="6221"/>
                  </a:lnTo>
                  <a:lnTo>
                    <a:pt x="2938" y="6209"/>
                  </a:lnTo>
                  <a:lnTo>
                    <a:pt x="2723" y="6185"/>
                  </a:lnTo>
                  <a:lnTo>
                    <a:pt x="2508" y="6149"/>
                  </a:lnTo>
                  <a:lnTo>
                    <a:pt x="2293" y="6101"/>
                  </a:lnTo>
                  <a:lnTo>
                    <a:pt x="2090" y="6030"/>
                  </a:lnTo>
                  <a:lnTo>
                    <a:pt x="1899" y="5958"/>
                  </a:lnTo>
                  <a:lnTo>
                    <a:pt x="1696" y="5862"/>
                  </a:lnTo>
                  <a:lnTo>
                    <a:pt x="1517" y="5755"/>
                  </a:lnTo>
                  <a:lnTo>
                    <a:pt x="1338" y="5636"/>
                  </a:lnTo>
                  <a:lnTo>
                    <a:pt x="1171" y="5504"/>
                  </a:lnTo>
                  <a:lnTo>
                    <a:pt x="1003" y="5361"/>
                  </a:lnTo>
                  <a:lnTo>
                    <a:pt x="860" y="5218"/>
                  </a:lnTo>
                  <a:lnTo>
                    <a:pt x="729" y="5051"/>
                  </a:lnTo>
                  <a:lnTo>
                    <a:pt x="597" y="4883"/>
                  </a:lnTo>
                  <a:lnTo>
                    <a:pt x="490" y="4704"/>
                  </a:lnTo>
                  <a:lnTo>
                    <a:pt x="382" y="4525"/>
                  </a:lnTo>
                  <a:lnTo>
                    <a:pt x="299" y="4322"/>
                  </a:lnTo>
                  <a:lnTo>
                    <a:pt x="215" y="4119"/>
                  </a:lnTo>
                  <a:lnTo>
                    <a:pt x="156" y="3904"/>
                  </a:lnTo>
                  <a:lnTo>
                    <a:pt x="108" y="3689"/>
                  </a:lnTo>
                  <a:lnTo>
                    <a:pt x="72" y="3475"/>
                  </a:lnTo>
                  <a:lnTo>
                    <a:pt x="60" y="3248"/>
                  </a:lnTo>
                  <a:lnTo>
                    <a:pt x="60" y="3033"/>
                  </a:lnTo>
                  <a:lnTo>
                    <a:pt x="72" y="2806"/>
                  </a:lnTo>
                  <a:lnTo>
                    <a:pt x="108" y="2591"/>
                  </a:lnTo>
                  <a:lnTo>
                    <a:pt x="144" y="2388"/>
                  </a:lnTo>
                  <a:lnTo>
                    <a:pt x="203" y="2173"/>
                  </a:lnTo>
                  <a:lnTo>
                    <a:pt x="287" y="1982"/>
                  </a:lnTo>
                  <a:lnTo>
                    <a:pt x="371" y="1779"/>
                  </a:lnTo>
                  <a:lnTo>
                    <a:pt x="466" y="1600"/>
                  </a:lnTo>
                  <a:lnTo>
                    <a:pt x="585" y="1409"/>
                  </a:lnTo>
                  <a:lnTo>
                    <a:pt x="705" y="1242"/>
                  </a:lnTo>
                  <a:lnTo>
                    <a:pt x="848" y="1075"/>
                  </a:lnTo>
                  <a:lnTo>
                    <a:pt x="991" y="919"/>
                  </a:lnTo>
                  <a:lnTo>
                    <a:pt x="1147" y="776"/>
                  </a:lnTo>
                  <a:lnTo>
                    <a:pt x="1314" y="645"/>
                  </a:lnTo>
                  <a:lnTo>
                    <a:pt x="1493" y="525"/>
                  </a:lnTo>
                  <a:lnTo>
                    <a:pt x="1672" y="418"/>
                  </a:lnTo>
                  <a:lnTo>
                    <a:pt x="1863" y="334"/>
                  </a:lnTo>
                  <a:lnTo>
                    <a:pt x="2066" y="251"/>
                  </a:lnTo>
                  <a:lnTo>
                    <a:pt x="2269" y="179"/>
                  </a:lnTo>
                  <a:lnTo>
                    <a:pt x="2472" y="131"/>
                  </a:lnTo>
                  <a:lnTo>
                    <a:pt x="2699" y="84"/>
                  </a:lnTo>
                  <a:lnTo>
                    <a:pt x="2914" y="60"/>
                  </a:lnTo>
                  <a:close/>
                  <a:moveTo>
                    <a:pt x="2890" y="0"/>
                  </a:moveTo>
                  <a:lnTo>
                    <a:pt x="2663" y="36"/>
                  </a:lnTo>
                  <a:lnTo>
                    <a:pt x="2448" y="72"/>
                  </a:lnTo>
                  <a:lnTo>
                    <a:pt x="2245" y="119"/>
                  </a:lnTo>
                  <a:lnTo>
                    <a:pt x="2030" y="191"/>
                  </a:lnTo>
                  <a:lnTo>
                    <a:pt x="1827" y="275"/>
                  </a:lnTo>
                  <a:lnTo>
                    <a:pt x="1636" y="370"/>
                  </a:lnTo>
                  <a:lnTo>
                    <a:pt x="1445" y="490"/>
                  </a:lnTo>
                  <a:lnTo>
                    <a:pt x="1266" y="609"/>
                  </a:lnTo>
                  <a:lnTo>
                    <a:pt x="1099" y="740"/>
                  </a:lnTo>
                  <a:lnTo>
                    <a:pt x="944" y="896"/>
                  </a:lnTo>
                  <a:lnTo>
                    <a:pt x="788" y="1051"/>
                  </a:lnTo>
                  <a:lnTo>
                    <a:pt x="657" y="1218"/>
                  </a:lnTo>
                  <a:lnTo>
                    <a:pt x="526" y="1385"/>
                  </a:lnTo>
                  <a:lnTo>
                    <a:pt x="418" y="1576"/>
                  </a:lnTo>
                  <a:lnTo>
                    <a:pt x="311" y="1767"/>
                  </a:lnTo>
                  <a:lnTo>
                    <a:pt x="227" y="1958"/>
                  </a:lnTo>
                  <a:lnTo>
                    <a:pt x="144" y="2161"/>
                  </a:lnTo>
                  <a:lnTo>
                    <a:pt x="84" y="2376"/>
                  </a:lnTo>
                  <a:lnTo>
                    <a:pt x="36" y="2603"/>
                  </a:lnTo>
                  <a:lnTo>
                    <a:pt x="12" y="2830"/>
                  </a:lnTo>
                  <a:lnTo>
                    <a:pt x="0" y="3057"/>
                  </a:lnTo>
                  <a:lnTo>
                    <a:pt x="0" y="3283"/>
                  </a:lnTo>
                  <a:lnTo>
                    <a:pt x="12" y="3498"/>
                  </a:lnTo>
                  <a:lnTo>
                    <a:pt x="48" y="3725"/>
                  </a:lnTo>
                  <a:lnTo>
                    <a:pt x="96" y="3952"/>
                  </a:lnTo>
                  <a:lnTo>
                    <a:pt x="168" y="4155"/>
                  </a:lnTo>
                  <a:lnTo>
                    <a:pt x="239" y="4358"/>
                  </a:lnTo>
                  <a:lnTo>
                    <a:pt x="335" y="4549"/>
                  </a:lnTo>
                  <a:lnTo>
                    <a:pt x="442" y="4740"/>
                  </a:lnTo>
                  <a:lnTo>
                    <a:pt x="550" y="4919"/>
                  </a:lnTo>
                  <a:lnTo>
                    <a:pt x="681" y="5098"/>
                  </a:lnTo>
                  <a:lnTo>
                    <a:pt x="824" y="5265"/>
                  </a:lnTo>
                  <a:lnTo>
                    <a:pt x="979" y="5421"/>
                  </a:lnTo>
                  <a:lnTo>
                    <a:pt x="1135" y="5564"/>
                  </a:lnTo>
                  <a:lnTo>
                    <a:pt x="1314" y="5695"/>
                  </a:lnTo>
                  <a:lnTo>
                    <a:pt x="1493" y="5815"/>
                  </a:lnTo>
                  <a:lnTo>
                    <a:pt x="1684" y="5922"/>
                  </a:lnTo>
                  <a:lnTo>
                    <a:pt x="1875" y="6018"/>
                  </a:lnTo>
                  <a:lnTo>
                    <a:pt x="2078" y="6089"/>
                  </a:lnTo>
                  <a:lnTo>
                    <a:pt x="2281" y="6161"/>
                  </a:lnTo>
                  <a:lnTo>
                    <a:pt x="2496" y="6209"/>
                  </a:lnTo>
                  <a:lnTo>
                    <a:pt x="2758" y="6256"/>
                  </a:lnTo>
                  <a:lnTo>
                    <a:pt x="3009" y="6268"/>
                  </a:lnTo>
                  <a:lnTo>
                    <a:pt x="3272" y="6268"/>
                  </a:lnTo>
                  <a:lnTo>
                    <a:pt x="3523" y="6256"/>
                  </a:lnTo>
                  <a:lnTo>
                    <a:pt x="3785" y="6209"/>
                  </a:lnTo>
                  <a:lnTo>
                    <a:pt x="4024" y="6149"/>
                  </a:lnTo>
                  <a:lnTo>
                    <a:pt x="4275" y="6065"/>
                  </a:lnTo>
                  <a:lnTo>
                    <a:pt x="4514" y="5958"/>
                  </a:lnTo>
                  <a:lnTo>
                    <a:pt x="4740" y="5827"/>
                  </a:lnTo>
                  <a:lnTo>
                    <a:pt x="4947" y="5696"/>
                  </a:lnTo>
                  <a:lnTo>
                    <a:pt x="4947" y="5696"/>
                  </a:lnTo>
                  <a:lnTo>
                    <a:pt x="5015" y="5755"/>
                  </a:lnTo>
                  <a:lnTo>
                    <a:pt x="5099" y="5815"/>
                  </a:lnTo>
                  <a:lnTo>
                    <a:pt x="5182" y="5862"/>
                  </a:lnTo>
                  <a:lnTo>
                    <a:pt x="5278" y="5910"/>
                  </a:lnTo>
                  <a:lnTo>
                    <a:pt x="5373" y="5946"/>
                  </a:lnTo>
                  <a:lnTo>
                    <a:pt x="5481" y="5982"/>
                  </a:lnTo>
                  <a:lnTo>
                    <a:pt x="5576" y="6006"/>
                  </a:lnTo>
                  <a:lnTo>
                    <a:pt x="5684" y="6030"/>
                  </a:lnTo>
                  <a:lnTo>
                    <a:pt x="5779" y="6042"/>
                  </a:lnTo>
                  <a:lnTo>
                    <a:pt x="5994" y="6042"/>
                  </a:lnTo>
                  <a:lnTo>
                    <a:pt x="6090" y="6030"/>
                  </a:lnTo>
                  <a:lnTo>
                    <a:pt x="6197" y="6018"/>
                  </a:lnTo>
                  <a:lnTo>
                    <a:pt x="6305" y="5994"/>
                  </a:lnTo>
                  <a:lnTo>
                    <a:pt x="6400" y="5958"/>
                  </a:lnTo>
                  <a:lnTo>
                    <a:pt x="6477" y="5920"/>
                  </a:lnTo>
                  <a:lnTo>
                    <a:pt x="6477" y="5920"/>
                  </a:lnTo>
                  <a:lnTo>
                    <a:pt x="6484" y="5922"/>
                  </a:lnTo>
                  <a:lnTo>
                    <a:pt x="6484" y="5922"/>
                  </a:lnTo>
                  <a:lnTo>
                    <a:pt x="6483" y="5917"/>
                  </a:lnTo>
                  <a:lnTo>
                    <a:pt x="6483" y="5917"/>
                  </a:lnTo>
                  <a:lnTo>
                    <a:pt x="6496" y="5910"/>
                  </a:lnTo>
                  <a:lnTo>
                    <a:pt x="6507" y="5898"/>
                  </a:lnTo>
                  <a:lnTo>
                    <a:pt x="6519" y="5886"/>
                  </a:lnTo>
                  <a:lnTo>
                    <a:pt x="6507" y="5874"/>
                  </a:lnTo>
                  <a:lnTo>
                    <a:pt x="6496" y="5862"/>
                  </a:lnTo>
                  <a:lnTo>
                    <a:pt x="6340" y="5803"/>
                  </a:lnTo>
                  <a:lnTo>
                    <a:pt x="6209" y="5731"/>
                  </a:lnTo>
                  <a:lnTo>
                    <a:pt x="6078" y="5636"/>
                  </a:lnTo>
                  <a:lnTo>
                    <a:pt x="5970" y="5528"/>
                  </a:lnTo>
                  <a:lnTo>
                    <a:pt x="5863" y="5409"/>
                  </a:lnTo>
                  <a:lnTo>
                    <a:pt x="5779" y="5289"/>
                  </a:lnTo>
                  <a:lnTo>
                    <a:pt x="5708" y="5146"/>
                  </a:lnTo>
                  <a:lnTo>
                    <a:pt x="5651" y="5010"/>
                  </a:lnTo>
                  <a:lnTo>
                    <a:pt x="5791" y="4800"/>
                  </a:lnTo>
                  <a:lnTo>
                    <a:pt x="5922" y="4561"/>
                  </a:lnTo>
                  <a:lnTo>
                    <a:pt x="6042" y="4322"/>
                  </a:lnTo>
                  <a:lnTo>
                    <a:pt x="6125" y="4071"/>
                  </a:lnTo>
                  <a:lnTo>
                    <a:pt x="6197" y="3821"/>
                  </a:lnTo>
                  <a:lnTo>
                    <a:pt x="6245" y="3558"/>
                  </a:lnTo>
                  <a:lnTo>
                    <a:pt x="6269" y="3283"/>
                  </a:lnTo>
                  <a:lnTo>
                    <a:pt x="6269" y="3021"/>
                  </a:lnTo>
                  <a:lnTo>
                    <a:pt x="6257" y="2794"/>
                  </a:lnTo>
                  <a:lnTo>
                    <a:pt x="6221" y="2579"/>
                  </a:lnTo>
                  <a:lnTo>
                    <a:pt x="6185" y="2364"/>
                  </a:lnTo>
                  <a:lnTo>
                    <a:pt x="6113" y="2149"/>
                  </a:lnTo>
                  <a:lnTo>
                    <a:pt x="6042" y="1946"/>
                  </a:lnTo>
                  <a:lnTo>
                    <a:pt x="5946" y="1743"/>
                  </a:lnTo>
                  <a:lnTo>
                    <a:pt x="5851" y="1540"/>
                  </a:lnTo>
                  <a:lnTo>
                    <a:pt x="5731" y="1361"/>
                  </a:lnTo>
                  <a:lnTo>
                    <a:pt x="5600" y="1182"/>
                  </a:lnTo>
                  <a:lnTo>
                    <a:pt x="5457" y="1027"/>
                  </a:lnTo>
                  <a:lnTo>
                    <a:pt x="5314" y="872"/>
                  </a:lnTo>
                  <a:lnTo>
                    <a:pt x="5146" y="728"/>
                  </a:lnTo>
                  <a:lnTo>
                    <a:pt x="4979" y="597"/>
                  </a:lnTo>
                  <a:lnTo>
                    <a:pt x="4800" y="478"/>
                  </a:lnTo>
                  <a:lnTo>
                    <a:pt x="4609" y="358"/>
                  </a:lnTo>
                  <a:lnTo>
                    <a:pt x="4418" y="275"/>
                  </a:lnTo>
                  <a:lnTo>
                    <a:pt x="4215" y="179"/>
                  </a:lnTo>
                  <a:lnTo>
                    <a:pt x="4000" y="119"/>
                  </a:lnTo>
                  <a:lnTo>
                    <a:pt x="3785" y="60"/>
                  </a:lnTo>
                  <a:lnTo>
                    <a:pt x="3558" y="24"/>
                  </a:lnTo>
                  <a:lnTo>
                    <a:pt x="333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28"/>
          <p:cNvGrpSpPr/>
          <p:nvPr/>
        </p:nvGrpSpPr>
        <p:grpSpPr>
          <a:xfrm>
            <a:off x="5148629" y="1972010"/>
            <a:ext cx="3526175" cy="2779307"/>
            <a:chOff x="5059524" y="1586053"/>
            <a:chExt cx="3637266" cy="2866868"/>
          </a:xfrm>
        </p:grpSpPr>
        <p:grpSp>
          <p:nvGrpSpPr>
            <p:cNvPr id="815" name="Google Shape;815;p28"/>
            <p:cNvGrpSpPr/>
            <p:nvPr/>
          </p:nvGrpSpPr>
          <p:grpSpPr>
            <a:xfrm>
              <a:off x="6069947" y="1846845"/>
              <a:ext cx="1574981" cy="2414952"/>
              <a:chOff x="7620500" y="719525"/>
              <a:chExt cx="1716600" cy="2632100"/>
            </a:xfrm>
          </p:grpSpPr>
          <p:sp>
            <p:nvSpPr>
              <p:cNvPr id="816" name="Google Shape;816;p28"/>
              <p:cNvSpPr/>
              <p:nvPr/>
            </p:nvSpPr>
            <p:spPr>
              <a:xfrm>
                <a:off x="7620500" y="3149725"/>
                <a:ext cx="17166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817" name="Google Shape;817;p28"/>
              <p:cNvSpPr/>
              <p:nvPr/>
            </p:nvSpPr>
            <p:spPr>
              <a:xfrm>
                <a:off x="8557280" y="2504344"/>
                <a:ext cx="145736" cy="779042"/>
              </a:xfrm>
              <a:custGeom>
                <a:avLst/>
                <a:gdLst/>
                <a:ahLst/>
                <a:cxnLst/>
                <a:rect l="l" t="t" r="r" b="b"/>
                <a:pathLst>
                  <a:path w="2448" h="13086" extrusionOk="0">
                    <a:moveTo>
                      <a:pt x="0" y="0"/>
                    </a:moveTo>
                    <a:lnTo>
                      <a:pt x="0" y="12"/>
                    </a:lnTo>
                    <a:lnTo>
                      <a:pt x="72" y="370"/>
                    </a:lnTo>
                    <a:lnTo>
                      <a:pt x="239" y="1313"/>
                    </a:lnTo>
                    <a:lnTo>
                      <a:pt x="502" y="2722"/>
                    </a:lnTo>
                    <a:lnTo>
                      <a:pt x="812" y="4442"/>
                    </a:lnTo>
                    <a:lnTo>
                      <a:pt x="1158" y="6316"/>
                    </a:lnTo>
                    <a:lnTo>
                      <a:pt x="1516" y="8214"/>
                    </a:lnTo>
                    <a:lnTo>
                      <a:pt x="1839" y="9982"/>
                    </a:lnTo>
                    <a:lnTo>
                      <a:pt x="2113" y="11474"/>
                    </a:lnTo>
                    <a:lnTo>
                      <a:pt x="2305" y="12549"/>
                    </a:lnTo>
                    <a:lnTo>
                      <a:pt x="2400" y="13050"/>
                    </a:lnTo>
                    <a:lnTo>
                      <a:pt x="2412" y="13074"/>
                    </a:lnTo>
                    <a:lnTo>
                      <a:pt x="2412" y="13086"/>
                    </a:lnTo>
                    <a:lnTo>
                      <a:pt x="2436" y="13086"/>
                    </a:lnTo>
                    <a:lnTo>
                      <a:pt x="2448" y="13062"/>
                    </a:lnTo>
                    <a:lnTo>
                      <a:pt x="2376" y="12716"/>
                    </a:lnTo>
                    <a:lnTo>
                      <a:pt x="2197" y="11772"/>
                    </a:lnTo>
                    <a:lnTo>
                      <a:pt x="1946" y="10364"/>
                    </a:lnTo>
                    <a:lnTo>
                      <a:pt x="1624" y="8644"/>
                    </a:lnTo>
                    <a:lnTo>
                      <a:pt x="1278" y="6770"/>
                    </a:lnTo>
                    <a:lnTo>
                      <a:pt x="931" y="4871"/>
                    </a:lnTo>
                    <a:lnTo>
                      <a:pt x="609" y="3104"/>
                    </a:lnTo>
                    <a:lnTo>
                      <a:pt x="334" y="1612"/>
                    </a:lnTo>
                    <a:lnTo>
                      <a:pt x="132" y="537"/>
                    </a:lnTo>
                    <a:lnTo>
                      <a:pt x="36" y="24"/>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7813073" y="2509999"/>
                <a:ext cx="144366" cy="768446"/>
              </a:xfrm>
              <a:custGeom>
                <a:avLst/>
                <a:gdLst/>
                <a:ahLst/>
                <a:cxnLst/>
                <a:rect l="l" t="t" r="r" b="b"/>
                <a:pathLst>
                  <a:path w="2425" h="12908" extrusionOk="0">
                    <a:moveTo>
                      <a:pt x="2400" y="1"/>
                    </a:moveTo>
                    <a:lnTo>
                      <a:pt x="2388" y="13"/>
                    </a:lnTo>
                    <a:lnTo>
                      <a:pt x="2329" y="359"/>
                    </a:lnTo>
                    <a:lnTo>
                      <a:pt x="2150" y="1290"/>
                    </a:lnTo>
                    <a:lnTo>
                      <a:pt x="1899" y="2675"/>
                    </a:lnTo>
                    <a:lnTo>
                      <a:pt x="1576" y="4370"/>
                    </a:lnTo>
                    <a:lnTo>
                      <a:pt x="1242" y="6221"/>
                    </a:lnTo>
                    <a:lnTo>
                      <a:pt x="896" y="8084"/>
                    </a:lnTo>
                    <a:lnTo>
                      <a:pt x="562" y="9827"/>
                    </a:lnTo>
                    <a:lnTo>
                      <a:pt x="299" y="11307"/>
                    </a:lnTo>
                    <a:lnTo>
                      <a:pt x="96" y="12358"/>
                    </a:lnTo>
                    <a:lnTo>
                      <a:pt x="0" y="12859"/>
                    </a:lnTo>
                    <a:lnTo>
                      <a:pt x="0" y="12883"/>
                    </a:lnTo>
                    <a:lnTo>
                      <a:pt x="0" y="12895"/>
                    </a:lnTo>
                    <a:lnTo>
                      <a:pt x="12" y="12907"/>
                    </a:lnTo>
                    <a:lnTo>
                      <a:pt x="24" y="12907"/>
                    </a:lnTo>
                    <a:lnTo>
                      <a:pt x="36" y="12895"/>
                    </a:lnTo>
                    <a:lnTo>
                      <a:pt x="96" y="12549"/>
                    </a:lnTo>
                    <a:lnTo>
                      <a:pt x="275" y="11606"/>
                    </a:lnTo>
                    <a:lnTo>
                      <a:pt x="526" y="10221"/>
                    </a:lnTo>
                    <a:lnTo>
                      <a:pt x="848" y="8537"/>
                    </a:lnTo>
                    <a:lnTo>
                      <a:pt x="1182" y="6687"/>
                    </a:lnTo>
                    <a:lnTo>
                      <a:pt x="1529" y="4812"/>
                    </a:lnTo>
                    <a:lnTo>
                      <a:pt x="1863" y="3069"/>
                    </a:lnTo>
                    <a:lnTo>
                      <a:pt x="2126" y="1600"/>
                    </a:lnTo>
                    <a:lnTo>
                      <a:pt x="2329" y="538"/>
                    </a:lnTo>
                    <a:lnTo>
                      <a:pt x="2424" y="36"/>
                    </a:lnTo>
                    <a:lnTo>
                      <a:pt x="2424" y="24"/>
                    </a:lnTo>
                    <a:lnTo>
                      <a:pt x="2424" y="13"/>
                    </a:lnTo>
                    <a:lnTo>
                      <a:pt x="241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7870640" y="2460945"/>
                <a:ext cx="752788" cy="57627"/>
              </a:xfrm>
              <a:custGeom>
                <a:avLst/>
                <a:gdLst/>
                <a:ahLst/>
                <a:cxnLst/>
                <a:rect l="l" t="t" r="r" b="b"/>
                <a:pathLst>
                  <a:path w="12645" h="968" extrusionOk="0">
                    <a:moveTo>
                      <a:pt x="12203" y="1"/>
                    </a:moveTo>
                    <a:lnTo>
                      <a:pt x="430" y="96"/>
                    </a:lnTo>
                    <a:lnTo>
                      <a:pt x="347" y="108"/>
                    </a:lnTo>
                    <a:lnTo>
                      <a:pt x="263" y="132"/>
                    </a:lnTo>
                    <a:lnTo>
                      <a:pt x="192" y="168"/>
                    </a:lnTo>
                    <a:lnTo>
                      <a:pt x="132" y="228"/>
                    </a:lnTo>
                    <a:lnTo>
                      <a:pt x="72" y="287"/>
                    </a:lnTo>
                    <a:lnTo>
                      <a:pt x="36" y="371"/>
                    </a:lnTo>
                    <a:lnTo>
                      <a:pt x="12" y="443"/>
                    </a:lnTo>
                    <a:lnTo>
                      <a:pt x="1" y="538"/>
                    </a:lnTo>
                    <a:lnTo>
                      <a:pt x="12" y="622"/>
                    </a:lnTo>
                    <a:lnTo>
                      <a:pt x="36" y="705"/>
                    </a:lnTo>
                    <a:lnTo>
                      <a:pt x="72" y="777"/>
                    </a:lnTo>
                    <a:lnTo>
                      <a:pt x="132" y="837"/>
                    </a:lnTo>
                    <a:lnTo>
                      <a:pt x="192" y="896"/>
                    </a:lnTo>
                    <a:lnTo>
                      <a:pt x="275" y="932"/>
                    </a:lnTo>
                    <a:lnTo>
                      <a:pt x="347" y="956"/>
                    </a:lnTo>
                    <a:lnTo>
                      <a:pt x="442" y="968"/>
                    </a:lnTo>
                    <a:lnTo>
                      <a:pt x="12215" y="872"/>
                    </a:lnTo>
                    <a:lnTo>
                      <a:pt x="12298" y="860"/>
                    </a:lnTo>
                    <a:lnTo>
                      <a:pt x="12382" y="837"/>
                    </a:lnTo>
                    <a:lnTo>
                      <a:pt x="12454" y="801"/>
                    </a:lnTo>
                    <a:lnTo>
                      <a:pt x="12513" y="741"/>
                    </a:lnTo>
                    <a:lnTo>
                      <a:pt x="12573" y="681"/>
                    </a:lnTo>
                    <a:lnTo>
                      <a:pt x="12609" y="610"/>
                    </a:lnTo>
                    <a:lnTo>
                      <a:pt x="12633" y="526"/>
                    </a:lnTo>
                    <a:lnTo>
                      <a:pt x="12645" y="431"/>
                    </a:lnTo>
                    <a:lnTo>
                      <a:pt x="12633" y="347"/>
                    </a:lnTo>
                    <a:lnTo>
                      <a:pt x="12609" y="263"/>
                    </a:lnTo>
                    <a:lnTo>
                      <a:pt x="12573" y="192"/>
                    </a:lnTo>
                    <a:lnTo>
                      <a:pt x="12513" y="132"/>
                    </a:lnTo>
                    <a:lnTo>
                      <a:pt x="12454" y="72"/>
                    </a:lnTo>
                    <a:lnTo>
                      <a:pt x="12370" y="37"/>
                    </a:lnTo>
                    <a:lnTo>
                      <a:pt x="12298" y="13"/>
                    </a:lnTo>
                    <a:lnTo>
                      <a:pt x="12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7968748" y="719525"/>
                <a:ext cx="411608" cy="343383"/>
              </a:xfrm>
              <a:custGeom>
                <a:avLst/>
                <a:gdLst/>
                <a:ahLst/>
                <a:cxnLst/>
                <a:rect l="l" t="t" r="r" b="b"/>
                <a:pathLst>
                  <a:path w="6914" h="5768" extrusionOk="0">
                    <a:moveTo>
                      <a:pt x="3427" y="1"/>
                    </a:moveTo>
                    <a:lnTo>
                      <a:pt x="3296" y="25"/>
                    </a:lnTo>
                    <a:lnTo>
                      <a:pt x="3164" y="49"/>
                    </a:lnTo>
                    <a:lnTo>
                      <a:pt x="3033" y="84"/>
                    </a:lnTo>
                    <a:lnTo>
                      <a:pt x="2770" y="168"/>
                    </a:lnTo>
                    <a:lnTo>
                      <a:pt x="2543" y="264"/>
                    </a:lnTo>
                    <a:lnTo>
                      <a:pt x="2328" y="371"/>
                    </a:lnTo>
                    <a:lnTo>
                      <a:pt x="2114" y="490"/>
                    </a:lnTo>
                    <a:lnTo>
                      <a:pt x="1899" y="610"/>
                    </a:lnTo>
                    <a:lnTo>
                      <a:pt x="1696" y="753"/>
                    </a:lnTo>
                    <a:lnTo>
                      <a:pt x="1505" y="896"/>
                    </a:lnTo>
                    <a:lnTo>
                      <a:pt x="1111" y="1195"/>
                    </a:lnTo>
                    <a:lnTo>
                      <a:pt x="800" y="1469"/>
                    </a:lnTo>
                    <a:lnTo>
                      <a:pt x="657" y="1613"/>
                    </a:lnTo>
                    <a:lnTo>
                      <a:pt x="514" y="1756"/>
                    </a:lnTo>
                    <a:lnTo>
                      <a:pt x="382" y="1923"/>
                    </a:lnTo>
                    <a:lnTo>
                      <a:pt x="263" y="2090"/>
                    </a:lnTo>
                    <a:lnTo>
                      <a:pt x="167" y="2269"/>
                    </a:lnTo>
                    <a:lnTo>
                      <a:pt x="96" y="2460"/>
                    </a:lnTo>
                    <a:lnTo>
                      <a:pt x="60" y="2568"/>
                    </a:lnTo>
                    <a:lnTo>
                      <a:pt x="36" y="2687"/>
                    </a:lnTo>
                    <a:lnTo>
                      <a:pt x="12" y="2807"/>
                    </a:lnTo>
                    <a:lnTo>
                      <a:pt x="0" y="2914"/>
                    </a:lnTo>
                    <a:lnTo>
                      <a:pt x="0" y="3153"/>
                    </a:lnTo>
                    <a:lnTo>
                      <a:pt x="24" y="3392"/>
                    </a:lnTo>
                    <a:lnTo>
                      <a:pt x="60" y="3631"/>
                    </a:lnTo>
                    <a:lnTo>
                      <a:pt x="120" y="3857"/>
                    </a:lnTo>
                    <a:lnTo>
                      <a:pt x="191" y="4096"/>
                    </a:lnTo>
                    <a:lnTo>
                      <a:pt x="263" y="4323"/>
                    </a:lnTo>
                    <a:lnTo>
                      <a:pt x="346" y="4550"/>
                    </a:lnTo>
                    <a:lnTo>
                      <a:pt x="442" y="4777"/>
                    </a:lnTo>
                    <a:lnTo>
                      <a:pt x="561" y="4992"/>
                    </a:lnTo>
                    <a:lnTo>
                      <a:pt x="681" y="5195"/>
                    </a:lnTo>
                    <a:lnTo>
                      <a:pt x="764" y="5290"/>
                    </a:lnTo>
                    <a:lnTo>
                      <a:pt x="836" y="5386"/>
                    </a:lnTo>
                    <a:lnTo>
                      <a:pt x="920" y="5469"/>
                    </a:lnTo>
                    <a:lnTo>
                      <a:pt x="1015" y="5541"/>
                    </a:lnTo>
                    <a:lnTo>
                      <a:pt x="1111" y="5612"/>
                    </a:lnTo>
                    <a:lnTo>
                      <a:pt x="1218" y="5672"/>
                    </a:lnTo>
                    <a:lnTo>
                      <a:pt x="1325" y="5720"/>
                    </a:lnTo>
                    <a:lnTo>
                      <a:pt x="1433" y="5768"/>
                    </a:lnTo>
                    <a:lnTo>
                      <a:pt x="6197" y="3213"/>
                    </a:lnTo>
                    <a:lnTo>
                      <a:pt x="6328" y="3189"/>
                    </a:lnTo>
                    <a:lnTo>
                      <a:pt x="6448" y="3141"/>
                    </a:lnTo>
                    <a:lnTo>
                      <a:pt x="6555" y="3069"/>
                    </a:lnTo>
                    <a:lnTo>
                      <a:pt x="6662" y="2974"/>
                    </a:lnTo>
                    <a:lnTo>
                      <a:pt x="6746" y="2878"/>
                    </a:lnTo>
                    <a:lnTo>
                      <a:pt x="6818" y="2759"/>
                    </a:lnTo>
                    <a:lnTo>
                      <a:pt x="6877" y="2640"/>
                    </a:lnTo>
                    <a:lnTo>
                      <a:pt x="6901" y="2496"/>
                    </a:lnTo>
                    <a:lnTo>
                      <a:pt x="6913" y="2365"/>
                    </a:lnTo>
                    <a:lnTo>
                      <a:pt x="6889" y="2234"/>
                    </a:lnTo>
                    <a:lnTo>
                      <a:pt x="6854" y="2102"/>
                    </a:lnTo>
                    <a:lnTo>
                      <a:pt x="6806" y="1971"/>
                    </a:lnTo>
                    <a:lnTo>
                      <a:pt x="6722" y="1852"/>
                    </a:lnTo>
                    <a:lnTo>
                      <a:pt x="6639" y="1756"/>
                    </a:lnTo>
                    <a:lnTo>
                      <a:pt x="6531" y="1672"/>
                    </a:lnTo>
                    <a:lnTo>
                      <a:pt x="6412" y="1601"/>
                    </a:lnTo>
                    <a:lnTo>
                      <a:pt x="6471" y="1505"/>
                    </a:lnTo>
                    <a:lnTo>
                      <a:pt x="6507" y="1386"/>
                    </a:lnTo>
                    <a:lnTo>
                      <a:pt x="6519" y="1278"/>
                    </a:lnTo>
                    <a:lnTo>
                      <a:pt x="6519" y="1159"/>
                    </a:lnTo>
                    <a:lnTo>
                      <a:pt x="6495" y="1040"/>
                    </a:lnTo>
                    <a:lnTo>
                      <a:pt x="6460" y="932"/>
                    </a:lnTo>
                    <a:lnTo>
                      <a:pt x="6400" y="825"/>
                    </a:lnTo>
                    <a:lnTo>
                      <a:pt x="6340" y="729"/>
                    </a:lnTo>
                    <a:lnTo>
                      <a:pt x="6257" y="646"/>
                    </a:lnTo>
                    <a:lnTo>
                      <a:pt x="6161" y="574"/>
                    </a:lnTo>
                    <a:lnTo>
                      <a:pt x="6066" y="514"/>
                    </a:lnTo>
                    <a:lnTo>
                      <a:pt x="5958" y="467"/>
                    </a:lnTo>
                    <a:lnTo>
                      <a:pt x="5851" y="431"/>
                    </a:lnTo>
                    <a:lnTo>
                      <a:pt x="5743" y="407"/>
                    </a:lnTo>
                    <a:lnTo>
                      <a:pt x="5624" y="395"/>
                    </a:lnTo>
                    <a:lnTo>
                      <a:pt x="5504" y="383"/>
                    </a:lnTo>
                    <a:lnTo>
                      <a:pt x="5397" y="395"/>
                    </a:lnTo>
                    <a:lnTo>
                      <a:pt x="5277" y="419"/>
                    </a:lnTo>
                    <a:lnTo>
                      <a:pt x="5170" y="443"/>
                    </a:lnTo>
                    <a:lnTo>
                      <a:pt x="5063" y="478"/>
                    </a:lnTo>
                    <a:lnTo>
                      <a:pt x="4848" y="574"/>
                    </a:lnTo>
                    <a:lnTo>
                      <a:pt x="4645" y="693"/>
                    </a:lnTo>
                    <a:lnTo>
                      <a:pt x="4597" y="562"/>
                    </a:lnTo>
                    <a:lnTo>
                      <a:pt x="4525" y="443"/>
                    </a:lnTo>
                    <a:lnTo>
                      <a:pt x="4430" y="335"/>
                    </a:lnTo>
                    <a:lnTo>
                      <a:pt x="4322" y="252"/>
                    </a:lnTo>
                    <a:lnTo>
                      <a:pt x="4215" y="168"/>
                    </a:lnTo>
                    <a:lnTo>
                      <a:pt x="4095" y="108"/>
                    </a:lnTo>
                    <a:lnTo>
                      <a:pt x="3964" y="61"/>
                    </a:lnTo>
                    <a:lnTo>
                      <a:pt x="3833" y="25"/>
                    </a:lnTo>
                    <a:lnTo>
                      <a:pt x="3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7968748" y="719525"/>
                <a:ext cx="411608" cy="343383"/>
              </a:xfrm>
              <a:custGeom>
                <a:avLst/>
                <a:gdLst/>
                <a:ahLst/>
                <a:cxnLst/>
                <a:rect l="l" t="t" r="r" b="b"/>
                <a:pathLst>
                  <a:path w="6914" h="5768" fill="none" extrusionOk="0">
                    <a:moveTo>
                      <a:pt x="1433" y="5768"/>
                    </a:moveTo>
                    <a:lnTo>
                      <a:pt x="1433" y="5768"/>
                    </a:lnTo>
                    <a:lnTo>
                      <a:pt x="1325" y="5720"/>
                    </a:lnTo>
                    <a:lnTo>
                      <a:pt x="1218" y="5672"/>
                    </a:lnTo>
                    <a:lnTo>
                      <a:pt x="1111" y="5612"/>
                    </a:lnTo>
                    <a:lnTo>
                      <a:pt x="1015" y="5541"/>
                    </a:lnTo>
                    <a:lnTo>
                      <a:pt x="920" y="5469"/>
                    </a:lnTo>
                    <a:lnTo>
                      <a:pt x="836" y="5386"/>
                    </a:lnTo>
                    <a:lnTo>
                      <a:pt x="764" y="5290"/>
                    </a:lnTo>
                    <a:lnTo>
                      <a:pt x="681" y="5195"/>
                    </a:lnTo>
                    <a:lnTo>
                      <a:pt x="681" y="5195"/>
                    </a:lnTo>
                    <a:lnTo>
                      <a:pt x="561" y="4992"/>
                    </a:lnTo>
                    <a:lnTo>
                      <a:pt x="442" y="4777"/>
                    </a:lnTo>
                    <a:lnTo>
                      <a:pt x="346" y="4550"/>
                    </a:lnTo>
                    <a:lnTo>
                      <a:pt x="263" y="4323"/>
                    </a:lnTo>
                    <a:lnTo>
                      <a:pt x="263" y="4323"/>
                    </a:lnTo>
                    <a:lnTo>
                      <a:pt x="191" y="4096"/>
                    </a:lnTo>
                    <a:lnTo>
                      <a:pt x="120" y="3857"/>
                    </a:lnTo>
                    <a:lnTo>
                      <a:pt x="60" y="3631"/>
                    </a:lnTo>
                    <a:lnTo>
                      <a:pt x="24" y="3392"/>
                    </a:lnTo>
                    <a:lnTo>
                      <a:pt x="0" y="3153"/>
                    </a:lnTo>
                    <a:lnTo>
                      <a:pt x="0" y="2914"/>
                    </a:lnTo>
                    <a:lnTo>
                      <a:pt x="12" y="2807"/>
                    </a:lnTo>
                    <a:lnTo>
                      <a:pt x="36" y="2687"/>
                    </a:lnTo>
                    <a:lnTo>
                      <a:pt x="60" y="2568"/>
                    </a:lnTo>
                    <a:lnTo>
                      <a:pt x="96" y="2460"/>
                    </a:lnTo>
                    <a:lnTo>
                      <a:pt x="96" y="2460"/>
                    </a:lnTo>
                    <a:lnTo>
                      <a:pt x="167" y="2269"/>
                    </a:lnTo>
                    <a:lnTo>
                      <a:pt x="263" y="2090"/>
                    </a:lnTo>
                    <a:lnTo>
                      <a:pt x="382" y="1923"/>
                    </a:lnTo>
                    <a:lnTo>
                      <a:pt x="514" y="1756"/>
                    </a:lnTo>
                    <a:lnTo>
                      <a:pt x="657" y="1613"/>
                    </a:lnTo>
                    <a:lnTo>
                      <a:pt x="800" y="1469"/>
                    </a:lnTo>
                    <a:lnTo>
                      <a:pt x="1111" y="1195"/>
                    </a:lnTo>
                    <a:lnTo>
                      <a:pt x="1111" y="1195"/>
                    </a:lnTo>
                    <a:lnTo>
                      <a:pt x="1505" y="896"/>
                    </a:lnTo>
                    <a:lnTo>
                      <a:pt x="1696" y="753"/>
                    </a:lnTo>
                    <a:lnTo>
                      <a:pt x="1899" y="610"/>
                    </a:lnTo>
                    <a:lnTo>
                      <a:pt x="2114" y="490"/>
                    </a:lnTo>
                    <a:lnTo>
                      <a:pt x="2328" y="371"/>
                    </a:lnTo>
                    <a:lnTo>
                      <a:pt x="2543" y="264"/>
                    </a:lnTo>
                    <a:lnTo>
                      <a:pt x="2770" y="168"/>
                    </a:lnTo>
                    <a:lnTo>
                      <a:pt x="2770" y="168"/>
                    </a:lnTo>
                    <a:lnTo>
                      <a:pt x="3033" y="84"/>
                    </a:lnTo>
                    <a:lnTo>
                      <a:pt x="3164" y="49"/>
                    </a:lnTo>
                    <a:lnTo>
                      <a:pt x="3296" y="25"/>
                    </a:lnTo>
                    <a:lnTo>
                      <a:pt x="3427" y="1"/>
                    </a:lnTo>
                    <a:lnTo>
                      <a:pt x="3558" y="1"/>
                    </a:lnTo>
                    <a:lnTo>
                      <a:pt x="3701" y="1"/>
                    </a:lnTo>
                    <a:lnTo>
                      <a:pt x="3833" y="25"/>
                    </a:lnTo>
                    <a:lnTo>
                      <a:pt x="3833" y="25"/>
                    </a:lnTo>
                    <a:lnTo>
                      <a:pt x="3964" y="61"/>
                    </a:lnTo>
                    <a:lnTo>
                      <a:pt x="4095" y="108"/>
                    </a:lnTo>
                    <a:lnTo>
                      <a:pt x="4215" y="168"/>
                    </a:lnTo>
                    <a:lnTo>
                      <a:pt x="4322" y="252"/>
                    </a:lnTo>
                    <a:lnTo>
                      <a:pt x="4430" y="335"/>
                    </a:lnTo>
                    <a:lnTo>
                      <a:pt x="4525" y="443"/>
                    </a:lnTo>
                    <a:lnTo>
                      <a:pt x="4597" y="562"/>
                    </a:lnTo>
                    <a:lnTo>
                      <a:pt x="4645" y="693"/>
                    </a:lnTo>
                    <a:lnTo>
                      <a:pt x="4645" y="693"/>
                    </a:lnTo>
                    <a:lnTo>
                      <a:pt x="4848" y="574"/>
                    </a:lnTo>
                    <a:lnTo>
                      <a:pt x="5063" y="478"/>
                    </a:lnTo>
                    <a:lnTo>
                      <a:pt x="5170" y="443"/>
                    </a:lnTo>
                    <a:lnTo>
                      <a:pt x="5277" y="419"/>
                    </a:lnTo>
                    <a:lnTo>
                      <a:pt x="5397" y="395"/>
                    </a:lnTo>
                    <a:lnTo>
                      <a:pt x="5504" y="383"/>
                    </a:lnTo>
                    <a:lnTo>
                      <a:pt x="5504" y="383"/>
                    </a:lnTo>
                    <a:lnTo>
                      <a:pt x="5624" y="395"/>
                    </a:lnTo>
                    <a:lnTo>
                      <a:pt x="5743" y="407"/>
                    </a:lnTo>
                    <a:lnTo>
                      <a:pt x="5851" y="431"/>
                    </a:lnTo>
                    <a:lnTo>
                      <a:pt x="5958" y="467"/>
                    </a:lnTo>
                    <a:lnTo>
                      <a:pt x="6066" y="514"/>
                    </a:lnTo>
                    <a:lnTo>
                      <a:pt x="6161" y="574"/>
                    </a:lnTo>
                    <a:lnTo>
                      <a:pt x="6257" y="646"/>
                    </a:lnTo>
                    <a:lnTo>
                      <a:pt x="6340" y="729"/>
                    </a:lnTo>
                    <a:lnTo>
                      <a:pt x="6340" y="729"/>
                    </a:lnTo>
                    <a:lnTo>
                      <a:pt x="6400" y="825"/>
                    </a:lnTo>
                    <a:lnTo>
                      <a:pt x="6460" y="932"/>
                    </a:lnTo>
                    <a:lnTo>
                      <a:pt x="6495" y="1040"/>
                    </a:lnTo>
                    <a:lnTo>
                      <a:pt x="6519" y="1159"/>
                    </a:lnTo>
                    <a:lnTo>
                      <a:pt x="6519" y="1278"/>
                    </a:lnTo>
                    <a:lnTo>
                      <a:pt x="6507" y="1386"/>
                    </a:lnTo>
                    <a:lnTo>
                      <a:pt x="6471" y="1505"/>
                    </a:lnTo>
                    <a:lnTo>
                      <a:pt x="6412" y="1601"/>
                    </a:lnTo>
                    <a:lnTo>
                      <a:pt x="6412" y="1601"/>
                    </a:lnTo>
                    <a:lnTo>
                      <a:pt x="6531" y="1672"/>
                    </a:lnTo>
                    <a:lnTo>
                      <a:pt x="6639" y="1756"/>
                    </a:lnTo>
                    <a:lnTo>
                      <a:pt x="6722" y="1852"/>
                    </a:lnTo>
                    <a:lnTo>
                      <a:pt x="6806" y="1971"/>
                    </a:lnTo>
                    <a:lnTo>
                      <a:pt x="6854" y="2102"/>
                    </a:lnTo>
                    <a:lnTo>
                      <a:pt x="6889" y="2234"/>
                    </a:lnTo>
                    <a:lnTo>
                      <a:pt x="6913" y="2365"/>
                    </a:lnTo>
                    <a:lnTo>
                      <a:pt x="6901" y="2496"/>
                    </a:lnTo>
                    <a:lnTo>
                      <a:pt x="6901" y="2496"/>
                    </a:lnTo>
                    <a:lnTo>
                      <a:pt x="6877" y="2640"/>
                    </a:lnTo>
                    <a:lnTo>
                      <a:pt x="6818" y="2759"/>
                    </a:lnTo>
                    <a:lnTo>
                      <a:pt x="6746" y="2878"/>
                    </a:lnTo>
                    <a:lnTo>
                      <a:pt x="6662" y="2974"/>
                    </a:lnTo>
                    <a:lnTo>
                      <a:pt x="6555" y="3069"/>
                    </a:lnTo>
                    <a:lnTo>
                      <a:pt x="6448" y="3141"/>
                    </a:lnTo>
                    <a:lnTo>
                      <a:pt x="6328" y="3189"/>
                    </a:lnTo>
                    <a:lnTo>
                      <a:pt x="6197" y="32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8063285" y="1098384"/>
                <a:ext cx="198362" cy="209019"/>
              </a:xfrm>
              <a:custGeom>
                <a:avLst/>
                <a:gdLst/>
                <a:ahLst/>
                <a:cxnLst/>
                <a:rect l="l" t="t" r="r" b="b"/>
                <a:pathLst>
                  <a:path w="3332" h="3511" extrusionOk="0">
                    <a:moveTo>
                      <a:pt x="0" y="1"/>
                    </a:moveTo>
                    <a:lnTo>
                      <a:pt x="418" y="3511"/>
                    </a:lnTo>
                    <a:lnTo>
                      <a:pt x="3331" y="3153"/>
                    </a:lnTo>
                    <a:lnTo>
                      <a:pt x="3045" y="765"/>
                    </a:lnTo>
                    <a:lnTo>
                      <a:pt x="0"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8016374" y="793463"/>
                <a:ext cx="330584" cy="400237"/>
              </a:xfrm>
              <a:custGeom>
                <a:avLst/>
                <a:gdLst/>
                <a:ahLst/>
                <a:cxnLst/>
                <a:rect l="l" t="t" r="r" b="b"/>
                <a:pathLst>
                  <a:path w="5553" h="6723" extrusionOk="0">
                    <a:moveTo>
                      <a:pt x="2794" y="1"/>
                    </a:moveTo>
                    <a:lnTo>
                      <a:pt x="2531" y="24"/>
                    </a:lnTo>
                    <a:lnTo>
                      <a:pt x="2269" y="48"/>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468" y="3702"/>
                    </a:lnTo>
                    <a:lnTo>
                      <a:pt x="5385" y="3129"/>
                    </a:lnTo>
                    <a:lnTo>
                      <a:pt x="5266" y="2436"/>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8016374" y="793463"/>
                <a:ext cx="330584" cy="400237"/>
              </a:xfrm>
              <a:custGeom>
                <a:avLst/>
                <a:gdLst/>
                <a:ahLst/>
                <a:cxnLst/>
                <a:rect l="l" t="t" r="r" b="b"/>
                <a:pathLst>
                  <a:path w="5553" h="6723" fill="none" extrusionOk="0">
                    <a:moveTo>
                      <a:pt x="4036" y="6663"/>
                    </a:move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540" y="4215"/>
                    </a:lnTo>
                    <a:lnTo>
                      <a:pt x="5468" y="3702"/>
                    </a:lnTo>
                    <a:lnTo>
                      <a:pt x="5385" y="3129"/>
                    </a:lnTo>
                    <a:lnTo>
                      <a:pt x="5266" y="2436"/>
                    </a:lnTo>
                    <a:lnTo>
                      <a:pt x="5086" y="1612"/>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lnTo>
                      <a:pt x="2531" y="24"/>
                    </a:lnTo>
                    <a:lnTo>
                      <a:pt x="2269" y="48"/>
                    </a:lnTo>
                    <a:lnTo>
                      <a:pt x="2125" y="72"/>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p:nvPr/>
            </p:nvSpPr>
            <p:spPr>
              <a:xfrm>
                <a:off x="8282184" y="968308"/>
                <a:ext cx="24944" cy="23515"/>
              </a:xfrm>
              <a:custGeom>
                <a:avLst/>
                <a:gdLst/>
                <a:ahLst/>
                <a:cxnLst/>
                <a:rect l="l" t="t" r="r" b="b"/>
                <a:pathLst>
                  <a:path w="419" h="395" extrusionOk="0">
                    <a:moveTo>
                      <a:pt x="180" y="1"/>
                    </a:moveTo>
                    <a:lnTo>
                      <a:pt x="132" y="13"/>
                    </a:lnTo>
                    <a:lnTo>
                      <a:pt x="96" y="37"/>
                    </a:lnTo>
                    <a:lnTo>
                      <a:pt x="60" y="60"/>
                    </a:lnTo>
                    <a:lnTo>
                      <a:pt x="36" y="84"/>
                    </a:lnTo>
                    <a:lnTo>
                      <a:pt x="12" y="120"/>
                    </a:lnTo>
                    <a:lnTo>
                      <a:pt x="1" y="156"/>
                    </a:lnTo>
                    <a:lnTo>
                      <a:pt x="1" y="204"/>
                    </a:lnTo>
                    <a:lnTo>
                      <a:pt x="1" y="240"/>
                    </a:lnTo>
                    <a:lnTo>
                      <a:pt x="12" y="275"/>
                    </a:lnTo>
                    <a:lnTo>
                      <a:pt x="36" y="311"/>
                    </a:lnTo>
                    <a:lnTo>
                      <a:pt x="60" y="347"/>
                    </a:lnTo>
                    <a:lnTo>
                      <a:pt x="84" y="371"/>
                    </a:lnTo>
                    <a:lnTo>
                      <a:pt x="120" y="383"/>
                    </a:lnTo>
                    <a:lnTo>
                      <a:pt x="156" y="395"/>
                    </a:lnTo>
                    <a:lnTo>
                      <a:pt x="251" y="395"/>
                    </a:lnTo>
                    <a:lnTo>
                      <a:pt x="287" y="383"/>
                    </a:lnTo>
                    <a:lnTo>
                      <a:pt x="323" y="359"/>
                    </a:lnTo>
                    <a:lnTo>
                      <a:pt x="359" y="335"/>
                    </a:lnTo>
                    <a:lnTo>
                      <a:pt x="383" y="311"/>
                    </a:lnTo>
                    <a:lnTo>
                      <a:pt x="406" y="275"/>
                    </a:lnTo>
                    <a:lnTo>
                      <a:pt x="418" y="240"/>
                    </a:lnTo>
                    <a:lnTo>
                      <a:pt x="418" y="192"/>
                    </a:lnTo>
                    <a:lnTo>
                      <a:pt x="418" y="156"/>
                    </a:lnTo>
                    <a:lnTo>
                      <a:pt x="406" y="120"/>
                    </a:lnTo>
                    <a:lnTo>
                      <a:pt x="395" y="84"/>
                    </a:lnTo>
                    <a:lnTo>
                      <a:pt x="359" y="49"/>
                    </a:lnTo>
                    <a:lnTo>
                      <a:pt x="335" y="25"/>
                    </a:lnTo>
                    <a:lnTo>
                      <a:pt x="299" y="13"/>
                    </a:lnTo>
                    <a:lnTo>
                      <a:pt x="26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8"/>
              <p:cNvSpPr/>
              <p:nvPr/>
            </p:nvSpPr>
            <p:spPr>
              <a:xfrm>
                <a:off x="8165620" y="991763"/>
                <a:ext cx="25659" cy="24230"/>
              </a:xfrm>
              <a:custGeom>
                <a:avLst/>
                <a:gdLst/>
                <a:ahLst/>
                <a:cxnLst/>
                <a:rect l="l" t="t" r="r" b="b"/>
                <a:pathLst>
                  <a:path w="431" h="407" extrusionOk="0">
                    <a:moveTo>
                      <a:pt x="227" y="1"/>
                    </a:moveTo>
                    <a:lnTo>
                      <a:pt x="180" y="13"/>
                    </a:lnTo>
                    <a:lnTo>
                      <a:pt x="144" y="25"/>
                    </a:lnTo>
                    <a:lnTo>
                      <a:pt x="108" y="37"/>
                    </a:lnTo>
                    <a:lnTo>
                      <a:pt x="72" y="60"/>
                    </a:lnTo>
                    <a:lnTo>
                      <a:pt x="48" y="96"/>
                    </a:lnTo>
                    <a:lnTo>
                      <a:pt x="24" y="132"/>
                    </a:lnTo>
                    <a:lnTo>
                      <a:pt x="12" y="168"/>
                    </a:lnTo>
                    <a:lnTo>
                      <a:pt x="0" y="204"/>
                    </a:lnTo>
                    <a:lnTo>
                      <a:pt x="12" y="251"/>
                    </a:lnTo>
                    <a:lnTo>
                      <a:pt x="24" y="287"/>
                    </a:lnTo>
                    <a:lnTo>
                      <a:pt x="36" y="323"/>
                    </a:lnTo>
                    <a:lnTo>
                      <a:pt x="60" y="347"/>
                    </a:lnTo>
                    <a:lnTo>
                      <a:pt x="96" y="371"/>
                    </a:lnTo>
                    <a:lnTo>
                      <a:pt x="132" y="395"/>
                    </a:lnTo>
                    <a:lnTo>
                      <a:pt x="168" y="407"/>
                    </a:lnTo>
                    <a:lnTo>
                      <a:pt x="251" y="407"/>
                    </a:lnTo>
                    <a:lnTo>
                      <a:pt x="287" y="395"/>
                    </a:lnTo>
                    <a:lnTo>
                      <a:pt x="335" y="371"/>
                    </a:lnTo>
                    <a:lnTo>
                      <a:pt x="359" y="347"/>
                    </a:lnTo>
                    <a:lnTo>
                      <a:pt x="383" y="323"/>
                    </a:lnTo>
                    <a:lnTo>
                      <a:pt x="406" y="287"/>
                    </a:lnTo>
                    <a:lnTo>
                      <a:pt x="418" y="251"/>
                    </a:lnTo>
                    <a:lnTo>
                      <a:pt x="430" y="204"/>
                    </a:lnTo>
                    <a:lnTo>
                      <a:pt x="430" y="168"/>
                    </a:lnTo>
                    <a:lnTo>
                      <a:pt x="418" y="132"/>
                    </a:lnTo>
                    <a:lnTo>
                      <a:pt x="394" y="96"/>
                    </a:lnTo>
                    <a:lnTo>
                      <a:pt x="371" y="60"/>
                    </a:lnTo>
                    <a:lnTo>
                      <a:pt x="335" y="37"/>
                    </a:lnTo>
                    <a:lnTo>
                      <a:pt x="299" y="25"/>
                    </a:lnTo>
                    <a:lnTo>
                      <a:pt x="263" y="13"/>
                    </a:lnTo>
                    <a:lnTo>
                      <a:pt x="2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8132937" y="961224"/>
                <a:ext cx="41970" cy="11430"/>
              </a:xfrm>
              <a:custGeom>
                <a:avLst/>
                <a:gdLst/>
                <a:ahLst/>
                <a:cxnLst/>
                <a:rect l="l" t="t" r="r" b="b"/>
                <a:pathLst>
                  <a:path w="705" h="192" extrusionOk="0">
                    <a:moveTo>
                      <a:pt x="335" y="0"/>
                    </a:moveTo>
                    <a:lnTo>
                      <a:pt x="251" y="24"/>
                    </a:lnTo>
                    <a:lnTo>
                      <a:pt x="155" y="60"/>
                    </a:lnTo>
                    <a:lnTo>
                      <a:pt x="84" y="96"/>
                    </a:lnTo>
                    <a:lnTo>
                      <a:pt x="0" y="156"/>
                    </a:lnTo>
                    <a:lnTo>
                      <a:pt x="0" y="168"/>
                    </a:lnTo>
                    <a:lnTo>
                      <a:pt x="0" y="179"/>
                    </a:lnTo>
                    <a:lnTo>
                      <a:pt x="12" y="191"/>
                    </a:lnTo>
                    <a:lnTo>
                      <a:pt x="24" y="179"/>
                    </a:lnTo>
                    <a:lnTo>
                      <a:pt x="96" y="132"/>
                    </a:lnTo>
                    <a:lnTo>
                      <a:pt x="179" y="84"/>
                    </a:lnTo>
                    <a:lnTo>
                      <a:pt x="263" y="60"/>
                    </a:lnTo>
                    <a:lnTo>
                      <a:pt x="346" y="36"/>
                    </a:lnTo>
                    <a:lnTo>
                      <a:pt x="514" y="36"/>
                    </a:lnTo>
                    <a:lnTo>
                      <a:pt x="609" y="48"/>
                    </a:lnTo>
                    <a:lnTo>
                      <a:pt x="693" y="72"/>
                    </a:lnTo>
                    <a:lnTo>
                      <a:pt x="705" y="72"/>
                    </a:lnTo>
                    <a:lnTo>
                      <a:pt x="705" y="60"/>
                    </a:lnTo>
                    <a:lnTo>
                      <a:pt x="705" y="48"/>
                    </a:lnTo>
                    <a:lnTo>
                      <a:pt x="693" y="36"/>
                    </a:lnTo>
                    <a:lnTo>
                      <a:pt x="609" y="12"/>
                    </a:lnTo>
                    <a:lnTo>
                      <a:pt x="51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8262300" y="939911"/>
                <a:ext cx="41970" cy="11430"/>
              </a:xfrm>
              <a:custGeom>
                <a:avLst/>
                <a:gdLst/>
                <a:ahLst/>
                <a:cxnLst/>
                <a:rect l="l" t="t" r="r" b="b"/>
                <a:pathLst>
                  <a:path w="705" h="192" extrusionOk="0">
                    <a:moveTo>
                      <a:pt x="430" y="0"/>
                    </a:moveTo>
                    <a:lnTo>
                      <a:pt x="335" y="12"/>
                    </a:lnTo>
                    <a:lnTo>
                      <a:pt x="239" y="36"/>
                    </a:lnTo>
                    <a:lnTo>
                      <a:pt x="155" y="72"/>
                    </a:lnTo>
                    <a:lnTo>
                      <a:pt x="72" y="108"/>
                    </a:lnTo>
                    <a:lnTo>
                      <a:pt x="0" y="167"/>
                    </a:lnTo>
                    <a:lnTo>
                      <a:pt x="0" y="179"/>
                    </a:lnTo>
                    <a:lnTo>
                      <a:pt x="0" y="191"/>
                    </a:lnTo>
                    <a:lnTo>
                      <a:pt x="24" y="191"/>
                    </a:lnTo>
                    <a:lnTo>
                      <a:pt x="96" y="143"/>
                    </a:lnTo>
                    <a:lnTo>
                      <a:pt x="179" y="96"/>
                    </a:lnTo>
                    <a:lnTo>
                      <a:pt x="263" y="72"/>
                    </a:lnTo>
                    <a:lnTo>
                      <a:pt x="346" y="48"/>
                    </a:lnTo>
                    <a:lnTo>
                      <a:pt x="430" y="36"/>
                    </a:lnTo>
                    <a:lnTo>
                      <a:pt x="514" y="48"/>
                    </a:lnTo>
                    <a:lnTo>
                      <a:pt x="597" y="60"/>
                    </a:lnTo>
                    <a:lnTo>
                      <a:pt x="681" y="84"/>
                    </a:lnTo>
                    <a:lnTo>
                      <a:pt x="705" y="84"/>
                    </a:lnTo>
                    <a:lnTo>
                      <a:pt x="705" y="72"/>
                    </a:lnTo>
                    <a:lnTo>
                      <a:pt x="705" y="60"/>
                    </a:lnTo>
                    <a:lnTo>
                      <a:pt x="693" y="48"/>
                    </a:lnTo>
                    <a:lnTo>
                      <a:pt x="609" y="24"/>
                    </a:lnTo>
                    <a:lnTo>
                      <a:pt x="514" y="12"/>
                    </a:lnTo>
                    <a:lnTo>
                      <a:pt x="43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8254442" y="900799"/>
                <a:ext cx="33517" cy="4346"/>
              </a:xfrm>
              <a:custGeom>
                <a:avLst/>
                <a:gdLst/>
                <a:ahLst/>
                <a:cxnLst/>
                <a:rect l="l" t="t" r="r" b="b"/>
                <a:pathLst>
                  <a:path w="563" h="73" fill="none" extrusionOk="0">
                    <a:moveTo>
                      <a:pt x="1" y="72"/>
                    </a:moveTo>
                    <a:lnTo>
                      <a:pt x="1" y="72"/>
                    </a:lnTo>
                    <a:lnTo>
                      <a:pt x="132" y="36"/>
                    </a:lnTo>
                    <a:lnTo>
                      <a:pt x="276" y="12"/>
                    </a:lnTo>
                    <a:lnTo>
                      <a:pt x="419" y="0"/>
                    </a:lnTo>
                    <a:lnTo>
                      <a:pt x="562"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8130080" y="928541"/>
                <a:ext cx="32743" cy="4286"/>
              </a:xfrm>
              <a:custGeom>
                <a:avLst/>
                <a:gdLst/>
                <a:ahLst/>
                <a:cxnLst/>
                <a:rect l="l" t="t" r="r" b="b"/>
                <a:pathLst>
                  <a:path w="550" h="72" fill="none" extrusionOk="0">
                    <a:moveTo>
                      <a:pt x="0" y="72"/>
                    </a:moveTo>
                    <a:lnTo>
                      <a:pt x="0" y="72"/>
                    </a:lnTo>
                    <a:lnTo>
                      <a:pt x="132" y="36"/>
                    </a:lnTo>
                    <a:lnTo>
                      <a:pt x="275" y="12"/>
                    </a:lnTo>
                    <a:lnTo>
                      <a:pt x="418" y="0"/>
                    </a:lnTo>
                    <a:lnTo>
                      <a:pt x="550"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8000003" y="1020219"/>
                <a:ext cx="77511" cy="87453"/>
              </a:xfrm>
              <a:custGeom>
                <a:avLst/>
                <a:gdLst/>
                <a:ahLst/>
                <a:cxnLst/>
                <a:rect l="l" t="t" r="r" b="b"/>
                <a:pathLst>
                  <a:path w="1302" h="1469" extrusionOk="0">
                    <a:moveTo>
                      <a:pt x="669" y="0"/>
                    </a:moveTo>
                    <a:lnTo>
                      <a:pt x="574" y="12"/>
                    </a:lnTo>
                    <a:lnTo>
                      <a:pt x="478" y="24"/>
                    </a:lnTo>
                    <a:lnTo>
                      <a:pt x="383" y="60"/>
                    </a:lnTo>
                    <a:lnTo>
                      <a:pt x="299" y="96"/>
                    </a:lnTo>
                    <a:lnTo>
                      <a:pt x="215" y="156"/>
                    </a:lnTo>
                    <a:lnTo>
                      <a:pt x="156" y="239"/>
                    </a:lnTo>
                    <a:lnTo>
                      <a:pt x="96" y="323"/>
                    </a:lnTo>
                    <a:lnTo>
                      <a:pt x="48" y="418"/>
                    </a:lnTo>
                    <a:lnTo>
                      <a:pt x="24" y="514"/>
                    </a:lnTo>
                    <a:lnTo>
                      <a:pt x="1" y="621"/>
                    </a:lnTo>
                    <a:lnTo>
                      <a:pt x="1" y="729"/>
                    </a:lnTo>
                    <a:lnTo>
                      <a:pt x="12" y="824"/>
                    </a:lnTo>
                    <a:lnTo>
                      <a:pt x="36" y="932"/>
                    </a:lnTo>
                    <a:lnTo>
                      <a:pt x="84" y="1027"/>
                    </a:lnTo>
                    <a:lnTo>
                      <a:pt x="132" y="1111"/>
                    </a:lnTo>
                    <a:lnTo>
                      <a:pt x="192" y="1194"/>
                    </a:lnTo>
                    <a:lnTo>
                      <a:pt x="275" y="1266"/>
                    </a:lnTo>
                    <a:lnTo>
                      <a:pt x="347" y="1338"/>
                    </a:lnTo>
                    <a:lnTo>
                      <a:pt x="442" y="1385"/>
                    </a:lnTo>
                    <a:lnTo>
                      <a:pt x="538" y="1421"/>
                    </a:lnTo>
                    <a:lnTo>
                      <a:pt x="633" y="1457"/>
                    </a:lnTo>
                    <a:lnTo>
                      <a:pt x="729" y="1469"/>
                    </a:lnTo>
                    <a:lnTo>
                      <a:pt x="824" y="1469"/>
                    </a:lnTo>
                    <a:lnTo>
                      <a:pt x="932" y="1457"/>
                    </a:lnTo>
                    <a:lnTo>
                      <a:pt x="1027" y="1433"/>
                    </a:lnTo>
                    <a:lnTo>
                      <a:pt x="1123" y="1397"/>
                    </a:lnTo>
                    <a:lnTo>
                      <a:pt x="1218" y="1361"/>
                    </a:lnTo>
                    <a:lnTo>
                      <a:pt x="1302" y="1302"/>
                    </a:lnTo>
                    <a:lnTo>
                      <a:pt x="1051" y="84"/>
                    </a:lnTo>
                    <a:lnTo>
                      <a:pt x="968" y="48"/>
                    </a:lnTo>
                    <a:lnTo>
                      <a:pt x="872" y="24"/>
                    </a:lnTo>
                    <a:lnTo>
                      <a:pt x="765" y="12"/>
                    </a:lnTo>
                    <a:lnTo>
                      <a:pt x="669"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8000003" y="1020219"/>
                <a:ext cx="77511" cy="87453"/>
              </a:xfrm>
              <a:custGeom>
                <a:avLst/>
                <a:gdLst/>
                <a:ahLst/>
                <a:cxnLst/>
                <a:rect l="l" t="t" r="r" b="b"/>
                <a:pathLst>
                  <a:path w="1302" h="1469" fill="none" extrusionOk="0">
                    <a:moveTo>
                      <a:pt x="1051" y="84"/>
                    </a:moveTo>
                    <a:lnTo>
                      <a:pt x="1051" y="84"/>
                    </a:lnTo>
                    <a:lnTo>
                      <a:pt x="968" y="48"/>
                    </a:lnTo>
                    <a:lnTo>
                      <a:pt x="872" y="24"/>
                    </a:lnTo>
                    <a:lnTo>
                      <a:pt x="765" y="12"/>
                    </a:lnTo>
                    <a:lnTo>
                      <a:pt x="669" y="0"/>
                    </a:lnTo>
                    <a:lnTo>
                      <a:pt x="574" y="12"/>
                    </a:lnTo>
                    <a:lnTo>
                      <a:pt x="478" y="24"/>
                    </a:lnTo>
                    <a:lnTo>
                      <a:pt x="383" y="60"/>
                    </a:lnTo>
                    <a:lnTo>
                      <a:pt x="299" y="96"/>
                    </a:lnTo>
                    <a:lnTo>
                      <a:pt x="299" y="96"/>
                    </a:lnTo>
                    <a:lnTo>
                      <a:pt x="215" y="156"/>
                    </a:lnTo>
                    <a:lnTo>
                      <a:pt x="156" y="239"/>
                    </a:lnTo>
                    <a:lnTo>
                      <a:pt x="96" y="323"/>
                    </a:lnTo>
                    <a:lnTo>
                      <a:pt x="48" y="418"/>
                    </a:lnTo>
                    <a:lnTo>
                      <a:pt x="24" y="514"/>
                    </a:lnTo>
                    <a:lnTo>
                      <a:pt x="1" y="621"/>
                    </a:lnTo>
                    <a:lnTo>
                      <a:pt x="1" y="729"/>
                    </a:lnTo>
                    <a:lnTo>
                      <a:pt x="12" y="824"/>
                    </a:lnTo>
                    <a:lnTo>
                      <a:pt x="12" y="824"/>
                    </a:lnTo>
                    <a:lnTo>
                      <a:pt x="36" y="932"/>
                    </a:lnTo>
                    <a:lnTo>
                      <a:pt x="84" y="1027"/>
                    </a:lnTo>
                    <a:lnTo>
                      <a:pt x="132" y="1111"/>
                    </a:lnTo>
                    <a:lnTo>
                      <a:pt x="192" y="1194"/>
                    </a:lnTo>
                    <a:lnTo>
                      <a:pt x="275" y="1266"/>
                    </a:lnTo>
                    <a:lnTo>
                      <a:pt x="347" y="1338"/>
                    </a:lnTo>
                    <a:lnTo>
                      <a:pt x="442" y="1385"/>
                    </a:lnTo>
                    <a:lnTo>
                      <a:pt x="538" y="1421"/>
                    </a:lnTo>
                    <a:lnTo>
                      <a:pt x="538" y="1421"/>
                    </a:lnTo>
                    <a:lnTo>
                      <a:pt x="633" y="1457"/>
                    </a:lnTo>
                    <a:lnTo>
                      <a:pt x="729" y="1469"/>
                    </a:lnTo>
                    <a:lnTo>
                      <a:pt x="824" y="1469"/>
                    </a:lnTo>
                    <a:lnTo>
                      <a:pt x="932" y="1457"/>
                    </a:lnTo>
                    <a:lnTo>
                      <a:pt x="1027" y="1433"/>
                    </a:lnTo>
                    <a:lnTo>
                      <a:pt x="1123" y="1397"/>
                    </a:lnTo>
                    <a:lnTo>
                      <a:pt x="1218" y="1361"/>
                    </a:lnTo>
                    <a:lnTo>
                      <a:pt x="1302" y="13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8018457" y="1048616"/>
                <a:ext cx="37744" cy="17145"/>
              </a:xfrm>
              <a:custGeom>
                <a:avLst/>
                <a:gdLst/>
                <a:ahLst/>
                <a:cxnLst/>
                <a:rect l="l" t="t" r="r" b="b"/>
                <a:pathLst>
                  <a:path w="634" h="288" extrusionOk="0">
                    <a:moveTo>
                      <a:pt x="192" y="1"/>
                    </a:moveTo>
                    <a:lnTo>
                      <a:pt x="96" y="25"/>
                    </a:lnTo>
                    <a:lnTo>
                      <a:pt x="13" y="61"/>
                    </a:lnTo>
                    <a:lnTo>
                      <a:pt x="1" y="84"/>
                    </a:lnTo>
                    <a:lnTo>
                      <a:pt x="1" y="96"/>
                    </a:lnTo>
                    <a:lnTo>
                      <a:pt x="25" y="96"/>
                    </a:lnTo>
                    <a:lnTo>
                      <a:pt x="108" y="61"/>
                    </a:lnTo>
                    <a:lnTo>
                      <a:pt x="204" y="37"/>
                    </a:lnTo>
                    <a:lnTo>
                      <a:pt x="288" y="37"/>
                    </a:lnTo>
                    <a:lnTo>
                      <a:pt x="383" y="61"/>
                    </a:lnTo>
                    <a:lnTo>
                      <a:pt x="455" y="96"/>
                    </a:lnTo>
                    <a:lnTo>
                      <a:pt x="514" y="144"/>
                    </a:lnTo>
                    <a:lnTo>
                      <a:pt x="562" y="204"/>
                    </a:lnTo>
                    <a:lnTo>
                      <a:pt x="610" y="276"/>
                    </a:lnTo>
                    <a:lnTo>
                      <a:pt x="610" y="287"/>
                    </a:lnTo>
                    <a:lnTo>
                      <a:pt x="634" y="287"/>
                    </a:lnTo>
                    <a:lnTo>
                      <a:pt x="634" y="264"/>
                    </a:lnTo>
                    <a:lnTo>
                      <a:pt x="598" y="192"/>
                    </a:lnTo>
                    <a:lnTo>
                      <a:pt x="538" y="120"/>
                    </a:lnTo>
                    <a:lnTo>
                      <a:pt x="467" y="73"/>
                    </a:lnTo>
                    <a:lnTo>
                      <a:pt x="395" y="37"/>
                    </a:lnTo>
                    <a:lnTo>
                      <a:pt x="29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8164191" y="1173037"/>
                <a:ext cx="92454" cy="22801"/>
              </a:xfrm>
              <a:custGeom>
                <a:avLst/>
                <a:gdLst/>
                <a:ahLst/>
                <a:cxnLst/>
                <a:rect l="l" t="t" r="r" b="b"/>
                <a:pathLst>
                  <a:path w="1553" h="383" extrusionOk="0">
                    <a:moveTo>
                      <a:pt x="13" y="0"/>
                    </a:moveTo>
                    <a:lnTo>
                      <a:pt x="1" y="12"/>
                    </a:lnTo>
                    <a:lnTo>
                      <a:pt x="1" y="24"/>
                    </a:lnTo>
                    <a:lnTo>
                      <a:pt x="13" y="36"/>
                    </a:lnTo>
                    <a:lnTo>
                      <a:pt x="180" y="144"/>
                    </a:lnTo>
                    <a:lnTo>
                      <a:pt x="359" y="239"/>
                    </a:lnTo>
                    <a:lnTo>
                      <a:pt x="550" y="299"/>
                    </a:lnTo>
                    <a:lnTo>
                      <a:pt x="741" y="347"/>
                    </a:lnTo>
                    <a:lnTo>
                      <a:pt x="944" y="382"/>
                    </a:lnTo>
                    <a:lnTo>
                      <a:pt x="1135" y="382"/>
                    </a:lnTo>
                    <a:lnTo>
                      <a:pt x="1338" y="370"/>
                    </a:lnTo>
                    <a:lnTo>
                      <a:pt x="1541" y="335"/>
                    </a:lnTo>
                    <a:lnTo>
                      <a:pt x="1553" y="335"/>
                    </a:lnTo>
                    <a:lnTo>
                      <a:pt x="1553" y="311"/>
                    </a:lnTo>
                    <a:lnTo>
                      <a:pt x="1541" y="311"/>
                    </a:lnTo>
                    <a:lnTo>
                      <a:pt x="1529" y="299"/>
                    </a:lnTo>
                    <a:lnTo>
                      <a:pt x="1338" y="335"/>
                    </a:lnTo>
                    <a:lnTo>
                      <a:pt x="1135" y="347"/>
                    </a:lnTo>
                    <a:lnTo>
                      <a:pt x="944" y="347"/>
                    </a:lnTo>
                    <a:lnTo>
                      <a:pt x="741" y="323"/>
                    </a:lnTo>
                    <a:lnTo>
                      <a:pt x="550" y="275"/>
                    </a:lnTo>
                    <a:lnTo>
                      <a:pt x="371" y="203"/>
                    </a:lnTo>
                    <a:lnTo>
                      <a:pt x="192" y="120"/>
                    </a:lnTo>
                    <a:lnTo>
                      <a:pt x="24" y="12"/>
                    </a:lnTo>
                    <a:lnTo>
                      <a:pt x="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8230986" y="983250"/>
                <a:ext cx="33517" cy="70427"/>
              </a:xfrm>
              <a:custGeom>
                <a:avLst/>
                <a:gdLst/>
                <a:ahLst/>
                <a:cxnLst/>
                <a:rect l="l" t="t" r="r" b="b"/>
                <a:pathLst>
                  <a:path w="563" h="1183" extrusionOk="0">
                    <a:moveTo>
                      <a:pt x="13" y="0"/>
                    </a:moveTo>
                    <a:lnTo>
                      <a:pt x="13" y="12"/>
                    </a:lnTo>
                    <a:lnTo>
                      <a:pt x="1" y="24"/>
                    </a:lnTo>
                    <a:lnTo>
                      <a:pt x="132" y="418"/>
                    </a:lnTo>
                    <a:lnTo>
                      <a:pt x="192" y="621"/>
                    </a:lnTo>
                    <a:lnTo>
                      <a:pt x="216" y="669"/>
                    </a:lnTo>
                    <a:lnTo>
                      <a:pt x="228" y="705"/>
                    </a:lnTo>
                    <a:lnTo>
                      <a:pt x="252" y="729"/>
                    </a:lnTo>
                    <a:lnTo>
                      <a:pt x="276" y="741"/>
                    </a:lnTo>
                    <a:lnTo>
                      <a:pt x="311" y="741"/>
                    </a:lnTo>
                    <a:lnTo>
                      <a:pt x="395" y="729"/>
                    </a:lnTo>
                    <a:lnTo>
                      <a:pt x="490" y="729"/>
                    </a:lnTo>
                    <a:lnTo>
                      <a:pt x="514" y="753"/>
                    </a:lnTo>
                    <a:lnTo>
                      <a:pt x="526" y="777"/>
                    </a:lnTo>
                    <a:lnTo>
                      <a:pt x="526" y="812"/>
                    </a:lnTo>
                    <a:lnTo>
                      <a:pt x="502" y="872"/>
                    </a:lnTo>
                    <a:lnTo>
                      <a:pt x="431" y="968"/>
                    </a:lnTo>
                    <a:lnTo>
                      <a:pt x="323" y="1159"/>
                    </a:lnTo>
                    <a:lnTo>
                      <a:pt x="323" y="1171"/>
                    </a:lnTo>
                    <a:lnTo>
                      <a:pt x="323" y="1182"/>
                    </a:lnTo>
                    <a:lnTo>
                      <a:pt x="347" y="1182"/>
                    </a:lnTo>
                    <a:lnTo>
                      <a:pt x="347" y="1171"/>
                    </a:lnTo>
                    <a:lnTo>
                      <a:pt x="467" y="980"/>
                    </a:lnTo>
                    <a:lnTo>
                      <a:pt x="514" y="896"/>
                    </a:lnTo>
                    <a:lnTo>
                      <a:pt x="538" y="860"/>
                    </a:lnTo>
                    <a:lnTo>
                      <a:pt x="550" y="812"/>
                    </a:lnTo>
                    <a:lnTo>
                      <a:pt x="562" y="788"/>
                    </a:lnTo>
                    <a:lnTo>
                      <a:pt x="550" y="753"/>
                    </a:lnTo>
                    <a:lnTo>
                      <a:pt x="550" y="741"/>
                    </a:lnTo>
                    <a:lnTo>
                      <a:pt x="526" y="717"/>
                    </a:lnTo>
                    <a:lnTo>
                      <a:pt x="478" y="693"/>
                    </a:lnTo>
                    <a:lnTo>
                      <a:pt x="419" y="693"/>
                    </a:lnTo>
                    <a:lnTo>
                      <a:pt x="371" y="705"/>
                    </a:lnTo>
                    <a:lnTo>
                      <a:pt x="323" y="705"/>
                    </a:lnTo>
                    <a:lnTo>
                      <a:pt x="276" y="693"/>
                    </a:lnTo>
                    <a:lnTo>
                      <a:pt x="252" y="681"/>
                    </a:lnTo>
                    <a:lnTo>
                      <a:pt x="240" y="657"/>
                    </a:lnTo>
                    <a:lnTo>
                      <a:pt x="180" y="454"/>
                    </a:lnTo>
                    <a:lnTo>
                      <a:pt x="37" y="12"/>
                    </a:lnTo>
                    <a:lnTo>
                      <a:pt x="37"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8191219" y="1065702"/>
                <a:ext cx="54056" cy="41256"/>
              </a:xfrm>
              <a:custGeom>
                <a:avLst/>
                <a:gdLst/>
                <a:ahLst/>
                <a:cxnLst/>
                <a:rect l="l" t="t" r="r" b="b"/>
                <a:pathLst>
                  <a:path w="908" h="693" extrusionOk="0">
                    <a:moveTo>
                      <a:pt x="167" y="0"/>
                    </a:moveTo>
                    <a:lnTo>
                      <a:pt x="120" y="12"/>
                    </a:lnTo>
                    <a:lnTo>
                      <a:pt x="96" y="24"/>
                    </a:lnTo>
                    <a:lnTo>
                      <a:pt x="60" y="60"/>
                    </a:lnTo>
                    <a:lnTo>
                      <a:pt x="24" y="120"/>
                    </a:lnTo>
                    <a:lnTo>
                      <a:pt x="12" y="168"/>
                    </a:lnTo>
                    <a:lnTo>
                      <a:pt x="0" y="227"/>
                    </a:lnTo>
                    <a:lnTo>
                      <a:pt x="0" y="287"/>
                    </a:lnTo>
                    <a:lnTo>
                      <a:pt x="0" y="347"/>
                    </a:lnTo>
                    <a:lnTo>
                      <a:pt x="24" y="406"/>
                    </a:lnTo>
                    <a:lnTo>
                      <a:pt x="48" y="466"/>
                    </a:lnTo>
                    <a:lnTo>
                      <a:pt x="84" y="514"/>
                    </a:lnTo>
                    <a:lnTo>
                      <a:pt x="120" y="562"/>
                    </a:lnTo>
                    <a:lnTo>
                      <a:pt x="167" y="597"/>
                    </a:lnTo>
                    <a:lnTo>
                      <a:pt x="215" y="633"/>
                    </a:lnTo>
                    <a:lnTo>
                      <a:pt x="275" y="657"/>
                    </a:lnTo>
                    <a:lnTo>
                      <a:pt x="335" y="681"/>
                    </a:lnTo>
                    <a:lnTo>
                      <a:pt x="394" y="693"/>
                    </a:lnTo>
                    <a:lnTo>
                      <a:pt x="514" y="693"/>
                    </a:lnTo>
                    <a:lnTo>
                      <a:pt x="573" y="681"/>
                    </a:lnTo>
                    <a:lnTo>
                      <a:pt x="657" y="645"/>
                    </a:lnTo>
                    <a:lnTo>
                      <a:pt x="752" y="597"/>
                    </a:lnTo>
                    <a:lnTo>
                      <a:pt x="824" y="538"/>
                    </a:lnTo>
                    <a:lnTo>
                      <a:pt x="884" y="454"/>
                    </a:lnTo>
                    <a:lnTo>
                      <a:pt x="908" y="418"/>
                    </a:lnTo>
                    <a:lnTo>
                      <a:pt x="908" y="383"/>
                    </a:lnTo>
                    <a:lnTo>
                      <a:pt x="908" y="347"/>
                    </a:lnTo>
                    <a:lnTo>
                      <a:pt x="896" y="311"/>
                    </a:lnTo>
                    <a:lnTo>
                      <a:pt x="860" y="275"/>
                    </a:lnTo>
                    <a:lnTo>
                      <a:pt x="824" y="251"/>
                    </a:lnTo>
                    <a:lnTo>
                      <a:pt x="287" y="36"/>
                    </a:lnTo>
                    <a:lnTo>
                      <a:pt x="203" y="12"/>
                    </a:lnTo>
                    <a:lnTo>
                      <a:pt x="167"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8002860" y="769293"/>
                <a:ext cx="333382" cy="270158"/>
              </a:xfrm>
              <a:custGeom>
                <a:avLst/>
                <a:gdLst/>
                <a:ahLst/>
                <a:cxnLst/>
                <a:rect l="l" t="t" r="r" b="b"/>
                <a:pathLst>
                  <a:path w="5600" h="4538" extrusionOk="0">
                    <a:moveTo>
                      <a:pt x="3164" y="1"/>
                    </a:moveTo>
                    <a:lnTo>
                      <a:pt x="2925" y="13"/>
                    </a:lnTo>
                    <a:lnTo>
                      <a:pt x="2687" y="25"/>
                    </a:lnTo>
                    <a:lnTo>
                      <a:pt x="2448" y="48"/>
                    </a:lnTo>
                    <a:lnTo>
                      <a:pt x="2221" y="96"/>
                    </a:lnTo>
                    <a:lnTo>
                      <a:pt x="1982" y="144"/>
                    </a:lnTo>
                    <a:lnTo>
                      <a:pt x="1755" y="228"/>
                    </a:lnTo>
                    <a:lnTo>
                      <a:pt x="1529" y="311"/>
                    </a:lnTo>
                    <a:lnTo>
                      <a:pt x="1314" y="419"/>
                    </a:lnTo>
                    <a:lnTo>
                      <a:pt x="1111" y="550"/>
                    </a:lnTo>
                    <a:lnTo>
                      <a:pt x="920" y="681"/>
                    </a:lnTo>
                    <a:lnTo>
                      <a:pt x="729" y="836"/>
                    </a:lnTo>
                    <a:lnTo>
                      <a:pt x="561" y="1016"/>
                    </a:lnTo>
                    <a:lnTo>
                      <a:pt x="418" y="1207"/>
                    </a:lnTo>
                    <a:lnTo>
                      <a:pt x="287" y="1410"/>
                    </a:lnTo>
                    <a:lnTo>
                      <a:pt x="179" y="1624"/>
                    </a:lnTo>
                    <a:lnTo>
                      <a:pt x="96" y="1851"/>
                    </a:lnTo>
                    <a:lnTo>
                      <a:pt x="36" y="2078"/>
                    </a:lnTo>
                    <a:lnTo>
                      <a:pt x="12" y="2317"/>
                    </a:lnTo>
                    <a:lnTo>
                      <a:pt x="0" y="2436"/>
                    </a:lnTo>
                    <a:lnTo>
                      <a:pt x="0" y="2556"/>
                    </a:lnTo>
                    <a:lnTo>
                      <a:pt x="12" y="2675"/>
                    </a:lnTo>
                    <a:lnTo>
                      <a:pt x="36" y="2795"/>
                    </a:lnTo>
                    <a:lnTo>
                      <a:pt x="311" y="4036"/>
                    </a:lnTo>
                    <a:lnTo>
                      <a:pt x="347" y="4108"/>
                    </a:lnTo>
                    <a:lnTo>
                      <a:pt x="394" y="4191"/>
                    </a:lnTo>
                    <a:lnTo>
                      <a:pt x="442" y="4263"/>
                    </a:lnTo>
                    <a:lnTo>
                      <a:pt x="514" y="4323"/>
                    </a:lnTo>
                    <a:lnTo>
                      <a:pt x="573" y="4394"/>
                    </a:lnTo>
                    <a:lnTo>
                      <a:pt x="645" y="4442"/>
                    </a:lnTo>
                    <a:lnTo>
                      <a:pt x="717" y="4490"/>
                    </a:lnTo>
                    <a:lnTo>
                      <a:pt x="776" y="4514"/>
                    </a:lnTo>
                    <a:lnTo>
                      <a:pt x="824" y="4526"/>
                    </a:lnTo>
                    <a:lnTo>
                      <a:pt x="884" y="4538"/>
                    </a:lnTo>
                    <a:lnTo>
                      <a:pt x="1015" y="4538"/>
                    </a:lnTo>
                    <a:lnTo>
                      <a:pt x="1063" y="4526"/>
                    </a:lnTo>
                    <a:lnTo>
                      <a:pt x="1123" y="4502"/>
                    </a:lnTo>
                    <a:lnTo>
                      <a:pt x="1182" y="4478"/>
                    </a:lnTo>
                    <a:lnTo>
                      <a:pt x="1230" y="4442"/>
                    </a:lnTo>
                    <a:lnTo>
                      <a:pt x="1290" y="4382"/>
                    </a:lnTo>
                    <a:lnTo>
                      <a:pt x="1338" y="4323"/>
                    </a:lnTo>
                    <a:lnTo>
                      <a:pt x="1373" y="4239"/>
                    </a:lnTo>
                    <a:lnTo>
                      <a:pt x="1409" y="4168"/>
                    </a:lnTo>
                    <a:lnTo>
                      <a:pt x="1421" y="4084"/>
                    </a:lnTo>
                    <a:lnTo>
                      <a:pt x="1433" y="3988"/>
                    </a:lnTo>
                    <a:lnTo>
                      <a:pt x="1433" y="3905"/>
                    </a:lnTo>
                    <a:lnTo>
                      <a:pt x="1421" y="3821"/>
                    </a:lnTo>
                    <a:lnTo>
                      <a:pt x="1385" y="3654"/>
                    </a:lnTo>
                    <a:lnTo>
                      <a:pt x="1338" y="3487"/>
                    </a:lnTo>
                    <a:lnTo>
                      <a:pt x="1230" y="3165"/>
                    </a:lnTo>
                    <a:lnTo>
                      <a:pt x="1194" y="3045"/>
                    </a:lnTo>
                    <a:lnTo>
                      <a:pt x="1170" y="2926"/>
                    </a:lnTo>
                    <a:lnTo>
                      <a:pt x="1158" y="2806"/>
                    </a:lnTo>
                    <a:lnTo>
                      <a:pt x="1146" y="2675"/>
                    </a:lnTo>
                    <a:lnTo>
                      <a:pt x="1146" y="2556"/>
                    </a:lnTo>
                    <a:lnTo>
                      <a:pt x="1158" y="2436"/>
                    </a:lnTo>
                    <a:lnTo>
                      <a:pt x="1182" y="2317"/>
                    </a:lnTo>
                    <a:lnTo>
                      <a:pt x="1218" y="2198"/>
                    </a:lnTo>
                    <a:lnTo>
                      <a:pt x="1254" y="2078"/>
                    </a:lnTo>
                    <a:lnTo>
                      <a:pt x="1314" y="1971"/>
                    </a:lnTo>
                    <a:lnTo>
                      <a:pt x="1385" y="1863"/>
                    </a:lnTo>
                    <a:lnTo>
                      <a:pt x="1469" y="1768"/>
                    </a:lnTo>
                    <a:lnTo>
                      <a:pt x="1552" y="1684"/>
                    </a:lnTo>
                    <a:lnTo>
                      <a:pt x="1648" y="1613"/>
                    </a:lnTo>
                    <a:lnTo>
                      <a:pt x="1755" y="1553"/>
                    </a:lnTo>
                    <a:lnTo>
                      <a:pt x="1875" y="1517"/>
                    </a:lnTo>
                    <a:lnTo>
                      <a:pt x="1970" y="1493"/>
                    </a:lnTo>
                    <a:lnTo>
                      <a:pt x="2066" y="1481"/>
                    </a:lnTo>
                    <a:lnTo>
                      <a:pt x="2257" y="1469"/>
                    </a:lnTo>
                    <a:lnTo>
                      <a:pt x="2448" y="1469"/>
                    </a:lnTo>
                    <a:lnTo>
                      <a:pt x="2639" y="1457"/>
                    </a:lnTo>
                    <a:lnTo>
                      <a:pt x="2734" y="1445"/>
                    </a:lnTo>
                    <a:lnTo>
                      <a:pt x="2830" y="1410"/>
                    </a:lnTo>
                    <a:lnTo>
                      <a:pt x="2925" y="1374"/>
                    </a:lnTo>
                    <a:lnTo>
                      <a:pt x="3009" y="1326"/>
                    </a:lnTo>
                    <a:lnTo>
                      <a:pt x="3081" y="1266"/>
                    </a:lnTo>
                    <a:lnTo>
                      <a:pt x="3140" y="1207"/>
                    </a:lnTo>
                    <a:lnTo>
                      <a:pt x="3188" y="1123"/>
                    </a:lnTo>
                    <a:lnTo>
                      <a:pt x="3212" y="1039"/>
                    </a:lnTo>
                    <a:lnTo>
                      <a:pt x="3284" y="1099"/>
                    </a:lnTo>
                    <a:lnTo>
                      <a:pt x="3343" y="1159"/>
                    </a:lnTo>
                    <a:lnTo>
                      <a:pt x="3415" y="1207"/>
                    </a:lnTo>
                    <a:lnTo>
                      <a:pt x="3499" y="1254"/>
                    </a:lnTo>
                    <a:lnTo>
                      <a:pt x="3582" y="1290"/>
                    </a:lnTo>
                    <a:lnTo>
                      <a:pt x="3666" y="1314"/>
                    </a:lnTo>
                    <a:lnTo>
                      <a:pt x="3761" y="1326"/>
                    </a:lnTo>
                    <a:lnTo>
                      <a:pt x="3845" y="1338"/>
                    </a:lnTo>
                    <a:lnTo>
                      <a:pt x="3940" y="1338"/>
                    </a:lnTo>
                    <a:lnTo>
                      <a:pt x="4024" y="1314"/>
                    </a:lnTo>
                    <a:lnTo>
                      <a:pt x="4108" y="1290"/>
                    </a:lnTo>
                    <a:lnTo>
                      <a:pt x="4191" y="1266"/>
                    </a:lnTo>
                    <a:lnTo>
                      <a:pt x="4275" y="1219"/>
                    </a:lnTo>
                    <a:lnTo>
                      <a:pt x="4346" y="1171"/>
                    </a:lnTo>
                    <a:lnTo>
                      <a:pt x="4418" y="1111"/>
                    </a:lnTo>
                    <a:lnTo>
                      <a:pt x="4490" y="1051"/>
                    </a:lnTo>
                    <a:lnTo>
                      <a:pt x="4537" y="1207"/>
                    </a:lnTo>
                    <a:lnTo>
                      <a:pt x="4585" y="1362"/>
                    </a:lnTo>
                    <a:lnTo>
                      <a:pt x="4657" y="1505"/>
                    </a:lnTo>
                    <a:lnTo>
                      <a:pt x="4704" y="1577"/>
                    </a:lnTo>
                    <a:lnTo>
                      <a:pt x="4752" y="1636"/>
                    </a:lnTo>
                    <a:lnTo>
                      <a:pt x="4812" y="1696"/>
                    </a:lnTo>
                    <a:lnTo>
                      <a:pt x="4872" y="1744"/>
                    </a:lnTo>
                    <a:lnTo>
                      <a:pt x="4943" y="1792"/>
                    </a:lnTo>
                    <a:lnTo>
                      <a:pt x="5027" y="1815"/>
                    </a:lnTo>
                    <a:lnTo>
                      <a:pt x="5098" y="1839"/>
                    </a:lnTo>
                    <a:lnTo>
                      <a:pt x="5266" y="1839"/>
                    </a:lnTo>
                    <a:lnTo>
                      <a:pt x="5337" y="1815"/>
                    </a:lnTo>
                    <a:lnTo>
                      <a:pt x="5397" y="1780"/>
                    </a:lnTo>
                    <a:lnTo>
                      <a:pt x="5457" y="1732"/>
                    </a:lnTo>
                    <a:lnTo>
                      <a:pt x="5504" y="1672"/>
                    </a:lnTo>
                    <a:lnTo>
                      <a:pt x="5540" y="1601"/>
                    </a:lnTo>
                    <a:lnTo>
                      <a:pt x="5564" y="1541"/>
                    </a:lnTo>
                    <a:lnTo>
                      <a:pt x="5588" y="1469"/>
                    </a:lnTo>
                    <a:lnTo>
                      <a:pt x="5600" y="1386"/>
                    </a:lnTo>
                    <a:lnTo>
                      <a:pt x="5600" y="1314"/>
                    </a:lnTo>
                    <a:lnTo>
                      <a:pt x="5600" y="1183"/>
                    </a:lnTo>
                    <a:lnTo>
                      <a:pt x="5564" y="1063"/>
                    </a:lnTo>
                    <a:lnTo>
                      <a:pt x="5516" y="944"/>
                    </a:lnTo>
                    <a:lnTo>
                      <a:pt x="5457" y="824"/>
                    </a:lnTo>
                    <a:lnTo>
                      <a:pt x="5385" y="717"/>
                    </a:lnTo>
                    <a:lnTo>
                      <a:pt x="5301" y="622"/>
                    </a:lnTo>
                    <a:lnTo>
                      <a:pt x="5206" y="538"/>
                    </a:lnTo>
                    <a:lnTo>
                      <a:pt x="5098" y="454"/>
                    </a:lnTo>
                    <a:lnTo>
                      <a:pt x="4991" y="383"/>
                    </a:lnTo>
                    <a:lnTo>
                      <a:pt x="4872" y="323"/>
                    </a:lnTo>
                    <a:lnTo>
                      <a:pt x="4752" y="275"/>
                    </a:lnTo>
                    <a:lnTo>
                      <a:pt x="4633" y="228"/>
                    </a:lnTo>
                    <a:lnTo>
                      <a:pt x="4382" y="156"/>
                    </a:lnTo>
                    <a:lnTo>
                      <a:pt x="4119" y="108"/>
                    </a:lnTo>
                    <a:lnTo>
                      <a:pt x="3893" y="60"/>
                    </a:lnTo>
                    <a:lnTo>
                      <a:pt x="3654" y="36"/>
                    </a:lnTo>
                    <a:lnTo>
                      <a:pt x="3415" y="13"/>
                    </a:lnTo>
                    <a:lnTo>
                      <a:pt x="3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7825158" y="1254774"/>
                <a:ext cx="636224" cy="822441"/>
              </a:xfrm>
              <a:custGeom>
                <a:avLst/>
                <a:gdLst/>
                <a:ahLst/>
                <a:cxnLst/>
                <a:rect l="l" t="t" r="r" b="b"/>
                <a:pathLst>
                  <a:path w="10687" h="13815" extrusionOk="0">
                    <a:moveTo>
                      <a:pt x="4323" y="0"/>
                    </a:moveTo>
                    <a:lnTo>
                      <a:pt x="1529" y="812"/>
                    </a:lnTo>
                    <a:lnTo>
                      <a:pt x="1827" y="3976"/>
                    </a:lnTo>
                    <a:lnTo>
                      <a:pt x="0" y="13647"/>
                    </a:lnTo>
                    <a:lnTo>
                      <a:pt x="10686" y="13814"/>
                    </a:lnTo>
                    <a:lnTo>
                      <a:pt x="10101" y="5564"/>
                    </a:lnTo>
                    <a:lnTo>
                      <a:pt x="10495" y="1170"/>
                    </a:lnTo>
                    <a:lnTo>
                      <a:pt x="7212" y="156"/>
                    </a:lnTo>
                    <a:lnTo>
                      <a:pt x="7152" y="203"/>
                    </a:lnTo>
                    <a:lnTo>
                      <a:pt x="7081" y="263"/>
                    </a:lnTo>
                    <a:lnTo>
                      <a:pt x="6973" y="323"/>
                    </a:lnTo>
                    <a:lnTo>
                      <a:pt x="6830" y="371"/>
                    </a:lnTo>
                    <a:lnTo>
                      <a:pt x="6651" y="430"/>
                    </a:lnTo>
                    <a:lnTo>
                      <a:pt x="6424" y="466"/>
                    </a:lnTo>
                    <a:lnTo>
                      <a:pt x="6305" y="466"/>
                    </a:lnTo>
                    <a:lnTo>
                      <a:pt x="6161" y="478"/>
                    </a:lnTo>
                    <a:lnTo>
                      <a:pt x="6018" y="466"/>
                    </a:lnTo>
                    <a:lnTo>
                      <a:pt x="5863" y="454"/>
                    </a:lnTo>
                    <a:lnTo>
                      <a:pt x="5552" y="406"/>
                    </a:lnTo>
                    <a:lnTo>
                      <a:pt x="5254" y="323"/>
                    </a:lnTo>
                    <a:lnTo>
                      <a:pt x="4955" y="239"/>
                    </a:lnTo>
                    <a:lnTo>
                      <a:pt x="4705" y="144"/>
                    </a:lnTo>
                    <a:lnTo>
                      <a:pt x="4502" y="72"/>
                    </a:lnTo>
                    <a:lnTo>
                      <a:pt x="4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7671625" y="1299542"/>
                <a:ext cx="376781" cy="651166"/>
              </a:xfrm>
              <a:custGeom>
                <a:avLst/>
                <a:gdLst/>
                <a:ahLst/>
                <a:cxnLst/>
                <a:rect l="l" t="t" r="r" b="b"/>
                <a:pathLst>
                  <a:path w="6329" h="10938" extrusionOk="0">
                    <a:moveTo>
                      <a:pt x="4394" y="1"/>
                    </a:moveTo>
                    <a:lnTo>
                      <a:pt x="4311" y="13"/>
                    </a:lnTo>
                    <a:lnTo>
                      <a:pt x="4120" y="48"/>
                    </a:lnTo>
                    <a:lnTo>
                      <a:pt x="3833" y="120"/>
                    </a:lnTo>
                    <a:lnTo>
                      <a:pt x="3666" y="180"/>
                    </a:lnTo>
                    <a:lnTo>
                      <a:pt x="3487" y="251"/>
                    </a:lnTo>
                    <a:lnTo>
                      <a:pt x="3308" y="335"/>
                    </a:lnTo>
                    <a:lnTo>
                      <a:pt x="3129" y="430"/>
                    </a:lnTo>
                    <a:lnTo>
                      <a:pt x="2950" y="550"/>
                    </a:lnTo>
                    <a:lnTo>
                      <a:pt x="2770" y="681"/>
                    </a:lnTo>
                    <a:lnTo>
                      <a:pt x="2603" y="836"/>
                    </a:lnTo>
                    <a:lnTo>
                      <a:pt x="2460" y="1015"/>
                    </a:lnTo>
                    <a:lnTo>
                      <a:pt x="2388" y="1111"/>
                    </a:lnTo>
                    <a:lnTo>
                      <a:pt x="2329" y="1206"/>
                    </a:lnTo>
                    <a:lnTo>
                      <a:pt x="2269" y="1314"/>
                    </a:lnTo>
                    <a:lnTo>
                      <a:pt x="2221" y="1421"/>
                    </a:lnTo>
                    <a:lnTo>
                      <a:pt x="1672" y="2771"/>
                    </a:lnTo>
                    <a:lnTo>
                      <a:pt x="1314" y="3702"/>
                    </a:lnTo>
                    <a:lnTo>
                      <a:pt x="932" y="4717"/>
                    </a:lnTo>
                    <a:lnTo>
                      <a:pt x="753" y="5242"/>
                    </a:lnTo>
                    <a:lnTo>
                      <a:pt x="585" y="5755"/>
                    </a:lnTo>
                    <a:lnTo>
                      <a:pt x="430" y="6257"/>
                    </a:lnTo>
                    <a:lnTo>
                      <a:pt x="287" y="6746"/>
                    </a:lnTo>
                    <a:lnTo>
                      <a:pt x="168" y="7212"/>
                    </a:lnTo>
                    <a:lnTo>
                      <a:pt x="84" y="7642"/>
                    </a:lnTo>
                    <a:lnTo>
                      <a:pt x="24" y="8024"/>
                    </a:lnTo>
                    <a:lnTo>
                      <a:pt x="12" y="8203"/>
                    </a:lnTo>
                    <a:lnTo>
                      <a:pt x="0" y="8358"/>
                    </a:lnTo>
                    <a:lnTo>
                      <a:pt x="12" y="8657"/>
                    </a:lnTo>
                    <a:lnTo>
                      <a:pt x="48" y="8931"/>
                    </a:lnTo>
                    <a:lnTo>
                      <a:pt x="96" y="9194"/>
                    </a:lnTo>
                    <a:lnTo>
                      <a:pt x="168" y="9433"/>
                    </a:lnTo>
                    <a:lnTo>
                      <a:pt x="239" y="9660"/>
                    </a:lnTo>
                    <a:lnTo>
                      <a:pt x="335" y="9863"/>
                    </a:lnTo>
                    <a:lnTo>
                      <a:pt x="442" y="10042"/>
                    </a:lnTo>
                    <a:lnTo>
                      <a:pt x="550" y="10209"/>
                    </a:lnTo>
                    <a:lnTo>
                      <a:pt x="669" y="10364"/>
                    </a:lnTo>
                    <a:lnTo>
                      <a:pt x="800" y="10495"/>
                    </a:lnTo>
                    <a:lnTo>
                      <a:pt x="932" y="10603"/>
                    </a:lnTo>
                    <a:lnTo>
                      <a:pt x="1063" y="10710"/>
                    </a:lnTo>
                    <a:lnTo>
                      <a:pt x="1206" y="10794"/>
                    </a:lnTo>
                    <a:lnTo>
                      <a:pt x="1338" y="10854"/>
                    </a:lnTo>
                    <a:lnTo>
                      <a:pt x="1469" y="10901"/>
                    </a:lnTo>
                    <a:lnTo>
                      <a:pt x="1588" y="10937"/>
                    </a:lnTo>
                    <a:lnTo>
                      <a:pt x="1756" y="10937"/>
                    </a:lnTo>
                    <a:lnTo>
                      <a:pt x="1982" y="10913"/>
                    </a:lnTo>
                    <a:lnTo>
                      <a:pt x="2269" y="10842"/>
                    </a:lnTo>
                    <a:lnTo>
                      <a:pt x="2603" y="10758"/>
                    </a:lnTo>
                    <a:lnTo>
                      <a:pt x="2985" y="10651"/>
                    </a:lnTo>
                    <a:lnTo>
                      <a:pt x="3379" y="10531"/>
                    </a:lnTo>
                    <a:lnTo>
                      <a:pt x="4203" y="10245"/>
                    </a:lnTo>
                    <a:lnTo>
                      <a:pt x="5003" y="9970"/>
                    </a:lnTo>
                    <a:lnTo>
                      <a:pt x="5684" y="9719"/>
                    </a:lnTo>
                    <a:lnTo>
                      <a:pt x="6328" y="9469"/>
                    </a:lnTo>
                    <a:lnTo>
                      <a:pt x="5493" y="5946"/>
                    </a:lnTo>
                    <a:lnTo>
                      <a:pt x="4299" y="6460"/>
                    </a:lnTo>
                    <a:lnTo>
                      <a:pt x="4860" y="3523"/>
                    </a:lnTo>
                    <a:lnTo>
                      <a:pt x="43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8407974" y="1324426"/>
                <a:ext cx="454293" cy="594968"/>
              </a:xfrm>
              <a:custGeom>
                <a:avLst/>
                <a:gdLst/>
                <a:ahLst/>
                <a:cxnLst/>
                <a:rect l="l" t="t" r="r" b="b"/>
                <a:pathLst>
                  <a:path w="7631" h="9994" extrusionOk="0">
                    <a:moveTo>
                      <a:pt x="705" y="0"/>
                    </a:moveTo>
                    <a:lnTo>
                      <a:pt x="1" y="371"/>
                    </a:lnTo>
                    <a:lnTo>
                      <a:pt x="598" y="9051"/>
                    </a:lnTo>
                    <a:lnTo>
                      <a:pt x="669" y="9122"/>
                    </a:lnTo>
                    <a:lnTo>
                      <a:pt x="861" y="9301"/>
                    </a:lnTo>
                    <a:lnTo>
                      <a:pt x="1004" y="9409"/>
                    </a:lnTo>
                    <a:lnTo>
                      <a:pt x="1171" y="9528"/>
                    </a:lnTo>
                    <a:lnTo>
                      <a:pt x="1362" y="9648"/>
                    </a:lnTo>
                    <a:lnTo>
                      <a:pt x="1565" y="9755"/>
                    </a:lnTo>
                    <a:lnTo>
                      <a:pt x="1804" y="9851"/>
                    </a:lnTo>
                    <a:lnTo>
                      <a:pt x="1935" y="9898"/>
                    </a:lnTo>
                    <a:lnTo>
                      <a:pt x="2066" y="9934"/>
                    </a:lnTo>
                    <a:lnTo>
                      <a:pt x="2198" y="9958"/>
                    </a:lnTo>
                    <a:lnTo>
                      <a:pt x="2329" y="9982"/>
                    </a:lnTo>
                    <a:lnTo>
                      <a:pt x="2472" y="9982"/>
                    </a:lnTo>
                    <a:lnTo>
                      <a:pt x="2628" y="9994"/>
                    </a:lnTo>
                    <a:lnTo>
                      <a:pt x="2771" y="9982"/>
                    </a:lnTo>
                    <a:lnTo>
                      <a:pt x="2926" y="9958"/>
                    </a:lnTo>
                    <a:lnTo>
                      <a:pt x="3081" y="9922"/>
                    </a:lnTo>
                    <a:lnTo>
                      <a:pt x="3248" y="9886"/>
                    </a:lnTo>
                    <a:lnTo>
                      <a:pt x="3404" y="9827"/>
                    </a:lnTo>
                    <a:lnTo>
                      <a:pt x="3571" y="9755"/>
                    </a:lnTo>
                    <a:lnTo>
                      <a:pt x="3738" y="9660"/>
                    </a:lnTo>
                    <a:lnTo>
                      <a:pt x="3917" y="9552"/>
                    </a:lnTo>
                    <a:lnTo>
                      <a:pt x="4132" y="9409"/>
                    </a:lnTo>
                    <a:lnTo>
                      <a:pt x="4371" y="9230"/>
                    </a:lnTo>
                    <a:lnTo>
                      <a:pt x="4932" y="8788"/>
                    </a:lnTo>
                    <a:lnTo>
                      <a:pt x="5553" y="8298"/>
                    </a:lnTo>
                    <a:lnTo>
                      <a:pt x="6162" y="7785"/>
                    </a:lnTo>
                    <a:lnTo>
                      <a:pt x="7188" y="6913"/>
                    </a:lnTo>
                    <a:lnTo>
                      <a:pt x="7630" y="6531"/>
                    </a:lnTo>
                    <a:lnTo>
                      <a:pt x="5350" y="3929"/>
                    </a:lnTo>
                    <a:lnTo>
                      <a:pt x="2950" y="5875"/>
                    </a:lnTo>
                    <a:lnTo>
                      <a:pt x="2114" y="2006"/>
                    </a:lnTo>
                    <a:lnTo>
                      <a:pt x="2054" y="1744"/>
                    </a:lnTo>
                    <a:lnTo>
                      <a:pt x="1971" y="1505"/>
                    </a:lnTo>
                    <a:lnTo>
                      <a:pt x="1875" y="1290"/>
                    </a:lnTo>
                    <a:lnTo>
                      <a:pt x="1768" y="1087"/>
                    </a:lnTo>
                    <a:lnTo>
                      <a:pt x="1660" y="908"/>
                    </a:lnTo>
                    <a:lnTo>
                      <a:pt x="1541" y="741"/>
                    </a:lnTo>
                    <a:lnTo>
                      <a:pt x="1422" y="597"/>
                    </a:lnTo>
                    <a:lnTo>
                      <a:pt x="1302" y="466"/>
                    </a:lnTo>
                    <a:lnTo>
                      <a:pt x="1183" y="359"/>
                    </a:lnTo>
                    <a:lnTo>
                      <a:pt x="1075" y="263"/>
                    </a:lnTo>
                    <a:lnTo>
                      <a:pt x="884" y="120"/>
                    </a:lnTo>
                    <a:lnTo>
                      <a:pt x="753" y="36"/>
                    </a:ln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8181277" y="2011719"/>
                <a:ext cx="255930" cy="2203"/>
              </a:xfrm>
              <a:custGeom>
                <a:avLst/>
                <a:gdLst/>
                <a:ahLst/>
                <a:cxnLst/>
                <a:rect l="l" t="t" r="r" b="b"/>
                <a:pathLst>
                  <a:path w="4299" h="37" extrusionOk="0">
                    <a:moveTo>
                      <a:pt x="24" y="1"/>
                    </a:moveTo>
                    <a:lnTo>
                      <a:pt x="12" y="13"/>
                    </a:lnTo>
                    <a:lnTo>
                      <a:pt x="0" y="25"/>
                    </a:lnTo>
                    <a:lnTo>
                      <a:pt x="12" y="37"/>
                    </a:lnTo>
                    <a:lnTo>
                      <a:pt x="4286" y="37"/>
                    </a:lnTo>
                    <a:lnTo>
                      <a:pt x="4298" y="25"/>
                    </a:lnTo>
                    <a:lnTo>
                      <a:pt x="4286" y="13"/>
                    </a:lnTo>
                    <a:lnTo>
                      <a:pt x="427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8545195" y="1671972"/>
                <a:ext cx="39827" cy="115969"/>
              </a:xfrm>
              <a:custGeom>
                <a:avLst/>
                <a:gdLst/>
                <a:ahLst/>
                <a:cxnLst/>
                <a:rect l="l" t="t" r="r" b="b"/>
                <a:pathLst>
                  <a:path w="669" h="1948" extrusionOk="0">
                    <a:moveTo>
                      <a:pt x="645" y="1"/>
                    </a:moveTo>
                    <a:lnTo>
                      <a:pt x="633" y="13"/>
                    </a:lnTo>
                    <a:lnTo>
                      <a:pt x="478" y="216"/>
                    </a:lnTo>
                    <a:lnTo>
                      <a:pt x="335" y="431"/>
                    </a:lnTo>
                    <a:lnTo>
                      <a:pt x="215" y="658"/>
                    </a:lnTo>
                    <a:lnTo>
                      <a:pt x="132" y="908"/>
                    </a:lnTo>
                    <a:lnTo>
                      <a:pt x="60" y="1147"/>
                    </a:lnTo>
                    <a:lnTo>
                      <a:pt x="12" y="1410"/>
                    </a:lnTo>
                    <a:lnTo>
                      <a:pt x="0" y="1660"/>
                    </a:lnTo>
                    <a:lnTo>
                      <a:pt x="0" y="1923"/>
                    </a:lnTo>
                    <a:lnTo>
                      <a:pt x="12" y="1935"/>
                    </a:lnTo>
                    <a:lnTo>
                      <a:pt x="24" y="1947"/>
                    </a:lnTo>
                    <a:lnTo>
                      <a:pt x="36" y="1935"/>
                    </a:lnTo>
                    <a:lnTo>
                      <a:pt x="36" y="1923"/>
                    </a:lnTo>
                    <a:lnTo>
                      <a:pt x="36" y="1672"/>
                    </a:lnTo>
                    <a:lnTo>
                      <a:pt x="48" y="1410"/>
                    </a:lnTo>
                    <a:lnTo>
                      <a:pt x="96" y="1159"/>
                    </a:lnTo>
                    <a:lnTo>
                      <a:pt x="155" y="920"/>
                    </a:lnTo>
                    <a:lnTo>
                      <a:pt x="251" y="681"/>
                    </a:lnTo>
                    <a:lnTo>
                      <a:pt x="358" y="455"/>
                    </a:lnTo>
                    <a:lnTo>
                      <a:pt x="502" y="240"/>
                    </a:lnTo>
                    <a:lnTo>
                      <a:pt x="657" y="37"/>
                    </a:lnTo>
                    <a:lnTo>
                      <a:pt x="669" y="25"/>
                    </a:lnTo>
                    <a:lnTo>
                      <a:pt x="657" y="13"/>
                    </a:lnTo>
                    <a:lnTo>
                      <a:pt x="64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7925350" y="1500699"/>
                <a:ext cx="46257" cy="188420"/>
              </a:xfrm>
              <a:custGeom>
                <a:avLst/>
                <a:gdLst/>
                <a:ahLst/>
                <a:cxnLst/>
                <a:rect l="l" t="t" r="r" b="b"/>
                <a:pathLst>
                  <a:path w="777" h="3165" extrusionOk="0">
                    <a:moveTo>
                      <a:pt x="753" y="0"/>
                    </a:moveTo>
                    <a:lnTo>
                      <a:pt x="741" y="12"/>
                    </a:lnTo>
                    <a:lnTo>
                      <a:pt x="168" y="2460"/>
                    </a:lnTo>
                    <a:lnTo>
                      <a:pt x="1" y="3141"/>
                    </a:lnTo>
                    <a:lnTo>
                      <a:pt x="1" y="3164"/>
                    </a:lnTo>
                    <a:lnTo>
                      <a:pt x="25" y="3164"/>
                    </a:lnTo>
                    <a:lnTo>
                      <a:pt x="37" y="3152"/>
                    </a:lnTo>
                    <a:lnTo>
                      <a:pt x="610" y="705"/>
                    </a:lnTo>
                    <a:lnTo>
                      <a:pt x="777" y="12"/>
                    </a:lnTo>
                    <a:lnTo>
                      <a:pt x="7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8081025" y="1332225"/>
                <a:ext cx="513289" cy="481975"/>
              </a:xfrm>
              <a:custGeom>
                <a:avLst/>
                <a:gdLst/>
                <a:ahLst/>
                <a:cxnLst/>
                <a:rect l="l" t="t" r="r" b="b"/>
                <a:pathLst>
                  <a:path w="8622" h="8096" extrusionOk="0">
                    <a:moveTo>
                      <a:pt x="2818" y="1"/>
                    </a:moveTo>
                    <a:lnTo>
                      <a:pt x="2735" y="13"/>
                    </a:lnTo>
                    <a:lnTo>
                      <a:pt x="2663" y="25"/>
                    </a:lnTo>
                    <a:lnTo>
                      <a:pt x="2592" y="60"/>
                    </a:lnTo>
                    <a:lnTo>
                      <a:pt x="2520" y="96"/>
                    </a:lnTo>
                    <a:lnTo>
                      <a:pt x="2460" y="144"/>
                    </a:lnTo>
                    <a:lnTo>
                      <a:pt x="2412" y="204"/>
                    </a:lnTo>
                    <a:lnTo>
                      <a:pt x="2365" y="275"/>
                    </a:lnTo>
                    <a:lnTo>
                      <a:pt x="2329" y="359"/>
                    </a:lnTo>
                    <a:lnTo>
                      <a:pt x="25" y="7427"/>
                    </a:lnTo>
                    <a:lnTo>
                      <a:pt x="13" y="7487"/>
                    </a:lnTo>
                    <a:lnTo>
                      <a:pt x="1" y="7547"/>
                    </a:lnTo>
                    <a:lnTo>
                      <a:pt x="1" y="7606"/>
                    </a:lnTo>
                    <a:lnTo>
                      <a:pt x="1" y="7666"/>
                    </a:lnTo>
                    <a:lnTo>
                      <a:pt x="36" y="7785"/>
                    </a:lnTo>
                    <a:lnTo>
                      <a:pt x="96" y="7881"/>
                    </a:lnTo>
                    <a:lnTo>
                      <a:pt x="168" y="7964"/>
                    </a:lnTo>
                    <a:lnTo>
                      <a:pt x="275" y="8036"/>
                    </a:lnTo>
                    <a:lnTo>
                      <a:pt x="323" y="8060"/>
                    </a:lnTo>
                    <a:lnTo>
                      <a:pt x="383" y="8084"/>
                    </a:lnTo>
                    <a:lnTo>
                      <a:pt x="442" y="8096"/>
                    </a:lnTo>
                    <a:lnTo>
                      <a:pt x="5803" y="8096"/>
                    </a:lnTo>
                    <a:lnTo>
                      <a:pt x="5887" y="8084"/>
                    </a:lnTo>
                    <a:lnTo>
                      <a:pt x="5959" y="8072"/>
                    </a:lnTo>
                    <a:lnTo>
                      <a:pt x="6030" y="8036"/>
                    </a:lnTo>
                    <a:lnTo>
                      <a:pt x="6102" y="8000"/>
                    </a:lnTo>
                    <a:lnTo>
                      <a:pt x="6161" y="7941"/>
                    </a:lnTo>
                    <a:lnTo>
                      <a:pt x="6209" y="7881"/>
                    </a:lnTo>
                    <a:lnTo>
                      <a:pt x="6257" y="7821"/>
                    </a:lnTo>
                    <a:lnTo>
                      <a:pt x="6281" y="7738"/>
                    </a:lnTo>
                    <a:lnTo>
                      <a:pt x="8597" y="693"/>
                    </a:lnTo>
                    <a:lnTo>
                      <a:pt x="8621" y="634"/>
                    </a:lnTo>
                    <a:lnTo>
                      <a:pt x="8621" y="574"/>
                    </a:lnTo>
                    <a:lnTo>
                      <a:pt x="8621" y="514"/>
                    </a:lnTo>
                    <a:lnTo>
                      <a:pt x="8621" y="454"/>
                    </a:lnTo>
                    <a:lnTo>
                      <a:pt x="8585" y="347"/>
                    </a:lnTo>
                    <a:lnTo>
                      <a:pt x="8526" y="240"/>
                    </a:lnTo>
                    <a:lnTo>
                      <a:pt x="8454" y="156"/>
                    </a:lnTo>
                    <a:lnTo>
                      <a:pt x="8358" y="84"/>
                    </a:lnTo>
                    <a:lnTo>
                      <a:pt x="8299" y="60"/>
                    </a:lnTo>
                    <a:lnTo>
                      <a:pt x="8239" y="49"/>
                    </a:lnTo>
                    <a:lnTo>
                      <a:pt x="8179" y="37"/>
                    </a:lnTo>
                    <a:lnTo>
                      <a:pt x="8120" y="25"/>
                    </a:lnTo>
                    <a:lnTo>
                      <a:pt x="28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8199018" y="1332939"/>
                <a:ext cx="178478" cy="113112"/>
              </a:xfrm>
              <a:custGeom>
                <a:avLst/>
                <a:gdLst/>
                <a:ahLst/>
                <a:cxnLst/>
                <a:rect l="l" t="t" r="r" b="b"/>
                <a:pathLst>
                  <a:path w="2998" h="1900" extrusionOk="0">
                    <a:moveTo>
                      <a:pt x="2974" y="1"/>
                    </a:moveTo>
                    <a:lnTo>
                      <a:pt x="2974" y="13"/>
                    </a:lnTo>
                    <a:lnTo>
                      <a:pt x="2806" y="359"/>
                    </a:lnTo>
                    <a:lnTo>
                      <a:pt x="2711" y="526"/>
                    </a:lnTo>
                    <a:lnTo>
                      <a:pt x="2615" y="693"/>
                    </a:lnTo>
                    <a:lnTo>
                      <a:pt x="2508" y="860"/>
                    </a:lnTo>
                    <a:lnTo>
                      <a:pt x="2389" y="1004"/>
                    </a:lnTo>
                    <a:lnTo>
                      <a:pt x="2269" y="1159"/>
                    </a:lnTo>
                    <a:lnTo>
                      <a:pt x="2138" y="1290"/>
                    </a:lnTo>
                    <a:lnTo>
                      <a:pt x="1995" y="1422"/>
                    </a:lnTo>
                    <a:lnTo>
                      <a:pt x="1839" y="1529"/>
                    </a:lnTo>
                    <a:lnTo>
                      <a:pt x="1684" y="1625"/>
                    </a:lnTo>
                    <a:lnTo>
                      <a:pt x="1517" y="1708"/>
                    </a:lnTo>
                    <a:lnTo>
                      <a:pt x="1350" y="1780"/>
                    </a:lnTo>
                    <a:lnTo>
                      <a:pt x="1171" y="1827"/>
                    </a:lnTo>
                    <a:lnTo>
                      <a:pt x="980" y="1851"/>
                    </a:lnTo>
                    <a:lnTo>
                      <a:pt x="789" y="1863"/>
                    </a:lnTo>
                    <a:lnTo>
                      <a:pt x="586" y="1851"/>
                    </a:lnTo>
                    <a:lnTo>
                      <a:pt x="490" y="1827"/>
                    </a:lnTo>
                    <a:lnTo>
                      <a:pt x="395" y="1804"/>
                    </a:lnTo>
                    <a:lnTo>
                      <a:pt x="287" y="1768"/>
                    </a:lnTo>
                    <a:lnTo>
                      <a:pt x="204" y="1732"/>
                    </a:lnTo>
                    <a:lnTo>
                      <a:pt x="108" y="1684"/>
                    </a:lnTo>
                    <a:lnTo>
                      <a:pt x="25" y="1625"/>
                    </a:lnTo>
                    <a:lnTo>
                      <a:pt x="1" y="1625"/>
                    </a:lnTo>
                    <a:lnTo>
                      <a:pt x="1" y="1636"/>
                    </a:lnTo>
                    <a:lnTo>
                      <a:pt x="1" y="1648"/>
                    </a:lnTo>
                    <a:lnTo>
                      <a:pt x="168" y="1744"/>
                    </a:lnTo>
                    <a:lnTo>
                      <a:pt x="335" y="1816"/>
                    </a:lnTo>
                    <a:lnTo>
                      <a:pt x="514" y="1863"/>
                    </a:lnTo>
                    <a:lnTo>
                      <a:pt x="693" y="1887"/>
                    </a:lnTo>
                    <a:lnTo>
                      <a:pt x="872" y="1899"/>
                    </a:lnTo>
                    <a:lnTo>
                      <a:pt x="1063" y="1875"/>
                    </a:lnTo>
                    <a:lnTo>
                      <a:pt x="1242" y="1839"/>
                    </a:lnTo>
                    <a:lnTo>
                      <a:pt x="1421" y="1792"/>
                    </a:lnTo>
                    <a:lnTo>
                      <a:pt x="1589" y="1720"/>
                    </a:lnTo>
                    <a:lnTo>
                      <a:pt x="1756" y="1625"/>
                    </a:lnTo>
                    <a:lnTo>
                      <a:pt x="1923" y="1517"/>
                    </a:lnTo>
                    <a:lnTo>
                      <a:pt x="2066" y="1398"/>
                    </a:lnTo>
                    <a:lnTo>
                      <a:pt x="2209" y="1278"/>
                    </a:lnTo>
                    <a:lnTo>
                      <a:pt x="2341" y="1135"/>
                    </a:lnTo>
                    <a:lnTo>
                      <a:pt x="2460" y="992"/>
                    </a:lnTo>
                    <a:lnTo>
                      <a:pt x="2568" y="836"/>
                    </a:lnTo>
                    <a:lnTo>
                      <a:pt x="2687" y="634"/>
                    </a:lnTo>
                    <a:lnTo>
                      <a:pt x="2806" y="442"/>
                    </a:lnTo>
                    <a:lnTo>
                      <a:pt x="2902" y="240"/>
                    </a:lnTo>
                    <a:lnTo>
                      <a:pt x="2997" y="37"/>
                    </a:lnTo>
                    <a:lnTo>
                      <a:pt x="2997" y="13"/>
                    </a:lnTo>
                    <a:lnTo>
                      <a:pt x="2986" y="13"/>
                    </a:lnTo>
                    <a:lnTo>
                      <a:pt x="297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8135080" y="1373480"/>
                <a:ext cx="452804" cy="261645"/>
              </a:xfrm>
              <a:custGeom>
                <a:avLst/>
                <a:gdLst/>
                <a:ahLst/>
                <a:cxnLst/>
                <a:rect l="l" t="t" r="r" b="b"/>
                <a:pathLst>
                  <a:path w="7606" h="4395" extrusionOk="0">
                    <a:moveTo>
                      <a:pt x="7021" y="0"/>
                    </a:moveTo>
                    <a:lnTo>
                      <a:pt x="6901" y="12"/>
                    </a:lnTo>
                    <a:lnTo>
                      <a:pt x="6782" y="24"/>
                    </a:lnTo>
                    <a:lnTo>
                      <a:pt x="6662" y="48"/>
                    </a:lnTo>
                    <a:lnTo>
                      <a:pt x="6555" y="72"/>
                    </a:lnTo>
                    <a:lnTo>
                      <a:pt x="6459" y="108"/>
                    </a:lnTo>
                    <a:lnTo>
                      <a:pt x="6256" y="191"/>
                    </a:lnTo>
                    <a:lnTo>
                      <a:pt x="6065" y="311"/>
                    </a:lnTo>
                    <a:lnTo>
                      <a:pt x="5886" y="430"/>
                    </a:lnTo>
                    <a:lnTo>
                      <a:pt x="5695" y="573"/>
                    </a:lnTo>
                    <a:lnTo>
                      <a:pt x="5528" y="729"/>
                    </a:lnTo>
                    <a:lnTo>
                      <a:pt x="5194" y="1051"/>
                    </a:lnTo>
                    <a:lnTo>
                      <a:pt x="4848" y="1409"/>
                    </a:lnTo>
                    <a:lnTo>
                      <a:pt x="4513" y="1767"/>
                    </a:lnTo>
                    <a:lnTo>
                      <a:pt x="4215" y="2102"/>
                    </a:lnTo>
                    <a:lnTo>
                      <a:pt x="3928" y="2460"/>
                    </a:lnTo>
                    <a:lnTo>
                      <a:pt x="3642" y="2806"/>
                    </a:lnTo>
                    <a:lnTo>
                      <a:pt x="3343" y="3152"/>
                    </a:lnTo>
                    <a:lnTo>
                      <a:pt x="3212" y="3308"/>
                    </a:lnTo>
                    <a:lnTo>
                      <a:pt x="3057" y="3463"/>
                    </a:lnTo>
                    <a:lnTo>
                      <a:pt x="2901" y="3606"/>
                    </a:lnTo>
                    <a:lnTo>
                      <a:pt x="2746" y="3749"/>
                    </a:lnTo>
                    <a:lnTo>
                      <a:pt x="2579" y="3881"/>
                    </a:lnTo>
                    <a:lnTo>
                      <a:pt x="2400" y="4000"/>
                    </a:lnTo>
                    <a:lnTo>
                      <a:pt x="2221" y="4096"/>
                    </a:lnTo>
                    <a:lnTo>
                      <a:pt x="2018" y="4191"/>
                    </a:lnTo>
                    <a:lnTo>
                      <a:pt x="1898" y="4239"/>
                    </a:lnTo>
                    <a:lnTo>
                      <a:pt x="1779" y="4275"/>
                    </a:lnTo>
                    <a:lnTo>
                      <a:pt x="1528" y="4334"/>
                    </a:lnTo>
                    <a:lnTo>
                      <a:pt x="1278" y="4358"/>
                    </a:lnTo>
                    <a:lnTo>
                      <a:pt x="1015" y="4358"/>
                    </a:lnTo>
                    <a:lnTo>
                      <a:pt x="764" y="4334"/>
                    </a:lnTo>
                    <a:lnTo>
                      <a:pt x="513" y="4287"/>
                    </a:lnTo>
                    <a:lnTo>
                      <a:pt x="263" y="4203"/>
                    </a:lnTo>
                    <a:lnTo>
                      <a:pt x="24" y="4107"/>
                    </a:lnTo>
                    <a:lnTo>
                      <a:pt x="0" y="4107"/>
                    </a:lnTo>
                    <a:lnTo>
                      <a:pt x="0" y="4119"/>
                    </a:lnTo>
                    <a:lnTo>
                      <a:pt x="12" y="4131"/>
                    </a:lnTo>
                    <a:lnTo>
                      <a:pt x="215" y="4227"/>
                    </a:lnTo>
                    <a:lnTo>
                      <a:pt x="418" y="4299"/>
                    </a:lnTo>
                    <a:lnTo>
                      <a:pt x="633" y="4346"/>
                    </a:lnTo>
                    <a:lnTo>
                      <a:pt x="848" y="4382"/>
                    </a:lnTo>
                    <a:lnTo>
                      <a:pt x="1075" y="4394"/>
                    </a:lnTo>
                    <a:lnTo>
                      <a:pt x="1290" y="4394"/>
                    </a:lnTo>
                    <a:lnTo>
                      <a:pt x="1504" y="4370"/>
                    </a:lnTo>
                    <a:lnTo>
                      <a:pt x="1731" y="4322"/>
                    </a:lnTo>
                    <a:lnTo>
                      <a:pt x="1922" y="4263"/>
                    </a:lnTo>
                    <a:lnTo>
                      <a:pt x="2113" y="4191"/>
                    </a:lnTo>
                    <a:lnTo>
                      <a:pt x="2304" y="4096"/>
                    </a:lnTo>
                    <a:lnTo>
                      <a:pt x="2483" y="3988"/>
                    </a:lnTo>
                    <a:lnTo>
                      <a:pt x="2651" y="3869"/>
                    </a:lnTo>
                    <a:lnTo>
                      <a:pt x="2806" y="3737"/>
                    </a:lnTo>
                    <a:lnTo>
                      <a:pt x="2973" y="3606"/>
                    </a:lnTo>
                    <a:lnTo>
                      <a:pt x="3116" y="3451"/>
                    </a:lnTo>
                    <a:lnTo>
                      <a:pt x="3272" y="3296"/>
                    </a:lnTo>
                    <a:lnTo>
                      <a:pt x="3415" y="3140"/>
                    </a:lnTo>
                    <a:lnTo>
                      <a:pt x="3689" y="2806"/>
                    </a:lnTo>
                    <a:lnTo>
                      <a:pt x="3964" y="2460"/>
                    </a:lnTo>
                    <a:lnTo>
                      <a:pt x="4239" y="2126"/>
                    </a:lnTo>
                    <a:lnTo>
                      <a:pt x="4573" y="1755"/>
                    </a:lnTo>
                    <a:lnTo>
                      <a:pt x="4907" y="1385"/>
                    </a:lnTo>
                    <a:lnTo>
                      <a:pt x="5253" y="1039"/>
                    </a:lnTo>
                    <a:lnTo>
                      <a:pt x="5612" y="705"/>
                    </a:lnTo>
                    <a:lnTo>
                      <a:pt x="5815" y="526"/>
                    </a:lnTo>
                    <a:lnTo>
                      <a:pt x="6018" y="370"/>
                    </a:lnTo>
                    <a:lnTo>
                      <a:pt x="6125" y="311"/>
                    </a:lnTo>
                    <a:lnTo>
                      <a:pt x="6244" y="239"/>
                    </a:lnTo>
                    <a:lnTo>
                      <a:pt x="6364" y="179"/>
                    </a:lnTo>
                    <a:lnTo>
                      <a:pt x="6483" y="132"/>
                    </a:lnTo>
                    <a:lnTo>
                      <a:pt x="6615" y="96"/>
                    </a:lnTo>
                    <a:lnTo>
                      <a:pt x="6758" y="60"/>
                    </a:lnTo>
                    <a:lnTo>
                      <a:pt x="6889" y="48"/>
                    </a:lnTo>
                    <a:lnTo>
                      <a:pt x="7176" y="48"/>
                    </a:lnTo>
                    <a:lnTo>
                      <a:pt x="7307" y="60"/>
                    </a:lnTo>
                    <a:lnTo>
                      <a:pt x="7450" y="96"/>
                    </a:lnTo>
                    <a:lnTo>
                      <a:pt x="7582" y="132"/>
                    </a:lnTo>
                    <a:lnTo>
                      <a:pt x="7594" y="132"/>
                    </a:lnTo>
                    <a:lnTo>
                      <a:pt x="7606" y="120"/>
                    </a:lnTo>
                    <a:lnTo>
                      <a:pt x="7606" y="108"/>
                    </a:lnTo>
                    <a:lnTo>
                      <a:pt x="7594" y="96"/>
                    </a:lnTo>
                    <a:lnTo>
                      <a:pt x="7474" y="60"/>
                    </a:lnTo>
                    <a:lnTo>
                      <a:pt x="7367" y="36"/>
                    </a:lnTo>
                    <a:lnTo>
                      <a:pt x="7247" y="24"/>
                    </a:lnTo>
                    <a:lnTo>
                      <a:pt x="7128" y="12"/>
                    </a:lnTo>
                    <a:lnTo>
                      <a:pt x="70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8317724" y="1721026"/>
                <a:ext cx="147879" cy="93168"/>
              </a:xfrm>
              <a:custGeom>
                <a:avLst/>
                <a:gdLst/>
                <a:ahLst/>
                <a:cxnLst/>
                <a:rect l="l" t="t" r="r" b="b"/>
                <a:pathLst>
                  <a:path w="2484" h="1565" extrusionOk="0">
                    <a:moveTo>
                      <a:pt x="2305" y="1"/>
                    </a:moveTo>
                    <a:lnTo>
                      <a:pt x="2162" y="13"/>
                    </a:lnTo>
                    <a:lnTo>
                      <a:pt x="2006" y="25"/>
                    </a:lnTo>
                    <a:lnTo>
                      <a:pt x="1851" y="48"/>
                    </a:lnTo>
                    <a:lnTo>
                      <a:pt x="1708" y="84"/>
                    </a:lnTo>
                    <a:lnTo>
                      <a:pt x="1565" y="120"/>
                    </a:lnTo>
                    <a:lnTo>
                      <a:pt x="1421" y="180"/>
                    </a:lnTo>
                    <a:lnTo>
                      <a:pt x="1278" y="240"/>
                    </a:lnTo>
                    <a:lnTo>
                      <a:pt x="1147" y="299"/>
                    </a:lnTo>
                    <a:lnTo>
                      <a:pt x="1015" y="371"/>
                    </a:lnTo>
                    <a:lnTo>
                      <a:pt x="884" y="454"/>
                    </a:lnTo>
                    <a:lnTo>
                      <a:pt x="765" y="550"/>
                    </a:lnTo>
                    <a:lnTo>
                      <a:pt x="645" y="645"/>
                    </a:lnTo>
                    <a:lnTo>
                      <a:pt x="538" y="753"/>
                    </a:lnTo>
                    <a:lnTo>
                      <a:pt x="430" y="860"/>
                    </a:lnTo>
                    <a:lnTo>
                      <a:pt x="335" y="980"/>
                    </a:lnTo>
                    <a:lnTo>
                      <a:pt x="239" y="1111"/>
                    </a:lnTo>
                    <a:lnTo>
                      <a:pt x="144" y="1242"/>
                    </a:lnTo>
                    <a:lnTo>
                      <a:pt x="72" y="1386"/>
                    </a:lnTo>
                    <a:lnTo>
                      <a:pt x="1" y="1541"/>
                    </a:lnTo>
                    <a:lnTo>
                      <a:pt x="1" y="1553"/>
                    </a:lnTo>
                    <a:lnTo>
                      <a:pt x="12" y="1565"/>
                    </a:lnTo>
                    <a:lnTo>
                      <a:pt x="24" y="1565"/>
                    </a:lnTo>
                    <a:lnTo>
                      <a:pt x="36" y="1553"/>
                    </a:lnTo>
                    <a:lnTo>
                      <a:pt x="96" y="1422"/>
                    </a:lnTo>
                    <a:lnTo>
                      <a:pt x="168" y="1290"/>
                    </a:lnTo>
                    <a:lnTo>
                      <a:pt x="239" y="1171"/>
                    </a:lnTo>
                    <a:lnTo>
                      <a:pt x="323" y="1051"/>
                    </a:lnTo>
                    <a:lnTo>
                      <a:pt x="418" y="932"/>
                    </a:lnTo>
                    <a:lnTo>
                      <a:pt x="514" y="825"/>
                    </a:lnTo>
                    <a:lnTo>
                      <a:pt x="621" y="717"/>
                    </a:lnTo>
                    <a:lnTo>
                      <a:pt x="729" y="622"/>
                    </a:lnTo>
                    <a:lnTo>
                      <a:pt x="836" y="538"/>
                    </a:lnTo>
                    <a:lnTo>
                      <a:pt x="956" y="454"/>
                    </a:lnTo>
                    <a:lnTo>
                      <a:pt x="1075" y="371"/>
                    </a:lnTo>
                    <a:lnTo>
                      <a:pt x="1206" y="311"/>
                    </a:lnTo>
                    <a:lnTo>
                      <a:pt x="1338" y="240"/>
                    </a:lnTo>
                    <a:lnTo>
                      <a:pt x="1481" y="192"/>
                    </a:lnTo>
                    <a:lnTo>
                      <a:pt x="1612" y="144"/>
                    </a:lnTo>
                    <a:lnTo>
                      <a:pt x="1756" y="108"/>
                    </a:lnTo>
                    <a:lnTo>
                      <a:pt x="1935" y="72"/>
                    </a:lnTo>
                    <a:lnTo>
                      <a:pt x="2114" y="48"/>
                    </a:lnTo>
                    <a:lnTo>
                      <a:pt x="2281" y="37"/>
                    </a:lnTo>
                    <a:lnTo>
                      <a:pt x="2472" y="37"/>
                    </a:lnTo>
                    <a:lnTo>
                      <a:pt x="2484" y="25"/>
                    </a:lnTo>
                    <a:lnTo>
                      <a:pt x="2472" y="13"/>
                    </a:lnTo>
                    <a:lnTo>
                      <a:pt x="2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a:off x="8224616" y="1600177"/>
                <a:ext cx="248846" cy="144366"/>
              </a:xfrm>
              <a:custGeom>
                <a:avLst/>
                <a:gdLst/>
                <a:ahLst/>
                <a:cxnLst/>
                <a:rect l="l" t="t" r="r" b="b"/>
                <a:pathLst>
                  <a:path w="4180" h="2425" extrusionOk="0">
                    <a:moveTo>
                      <a:pt x="3785" y="1"/>
                    </a:moveTo>
                    <a:lnTo>
                      <a:pt x="3666" y="37"/>
                    </a:lnTo>
                    <a:lnTo>
                      <a:pt x="3547" y="73"/>
                    </a:lnTo>
                    <a:lnTo>
                      <a:pt x="3427" y="120"/>
                    </a:lnTo>
                    <a:lnTo>
                      <a:pt x="3296" y="192"/>
                    </a:lnTo>
                    <a:lnTo>
                      <a:pt x="3176" y="252"/>
                    </a:lnTo>
                    <a:lnTo>
                      <a:pt x="2926" y="407"/>
                    </a:lnTo>
                    <a:lnTo>
                      <a:pt x="2675" y="562"/>
                    </a:lnTo>
                    <a:lnTo>
                      <a:pt x="2424" y="705"/>
                    </a:lnTo>
                    <a:lnTo>
                      <a:pt x="2293" y="765"/>
                    </a:lnTo>
                    <a:lnTo>
                      <a:pt x="2162" y="825"/>
                    </a:lnTo>
                    <a:lnTo>
                      <a:pt x="2018" y="885"/>
                    </a:lnTo>
                    <a:lnTo>
                      <a:pt x="1875" y="920"/>
                    </a:lnTo>
                    <a:lnTo>
                      <a:pt x="1588" y="1004"/>
                    </a:lnTo>
                    <a:lnTo>
                      <a:pt x="1433" y="1052"/>
                    </a:lnTo>
                    <a:lnTo>
                      <a:pt x="1290" y="1099"/>
                    </a:lnTo>
                    <a:lnTo>
                      <a:pt x="968" y="1231"/>
                    </a:lnTo>
                    <a:lnTo>
                      <a:pt x="788" y="1314"/>
                    </a:lnTo>
                    <a:lnTo>
                      <a:pt x="609" y="1386"/>
                    </a:lnTo>
                    <a:lnTo>
                      <a:pt x="430" y="1481"/>
                    </a:lnTo>
                    <a:lnTo>
                      <a:pt x="263" y="1577"/>
                    </a:lnTo>
                    <a:lnTo>
                      <a:pt x="156" y="1673"/>
                    </a:lnTo>
                    <a:lnTo>
                      <a:pt x="108" y="1720"/>
                    </a:lnTo>
                    <a:lnTo>
                      <a:pt x="60" y="1780"/>
                    </a:lnTo>
                    <a:lnTo>
                      <a:pt x="24" y="1840"/>
                    </a:lnTo>
                    <a:lnTo>
                      <a:pt x="12" y="1899"/>
                    </a:lnTo>
                    <a:lnTo>
                      <a:pt x="0" y="1971"/>
                    </a:lnTo>
                    <a:lnTo>
                      <a:pt x="12" y="2043"/>
                    </a:lnTo>
                    <a:lnTo>
                      <a:pt x="36" y="2126"/>
                    </a:lnTo>
                    <a:lnTo>
                      <a:pt x="72" y="2186"/>
                    </a:lnTo>
                    <a:lnTo>
                      <a:pt x="84" y="2198"/>
                    </a:lnTo>
                    <a:lnTo>
                      <a:pt x="96" y="2198"/>
                    </a:lnTo>
                    <a:lnTo>
                      <a:pt x="96" y="2186"/>
                    </a:lnTo>
                    <a:lnTo>
                      <a:pt x="96" y="2174"/>
                    </a:lnTo>
                    <a:lnTo>
                      <a:pt x="60" y="2090"/>
                    </a:lnTo>
                    <a:lnTo>
                      <a:pt x="36" y="2007"/>
                    </a:lnTo>
                    <a:lnTo>
                      <a:pt x="36" y="1935"/>
                    </a:lnTo>
                    <a:lnTo>
                      <a:pt x="60" y="1864"/>
                    </a:lnTo>
                    <a:lnTo>
                      <a:pt x="96" y="1804"/>
                    </a:lnTo>
                    <a:lnTo>
                      <a:pt x="132" y="1732"/>
                    </a:lnTo>
                    <a:lnTo>
                      <a:pt x="191" y="1673"/>
                    </a:lnTo>
                    <a:lnTo>
                      <a:pt x="263" y="1625"/>
                    </a:lnTo>
                    <a:lnTo>
                      <a:pt x="418" y="1529"/>
                    </a:lnTo>
                    <a:lnTo>
                      <a:pt x="574" y="1446"/>
                    </a:lnTo>
                    <a:lnTo>
                      <a:pt x="860" y="1314"/>
                    </a:lnTo>
                    <a:lnTo>
                      <a:pt x="1182" y="1195"/>
                    </a:lnTo>
                    <a:lnTo>
                      <a:pt x="1385" y="1099"/>
                    </a:lnTo>
                    <a:lnTo>
                      <a:pt x="1600" y="1028"/>
                    </a:lnTo>
                    <a:lnTo>
                      <a:pt x="1875" y="956"/>
                    </a:lnTo>
                    <a:lnTo>
                      <a:pt x="2006" y="920"/>
                    </a:lnTo>
                    <a:lnTo>
                      <a:pt x="2150" y="873"/>
                    </a:lnTo>
                    <a:lnTo>
                      <a:pt x="2388" y="765"/>
                    </a:lnTo>
                    <a:lnTo>
                      <a:pt x="2615" y="646"/>
                    </a:lnTo>
                    <a:lnTo>
                      <a:pt x="3057" y="359"/>
                    </a:lnTo>
                    <a:lnTo>
                      <a:pt x="3296" y="228"/>
                    </a:lnTo>
                    <a:lnTo>
                      <a:pt x="3415" y="168"/>
                    </a:lnTo>
                    <a:lnTo>
                      <a:pt x="3535" y="120"/>
                    </a:lnTo>
                    <a:lnTo>
                      <a:pt x="3654" y="73"/>
                    </a:lnTo>
                    <a:lnTo>
                      <a:pt x="3785" y="37"/>
                    </a:lnTo>
                    <a:lnTo>
                      <a:pt x="3845" y="25"/>
                    </a:lnTo>
                    <a:lnTo>
                      <a:pt x="3917" y="25"/>
                    </a:lnTo>
                    <a:lnTo>
                      <a:pt x="3976" y="37"/>
                    </a:lnTo>
                    <a:lnTo>
                      <a:pt x="4036" y="73"/>
                    </a:lnTo>
                    <a:lnTo>
                      <a:pt x="4084" y="108"/>
                    </a:lnTo>
                    <a:lnTo>
                      <a:pt x="4120" y="168"/>
                    </a:lnTo>
                    <a:lnTo>
                      <a:pt x="4132" y="228"/>
                    </a:lnTo>
                    <a:lnTo>
                      <a:pt x="4132" y="299"/>
                    </a:lnTo>
                    <a:lnTo>
                      <a:pt x="4120" y="371"/>
                    </a:lnTo>
                    <a:lnTo>
                      <a:pt x="4108" y="431"/>
                    </a:lnTo>
                    <a:lnTo>
                      <a:pt x="4048" y="550"/>
                    </a:lnTo>
                    <a:lnTo>
                      <a:pt x="3976" y="646"/>
                    </a:lnTo>
                    <a:lnTo>
                      <a:pt x="3893" y="741"/>
                    </a:lnTo>
                    <a:lnTo>
                      <a:pt x="3797" y="825"/>
                    </a:lnTo>
                    <a:lnTo>
                      <a:pt x="3702" y="885"/>
                    </a:lnTo>
                    <a:lnTo>
                      <a:pt x="3594" y="956"/>
                    </a:lnTo>
                    <a:lnTo>
                      <a:pt x="3487" y="1004"/>
                    </a:lnTo>
                    <a:lnTo>
                      <a:pt x="3260" y="1087"/>
                    </a:lnTo>
                    <a:lnTo>
                      <a:pt x="2985" y="1159"/>
                    </a:lnTo>
                    <a:lnTo>
                      <a:pt x="2723" y="1219"/>
                    </a:lnTo>
                    <a:lnTo>
                      <a:pt x="2448" y="1279"/>
                    </a:lnTo>
                    <a:lnTo>
                      <a:pt x="2317" y="1314"/>
                    </a:lnTo>
                    <a:lnTo>
                      <a:pt x="2185" y="1362"/>
                    </a:lnTo>
                    <a:lnTo>
                      <a:pt x="2066" y="1422"/>
                    </a:lnTo>
                    <a:lnTo>
                      <a:pt x="1947" y="1481"/>
                    </a:lnTo>
                    <a:lnTo>
                      <a:pt x="1827" y="1565"/>
                    </a:lnTo>
                    <a:lnTo>
                      <a:pt x="1720" y="1649"/>
                    </a:lnTo>
                    <a:lnTo>
                      <a:pt x="1517" y="1828"/>
                    </a:lnTo>
                    <a:lnTo>
                      <a:pt x="1302" y="2019"/>
                    </a:lnTo>
                    <a:lnTo>
                      <a:pt x="1206" y="2114"/>
                    </a:lnTo>
                    <a:lnTo>
                      <a:pt x="1087" y="2198"/>
                    </a:lnTo>
                    <a:lnTo>
                      <a:pt x="968" y="2270"/>
                    </a:lnTo>
                    <a:lnTo>
                      <a:pt x="848" y="2317"/>
                    </a:lnTo>
                    <a:lnTo>
                      <a:pt x="717" y="2365"/>
                    </a:lnTo>
                    <a:lnTo>
                      <a:pt x="585" y="2389"/>
                    </a:lnTo>
                    <a:lnTo>
                      <a:pt x="454" y="2389"/>
                    </a:lnTo>
                    <a:lnTo>
                      <a:pt x="383" y="2377"/>
                    </a:lnTo>
                    <a:lnTo>
                      <a:pt x="323" y="2353"/>
                    </a:lnTo>
                    <a:lnTo>
                      <a:pt x="251" y="2329"/>
                    </a:lnTo>
                    <a:lnTo>
                      <a:pt x="203" y="2305"/>
                    </a:lnTo>
                    <a:lnTo>
                      <a:pt x="144" y="2270"/>
                    </a:lnTo>
                    <a:lnTo>
                      <a:pt x="96" y="2222"/>
                    </a:lnTo>
                    <a:lnTo>
                      <a:pt x="84" y="2210"/>
                    </a:lnTo>
                    <a:lnTo>
                      <a:pt x="72" y="2222"/>
                    </a:lnTo>
                    <a:lnTo>
                      <a:pt x="72" y="2234"/>
                    </a:lnTo>
                    <a:lnTo>
                      <a:pt x="72" y="2246"/>
                    </a:lnTo>
                    <a:lnTo>
                      <a:pt x="120" y="2293"/>
                    </a:lnTo>
                    <a:lnTo>
                      <a:pt x="168" y="2329"/>
                    </a:lnTo>
                    <a:lnTo>
                      <a:pt x="287" y="2377"/>
                    </a:lnTo>
                    <a:lnTo>
                      <a:pt x="406" y="2413"/>
                    </a:lnTo>
                    <a:lnTo>
                      <a:pt x="526" y="2425"/>
                    </a:lnTo>
                    <a:lnTo>
                      <a:pt x="645" y="2413"/>
                    </a:lnTo>
                    <a:lnTo>
                      <a:pt x="777" y="2389"/>
                    </a:lnTo>
                    <a:lnTo>
                      <a:pt x="896" y="2341"/>
                    </a:lnTo>
                    <a:lnTo>
                      <a:pt x="1003" y="2293"/>
                    </a:lnTo>
                    <a:lnTo>
                      <a:pt x="1135" y="2210"/>
                    </a:lnTo>
                    <a:lnTo>
                      <a:pt x="1254" y="2114"/>
                    </a:lnTo>
                    <a:lnTo>
                      <a:pt x="1481" y="1911"/>
                    </a:lnTo>
                    <a:lnTo>
                      <a:pt x="1708" y="1708"/>
                    </a:lnTo>
                    <a:lnTo>
                      <a:pt x="1827" y="1613"/>
                    </a:lnTo>
                    <a:lnTo>
                      <a:pt x="1947" y="1517"/>
                    </a:lnTo>
                    <a:lnTo>
                      <a:pt x="2078" y="1458"/>
                    </a:lnTo>
                    <a:lnTo>
                      <a:pt x="2197" y="1398"/>
                    </a:lnTo>
                    <a:lnTo>
                      <a:pt x="2329" y="1350"/>
                    </a:lnTo>
                    <a:lnTo>
                      <a:pt x="2460" y="1314"/>
                    </a:lnTo>
                    <a:lnTo>
                      <a:pt x="2735" y="1243"/>
                    </a:lnTo>
                    <a:lnTo>
                      <a:pt x="3021" y="1183"/>
                    </a:lnTo>
                    <a:lnTo>
                      <a:pt x="3284" y="1111"/>
                    </a:lnTo>
                    <a:lnTo>
                      <a:pt x="3415" y="1076"/>
                    </a:lnTo>
                    <a:lnTo>
                      <a:pt x="3547" y="1016"/>
                    </a:lnTo>
                    <a:lnTo>
                      <a:pt x="3666" y="956"/>
                    </a:lnTo>
                    <a:lnTo>
                      <a:pt x="3785" y="885"/>
                    </a:lnTo>
                    <a:lnTo>
                      <a:pt x="3893" y="789"/>
                    </a:lnTo>
                    <a:lnTo>
                      <a:pt x="3988" y="693"/>
                    </a:lnTo>
                    <a:lnTo>
                      <a:pt x="4060" y="598"/>
                    </a:lnTo>
                    <a:lnTo>
                      <a:pt x="4120" y="491"/>
                    </a:lnTo>
                    <a:lnTo>
                      <a:pt x="4155" y="383"/>
                    </a:lnTo>
                    <a:lnTo>
                      <a:pt x="4179" y="276"/>
                    </a:lnTo>
                    <a:lnTo>
                      <a:pt x="4167" y="216"/>
                    </a:lnTo>
                    <a:lnTo>
                      <a:pt x="4155" y="168"/>
                    </a:lnTo>
                    <a:lnTo>
                      <a:pt x="4132" y="120"/>
                    </a:lnTo>
                    <a:lnTo>
                      <a:pt x="4108" y="85"/>
                    </a:lnTo>
                    <a:lnTo>
                      <a:pt x="4060" y="49"/>
                    </a:lnTo>
                    <a:lnTo>
                      <a:pt x="4024" y="25"/>
                    </a:lnTo>
                    <a:lnTo>
                      <a:pt x="396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a:off x="7997859" y="1474386"/>
                <a:ext cx="244560" cy="344098"/>
              </a:xfrm>
              <a:custGeom>
                <a:avLst/>
                <a:gdLst/>
                <a:ahLst/>
                <a:cxnLst/>
                <a:rect l="l" t="t" r="r" b="b"/>
                <a:pathLst>
                  <a:path w="4108" h="5780" extrusionOk="0">
                    <a:moveTo>
                      <a:pt x="3475" y="1"/>
                    </a:moveTo>
                    <a:lnTo>
                      <a:pt x="3296" y="25"/>
                    </a:lnTo>
                    <a:lnTo>
                      <a:pt x="3141" y="48"/>
                    </a:lnTo>
                    <a:lnTo>
                      <a:pt x="3009" y="96"/>
                    </a:lnTo>
                    <a:lnTo>
                      <a:pt x="2771" y="192"/>
                    </a:lnTo>
                    <a:lnTo>
                      <a:pt x="2651" y="251"/>
                    </a:lnTo>
                    <a:lnTo>
                      <a:pt x="2520" y="311"/>
                    </a:lnTo>
                    <a:lnTo>
                      <a:pt x="2389" y="395"/>
                    </a:lnTo>
                    <a:lnTo>
                      <a:pt x="2257" y="502"/>
                    </a:lnTo>
                    <a:lnTo>
                      <a:pt x="2114" y="622"/>
                    </a:lnTo>
                    <a:lnTo>
                      <a:pt x="1983" y="753"/>
                    </a:lnTo>
                    <a:lnTo>
                      <a:pt x="1839" y="932"/>
                    </a:lnTo>
                    <a:lnTo>
                      <a:pt x="1696" y="1147"/>
                    </a:lnTo>
                    <a:lnTo>
                      <a:pt x="1565" y="1374"/>
                    </a:lnTo>
                    <a:lnTo>
                      <a:pt x="1445" y="1601"/>
                    </a:lnTo>
                    <a:lnTo>
                      <a:pt x="1266" y="1971"/>
                    </a:lnTo>
                    <a:lnTo>
                      <a:pt x="1207" y="2126"/>
                    </a:lnTo>
                    <a:lnTo>
                      <a:pt x="1" y="3165"/>
                    </a:lnTo>
                    <a:lnTo>
                      <a:pt x="705" y="5779"/>
                    </a:lnTo>
                    <a:lnTo>
                      <a:pt x="1207" y="5326"/>
                    </a:lnTo>
                    <a:lnTo>
                      <a:pt x="1422" y="5123"/>
                    </a:lnTo>
                    <a:lnTo>
                      <a:pt x="1481" y="5039"/>
                    </a:lnTo>
                    <a:lnTo>
                      <a:pt x="1541" y="4956"/>
                    </a:lnTo>
                    <a:lnTo>
                      <a:pt x="1577" y="4884"/>
                    </a:lnTo>
                    <a:lnTo>
                      <a:pt x="1625" y="4777"/>
                    </a:lnTo>
                    <a:lnTo>
                      <a:pt x="1720" y="4502"/>
                    </a:lnTo>
                    <a:lnTo>
                      <a:pt x="1768" y="4323"/>
                    </a:lnTo>
                    <a:lnTo>
                      <a:pt x="1827" y="3977"/>
                    </a:lnTo>
                    <a:lnTo>
                      <a:pt x="1935" y="3475"/>
                    </a:lnTo>
                    <a:lnTo>
                      <a:pt x="1947" y="3427"/>
                    </a:lnTo>
                    <a:lnTo>
                      <a:pt x="1983" y="3392"/>
                    </a:lnTo>
                    <a:lnTo>
                      <a:pt x="2019" y="3380"/>
                    </a:lnTo>
                    <a:lnTo>
                      <a:pt x="2066" y="3380"/>
                    </a:lnTo>
                    <a:lnTo>
                      <a:pt x="2138" y="3403"/>
                    </a:lnTo>
                    <a:lnTo>
                      <a:pt x="2174" y="3415"/>
                    </a:lnTo>
                    <a:lnTo>
                      <a:pt x="2281" y="3439"/>
                    </a:lnTo>
                    <a:lnTo>
                      <a:pt x="2389" y="3475"/>
                    </a:lnTo>
                    <a:lnTo>
                      <a:pt x="2472" y="3535"/>
                    </a:lnTo>
                    <a:lnTo>
                      <a:pt x="2568" y="3606"/>
                    </a:lnTo>
                    <a:lnTo>
                      <a:pt x="2639" y="3666"/>
                    </a:lnTo>
                    <a:lnTo>
                      <a:pt x="2723" y="3714"/>
                    </a:lnTo>
                    <a:lnTo>
                      <a:pt x="2807" y="3750"/>
                    </a:lnTo>
                    <a:lnTo>
                      <a:pt x="2890" y="3750"/>
                    </a:lnTo>
                    <a:lnTo>
                      <a:pt x="2974" y="3738"/>
                    </a:lnTo>
                    <a:lnTo>
                      <a:pt x="3033" y="3702"/>
                    </a:lnTo>
                    <a:lnTo>
                      <a:pt x="3069" y="3654"/>
                    </a:lnTo>
                    <a:lnTo>
                      <a:pt x="3105" y="3594"/>
                    </a:lnTo>
                    <a:lnTo>
                      <a:pt x="3117" y="3535"/>
                    </a:lnTo>
                    <a:lnTo>
                      <a:pt x="3129" y="3451"/>
                    </a:lnTo>
                    <a:lnTo>
                      <a:pt x="3117" y="3380"/>
                    </a:lnTo>
                    <a:lnTo>
                      <a:pt x="3105" y="3296"/>
                    </a:lnTo>
                    <a:lnTo>
                      <a:pt x="3081" y="3248"/>
                    </a:lnTo>
                    <a:lnTo>
                      <a:pt x="3057" y="3200"/>
                    </a:lnTo>
                    <a:lnTo>
                      <a:pt x="2962" y="3105"/>
                    </a:lnTo>
                    <a:lnTo>
                      <a:pt x="2830" y="2998"/>
                    </a:lnTo>
                    <a:lnTo>
                      <a:pt x="2687" y="2890"/>
                    </a:lnTo>
                    <a:lnTo>
                      <a:pt x="2436" y="2723"/>
                    </a:lnTo>
                    <a:lnTo>
                      <a:pt x="2317" y="2651"/>
                    </a:lnTo>
                    <a:lnTo>
                      <a:pt x="2520" y="2639"/>
                    </a:lnTo>
                    <a:lnTo>
                      <a:pt x="2675" y="2675"/>
                    </a:lnTo>
                    <a:lnTo>
                      <a:pt x="2842" y="2711"/>
                    </a:lnTo>
                    <a:lnTo>
                      <a:pt x="2998" y="2759"/>
                    </a:lnTo>
                    <a:lnTo>
                      <a:pt x="3153" y="2818"/>
                    </a:lnTo>
                    <a:lnTo>
                      <a:pt x="3392" y="2914"/>
                    </a:lnTo>
                    <a:lnTo>
                      <a:pt x="3487" y="2950"/>
                    </a:lnTo>
                    <a:lnTo>
                      <a:pt x="3583" y="2926"/>
                    </a:lnTo>
                    <a:lnTo>
                      <a:pt x="3666" y="2878"/>
                    </a:lnTo>
                    <a:lnTo>
                      <a:pt x="3726" y="2842"/>
                    </a:lnTo>
                    <a:lnTo>
                      <a:pt x="3774" y="2795"/>
                    </a:lnTo>
                    <a:lnTo>
                      <a:pt x="3798" y="2735"/>
                    </a:lnTo>
                    <a:lnTo>
                      <a:pt x="3821" y="2675"/>
                    </a:lnTo>
                    <a:lnTo>
                      <a:pt x="3833" y="2627"/>
                    </a:lnTo>
                    <a:lnTo>
                      <a:pt x="3833" y="2568"/>
                    </a:lnTo>
                    <a:lnTo>
                      <a:pt x="3833" y="2460"/>
                    </a:lnTo>
                    <a:lnTo>
                      <a:pt x="3798" y="2377"/>
                    </a:lnTo>
                    <a:lnTo>
                      <a:pt x="3774" y="2293"/>
                    </a:lnTo>
                    <a:lnTo>
                      <a:pt x="3857" y="2257"/>
                    </a:lnTo>
                    <a:lnTo>
                      <a:pt x="3929" y="2221"/>
                    </a:lnTo>
                    <a:lnTo>
                      <a:pt x="3977" y="2186"/>
                    </a:lnTo>
                    <a:lnTo>
                      <a:pt x="4024" y="2150"/>
                    </a:lnTo>
                    <a:lnTo>
                      <a:pt x="4060" y="2114"/>
                    </a:lnTo>
                    <a:lnTo>
                      <a:pt x="4084" y="2066"/>
                    </a:lnTo>
                    <a:lnTo>
                      <a:pt x="4108" y="1995"/>
                    </a:lnTo>
                    <a:lnTo>
                      <a:pt x="4108" y="1923"/>
                    </a:lnTo>
                    <a:lnTo>
                      <a:pt x="4096" y="1863"/>
                    </a:lnTo>
                    <a:lnTo>
                      <a:pt x="4072" y="1804"/>
                    </a:lnTo>
                    <a:lnTo>
                      <a:pt x="4000" y="1708"/>
                    </a:lnTo>
                    <a:lnTo>
                      <a:pt x="3917" y="1624"/>
                    </a:lnTo>
                    <a:lnTo>
                      <a:pt x="3821" y="1553"/>
                    </a:lnTo>
                    <a:lnTo>
                      <a:pt x="3702" y="1493"/>
                    </a:lnTo>
                    <a:lnTo>
                      <a:pt x="3583" y="1433"/>
                    </a:lnTo>
                    <a:lnTo>
                      <a:pt x="3463" y="1386"/>
                    </a:lnTo>
                    <a:lnTo>
                      <a:pt x="3201" y="1314"/>
                    </a:lnTo>
                    <a:lnTo>
                      <a:pt x="2962" y="1266"/>
                    </a:lnTo>
                    <a:lnTo>
                      <a:pt x="2759" y="1230"/>
                    </a:lnTo>
                    <a:lnTo>
                      <a:pt x="2580" y="1219"/>
                    </a:lnTo>
                    <a:lnTo>
                      <a:pt x="2651" y="1147"/>
                    </a:lnTo>
                    <a:lnTo>
                      <a:pt x="2842" y="992"/>
                    </a:lnTo>
                    <a:lnTo>
                      <a:pt x="2974" y="908"/>
                    </a:lnTo>
                    <a:lnTo>
                      <a:pt x="3117" y="825"/>
                    </a:lnTo>
                    <a:lnTo>
                      <a:pt x="3260" y="741"/>
                    </a:lnTo>
                    <a:lnTo>
                      <a:pt x="3404" y="693"/>
                    </a:lnTo>
                    <a:lnTo>
                      <a:pt x="3666" y="633"/>
                    </a:lnTo>
                    <a:lnTo>
                      <a:pt x="3786" y="598"/>
                    </a:lnTo>
                    <a:lnTo>
                      <a:pt x="3881" y="562"/>
                    </a:lnTo>
                    <a:lnTo>
                      <a:pt x="3965" y="526"/>
                    </a:lnTo>
                    <a:lnTo>
                      <a:pt x="4024" y="466"/>
                    </a:lnTo>
                    <a:lnTo>
                      <a:pt x="4048" y="431"/>
                    </a:lnTo>
                    <a:lnTo>
                      <a:pt x="4060" y="395"/>
                    </a:lnTo>
                    <a:lnTo>
                      <a:pt x="4072" y="347"/>
                    </a:lnTo>
                    <a:lnTo>
                      <a:pt x="4072" y="299"/>
                    </a:lnTo>
                    <a:lnTo>
                      <a:pt x="4060" y="228"/>
                    </a:lnTo>
                    <a:lnTo>
                      <a:pt x="4036" y="168"/>
                    </a:lnTo>
                    <a:lnTo>
                      <a:pt x="4000" y="108"/>
                    </a:lnTo>
                    <a:lnTo>
                      <a:pt x="3941" y="72"/>
                    </a:lnTo>
                    <a:lnTo>
                      <a:pt x="3881" y="48"/>
                    </a:lnTo>
                    <a:lnTo>
                      <a:pt x="3809" y="25"/>
                    </a:lnTo>
                    <a:lnTo>
                      <a:pt x="3738"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8119423" y="1544753"/>
                <a:ext cx="65426" cy="14288"/>
              </a:xfrm>
              <a:custGeom>
                <a:avLst/>
                <a:gdLst/>
                <a:ahLst/>
                <a:cxnLst/>
                <a:rect l="l" t="t" r="r" b="b"/>
                <a:pathLst>
                  <a:path w="1099" h="240" extrusionOk="0">
                    <a:moveTo>
                      <a:pt x="526" y="1"/>
                    </a:moveTo>
                    <a:lnTo>
                      <a:pt x="394" y="25"/>
                    </a:lnTo>
                    <a:lnTo>
                      <a:pt x="251" y="60"/>
                    </a:lnTo>
                    <a:lnTo>
                      <a:pt x="132" y="120"/>
                    </a:lnTo>
                    <a:lnTo>
                      <a:pt x="0" y="204"/>
                    </a:lnTo>
                    <a:lnTo>
                      <a:pt x="0" y="216"/>
                    </a:lnTo>
                    <a:lnTo>
                      <a:pt x="0" y="228"/>
                    </a:lnTo>
                    <a:lnTo>
                      <a:pt x="12" y="239"/>
                    </a:lnTo>
                    <a:lnTo>
                      <a:pt x="24" y="228"/>
                    </a:lnTo>
                    <a:lnTo>
                      <a:pt x="144" y="156"/>
                    </a:lnTo>
                    <a:lnTo>
                      <a:pt x="263" y="96"/>
                    </a:lnTo>
                    <a:lnTo>
                      <a:pt x="394" y="60"/>
                    </a:lnTo>
                    <a:lnTo>
                      <a:pt x="526" y="37"/>
                    </a:lnTo>
                    <a:lnTo>
                      <a:pt x="669" y="37"/>
                    </a:lnTo>
                    <a:lnTo>
                      <a:pt x="800" y="48"/>
                    </a:lnTo>
                    <a:lnTo>
                      <a:pt x="944" y="72"/>
                    </a:lnTo>
                    <a:lnTo>
                      <a:pt x="1063" y="120"/>
                    </a:lnTo>
                    <a:lnTo>
                      <a:pt x="1087" y="120"/>
                    </a:lnTo>
                    <a:lnTo>
                      <a:pt x="1099" y="108"/>
                    </a:lnTo>
                    <a:lnTo>
                      <a:pt x="1087" y="96"/>
                    </a:lnTo>
                    <a:lnTo>
                      <a:pt x="956" y="48"/>
                    </a:lnTo>
                    <a:lnTo>
                      <a:pt x="812" y="13"/>
                    </a:lnTo>
                    <a:lnTo>
                      <a:pt x="669" y="1"/>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8111625" y="1585294"/>
                <a:ext cx="108766" cy="29171"/>
              </a:xfrm>
              <a:custGeom>
                <a:avLst/>
                <a:gdLst/>
                <a:ahLst/>
                <a:cxnLst/>
                <a:rect l="l" t="t" r="r" b="b"/>
                <a:pathLst>
                  <a:path w="1827" h="490" extrusionOk="0">
                    <a:moveTo>
                      <a:pt x="251" y="0"/>
                    </a:moveTo>
                    <a:lnTo>
                      <a:pt x="12" y="36"/>
                    </a:lnTo>
                    <a:lnTo>
                      <a:pt x="0" y="36"/>
                    </a:lnTo>
                    <a:lnTo>
                      <a:pt x="0" y="48"/>
                    </a:lnTo>
                    <a:lnTo>
                      <a:pt x="12" y="60"/>
                    </a:lnTo>
                    <a:lnTo>
                      <a:pt x="24" y="72"/>
                    </a:lnTo>
                    <a:lnTo>
                      <a:pt x="263" y="36"/>
                    </a:lnTo>
                    <a:lnTo>
                      <a:pt x="490" y="36"/>
                    </a:lnTo>
                    <a:lnTo>
                      <a:pt x="728" y="60"/>
                    </a:lnTo>
                    <a:lnTo>
                      <a:pt x="955" y="96"/>
                    </a:lnTo>
                    <a:lnTo>
                      <a:pt x="1182" y="167"/>
                    </a:lnTo>
                    <a:lnTo>
                      <a:pt x="1397" y="251"/>
                    </a:lnTo>
                    <a:lnTo>
                      <a:pt x="1600" y="358"/>
                    </a:lnTo>
                    <a:lnTo>
                      <a:pt x="1803" y="490"/>
                    </a:lnTo>
                    <a:lnTo>
                      <a:pt x="1827" y="490"/>
                    </a:lnTo>
                    <a:lnTo>
                      <a:pt x="1827" y="478"/>
                    </a:lnTo>
                    <a:lnTo>
                      <a:pt x="1815" y="466"/>
                    </a:lnTo>
                    <a:lnTo>
                      <a:pt x="1624" y="335"/>
                    </a:lnTo>
                    <a:lnTo>
                      <a:pt x="1409" y="215"/>
                    </a:lnTo>
                    <a:lnTo>
                      <a:pt x="1182" y="132"/>
                    </a:lnTo>
                    <a:lnTo>
                      <a:pt x="955" y="60"/>
                    </a:lnTo>
                    <a:lnTo>
                      <a:pt x="728" y="24"/>
                    </a:lnTo>
                    <a:lnTo>
                      <a:pt x="490"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7850756" y="1657803"/>
                <a:ext cx="199077" cy="241702"/>
              </a:xfrm>
              <a:custGeom>
                <a:avLst/>
                <a:gdLst/>
                <a:ahLst/>
                <a:cxnLst/>
                <a:rect l="l" t="t" r="r" b="b"/>
                <a:pathLst>
                  <a:path w="3344" h="4060" extrusionOk="0">
                    <a:moveTo>
                      <a:pt x="2448" y="0"/>
                    </a:moveTo>
                    <a:lnTo>
                      <a:pt x="2436" y="12"/>
                    </a:lnTo>
                    <a:lnTo>
                      <a:pt x="1839" y="275"/>
                    </a:lnTo>
                    <a:lnTo>
                      <a:pt x="1230" y="525"/>
                    </a:lnTo>
                    <a:lnTo>
                      <a:pt x="633" y="764"/>
                    </a:lnTo>
                    <a:lnTo>
                      <a:pt x="12" y="979"/>
                    </a:lnTo>
                    <a:lnTo>
                      <a:pt x="0" y="991"/>
                    </a:lnTo>
                    <a:lnTo>
                      <a:pt x="0" y="1003"/>
                    </a:lnTo>
                    <a:lnTo>
                      <a:pt x="12" y="1015"/>
                    </a:lnTo>
                    <a:lnTo>
                      <a:pt x="24" y="1015"/>
                    </a:lnTo>
                    <a:lnTo>
                      <a:pt x="645" y="800"/>
                    </a:lnTo>
                    <a:lnTo>
                      <a:pt x="1254" y="561"/>
                    </a:lnTo>
                    <a:lnTo>
                      <a:pt x="1851" y="299"/>
                    </a:lnTo>
                    <a:lnTo>
                      <a:pt x="2429" y="44"/>
                    </a:lnTo>
                    <a:lnTo>
                      <a:pt x="2722" y="1194"/>
                    </a:lnTo>
                    <a:lnTo>
                      <a:pt x="3200" y="3033"/>
                    </a:lnTo>
                    <a:lnTo>
                      <a:pt x="3303" y="3433"/>
                    </a:lnTo>
                    <a:lnTo>
                      <a:pt x="1875" y="3952"/>
                    </a:lnTo>
                    <a:lnTo>
                      <a:pt x="1672" y="4036"/>
                    </a:lnTo>
                    <a:lnTo>
                      <a:pt x="1660" y="4036"/>
                    </a:lnTo>
                    <a:lnTo>
                      <a:pt x="1660" y="4048"/>
                    </a:lnTo>
                    <a:lnTo>
                      <a:pt x="1660" y="4060"/>
                    </a:lnTo>
                    <a:lnTo>
                      <a:pt x="1672" y="4060"/>
                    </a:lnTo>
                    <a:lnTo>
                      <a:pt x="3116" y="3546"/>
                    </a:lnTo>
                    <a:lnTo>
                      <a:pt x="3331" y="3463"/>
                    </a:lnTo>
                    <a:lnTo>
                      <a:pt x="3343" y="3463"/>
                    </a:lnTo>
                    <a:lnTo>
                      <a:pt x="3343" y="3439"/>
                    </a:lnTo>
                    <a:lnTo>
                      <a:pt x="3045" y="2281"/>
                    </a:lnTo>
                    <a:lnTo>
                      <a:pt x="2567" y="442"/>
                    </a:lnTo>
                    <a:lnTo>
                      <a:pt x="2460" y="12"/>
                    </a:lnTo>
                    <a:lnTo>
                      <a:pt x="24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7906895" y="1303114"/>
                <a:ext cx="80369" cy="115195"/>
              </a:xfrm>
              <a:custGeom>
                <a:avLst/>
                <a:gdLst/>
                <a:ahLst/>
                <a:cxnLst/>
                <a:rect l="l" t="t" r="r" b="b"/>
                <a:pathLst>
                  <a:path w="1350" h="1935" extrusionOk="0">
                    <a:moveTo>
                      <a:pt x="12" y="0"/>
                    </a:moveTo>
                    <a:lnTo>
                      <a:pt x="0" y="12"/>
                    </a:lnTo>
                    <a:lnTo>
                      <a:pt x="0" y="24"/>
                    </a:lnTo>
                    <a:lnTo>
                      <a:pt x="12" y="36"/>
                    </a:lnTo>
                    <a:lnTo>
                      <a:pt x="156" y="84"/>
                    </a:lnTo>
                    <a:lnTo>
                      <a:pt x="299" y="132"/>
                    </a:lnTo>
                    <a:lnTo>
                      <a:pt x="430" y="203"/>
                    </a:lnTo>
                    <a:lnTo>
                      <a:pt x="562" y="275"/>
                    </a:lnTo>
                    <a:lnTo>
                      <a:pt x="681" y="370"/>
                    </a:lnTo>
                    <a:lnTo>
                      <a:pt x="800" y="466"/>
                    </a:lnTo>
                    <a:lnTo>
                      <a:pt x="896" y="573"/>
                    </a:lnTo>
                    <a:lnTo>
                      <a:pt x="991" y="693"/>
                    </a:lnTo>
                    <a:lnTo>
                      <a:pt x="1087" y="836"/>
                    </a:lnTo>
                    <a:lnTo>
                      <a:pt x="1159" y="979"/>
                    </a:lnTo>
                    <a:lnTo>
                      <a:pt x="1218" y="1123"/>
                    </a:lnTo>
                    <a:lnTo>
                      <a:pt x="1266" y="1278"/>
                    </a:lnTo>
                    <a:lnTo>
                      <a:pt x="1290" y="1433"/>
                    </a:lnTo>
                    <a:lnTo>
                      <a:pt x="1314" y="1600"/>
                    </a:lnTo>
                    <a:lnTo>
                      <a:pt x="1314" y="1755"/>
                    </a:lnTo>
                    <a:lnTo>
                      <a:pt x="1302" y="1923"/>
                    </a:lnTo>
                    <a:lnTo>
                      <a:pt x="1302" y="1934"/>
                    </a:lnTo>
                    <a:lnTo>
                      <a:pt x="1326" y="1934"/>
                    </a:lnTo>
                    <a:lnTo>
                      <a:pt x="1338" y="1923"/>
                    </a:lnTo>
                    <a:lnTo>
                      <a:pt x="1350" y="1791"/>
                    </a:lnTo>
                    <a:lnTo>
                      <a:pt x="1350" y="1660"/>
                    </a:lnTo>
                    <a:lnTo>
                      <a:pt x="1338" y="1540"/>
                    </a:lnTo>
                    <a:lnTo>
                      <a:pt x="1326" y="1421"/>
                    </a:lnTo>
                    <a:lnTo>
                      <a:pt x="1302" y="1290"/>
                    </a:lnTo>
                    <a:lnTo>
                      <a:pt x="1266" y="1170"/>
                    </a:lnTo>
                    <a:lnTo>
                      <a:pt x="1230" y="1063"/>
                    </a:lnTo>
                    <a:lnTo>
                      <a:pt x="1182" y="943"/>
                    </a:lnTo>
                    <a:lnTo>
                      <a:pt x="1123" y="836"/>
                    </a:lnTo>
                    <a:lnTo>
                      <a:pt x="1051" y="729"/>
                    </a:lnTo>
                    <a:lnTo>
                      <a:pt x="979" y="633"/>
                    </a:lnTo>
                    <a:lnTo>
                      <a:pt x="908" y="538"/>
                    </a:lnTo>
                    <a:lnTo>
                      <a:pt x="824" y="442"/>
                    </a:lnTo>
                    <a:lnTo>
                      <a:pt x="729" y="358"/>
                    </a:lnTo>
                    <a:lnTo>
                      <a:pt x="621" y="275"/>
                    </a:lnTo>
                    <a:lnTo>
                      <a:pt x="526" y="215"/>
                    </a:lnTo>
                    <a:lnTo>
                      <a:pt x="406" y="144"/>
                    </a:lnTo>
                    <a:lnTo>
                      <a:pt x="275" y="84"/>
                    </a:lnTo>
                    <a:lnTo>
                      <a:pt x="156" y="36"/>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8692298" y="3018935"/>
                <a:ext cx="497632" cy="257359"/>
              </a:xfrm>
              <a:custGeom>
                <a:avLst/>
                <a:gdLst/>
                <a:ahLst/>
                <a:cxnLst/>
                <a:rect l="l" t="t" r="r" b="b"/>
                <a:pathLst>
                  <a:path w="8359" h="4323" extrusionOk="0">
                    <a:moveTo>
                      <a:pt x="383" y="0"/>
                    </a:moveTo>
                    <a:lnTo>
                      <a:pt x="1" y="4299"/>
                    </a:lnTo>
                    <a:lnTo>
                      <a:pt x="8358" y="4322"/>
                    </a:lnTo>
                    <a:lnTo>
                      <a:pt x="8358" y="4239"/>
                    </a:lnTo>
                    <a:lnTo>
                      <a:pt x="8335" y="4131"/>
                    </a:lnTo>
                    <a:lnTo>
                      <a:pt x="8311" y="4000"/>
                    </a:lnTo>
                    <a:lnTo>
                      <a:pt x="8263" y="3845"/>
                    </a:lnTo>
                    <a:lnTo>
                      <a:pt x="8203" y="3666"/>
                    </a:lnTo>
                    <a:lnTo>
                      <a:pt x="8120" y="3475"/>
                    </a:lnTo>
                    <a:lnTo>
                      <a:pt x="8012" y="3272"/>
                    </a:lnTo>
                    <a:lnTo>
                      <a:pt x="7881" y="3057"/>
                    </a:lnTo>
                    <a:lnTo>
                      <a:pt x="7797" y="2961"/>
                    </a:lnTo>
                    <a:lnTo>
                      <a:pt x="7702" y="2854"/>
                    </a:lnTo>
                    <a:lnTo>
                      <a:pt x="7606" y="2758"/>
                    </a:lnTo>
                    <a:lnTo>
                      <a:pt x="7499" y="2651"/>
                    </a:lnTo>
                    <a:lnTo>
                      <a:pt x="7379" y="2555"/>
                    </a:lnTo>
                    <a:lnTo>
                      <a:pt x="7260" y="2472"/>
                    </a:lnTo>
                    <a:lnTo>
                      <a:pt x="7117" y="2376"/>
                    </a:lnTo>
                    <a:lnTo>
                      <a:pt x="6961" y="2305"/>
                    </a:lnTo>
                    <a:lnTo>
                      <a:pt x="6806" y="2221"/>
                    </a:lnTo>
                    <a:lnTo>
                      <a:pt x="6639" y="2149"/>
                    </a:lnTo>
                    <a:lnTo>
                      <a:pt x="6448" y="2090"/>
                    </a:lnTo>
                    <a:lnTo>
                      <a:pt x="6257" y="2030"/>
                    </a:lnTo>
                    <a:lnTo>
                      <a:pt x="6042" y="1982"/>
                    </a:lnTo>
                    <a:lnTo>
                      <a:pt x="5815" y="1946"/>
                    </a:lnTo>
                    <a:lnTo>
                      <a:pt x="5970" y="167"/>
                    </a:lnTo>
                    <a:lnTo>
                      <a:pt x="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a:off x="9042703" y="3140439"/>
                <a:ext cx="72570" cy="38458"/>
              </a:xfrm>
              <a:custGeom>
                <a:avLst/>
                <a:gdLst/>
                <a:ahLst/>
                <a:cxnLst/>
                <a:rect l="l" t="t" r="r" b="b"/>
                <a:pathLst>
                  <a:path w="1219" h="646" extrusionOk="0">
                    <a:moveTo>
                      <a:pt x="1195" y="1"/>
                    </a:moveTo>
                    <a:lnTo>
                      <a:pt x="896" y="132"/>
                    </a:lnTo>
                    <a:lnTo>
                      <a:pt x="586" y="276"/>
                    </a:lnTo>
                    <a:lnTo>
                      <a:pt x="299" y="443"/>
                    </a:lnTo>
                    <a:lnTo>
                      <a:pt x="13" y="610"/>
                    </a:lnTo>
                    <a:lnTo>
                      <a:pt x="1" y="622"/>
                    </a:lnTo>
                    <a:lnTo>
                      <a:pt x="1" y="634"/>
                    </a:lnTo>
                    <a:lnTo>
                      <a:pt x="13" y="646"/>
                    </a:lnTo>
                    <a:lnTo>
                      <a:pt x="25" y="646"/>
                    </a:lnTo>
                    <a:lnTo>
                      <a:pt x="311" y="479"/>
                    </a:lnTo>
                    <a:lnTo>
                      <a:pt x="610" y="311"/>
                    </a:lnTo>
                    <a:lnTo>
                      <a:pt x="908" y="168"/>
                    </a:lnTo>
                    <a:lnTo>
                      <a:pt x="1207" y="37"/>
                    </a:lnTo>
                    <a:lnTo>
                      <a:pt x="1219" y="25"/>
                    </a:lnTo>
                    <a:lnTo>
                      <a:pt x="1219" y="13"/>
                    </a:lnTo>
                    <a:lnTo>
                      <a:pt x="120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a:off x="9017878" y="3129783"/>
                <a:ext cx="64712" cy="39172"/>
              </a:xfrm>
              <a:custGeom>
                <a:avLst/>
                <a:gdLst/>
                <a:ahLst/>
                <a:cxnLst/>
                <a:rect l="l" t="t" r="r" b="b"/>
                <a:pathLst>
                  <a:path w="1087" h="658" extrusionOk="0">
                    <a:moveTo>
                      <a:pt x="1063" y="1"/>
                    </a:moveTo>
                    <a:lnTo>
                      <a:pt x="0" y="622"/>
                    </a:lnTo>
                    <a:lnTo>
                      <a:pt x="0" y="634"/>
                    </a:lnTo>
                    <a:lnTo>
                      <a:pt x="0" y="646"/>
                    </a:lnTo>
                    <a:lnTo>
                      <a:pt x="12" y="658"/>
                    </a:lnTo>
                    <a:lnTo>
                      <a:pt x="24" y="658"/>
                    </a:lnTo>
                    <a:lnTo>
                      <a:pt x="1087" y="25"/>
                    </a:lnTo>
                    <a:lnTo>
                      <a:pt x="1087" y="13"/>
                    </a:lnTo>
                    <a:lnTo>
                      <a:pt x="108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8180563" y="3004707"/>
                <a:ext cx="494060" cy="277957"/>
              </a:xfrm>
              <a:custGeom>
                <a:avLst/>
                <a:gdLst/>
                <a:ahLst/>
                <a:cxnLst/>
                <a:rect l="l" t="t" r="r" b="b"/>
                <a:pathLst>
                  <a:path w="8299" h="4669" extrusionOk="0">
                    <a:moveTo>
                      <a:pt x="5839" y="1"/>
                    </a:moveTo>
                    <a:lnTo>
                      <a:pt x="227" y="96"/>
                    </a:lnTo>
                    <a:lnTo>
                      <a:pt x="0" y="4669"/>
                    </a:lnTo>
                    <a:lnTo>
                      <a:pt x="8298" y="4669"/>
                    </a:lnTo>
                    <a:lnTo>
                      <a:pt x="8286" y="4573"/>
                    </a:lnTo>
                    <a:lnTo>
                      <a:pt x="8274" y="4478"/>
                    </a:lnTo>
                    <a:lnTo>
                      <a:pt x="8239" y="4347"/>
                    </a:lnTo>
                    <a:lnTo>
                      <a:pt x="8203" y="4191"/>
                    </a:lnTo>
                    <a:lnTo>
                      <a:pt x="8143" y="4012"/>
                    </a:lnTo>
                    <a:lnTo>
                      <a:pt x="8059" y="3809"/>
                    </a:lnTo>
                    <a:lnTo>
                      <a:pt x="7952" y="3606"/>
                    </a:lnTo>
                    <a:lnTo>
                      <a:pt x="7809" y="3403"/>
                    </a:lnTo>
                    <a:lnTo>
                      <a:pt x="7725" y="3296"/>
                    </a:lnTo>
                    <a:lnTo>
                      <a:pt x="7642" y="3200"/>
                    </a:lnTo>
                    <a:lnTo>
                      <a:pt x="7534" y="3093"/>
                    </a:lnTo>
                    <a:lnTo>
                      <a:pt x="7427" y="2997"/>
                    </a:lnTo>
                    <a:lnTo>
                      <a:pt x="7319" y="2902"/>
                    </a:lnTo>
                    <a:lnTo>
                      <a:pt x="7188" y="2818"/>
                    </a:lnTo>
                    <a:lnTo>
                      <a:pt x="7045" y="2723"/>
                    </a:lnTo>
                    <a:lnTo>
                      <a:pt x="6901" y="2639"/>
                    </a:lnTo>
                    <a:lnTo>
                      <a:pt x="6734" y="2568"/>
                    </a:lnTo>
                    <a:lnTo>
                      <a:pt x="6567" y="2496"/>
                    </a:lnTo>
                    <a:lnTo>
                      <a:pt x="6376" y="2436"/>
                    </a:lnTo>
                    <a:lnTo>
                      <a:pt x="6185" y="2376"/>
                    </a:lnTo>
                    <a:lnTo>
                      <a:pt x="5970" y="2329"/>
                    </a:lnTo>
                    <a:lnTo>
                      <a:pt x="5743" y="2293"/>
                    </a:lnTo>
                    <a:lnTo>
                      <a:pt x="5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8526681" y="3146869"/>
                <a:ext cx="72570" cy="38458"/>
              </a:xfrm>
              <a:custGeom>
                <a:avLst/>
                <a:gdLst/>
                <a:ahLst/>
                <a:cxnLst/>
                <a:rect l="l" t="t" r="r" b="b"/>
                <a:pathLst>
                  <a:path w="1219" h="646" extrusionOk="0">
                    <a:moveTo>
                      <a:pt x="1207" y="0"/>
                    </a:moveTo>
                    <a:lnTo>
                      <a:pt x="896" y="132"/>
                    </a:lnTo>
                    <a:lnTo>
                      <a:pt x="598" y="275"/>
                    </a:lnTo>
                    <a:lnTo>
                      <a:pt x="299" y="442"/>
                    </a:lnTo>
                    <a:lnTo>
                      <a:pt x="13" y="609"/>
                    </a:lnTo>
                    <a:lnTo>
                      <a:pt x="1" y="621"/>
                    </a:lnTo>
                    <a:lnTo>
                      <a:pt x="13" y="633"/>
                    </a:lnTo>
                    <a:lnTo>
                      <a:pt x="13" y="645"/>
                    </a:lnTo>
                    <a:lnTo>
                      <a:pt x="37" y="645"/>
                    </a:lnTo>
                    <a:lnTo>
                      <a:pt x="323" y="466"/>
                    </a:lnTo>
                    <a:lnTo>
                      <a:pt x="610" y="311"/>
                    </a:lnTo>
                    <a:lnTo>
                      <a:pt x="908" y="168"/>
                    </a:lnTo>
                    <a:lnTo>
                      <a:pt x="1219" y="24"/>
                    </a:lnTo>
                    <a:lnTo>
                      <a:pt x="121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8501796" y="3135498"/>
                <a:ext cx="65486" cy="39827"/>
              </a:xfrm>
              <a:custGeom>
                <a:avLst/>
                <a:gdLst/>
                <a:ahLst/>
                <a:cxnLst/>
                <a:rect l="l" t="t" r="r" b="b"/>
                <a:pathLst>
                  <a:path w="1100" h="669" extrusionOk="0">
                    <a:moveTo>
                      <a:pt x="1075" y="0"/>
                    </a:moveTo>
                    <a:lnTo>
                      <a:pt x="13" y="633"/>
                    </a:lnTo>
                    <a:lnTo>
                      <a:pt x="1" y="645"/>
                    </a:lnTo>
                    <a:lnTo>
                      <a:pt x="1" y="657"/>
                    </a:lnTo>
                    <a:lnTo>
                      <a:pt x="13" y="669"/>
                    </a:lnTo>
                    <a:lnTo>
                      <a:pt x="25" y="669"/>
                    </a:lnTo>
                    <a:lnTo>
                      <a:pt x="1087" y="36"/>
                    </a:lnTo>
                    <a:lnTo>
                      <a:pt x="1099" y="24"/>
                    </a:lnTo>
                    <a:lnTo>
                      <a:pt x="1099" y="12"/>
                    </a:lnTo>
                    <a:lnTo>
                      <a:pt x="108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8324808" y="2075001"/>
                <a:ext cx="835241" cy="1013660"/>
              </a:xfrm>
              <a:custGeom>
                <a:avLst/>
                <a:gdLst/>
                <a:ahLst/>
                <a:cxnLst/>
                <a:rect l="l" t="t" r="r" b="b"/>
                <a:pathLst>
                  <a:path w="14030" h="17027" extrusionOk="0">
                    <a:moveTo>
                      <a:pt x="1386" y="1"/>
                    </a:moveTo>
                    <a:lnTo>
                      <a:pt x="1" y="13"/>
                    </a:lnTo>
                    <a:lnTo>
                      <a:pt x="992" y="6424"/>
                    </a:lnTo>
                    <a:lnTo>
                      <a:pt x="6938" y="6520"/>
                    </a:lnTo>
                    <a:lnTo>
                      <a:pt x="5493" y="16859"/>
                    </a:lnTo>
                    <a:lnTo>
                      <a:pt x="12406" y="17026"/>
                    </a:lnTo>
                    <a:lnTo>
                      <a:pt x="13123" y="11260"/>
                    </a:lnTo>
                    <a:lnTo>
                      <a:pt x="13660" y="6890"/>
                    </a:lnTo>
                    <a:lnTo>
                      <a:pt x="13863" y="5147"/>
                    </a:lnTo>
                    <a:lnTo>
                      <a:pt x="13982" y="4024"/>
                    </a:lnTo>
                    <a:lnTo>
                      <a:pt x="14018" y="3654"/>
                    </a:lnTo>
                    <a:lnTo>
                      <a:pt x="14030" y="3296"/>
                    </a:lnTo>
                    <a:lnTo>
                      <a:pt x="14030" y="2950"/>
                    </a:lnTo>
                    <a:lnTo>
                      <a:pt x="14006" y="2603"/>
                    </a:lnTo>
                    <a:lnTo>
                      <a:pt x="13958" y="2281"/>
                    </a:lnTo>
                    <a:lnTo>
                      <a:pt x="13922" y="2126"/>
                    </a:lnTo>
                    <a:lnTo>
                      <a:pt x="13887" y="1971"/>
                    </a:lnTo>
                    <a:lnTo>
                      <a:pt x="13839" y="1827"/>
                    </a:lnTo>
                    <a:lnTo>
                      <a:pt x="13791" y="1684"/>
                    </a:lnTo>
                    <a:lnTo>
                      <a:pt x="13731" y="1541"/>
                    </a:lnTo>
                    <a:lnTo>
                      <a:pt x="13660" y="1409"/>
                    </a:lnTo>
                    <a:lnTo>
                      <a:pt x="13588" y="1278"/>
                    </a:lnTo>
                    <a:lnTo>
                      <a:pt x="13493" y="1147"/>
                    </a:lnTo>
                    <a:lnTo>
                      <a:pt x="13397" y="1027"/>
                    </a:lnTo>
                    <a:lnTo>
                      <a:pt x="13302" y="920"/>
                    </a:lnTo>
                    <a:lnTo>
                      <a:pt x="13182" y="812"/>
                    </a:lnTo>
                    <a:lnTo>
                      <a:pt x="13063" y="717"/>
                    </a:lnTo>
                    <a:lnTo>
                      <a:pt x="12931" y="621"/>
                    </a:lnTo>
                    <a:lnTo>
                      <a:pt x="12788" y="538"/>
                    </a:lnTo>
                    <a:lnTo>
                      <a:pt x="12633" y="454"/>
                    </a:lnTo>
                    <a:lnTo>
                      <a:pt x="12466" y="383"/>
                    </a:lnTo>
                    <a:lnTo>
                      <a:pt x="12287" y="323"/>
                    </a:lnTo>
                    <a:lnTo>
                      <a:pt x="12096" y="263"/>
                    </a:lnTo>
                    <a:lnTo>
                      <a:pt x="11893" y="216"/>
                    </a:lnTo>
                    <a:lnTo>
                      <a:pt x="11678" y="180"/>
                    </a:lnTo>
                    <a:lnTo>
                      <a:pt x="11451" y="144"/>
                    </a:lnTo>
                    <a:lnTo>
                      <a:pt x="11212" y="120"/>
                    </a:lnTo>
                    <a:lnTo>
                      <a:pt x="10663" y="96"/>
                    </a:lnTo>
                    <a:lnTo>
                      <a:pt x="9982" y="60"/>
                    </a:lnTo>
                    <a:lnTo>
                      <a:pt x="8359" y="24"/>
                    </a:lnTo>
                    <a:lnTo>
                      <a:pt x="65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8"/>
              <p:cNvSpPr/>
              <p:nvPr/>
            </p:nvSpPr>
            <p:spPr>
              <a:xfrm>
                <a:off x="7807358" y="2069346"/>
                <a:ext cx="744275" cy="999432"/>
              </a:xfrm>
              <a:custGeom>
                <a:avLst/>
                <a:gdLst/>
                <a:ahLst/>
                <a:cxnLst/>
                <a:rect l="l" t="t" r="r" b="b"/>
                <a:pathLst>
                  <a:path w="12502" h="16788" extrusionOk="0">
                    <a:moveTo>
                      <a:pt x="3165" y="0"/>
                    </a:moveTo>
                    <a:lnTo>
                      <a:pt x="1171" y="24"/>
                    </a:lnTo>
                    <a:lnTo>
                      <a:pt x="395" y="36"/>
                    </a:lnTo>
                    <a:lnTo>
                      <a:pt x="311" y="561"/>
                    </a:lnTo>
                    <a:lnTo>
                      <a:pt x="228" y="1134"/>
                    </a:lnTo>
                    <a:lnTo>
                      <a:pt x="132" y="1827"/>
                    </a:lnTo>
                    <a:lnTo>
                      <a:pt x="61" y="2579"/>
                    </a:lnTo>
                    <a:lnTo>
                      <a:pt x="25" y="2949"/>
                    </a:lnTo>
                    <a:lnTo>
                      <a:pt x="1" y="3319"/>
                    </a:lnTo>
                    <a:lnTo>
                      <a:pt x="1" y="3677"/>
                    </a:lnTo>
                    <a:lnTo>
                      <a:pt x="1" y="4000"/>
                    </a:lnTo>
                    <a:lnTo>
                      <a:pt x="25" y="4298"/>
                    </a:lnTo>
                    <a:lnTo>
                      <a:pt x="61" y="4561"/>
                    </a:lnTo>
                    <a:lnTo>
                      <a:pt x="96" y="4752"/>
                    </a:lnTo>
                    <a:lnTo>
                      <a:pt x="156" y="4943"/>
                    </a:lnTo>
                    <a:lnTo>
                      <a:pt x="240" y="5134"/>
                    </a:lnTo>
                    <a:lnTo>
                      <a:pt x="323" y="5313"/>
                    </a:lnTo>
                    <a:lnTo>
                      <a:pt x="443" y="5528"/>
                    </a:lnTo>
                    <a:lnTo>
                      <a:pt x="562" y="5719"/>
                    </a:lnTo>
                    <a:lnTo>
                      <a:pt x="705" y="5910"/>
                    </a:lnTo>
                    <a:lnTo>
                      <a:pt x="861" y="6077"/>
                    </a:lnTo>
                    <a:lnTo>
                      <a:pt x="1028" y="6244"/>
                    </a:lnTo>
                    <a:lnTo>
                      <a:pt x="1207" y="6388"/>
                    </a:lnTo>
                    <a:lnTo>
                      <a:pt x="1386" y="6531"/>
                    </a:lnTo>
                    <a:lnTo>
                      <a:pt x="1589" y="6650"/>
                    </a:lnTo>
                    <a:lnTo>
                      <a:pt x="1780" y="6758"/>
                    </a:lnTo>
                    <a:lnTo>
                      <a:pt x="1995" y="6865"/>
                    </a:lnTo>
                    <a:lnTo>
                      <a:pt x="2210" y="6937"/>
                    </a:lnTo>
                    <a:lnTo>
                      <a:pt x="2437" y="7009"/>
                    </a:lnTo>
                    <a:lnTo>
                      <a:pt x="2663" y="7068"/>
                    </a:lnTo>
                    <a:lnTo>
                      <a:pt x="2890" y="7104"/>
                    </a:lnTo>
                    <a:lnTo>
                      <a:pt x="3129" y="7128"/>
                    </a:lnTo>
                    <a:lnTo>
                      <a:pt x="3368" y="7128"/>
                    </a:lnTo>
                    <a:lnTo>
                      <a:pt x="5529" y="7116"/>
                    </a:lnTo>
                    <a:lnTo>
                      <a:pt x="5851" y="16787"/>
                    </a:lnTo>
                    <a:lnTo>
                      <a:pt x="12490" y="16656"/>
                    </a:lnTo>
                    <a:lnTo>
                      <a:pt x="12490" y="3642"/>
                    </a:lnTo>
                    <a:lnTo>
                      <a:pt x="12502" y="3486"/>
                    </a:lnTo>
                    <a:lnTo>
                      <a:pt x="12490" y="3319"/>
                    </a:lnTo>
                    <a:lnTo>
                      <a:pt x="12478" y="3104"/>
                    </a:lnTo>
                    <a:lnTo>
                      <a:pt x="12442" y="2842"/>
                    </a:lnTo>
                    <a:lnTo>
                      <a:pt x="12382" y="2555"/>
                    </a:lnTo>
                    <a:lnTo>
                      <a:pt x="12334" y="2400"/>
                    </a:lnTo>
                    <a:lnTo>
                      <a:pt x="12287" y="2245"/>
                    </a:lnTo>
                    <a:lnTo>
                      <a:pt x="12227" y="2078"/>
                    </a:lnTo>
                    <a:lnTo>
                      <a:pt x="12155" y="1910"/>
                    </a:lnTo>
                    <a:lnTo>
                      <a:pt x="12072" y="1755"/>
                    </a:lnTo>
                    <a:lnTo>
                      <a:pt x="11976" y="1588"/>
                    </a:lnTo>
                    <a:lnTo>
                      <a:pt x="11869" y="1433"/>
                    </a:lnTo>
                    <a:lnTo>
                      <a:pt x="11749" y="1278"/>
                    </a:lnTo>
                    <a:lnTo>
                      <a:pt x="11606" y="1122"/>
                    </a:lnTo>
                    <a:lnTo>
                      <a:pt x="11451" y="979"/>
                    </a:lnTo>
                    <a:lnTo>
                      <a:pt x="11284" y="836"/>
                    </a:lnTo>
                    <a:lnTo>
                      <a:pt x="11105" y="705"/>
                    </a:lnTo>
                    <a:lnTo>
                      <a:pt x="10890" y="573"/>
                    </a:lnTo>
                    <a:lnTo>
                      <a:pt x="10675" y="466"/>
                    </a:lnTo>
                    <a:lnTo>
                      <a:pt x="10424" y="370"/>
                    </a:lnTo>
                    <a:lnTo>
                      <a:pt x="10161" y="275"/>
                    </a:lnTo>
                    <a:lnTo>
                      <a:pt x="9887" y="203"/>
                    </a:lnTo>
                    <a:lnTo>
                      <a:pt x="9576" y="143"/>
                    </a:lnTo>
                    <a:lnTo>
                      <a:pt x="9242" y="108"/>
                    </a:lnTo>
                    <a:lnTo>
                      <a:pt x="8896" y="84"/>
                    </a:lnTo>
                    <a:lnTo>
                      <a:pt x="7392" y="36"/>
                    </a:lnTo>
                    <a:lnTo>
                      <a:pt x="5899" y="12"/>
                    </a:lnTo>
                    <a:lnTo>
                      <a:pt x="44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8"/>
              <p:cNvSpPr/>
              <p:nvPr/>
            </p:nvSpPr>
            <p:spPr>
              <a:xfrm>
                <a:off x="8154964" y="2074287"/>
                <a:ext cx="399523" cy="995860"/>
              </a:xfrm>
              <a:custGeom>
                <a:avLst/>
                <a:gdLst/>
                <a:ahLst/>
                <a:cxnLst/>
                <a:rect l="l" t="t" r="r" b="b"/>
                <a:pathLst>
                  <a:path w="6711" h="16728" extrusionOk="0">
                    <a:moveTo>
                      <a:pt x="2973" y="1"/>
                    </a:moveTo>
                    <a:lnTo>
                      <a:pt x="2579" y="13"/>
                    </a:lnTo>
                    <a:lnTo>
                      <a:pt x="2567" y="25"/>
                    </a:lnTo>
                    <a:lnTo>
                      <a:pt x="2567" y="36"/>
                    </a:lnTo>
                    <a:lnTo>
                      <a:pt x="2567" y="48"/>
                    </a:lnTo>
                    <a:lnTo>
                      <a:pt x="2579" y="48"/>
                    </a:lnTo>
                    <a:lnTo>
                      <a:pt x="2949" y="36"/>
                    </a:lnTo>
                    <a:lnTo>
                      <a:pt x="3308" y="60"/>
                    </a:lnTo>
                    <a:lnTo>
                      <a:pt x="3678" y="96"/>
                    </a:lnTo>
                    <a:lnTo>
                      <a:pt x="3857" y="120"/>
                    </a:lnTo>
                    <a:lnTo>
                      <a:pt x="4036" y="156"/>
                    </a:lnTo>
                    <a:lnTo>
                      <a:pt x="4203" y="204"/>
                    </a:lnTo>
                    <a:lnTo>
                      <a:pt x="4382" y="251"/>
                    </a:lnTo>
                    <a:lnTo>
                      <a:pt x="4549" y="311"/>
                    </a:lnTo>
                    <a:lnTo>
                      <a:pt x="4728" y="383"/>
                    </a:lnTo>
                    <a:lnTo>
                      <a:pt x="4884" y="454"/>
                    </a:lnTo>
                    <a:lnTo>
                      <a:pt x="5051" y="538"/>
                    </a:lnTo>
                    <a:lnTo>
                      <a:pt x="5206" y="633"/>
                    </a:lnTo>
                    <a:lnTo>
                      <a:pt x="5361" y="741"/>
                    </a:lnTo>
                    <a:lnTo>
                      <a:pt x="5552" y="884"/>
                    </a:lnTo>
                    <a:lnTo>
                      <a:pt x="5743" y="1063"/>
                    </a:lnTo>
                    <a:lnTo>
                      <a:pt x="5910" y="1242"/>
                    </a:lnTo>
                    <a:lnTo>
                      <a:pt x="6066" y="1445"/>
                    </a:lnTo>
                    <a:lnTo>
                      <a:pt x="6197" y="1648"/>
                    </a:lnTo>
                    <a:lnTo>
                      <a:pt x="6304" y="1875"/>
                    </a:lnTo>
                    <a:lnTo>
                      <a:pt x="6400" y="2102"/>
                    </a:lnTo>
                    <a:lnTo>
                      <a:pt x="6436" y="2233"/>
                    </a:lnTo>
                    <a:lnTo>
                      <a:pt x="6460" y="2353"/>
                    </a:lnTo>
                    <a:lnTo>
                      <a:pt x="6495" y="2615"/>
                    </a:lnTo>
                    <a:lnTo>
                      <a:pt x="6531" y="2890"/>
                    </a:lnTo>
                    <a:lnTo>
                      <a:pt x="6567" y="3439"/>
                    </a:lnTo>
                    <a:lnTo>
                      <a:pt x="6615" y="4275"/>
                    </a:lnTo>
                    <a:lnTo>
                      <a:pt x="6639" y="5111"/>
                    </a:lnTo>
                    <a:lnTo>
                      <a:pt x="6663" y="6138"/>
                    </a:lnTo>
                    <a:lnTo>
                      <a:pt x="6675" y="7176"/>
                    </a:lnTo>
                    <a:lnTo>
                      <a:pt x="6687" y="9409"/>
                    </a:lnTo>
                    <a:lnTo>
                      <a:pt x="6675" y="11666"/>
                    </a:lnTo>
                    <a:lnTo>
                      <a:pt x="6651" y="13695"/>
                    </a:lnTo>
                    <a:lnTo>
                      <a:pt x="6639" y="15355"/>
                    </a:lnTo>
                    <a:lnTo>
                      <a:pt x="6639" y="16429"/>
                    </a:lnTo>
                    <a:lnTo>
                      <a:pt x="6639" y="16561"/>
                    </a:lnTo>
                    <a:lnTo>
                      <a:pt x="6639" y="16561"/>
                    </a:lnTo>
                    <a:lnTo>
                      <a:pt x="5994" y="16573"/>
                    </a:lnTo>
                    <a:lnTo>
                      <a:pt x="4406" y="16609"/>
                    </a:lnTo>
                    <a:lnTo>
                      <a:pt x="2496" y="16644"/>
                    </a:lnTo>
                    <a:lnTo>
                      <a:pt x="836" y="16668"/>
                    </a:lnTo>
                    <a:lnTo>
                      <a:pt x="287" y="16680"/>
                    </a:lnTo>
                    <a:lnTo>
                      <a:pt x="96" y="16680"/>
                    </a:lnTo>
                    <a:lnTo>
                      <a:pt x="24" y="16692"/>
                    </a:lnTo>
                    <a:lnTo>
                      <a:pt x="0" y="16692"/>
                    </a:lnTo>
                    <a:lnTo>
                      <a:pt x="0" y="16704"/>
                    </a:lnTo>
                    <a:lnTo>
                      <a:pt x="0" y="16716"/>
                    </a:lnTo>
                    <a:lnTo>
                      <a:pt x="12" y="16728"/>
                    </a:lnTo>
                    <a:lnTo>
                      <a:pt x="681" y="16716"/>
                    </a:lnTo>
                    <a:lnTo>
                      <a:pt x="2257" y="16680"/>
                    </a:lnTo>
                    <a:lnTo>
                      <a:pt x="4179" y="16644"/>
                    </a:lnTo>
                    <a:lnTo>
                      <a:pt x="5839" y="16609"/>
                    </a:lnTo>
                    <a:lnTo>
                      <a:pt x="6376" y="16597"/>
                    </a:lnTo>
                    <a:lnTo>
                      <a:pt x="6507" y="16609"/>
                    </a:lnTo>
                    <a:lnTo>
                      <a:pt x="6579" y="16609"/>
                    </a:lnTo>
                    <a:lnTo>
                      <a:pt x="6639" y="16597"/>
                    </a:lnTo>
                    <a:lnTo>
                      <a:pt x="6651" y="16597"/>
                    </a:lnTo>
                    <a:lnTo>
                      <a:pt x="6663" y="16585"/>
                    </a:lnTo>
                    <a:lnTo>
                      <a:pt x="6675" y="16573"/>
                    </a:lnTo>
                    <a:lnTo>
                      <a:pt x="6675" y="15665"/>
                    </a:lnTo>
                    <a:lnTo>
                      <a:pt x="6687" y="14113"/>
                    </a:lnTo>
                    <a:lnTo>
                      <a:pt x="6710" y="12119"/>
                    </a:lnTo>
                    <a:lnTo>
                      <a:pt x="6710" y="9875"/>
                    </a:lnTo>
                    <a:lnTo>
                      <a:pt x="6710" y="7606"/>
                    </a:lnTo>
                    <a:lnTo>
                      <a:pt x="6698" y="6544"/>
                    </a:lnTo>
                    <a:lnTo>
                      <a:pt x="6687" y="5481"/>
                    </a:lnTo>
                    <a:lnTo>
                      <a:pt x="6663" y="4585"/>
                    </a:lnTo>
                    <a:lnTo>
                      <a:pt x="6615" y="3702"/>
                    </a:lnTo>
                    <a:lnTo>
                      <a:pt x="6579" y="3093"/>
                    </a:lnTo>
                    <a:lnTo>
                      <a:pt x="6555" y="2795"/>
                    </a:lnTo>
                    <a:lnTo>
                      <a:pt x="6519" y="2484"/>
                    </a:lnTo>
                    <a:lnTo>
                      <a:pt x="6484" y="2293"/>
                    </a:lnTo>
                    <a:lnTo>
                      <a:pt x="6424" y="2090"/>
                    </a:lnTo>
                    <a:lnTo>
                      <a:pt x="6352" y="1899"/>
                    </a:lnTo>
                    <a:lnTo>
                      <a:pt x="6269" y="1720"/>
                    </a:lnTo>
                    <a:lnTo>
                      <a:pt x="6173" y="1541"/>
                    </a:lnTo>
                    <a:lnTo>
                      <a:pt x="6054" y="1374"/>
                    </a:lnTo>
                    <a:lnTo>
                      <a:pt x="5934" y="1218"/>
                    </a:lnTo>
                    <a:lnTo>
                      <a:pt x="5791" y="1063"/>
                    </a:lnTo>
                    <a:lnTo>
                      <a:pt x="5672" y="944"/>
                    </a:lnTo>
                    <a:lnTo>
                      <a:pt x="5540" y="836"/>
                    </a:lnTo>
                    <a:lnTo>
                      <a:pt x="5409" y="729"/>
                    </a:lnTo>
                    <a:lnTo>
                      <a:pt x="5266" y="633"/>
                    </a:lnTo>
                    <a:lnTo>
                      <a:pt x="5122" y="550"/>
                    </a:lnTo>
                    <a:lnTo>
                      <a:pt x="4979" y="466"/>
                    </a:lnTo>
                    <a:lnTo>
                      <a:pt x="4824" y="395"/>
                    </a:lnTo>
                    <a:lnTo>
                      <a:pt x="4669" y="323"/>
                    </a:lnTo>
                    <a:lnTo>
                      <a:pt x="4514" y="263"/>
                    </a:lnTo>
                    <a:lnTo>
                      <a:pt x="4358" y="216"/>
                    </a:lnTo>
                    <a:lnTo>
                      <a:pt x="4024" y="120"/>
                    </a:lnTo>
                    <a:lnTo>
                      <a:pt x="3690" y="60"/>
                    </a:lnTo>
                    <a:lnTo>
                      <a:pt x="3355" y="25"/>
                    </a:lnTo>
                    <a:lnTo>
                      <a:pt x="3164" y="13"/>
                    </a:lnTo>
                    <a:lnTo>
                      <a:pt x="297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8"/>
              <p:cNvSpPr/>
              <p:nvPr/>
            </p:nvSpPr>
            <p:spPr>
              <a:xfrm>
                <a:off x="8126508" y="2261931"/>
                <a:ext cx="12145" cy="277302"/>
              </a:xfrm>
              <a:custGeom>
                <a:avLst/>
                <a:gdLst/>
                <a:ahLst/>
                <a:cxnLst/>
                <a:rect l="l" t="t" r="r" b="b"/>
                <a:pathLst>
                  <a:path w="204" h="4658" extrusionOk="0">
                    <a:moveTo>
                      <a:pt x="13" y="1"/>
                    </a:moveTo>
                    <a:lnTo>
                      <a:pt x="1" y="13"/>
                    </a:lnTo>
                    <a:lnTo>
                      <a:pt x="25" y="920"/>
                    </a:lnTo>
                    <a:lnTo>
                      <a:pt x="60" y="1827"/>
                    </a:lnTo>
                    <a:lnTo>
                      <a:pt x="144" y="3630"/>
                    </a:lnTo>
                    <a:lnTo>
                      <a:pt x="168" y="4633"/>
                    </a:lnTo>
                    <a:lnTo>
                      <a:pt x="180" y="4657"/>
                    </a:lnTo>
                    <a:lnTo>
                      <a:pt x="204" y="4657"/>
                    </a:lnTo>
                    <a:lnTo>
                      <a:pt x="204" y="4633"/>
                    </a:lnTo>
                    <a:lnTo>
                      <a:pt x="180" y="3738"/>
                    </a:lnTo>
                    <a:lnTo>
                      <a:pt x="144" y="2830"/>
                    </a:lnTo>
                    <a:lnTo>
                      <a:pt x="72" y="1027"/>
                    </a:lnTo>
                    <a:lnTo>
                      <a:pt x="37" y="13"/>
                    </a:lnTo>
                    <a:lnTo>
                      <a:pt x="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8"/>
              <p:cNvSpPr/>
              <p:nvPr/>
            </p:nvSpPr>
            <p:spPr>
              <a:xfrm>
                <a:off x="8662473" y="3078646"/>
                <a:ext cx="399523" cy="12859"/>
              </a:xfrm>
              <a:custGeom>
                <a:avLst/>
                <a:gdLst/>
                <a:ahLst/>
                <a:cxnLst/>
                <a:rect l="l" t="t" r="r" b="b"/>
                <a:pathLst>
                  <a:path w="6711" h="216" extrusionOk="0">
                    <a:moveTo>
                      <a:pt x="0" y="0"/>
                    </a:moveTo>
                    <a:lnTo>
                      <a:pt x="0" y="12"/>
                    </a:lnTo>
                    <a:lnTo>
                      <a:pt x="0" y="24"/>
                    </a:lnTo>
                    <a:lnTo>
                      <a:pt x="12" y="36"/>
                    </a:lnTo>
                    <a:lnTo>
                      <a:pt x="2615" y="108"/>
                    </a:lnTo>
                    <a:lnTo>
                      <a:pt x="5230" y="179"/>
                    </a:lnTo>
                    <a:lnTo>
                      <a:pt x="6698" y="215"/>
                    </a:lnTo>
                    <a:lnTo>
                      <a:pt x="6710" y="215"/>
                    </a:lnTo>
                    <a:lnTo>
                      <a:pt x="6710" y="203"/>
                    </a:lnTo>
                    <a:lnTo>
                      <a:pt x="6710" y="191"/>
                    </a:lnTo>
                    <a:lnTo>
                      <a:pt x="6698" y="179"/>
                    </a:lnTo>
                    <a:lnTo>
                      <a:pt x="4096" y="108"/>
                    </a:lnTo>
                    <a:lnTo>
                      <a:pt x="1481" y="36"/>
                    </a:lnTo>
                    <a:lnTo>
                      <a:pt x="12" y="0"/>
                    </a:lnTo>
                    <a:close/>
                  </a:path>
                </a:pathLst>
              </a:custGeom>
              <a:solidFill>
                <a:srgbClr val="B9C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8"/>
              <p:cNvSpPr/>
              <p:nvPr/>
            </p:nvSpPr>
            <p:spPr>
              <a:xfrm>
                <a:off x="8739209" y="1504271"/>
                <a:ext cx="281529" cy="191218"/>
              </a:xfrm>
              <a:custGeom>
                <a:avLst/>
                <a:gdLst/>
                <a:ahLst/>
                <a:cxnLst/>
                <a:rect l="l" t="t" r="r" b="b"/>
                <a:pathLst>
                  <a:path w="4729" h="3212" extrusionOk="0">
                    <a:moveTo>
                      <a:pt x="1756" y="0"/>
                    </a:moveTo>
                    <a:lnTo>
                      <a:pt x="1" y="1158"/>
                    </a:lnTo>
                    <a:lnTo>
                      <a:pt x="908" y="2197"/>
                    </a:lnTo>
                    <a:lnTo>
                      <a:pt x="1529" y="2901"/>
                    </a:lnTo>
                    <a:lnTo>
                      <a:pt x="1792" y="3212"/>
                    </a:lnTo>
                    <a:lnTo>
                      <a:pt x="1827" y="3188"/>
                    </a:lnTo>
                    <a:lnTo>
                      <a:pt x="1911" y="3104"/>
                    </a:lnTo>
                    <a:lnTo>
                      <a:pt x="2245" y="2818"/>
                    </a:lnTo>
                    <a:lnTo>
                      <a:pt x="3248" y="1958"/>
                    </a:lnTo>
                    <a:lnTo>
                      <a:pt x="4729" y="717"/>
                    </a:lnTo>
                    <a:lnTo>
                      <a:pt x="1756"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a:off x="8839461" y="1350025"/>
                <a:ext cx="211162" cy="70427"/>
              </a:xfrm>
              <a:custGeom>
                <a:avLst/>
                <a:gdLst/>
                <a:ahLst/>
                <a:cxnLst/>
                <a:rect l="l" t="t" r="r" b="b"/>
                <a:pathLst>
                  <a:path w="3547" h="1183" extrusionOk="0">
                    <a:moveTo>
                      <a:pt x="1552" y="0"/>
                    </a:moveTo>
                    <a:lnTo>
                      <a:pt x="1325" y="24"/>
                    </a:lnTo>
                    <a:lnTo>
                      <a:pt x="1099" y="48"/>
                    </a:lnTo>
                    <a:lnTo>
                      <a:pt x="872" y="84"/>
                    </a:lnTo>
                    <a:lnTo>
                      <a:pt x="645" y="132"/>
                    </a:lnTo>
                    <a:lnTo>
                      <a:pt x="430" y="191"/>
                    </a:lnTo>
                    <a:lnTo>
                      <a:pt x="215" y="263"/>
                    </a:lnTo>
                    <a:lnTo>
                      <a:pt x="0" y="347"/>
                    </a:lnTo>
                    <a:lnTo>
                      <a:pt x="72" y="884"/>
                    </a:lnTo>
                    <a:lnTo>
                      <a:pt x="1696" y="1182"/>
                    </a:lnTo>
                    <a:lnTo>
                      <a:pt x="3451" y="741"/>
                    </a:lnTo>
                    <a:lnTo>
                      <a:pt x="3546" y="347"/>
                    </a:lnTo>
                    <a:lnTo>
                      <a:pt x="3331" y="275"/>
                    </a:lnTo>
                    <a:lnTo>
                      <a:pt x="3116" y="203"/>
                    </a:lnTo>
                    <a:lnTo>
                      <a:pt x="2902" y="144"/>
                    </a:lnTo>
                    <a:lnTo>
                      <a:pt x="2675" y="84"/>
                    </a:lnTo>
                    <a:lnTo>
                      <a:pt x="2460" y="48"/>
                    </a:lnTo>
                    <a:lnTo>
                      <a:pt x="2233" y="24"/>
                    </a:lnTo>
                    <a:lnTo>
                      <a:pt x="2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8"/>
              <p:cNvSpPr/>
              <p:nvPr/>
            </p:nvSpPr>
            <p:spPr>
              <a:xfrm>
                <a:off x="8838032" y="1372052"/>
                <a:ext cx="212591" cy="263729"/>
              </a:xfrm>
              <a:custGeom>
                <a:avLst/>
                <a:gdLst/>
                <a:ahLst/>
                <a:cxnLst/>
                <a:rect l="l" t="t" r="r" b="b"/>
                <a:pathLst>
                  <a:path w="3571" h="4430" extrusionOk="0">
                    <a:moveTo>
                      <a:pt x="0" y="0"/>
                    </a:moveTo>
                    <a:lnTo>
                      <a:pt x="0" y="3594"/>
                    </a:lnTo>
                    <a:lnTo>
                      <a:pt x="12" y="3666"/>
                    </a:lnTo>
                    <a:lnTo>
                      <a:pt x="24" y="3749"/>
                    </a:lnTo>
                    <a:lnTo>
                      <a:pt x="48" y="3821"/>
                    </a:lnTo>
                    <a:lnTo>
                      <a:pt x="84" y="3881"/>
                    </a:lnTo>
                    <a:lnTo>
                      <a:pt x="132" y="3940"/>
                    </a:lnTo>
                    <a:lnTo>
                      <a:pt x="179" y="4000"/>
                    </a:lnTo>
                    <a:lnTo>
                      <a:pt x="239" y="4048"/>
                    </a:lnTo>
                    <a:lnTo>
                      <a:pt x="311" y="4084"/>
                    </a:lnTo>
                    <a:lnTo>
                      <a:pt x="490" y="4167"/>
                    </a:lnTo>
                    <a:lnTo>
                      <a:pt x="669" y="4239"/>
                    </a:lnTo>
                    <a:lnTo>
                      <a:pt x="860" y="4299"/>
                    </a:lnTo>
                    <a:lnTo>
                      <a:pt x="1039" y="4346"/>
                    </a:lnTo>
                    <a:lnTo>
                      <a:pt x="1218" y="4382"/>
                    </a:lnTo>
                    <a:lnTo>
                      <a:pt x="1409" y="4418"/>
                    </a:lnTo>
                    <a:lnTo>
                      <a:pt x="1588" y="4430"/>
                    </a:lnTo>
                    <a:lnTo>
                      <a:pt x="1958" y="4430"/>
                    </a:lnTo>
                    <a:lnTo>
                      <a:pt x="2137" y="4406"/>
                    </a:lnTo>
                    <a:lnTo>
                      <a:pt x="2329" y="4382"/>
                    </a:lnTo>
                    <a:lnTo>
                      <a:pt x="2508" y="4346"/>
                    </a:lnTo>
                    <a:lnTo>
                      <a:pt x="2699" y="4299"/>
                    </a:lnTo>
                    <a:lnTo>
                      <a:pt x="2878" y="4239"/>
                    </a:lnTo>
                    <a:lnTo>
                      <a:pt x="3069" y="4167"/>
                    </a:lnTo>
                    <a:lnTo>
                      <a:pt x="3248" y="4084"/>
                    </a:lnTo>
                    <a:lnTo>
                      <a:pt x="3320" y="4048"/>
                    </a:lnTo>
                    <a:lnTo>
                      <a:pt x="3391" y="4000"/>
                    </a:lnTo>
                    <a:lnTo>
                      <a:pt x="3439" y="3940"/>
                    </a:lnTo>
                    <a:lnTo>
                      <a:pt x="3487" y="3881"/>
                    </a:lnTo>
                    <a:lnTo>
                      <a:pt x="3522" y="3809"/>
                    </a:lnTo>
                    <a:lnTo>
                      <a:pt x="3546" y="3737"/>
                    </a:lnTo>
                    <a:lnTo>
                      <a:pt x="3570" y="3666"/>
                    </a:lnTo>
                    <a:lnTo>
                      <a:pt x="3570" y="3582"/>
                    </a:lnTo>
                    <a:lnTo>
                      <a:pt x="3570" y="0"/>
                    </a:lnTo>
                    <a:lnTo>
                      <a:pt x="3343" y="120"/>
                    </a:lnTo>
                    <a:lnTo>
                      <a:pt x="3105" y="227"/>
                    </a:lnTo>
                    <a:lnTo>
                      <a:pt x="2878" y="311"/>
                    </a:lnTo>
                    <a:lnTo>
                      <a:pt x="2651" y="382"/>
                    </a:lnTo>
                    <a:lnTo>
                      <a:pt x="2424" y="442"/>
                    </a:lnTo>
                    <a:lnTo>
                      <a:pt x="2197" y="478"/>
                    </a:lnTo>
                    <a:lnTo>
                      <a:pt x="1970" y="502"/>
                    </a:lnTo>
                    <a:lnTo>
                      <a:pt x="1743" y="514"/>
                    </a:lnTo>
                    <a:lnTo>
                      <a:pt x="1517" y="502"/>
                    </a:lnTo>
                    <a:lnTo>
                      <a:pt x="1302" y="478"/>
                    </a:lnTo>
                    <a:lnTo>
                      <a:pt x="1087" y="442"/>
                    </a:lnTo>
                    <a:lnTo>
                      <a:pt x="860" y="382"/>
                    </a:lnTo>
                    <a:lnTo>
                      <a:pt x="645" y="311"/>
                    </a:lnTo>
                    <a:lnTo>
                      <a:pt x="430" y="227"/>
                    </a:lnTo>
                    <a:lnTo>
                      <a:pt x="215" y="12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8"/>
              <p:cNvSpPr/>
              <p:nvPr/>
            </p:nvSpPr>
            <p:spPr>
              <a:xfrm>
                <a:off x="8776179" y="1420391"/>
                <a:ext cx="164250" cy="152879"/>
              </a:xfrm>
              <a:custGeom>
                <a:avLst/>
                <a:gdLst/>
                <a:ahLst/>
                <a:cxnLst/>
                <a:rect l="l" t="t" r="r" b="b"/>
                <a:pathLst>
                  <a:path w="2759" h="2568" extrusionOk="0">
                    <a:moveTo>
                      <a:pt x="1254" y="0"/>
                    </a:moveTo>
                    <a:lnTo>
                      <a:pt x="1027" y="24"/>
                    </a:lnTo>
                    <a:lnTo>
                      <a:pt x="920" y="36"/>
                    </a:lnTo>
                    <a:lnTo>
                      <a:pt x="812" y="60"/>
                    </a:lnTo>
                    <a:lnTo>
                      <a:pt x="717" y="108"/>
                    </a:lnTo>
                    <a:lnTo>
                      <a:pt x="621" y="156"/>
                    </a:lnTo>
                    <a:lnTo>
                      <a:pt x="514" y="227"/>
                    </a:lnTo>
                    <a:lnTo>
                      <a:pt x="430" y="311"/>
                    </a:lnTo>
                    <a:lnTo>
                      <a:pt x="359" y="406"/>
                    </a:lnTo>
                    <a:lnTo>
                      <a:pt x="287" y="514"/>
                    </a:lnTo>
                    <a:lnTo>
                      <a:pt x="227" y="633"/>
                    </a:lnTo>
                    <a:lnTo>
                      <a:pt x="180" y="752"/>
                    </a:lnTo>
                    <a:lnTo>
                      <a:pt x="108" y="991"/>
                    </a:lnTo>
                    <a:lnTo>
                      <a:pt x="48" y="1242"/>
                    </a:lnTo>
                    <a:lnTo>
                      <a:pt x="24" y="1385"/>
                    </a:lnTo>
                    <a:lnTo>
                      <a:pt x="13" y="1540"/>
                    </a:lnTo>
                    <a:lnTo>
                      <a:pt x="1" y="1696"/>
                    </a:lnTo>
                    <a:lnTo>
                      <a:pt x="1" y="1863"/>
                    </a:lnTo>
                    <a:lnTo>
                      <a:pt x="13" y="2042"/>
                    </a:lnTo>
                    <a:lnTo>
                      <a:pt x="36" y="2245"/>
                    </a:lnTo>
                    <a:lnTo>
                      <a:pt x="60" y="2293"/>
                    </a:lnTo>
                    <a:lnTo>
                      <a:pt x="84" y="2340"/>
                    </a:lnTo>
                    <a:lnTo>
                      <a:pt x="120" y="2400"/>
                    </a:lnTo>
                    <a:lnTo>
                      <a:pt x="180" y="2460"/>
                    </a:lnTo>
                    <a:lnTo>
                      <a:pt x="263" y="2508"/>
                    </a:lnTo>
                    <a:lnTo>
                      <a:pt x="359" y="2543"/>
                    </a:lnTo>
                    <a:lnTo>
                      <a:pt x="418" y="2555"/>
                    </a:lnTo>
                    <a:lnTo>
                      <a:pt x="478" y="2567"/>
                    </a:lnTo>
                    <a:lnTo>
                      <a:pt x="609" y="2567"/>
                    </a:lnTo>
                    <a:lnTo>
                      <a:pt x="717" y="2555"/>
                    </a:lnTo>
                    <a:lnTo>
                      <a:pt x="812" y="2543"/>
                    </a:lnTo>
                    <a:lnTo>
                      <a:pt x="884" y="2520"/>
                    </a:lnTo>
                    <a:lnTo>
                      <a:pt x="992" y="2484"/>
                    </a:lnTo>
                    <a:lnTo>
                      <a:pt x="1027" y="2460"/>
                    </a:lnTo>
                    <a:lnTo>
                      <a:pt x="1147" y="2317"/>
                    </a:lnTo>
                    <a:lnTo>
                      <a:pt x="1254" y="2149"/>
                    </a:lnTo>
                    <a:lnTo>
                      <a:pt x="1350" y="1982"/>
                    </a:lnTo>
                    <a:lnTo>
                      <a:pt x="1409" y="1803"/>
                    </a:lnTo>
                    <a:lnTo>
                      <a:pt x="1445" y="1612"/>
                    </a:lnTo>
                    <a:lnTo>
                      <a:pt x="1469" y="1421"/>
                    </a:lnTo>
                    <a:lnTo>
                      <a:pt x="1469" y="1230"/>
                    </a:lnTo>
                    <a:lnTo>
                      <a:pt x="1433" y="1027"/>
                    </a:lnTo>
                    <a:lnTo>
                      <a:pt x="1600" y="1039"/>
                    </a:lnTo>
                    <a:lnTo>
                      <a:pt x="1768" y="1027"/>
                    </a:lnTo>
                    <a:lnTo>
                      <a:pt x="1923" y="991"/>
                    </a:lnTo>
                    <a:lnTo>
                      <a:pt x="2078" y="944"/>
                    </a:lnTo>
                    <a:lnTo>
                      <a:pt x="2233" y="872"/>
                    </a:lnTo>
                    <a:lnTo>
                      <a:pt x="2377" y="788"/>
                    </a:lnTo>
                    <a:lnTo>
                      <a:pt x="2508" y="693"/>
                    </a:lnTo>
                    <a:lnTo>
                      <a:pt x="2627" y="573"/>
                    </a:lnTo>
                    <a:lnTo>
                      <a:pt x="2663" y="514"/>
                    </a:lnTo>
                    <a:lnTo>
                      <a:pt x="2699" y="454"/>
                    </a:lnTo>
                    <a:lnTo>
                      <a:pt x="2735" y="394"/>
                    </a:lnTo>
                    <a:lnTo>
                      <a:pt x="2759" y="335"/>
                    </a:lnTo>
                    <a:lnTo>
                      <a:pt x="2759" y="263"/>
                    </a:lnTo>
                    <a:lnTo>
                      <a:pt x="2759" y="203"/>
                    </a:lnTo>
                    <a:lnTo>
                      <a:pt x="2735" y="144"/>
                    </a:lnTo>
                    <a:lnTo>
                      <a:pt x="2699" y="96"/>
                    </a:lnTo>
                    <a:lnTo>
                      <a:pt x="2639" y="60"/>
                    </a:lnTo>
                    <a:lnTo>
                      <a:pt x="2580" y="36"/>
                    </a:lnTo>
                    <a:lnTo>
                      <a:pt x="2508" y="24"/>
                    </a:lnTo>
                    <a:lnTo>
                      <a:pt x="2436" y="24"/>
                    </a:lnTo>
                    <a:lnTo>
                      <a:pt x="1481"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9022819" y="1418962"/>
                <a:ext cx="93168" cy="103825"/>
              </a:xfrm>
              <a:custGeom>
                <a:avLst/>
                <a:gdLst/>
                <a:ahLst/>
                <a:cxnLst/>
                <a:rect l="l" t="t" r="r" b="b"/>
                <a:pathLst>
                  <a:path w="1565" h="1744" extrusionOk="0">
                    <a:moveTo>
                      <a:pt x="610" y="0"/>
                    </a:moveTo>
                    <a:lnTo>
                      <a:pt x="502" y="24"/>
                    </a:lnTo>
                    <a:lnTo>
                      <a:pt x="395" y="48"/>
                    </a:lnTo>
                    <a:lnTo>
                      <a:pt x="299" y="96"/>
                    </a:lnTo>
                    <a:lnTo>
                      <a:pt x="204" y="144"/>
                    </a:lnTo>
                    <a:lnTo>
                      <a:pt x="108" y="215"/>
                    </a:lnTo>
                    <a:lnTo>
                      <a:pt x="36" y="299"/>
                    </a:lnTo>
                    <a:lnTo>
                      <a:pt x="1" y="335"/>
                    </a:lnTo>
                    <a:lnTo>
                      <a:pt x="1" y="382"/>
                    </a:lnTo>
                    <a:lnTo>
                      <a:pt x="1" y="418"/>
                    </a:lnTo>
                    <a:lnTo>
                      <a:pt x="36" y="466"/>
                    </a:lnTo>
                    <a:lnTo>
                      <a:pt x="72" y="490"/>
                    </a:lnTo>
                    <a:lnTo>
                      <a:pt x="120" y="502"/>
                    </a:lnTo>
                    <a:lnTo>
                      <a:pt x="156" y="490"/>
                    </a:lnTo>
                    <a:lnTo>
                      <a:pt x="204" y="466"/>
                    </a:lnTo>
                    <a:lnTo>
                      <a:pt x="251" y="406"/>
                    </a:lnTo>
                    <a:lnTo>
                      <a:pt x="311" y="359"/>
                    </a:lnTo>
                    <a:lnTo>
                      <a:pt x="371" y="323"/>
                    </a:lnTo>
                    <a:lnTo>
                      <a:pt x="430" y="287"/>
                    </a:lnTo>
                    <a:lnTo>
                      <a:pt x="502" y="263"/>
                    </a:lnTo>
                    <a:lnTo>
                      <a:pt x="562" y="251"/>
                    </a:lnTo>
                    <a:lnTo>
                      <a:pt x="633" y="239"/>
                    </a:lnTo>
                    <a:lnTo>
                      <a:pt x="777" y="239"/>
                    </a:lnTo>
                    <a:lnTo>
                      <a:pt x="848" y="251"/>
                    </a:lnTo>
                    <a:lnTo>
                      <a:pt x="920" y="275"/>
                    </a:lnTo>
                    <a:lnTo>
                      <a:pt x="980" y="299"/>
                    </a:lnTo>
                    <a:lnTo>
                      <a:pt x="1039" y="335"/>
                    </a:lnTo>
                    <a:lnTo>
                      <a:pt x="1099" y="382"/>
                    </a:lnTo>
                    <a:lnTo>
                      <a:pt x="1147" y="430"/>
                    </a:lnTo>
                    <a:lnTo>
                      <a:pt x="1195" y="478"/>
                    </a:lnTo>
                    <a:lnTo>
                      <a:pt x="1230" y="538"/>
                    </a:lnTo>
                    <a:lnTo>
                      <a:pt x="1266" y="609"/>
                    </a:lnTo>
                    <a:lnTo>
                      <a:pt x="1290" y="669"/>
                    </a:lnTo>
                    <a:lnTo>
                      <a:pt x="1314" y="741"/>
                    </a:lnTo>
                    <a:lnTo>
                      <a:pt x="1326" y="800"/>
                    </a:lnTo>
                    <a:lnTo>
                      <a:pt x="1326" y="872"/>
                    </a:lnTo>
                    <a:lnTo>
                      <a:pt x="1314" y="1003"/>
                    </a:lnTo>
                    <a:lnTo>
                      <a:pt x="1266" y="1135"/>
                    </a:lnTo>
                    <a:lnTo>
                      <a:pt x="1230" y="1194"/>
                    </a:lnTo>
                    <a:lnTo>
                      <a:pt x="1195" y="1254"/>
                    </a:lnTo>
                    <a:lnTo>
                      <a:pt x="1159" y="1302"/>
                    </a:lnTo>
                    <a:lnTo>
                      <a:pt x="1111" y="1362"/>
                    </a:lnTo>
                    <a:lnTo>
                      <a:pt x="1051" y="1397"/>
                    </a:lnTo>
                    <a:lnTo>
                      <a:pt x="992" y="1433"/>
                    </a:lnTo>
                    <a:lnTo>
                      <a:pt x="908" y="1469"/>
                    </a:lnTo>
                    <a:lnTo>
                      <a:pt x="824" y="1493"/>
                    </a:lnTo>
                    <a:lnTo>
                      <a:pt x="741" y="1505"/>
                    </a:lnTo>
                    <a:lnTo>
                      <a:pt x="657" y="1505"/>
                    </a:lnTo>
                    <a:lnTo>
                      <a:pt x="574" y="1493"/>
                    </a:lnTo>
                    <a:lnTo>
                      <a:pt x="490" y="1469"/>
                    </a:lnTo>
                    <a:lnTo>
                      <a:pt x="407" y="1445"/>
                    </a:lnTo>
                    <a:lnTo>
                      <a:pt x="335" y="1397"/>
                    </a:lnTo>
                    <a:lnTo>
                      <a:pt x="287" y="1385"/>
                    </a:lnTo>
                    <a:lnTo>
                      <a:pt x="239" y="1385"/>
                    </a:lnTo>
                    <a:lnTo>
                      <a:pt x="204" y="1409"/>
                    </a:lnTo>
                    <a:lnTo>
                      <a:pt x="180" y="1445"/>
                    </a:lnTo>
                    <a:lnTo>
                      <a:pt x="156" y="1481"/>
                    </a:lnTo>
                    <a:lnTo>
                      <a:pt x="156" y="1529"/>
                    </a:lnTo>
                    <a:lnTo>
                      <a:pt x="180" y="1576"/>
                    </a:lnTo>
                    <a:lnTo>
                      <a:pt x="216" y="1612"/>
                    </a:lnTo>
                    <a:lnTo>
                      <a:pt x="299" y="1660"/>
                    </a:lnTo>
                    <a:lnTo>
                      <a:pt x="395" y="1696"/>
                    </a:lnTo>
                    <a:lnTo>
                      <a:pt x="490" y="1720"/>
                    </a:lnTo>
                    <a:lnTo>
                      <a:pt x="598" y="1744"/>
                    </a:lnTo>
                    <a:lnTo>
                      <a:pt x="801" y="1744"/>
                    </a:lnTo>
                    <a:lnTo>
                      <a:pt x="896" y="1720"/>
                    </a:lnTo>
                    <a:lnTo>
                      <a:pt x="992" y="1696"/>
                    </a:lnTo>
                    <a:lnTo>
                      <a:pt x="1087" y="1648"/>
                    </a:lnTo>
                    <a:lnTo>
                      <a:pt x="1171" y="1600"/>
                    </a:lnTo>
                    <a:lnTo>
                      <a:pt x="1254" y="1541"/>
                    </a:lnTo>
                    <a:lnTo>
                      <a:pt x="1326" y="1481"/>
                    </a:lnTo>
                    <a:lnTo>
                      <a:pt x="1386" y="1397"/>
                    </a:lnTo>
                    <a:lnTo>
                      <a:pt x="1445" y="1326"/>
                    </a:lnTo>
                    <a:lnTo>
                      <a:pt x="1481" y="1230"/>
                    </a:lnTo>
                    <a:lnTo>
                      <a:pt x="1517" y="1135"/>
                    </a:lnTo>
                    <a:lnTo>
                      <a:pt x="1553" y="1051"/>
                    </a:lnTo>
                    <a:lnTo>
                      <a:pt x="1565" y="956"/>
                    </a:lnTo>
                    <a:lnTo>
                      <a:pt x="1565" y="860"/>
                    </a:lnTo>
                    <a:lnTo>
                      <a:pt x="1553" y="765"/>
                    </a:lnTo>
                    <a:lnTo>
                      <a:pt x="1541" y="669"/>
                    </a:lnTo>
                    <a:lnTo>
                      <a:pt x="1517" y="585"/>
                    </a:lnTo>
                    <a:lnTo>
                      <a:pt x="1481" y="502"/>
                    </a:lnTo>
                    <a:lnTo>
                      <a:pt x="1433" y="418"/>
                    </a:lnTo>
                    <a:lnTo>
                      <a:pt x="1386" y="335"/>
                    </a:lnTo>
                    <a:lnTo>
                      <a:pt x="1326" y="263"/>
                    </a:lnTo>
                    <a:lnTo>
                      <a:pt x="1254" y="203"/>
                    </a:lnTo>
                    <a:lnTo>
                      <a:pt x="1183" y="144"/>
                    </a:lnTo>
                    <a:lnTo>
                      <a:pt x="1099" y="96"/>
                    </a:lnTo>
                    <a:lnTo>
                      <a:pt x="1015" y="60"/>
                    </a:lnTo>
                    <a:lnTo>
                      <a:pt x="920" y="24"/>
                    </a:lnTo>
                    <a:lnTo>
                      <a:pt x="836" y="12"/>
                    </a:lnTo>
                    <a:lnTo>
                      <a:pt x="7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9023534" y="1451645"/>
                <a:ext cx="52686" cy="49114"/>
              </a:xfrm>
              <a:custGeom>
                <a:avLst/>
                <a:gdLst/>
                <a:ahLst/>
                <a:cxnLst/>
                <a:rect l="l" t="t" r="r" b="b"/>
                <a:pathLst>
                  <a:path w="885" h="825" extrusionOk="0">
                    <a:moveTo>
                      <a:pt x="514" y="1"/>
                    </a:moveTo>
                    <a:lnTo>
                      <a:pt x="466" y="13"/>
                    </a:lnTo>
                    <a:lnTo>
                      <a:pt x="466" y="25"/>
                    </a:lnTo>
                    <a:lnTo>
                      <a:pt x="406" y="25"/>
                    </a:lnTo>
                    <a:lnTo>
                      <a:pt x="335" y="36"/>
                    </a:lnTo>
                    <a:lnTo>
                      <a:pt x="275" y="60"/>
                    </a:lnTo>
                    <a:lnTo>
                      <a:pt x="215" y="84"/>
                    </a:lnTo>
                    <a:lnTo>
                      <a:pt x="168" y="120"/>
                    </a:lnTo>
                    <a:lnTo>
                      <a:pt x="120" y="156"/>
                    </a:lnTo>
                    <a:lnTo>
                      <a:pt x="72" y="204"/>
                    </a:lnTo>
                    <a:lnTo>
                      <a:pt x="36" y="263"/>
                    </a:lnTo>
                    <a:lnTo>
                      <a:pt x="12" y="323"/>
                    </a:lnTo>
                    <a:lnTo>
                      <a:pt x="1" y="383"/>
                    </a:lnTo>
                    <a:lnTo>
                      <a:pt x="1" y="442"/>
                    </a:lnTo>
                    <a:lnTo>
                      <a:pt x="1" y="514"/>
                    </a:lnTo>
                    <a:lnTo>
                      <a:pt x="12" y="574"/>
                    </a:lnTo>
                    <a:lnTo>
                      <a:pt x="36" y="633"/>
                    </a:lnTo>
                    <a:lnTo>
                      <a:pt x="72" y="681"/>
                    </a:lnTo>
                    <a:lnTo>
                      <a:pt x="120" y="729"/>
                    </a:lnTo>
                    <a:lnTo>
                      <a:pt x="168" y="777"/>
                    </a:lnTo>
                    <a:lnTo>
                      <a:pt x="227" y="801"/>
                    </a:lnTo>
                    <a:lnTo>
                      <a:pt x="299" y="824"/>
                    </a:lnTo>
                    <a:lnTo>
                      <a:pt x="430" y="824"/>
                    </a:lnTo>
                    <a:lnTo>
                      <a:pt x="502" y="813"/>
                    </a:lnTo>
                    <a:lnTo>
                      <a:pt x="562" y="789"/>
                    </a:lnTo>
                    <a:lnTo>
                      <a:pt x="633" y="765"/>
                    </a:lnTo>
                    <a:lnTo>
                      <a:pt x="705" y="717"/>
                    </a:lnTo>
                    <a:lnTo>
                      <a:pt x="777" y="645"/>
                    </a:lnTo>
                    <a:lnTo>
                      <a:pt x="824" y="574"/>
                    </a:lnTo>
                    <a:lnTo>
                      <a:pt x="872" y="478"/>
                    </a:lnTo>
                    <a:lnTo>
                      <a:pt x="884" y="395"/>
                    </a:lnTo>
                    <a:lnTo>
                      <a:pt x="884" y="299"/>
                    </a:lnTo>
                    <a:lnTo>
                      <a:pt x="860" y="204"/>
                    </a:lnTo>
                    <a:lnTo>
                      <a:pt x="812" y="120"/>
                    </a:lnTo>
                    <a:lnTo>
                      <a:pt x="741" y="60"/>
                    </a:lnTo>
                    <a:lnTo>
                      <a:pt x="657" y="13"/>
                    </a:lnTo>
                    <a:lnTo>
                      <a:pt x="562"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8"/>
              <p:cNvSpPr/>
              <p:nvPr/>
            </p:nvSpPr>
            <p:spPr>
              <a:xfrm>
                <a:off x="9023534" y="1451645"/>
                <a:ext cx="52686" cy="49114"/>
              </a:xfrm>
              <a:custGeom>
                <a:avLst/>
                <a:gdLst/>
                <a:ahLst/>
                <a:cxnLst/>
                <a:rect l="l" t="t" r="r" b="b"/>
                <a:pathLst>
                  <a:path w="885" h="825" fill="none" extrusionOk="0">
                    <a:moveTo>
                      <a:pt x="466" y="25"/>
                    </a:moveTo>
                    <a:lnTo>
                      <a:pt x="466" y="25"/>
                    </a:lnTo>
                    <a:lnTo>
                      <a:pt x="406" y="25"/>
                    </a:lnTo>
                    <a:lnTo>
                      <a:pt x="335" y="36"/>
                    </a:lnTo>
                    <a:lnTo>
                      <a:pt x="275" y="60"/>
                    </a:lnTo>
                    <a:lnTo>
                      <a:pt x="215" y="84"/>
                    </a:lnTo>
                    <a:lnTo>
                      <a:pt x="168" y="120"/>
                    </a:lnTo>
                    <a:lnTo>
                      <a:pt x="120" y="156"/>
                    </a:lnTo>
                    <a:lnTo>
                      <a:pt x="72" y="204"/>
                    </a:lnTo>
                    <a:lnTo>
                      <a:pt x="36" y="263"/>
                    </a:lnTo>
                    <a:lnTo>
                      <a:pt x="36" y="263"/>
                    </a:lnTo>
                    <a:lnTo>
                      <a:pt x="12" y="323"/>
                    </a:lnTo>
                    <a:lnTo>
                      <a:pt x="1" y="383"/>
                    </a:lnTo>
                    <a:lnTo>
                      <a:pt x="1" y="442"/>
                    </a:lnTo>
                    <a:lnTo>
                      <a:pt x="1" y="514"/>
                    </a:lnTo>
                    <a:lnTo>
                      <a:pt x="12" y="574"/>
                    </a:lnTo>
                    <a:lnTo>
                      <a:pt x="36" y="633"/>
                    </a:lnTo>
                    <a:lnTo>
                      <a:pt x="72" y="681"/>
                    </a:lnTo>
                    <a:lnTo>
                      <a:pt x="120" y="729"/>
                    </a:lnTo>
                    <a:lnTo>
                      <a:pt x="120" y="729"/>
                    </a:lnTo>
                    <a:lnTo>
                      <a:pt x="168" y="777"/>
                    </a:lnTo>
                    <a:lnTo>
                      <a:pt x="227" y="801"/>
                    </a:lnTo>
                    <a:lnTo>
                      <a:pt x="299" y="824"/>
                    </a:lnTo>
                    <a:lnTo>
                      <a:pt x="359" y="824"/>
                    </a:lnTo>
                    <a:lnTo>
                      <a:pt x="430" y="824"/>
                    </a:lnTo>
                    <a:lnTo>
                      <a:pt x="502" y="813"/>
                    </a:lnTo>
                    <a:lnTo>
                      <a:pt x="562" y="789"/>
                    </a:lnTo>
                    <a:lnTo>
                      <a:pt x="633" y="765"/>
                    </a:lnTo>
                    <a:lnTo>
                      <a:pt x="633" y="765"/>
                    </a:lnTo>
                    <a:lnTo>
                      <a:pt x="705" y="717"/>
                    </a:lnTo>
                    <a:lnTo>
                      <a:pt x="777" y="645"/>
                    </a:lnTo>
                    <a:lnTo>
                      <a:pt x="824" y="574"/>
                    </a:lnTo>
                    <a:lnTo>
                      <a:pt x="872" y="478"/>
                    </a:lnTo>
                    <a:lnTo>
                      <a:pt x="872" y="478"/>
                    </a:lnTo>
                    <a:lnTo>
                      <a:pt x="884" y="395"/>
                    </a:lnTo>
                    <a:lnTo>
                      <a:pt x="884" y="299"/>
                    </a:lnTo>
                    <a:lnTo>
                      <a:pt x="860" y="204"/>
                    </a:lnTo>
                    <a:lnTo>
                      <a:pt x="812" y="120"/>
                    </a:lnTo>
                    <a:lnTo>
                      <a:pt x="812" y="120"/>
                    </a:lnTo>
                    <a:lnTo>
                      <a:pt x="741" y="60"/>
                    </a:lnTo>
                    <a:lnTo>
                      <a:pt x="657" y="13"/>
                    </a:lnTo>
                    <a:lnTo>
                      <a:pt x="562" y="1"/>
                    </a:lnTo>
                    <a:lnTo>
                      <a:pt x="514" y="1"/>
                    </a:lnTo>
                    <a:lnTo>
                      <a:pt x="466"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8"/>
              <p:cNvSpPr/>
              <p:nvPr/>
            </p:nvSpPr>
            <p:spPr>
              <a:xfrm>
                <a:off x="9027820" y="1530525"/>
                <a:ext cx="53341" cy="49829"/>
              </a:xfrm>
              <a:custGeom>
                <a:avLst/>
                <a:gdLst/>
                <a:ahLst/>
                <a:cxnLst/>
                <a:rect l="l" t="t" r="r" b="b"/>
                <a:pathLst>
                  <a:path w="896" h="837" extrusionOk="0">
                    <a:moveTo>
                      <a:pt x="573" y="1"/>
                    </a:moveTo>
                    <a:lnTo>
                      <a:pt x="526" y="13"/>
                    </a:lnTo>
                    <a:lnTo>
                      <a:pt x="478" y="13"/>
                    </a:lnTo>
                    <a:lnTo>
                      <a:pt x="478" y="25"/>
                    </a:lnTo>
                    <a:lnTo>
                      <a:pt x="406" y="25"/>
                    </a:lnTo>
                    <a:lnTo>
                      <a:pt x="346" y="37"/>
                    </a:lnTo>
                    <a:lnTo>
                      <a:pt x="287" y="61"/>
                    </a:lnTo>
                    <a:lnTo>
                      <a:pt x="227" y="84"/>
                    </a:lnTo>
                    <a:lnTo>
                      <a:pt x="179" y="120"/>
                    </a:lnTo>
                    <a:lnTo>
                      <a:pt x="132" y="168"/>
                    </a:lnTo>
                    <a:lnTo>
                      <a:pt x="84" y="216"/>
                    </a:lnTo>
                    <a:lnTo>
                      <a:pt x="48" y="264"/>
                    </a:lnTo>
                    <a:lnTo>
                      <a:pt x="24" y="323"/>
                    </a:lnTo>
                    <a:lnTo>
                      <a:pt x="12" y="395"/>
                    </a:lnTo>
                    <a:lnTo>
                      <a:pt x="0" y="455"/>
                    </a:lnTo>
                    <a:lnTo>
                      <a:pt x="12" y="514"/>
                    </a:lnTo>
                    <a:lnTo>
                      <a:pt x="24" y="574"/>
                    </a:lnTo>
                    <a:lnTo>
                      <a:pt x="48" y="634"/>
                    </a:lnTo>
                    <a:lnTo>
                      <a:pt x="84" y="693"/>
                    </a:lnTo>
                    <a:lnTo>
                      <a:pt x="120" y="741"/>
                    </a:lnTo>
                    <a:lnTo>
                      <a:pt x="179" y="777"/>
                    </a:lnTo>
                    <a:lnTo>
                      <a:pt x="239" y="813"/>
                    </a:lnTo>
                    <a:lnTo>
                      <a:pt x="311" y="825"/>
                    </a:lnTo>
                    <a:lnTo>
                      <a:pt x="370" y="837"/>
                    </a:lnTo>
                    <a:lnTo>
                      <a:pt x="442" y="837"/>
                    </a:lnTo>
                    <a:lnTo>
                      <a:pt x="514" y="825"/>
                    </a:lnTo>
                    <a:lnTo>
                      <a:pt x="573" y="801"/>
                    </a:lnTo>
                    <a:lnTo>
                      <a:pt x="633" y="765"/>
                    </a:lnTo>
                    <a:lnTo>
                      <a:pt x="717" y="717"/>
                    </a:lnTo>
                    <a:lnTo>
                      <a:pt x="788" y="658"/>
                    </a:lnTo>
                    <a:lnTo>
                      <a:pt x="836" y="574"/>
                    </a:lnTo>
                    <a:lnTo>
                      <a:pt x="872" y="490"/>
                    </a:lnTo>
                    <a:lnTo>
                      <a:pt x="896" y="395"/>
                    </a:lnTo>
                    <a:lnTo>
                      <a:pt x="896" y="299"/>
                    </a:lnTo>
                    <a:lnTo>
                      <a:pt x="860" y="216"/>
                    </a:lnTo>
                    <a:lnTo>
                      <a:pt x="812" y="132"/>
                    </a:lnTo>
                    <a:lnTo>
                      <a:pt x="752" y="73"/>
                    </a:lnTo>
                    <a:lnTo>
                      <a:pt x="669" y="25"/>
                    </a:lnTo>
                    <a:lnTo>
                      <a:pt x="573"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9027820" y="1530525"/>
                <a:ext cx="53341" cy="49829"/>
              </a:xfrm>
              <a:custGeom>
                <a:avLst/>
                <a:gdLst/>
                <a:ahLst/>
                <a:cxnLst/>
                <a:rect l="l" t="t" r="r" b="b"/>
                <a:pathLst>
                  <a:path w="896" h="837" fill="none" extrusionOk="0">
                    <a:moveTo>
                      <a:pt x="478" y="25"/>
                    </a:moveTo>
                    <a:lnTo>
                      <a:pt x="478" y="25"/>
                    </a:lnTo>
                    <a:lnTo>
                      <a:pt x="406" y="25"/>
                    </a:lnTo>
                    <a:lnTo>
                      <a:pt x="346" y="37"/>
                    </a:lnTo>
                    <a:lnTo>
                      <a:pt x="287" y="61"/>
                    </a:lnTo>
                    <a:lnTo>
                      <a:pt x="227" y="84"/>
                    </a:lnTo>
                    <a:lnTo>
                      <a:pt x="179" y="120"/>
                    </a:lnTo>
                    <a:lnTo>
                      <a:pt x="132" y="168"/>
                    </a:lnTo>
                    <a:lnTo>
                      <a:pt x="84" y="216"/>
                    </a:lnTo>
                    <a:lnTo>
                      <a:pt x="48" y="264"/>
                    </a:lnTo>
                    <a:lnTo>
                      <a:pt x="48" y="264"/>
                    </a:lnTo>
                    <a:lnTo>
                      <a:pt x="24" y="323"/>
                    </a:lnTo>
                    <a:lnTo>
                      <a:pt x="12" y="395"/>
                    </a:lnTo>
                    <a:lnTo>
                      <a:pt x="0" y="455"/>
                    </a:lnTo>
                    <a:lnTo>
                      <a:pt x="12" y="514"/>
                    </a:lnTo>
                    <a:lnTo>
                      <a:pt x="24" y="574"/>
                    </a:lnTo>
                    <a:lnTo>
                      <a:pt x="48" y="634"/>
                    </a:lnTo>
                    <a:lnTo>
                      <a:pt x="84" y="693"/>
                    </a:lnTo>
                    <a:lnTo>
                      <a:pt x="120" y="741"/>
                    </a:lnTo>
                    <a:lnTo>
                      <a:pt x="120" y="741"/>
                    </a:lnTo>
                    <a:lnTo>
                      <a:pt x="179" y="777"/>
                    </a:lnTo>
                    <a:lnTo>
                      <a:pt x="239" y="813"/>
                    </a:lnTo>
                    <a:lnTo>
                      <a:pt x="311" y="825"/>
                    </a:lnTo>
                    <a:lnTo>
                      <a:pt x="370" y="837"/>
                    </a:lnTo>
                    <a:lnTo>
                      <a:pt x="442" y="837"/>
                    </a:lnTo>
                    <a:lnTo>
                      <a:pt x="514" y="825"/>
                    </a:lnTo>
                    <a:lnTo>
                      <a:pt x="573" y="801"/>
                    </a:lnTo>
                    <a:lnTo>
                      <a:pt x="633" y="765"/>
                    </a:lnTo>
                    <a:lnTo>
                      <a:pt x="633" y="765"/>
                    </a:lnTo>
                    <a:lnTo>
                      <a:pt x="717" y="717"/>
                    </a:lnTo>
                    <a:lnTo>
                      <a:pt x="788" y="658"/>
                    </a:lnTo>
                    <a:lnTo>
                      <a:pt x="836" y="574"/>
                    </a:lnTo>
                    <a:lnTo>
                      <a:pt x="872" y="490"/>
                    </a:lnTo>
                    <a:lnTo>
                      <a:pt x="872" y="490"/>
                    </a:lnTo>
                    <a:lnTo>
                      <a:pt x="896" y="395"/>
                    </a:lnTo>
                    <a:lnTo>
                      <a:pt x="896" y="299"/>
                    </a:lnTo>
                    <a:lnTo>
                      <a:pt x="860" y="216"/>
                    </a:lnTo>
                    <a:lnTo>
                      <a:pt x="812" y="132"/>
                    </a:lnTo>
                    <a:lnTo>
                      <a:pt x="812" y="132"/>
                    </a:lnTo>
                    <a:lnTo>
                      <a:pt x="752" y="73"/>
                    </a:lnTo>
                    <a:lnTo>
                      <a:pt x="669" y="25"/>
                    </a:lnTo>
                    <a:lnTo>
                      <a:pt x="573" y="1"/>
                    </a:lnTo>
                    <a:lnTo>
                      <a:pt x="526" y="13"/>
                    </a:lnTo>
                    <a:lnTo>
                      <a:pt x="478"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8"/>
              <p:cNvSpPr/>
              <p:nvPr/>
            </p:nvSpPr>
            <p:spPr>
              <a:xfrm>
                <a:off x="8837318" y="1371337"/>
                <a:ext cx="214734" cy="32743"/>
              </a:xfrm>
              <a:custGeom>
                <a:avLst/>
                <a:gdLst/>
                <a:ahLst/>
                <a:cxnLst/>
                <a:rect l="l" t="t" r="r" b="b"/>
                <a:pathLst>
                  <a:path w="3607" h="550" extrusionOk="0">
                    <a:moveTo>
                      <a:pt x="0" y="0"/>
                    </a:moveTo>
                    <a:lnTo>
                      <a:pt x="0" y="24"/>
                    </a:lnTo>
                    <a:lnTo>
                      <a:pt x="0" y="36"/>
                    </a:lnTo>
                    <a:lnTo>
                      <a:pt x="168" y="132"/>
                    </a:lnTo>
                    <a:lnTo>
                      <a:pt x="323" y="215"/>
                    </a:lnTo>
                    <a:lnTo>
                      <a:pt x="502" y="299"/>
                    </a:lnTo>
                    <a:lnTo>
                      <a:pt x="669" y="359"/>
                    </a:lnTo>
                    <a:lnTo>
                      <a:pt x="848" y="418"/>
                    </a:lnTo>
                    <a:lnTo>
                      <a:pt x="1027" y="466"/>
                    </a:lnTo>
                    <a:lnTo>
                      <a:pt x="1206" y="502"/>
                    </a:lnTo>
                    <a:lnTo>
                      <a:pt x="1397" y="526"/>
                    </a:lnTo>
                    <a:lnTo>
                      <a:pt x="1576" y="538"/>
                    </a:lnTo>
                    <a:lnTo>
                      <a:pt x="1767" y="550"/>
                    </a:lnTo>
                    <a:lnTo>
                      <a:pt x="1958" y="538"/>
                    </a:lnTo>
                    <a:lnTo>
                      <a:pt x="2138" y="526"/>
                    </a:lnTo>
                    <a:lnTo>
                      <a:pt x="2329" y="514"/>
                    </a:lnTo>
                    <a:lnTo>
                      <a:pt x="2508" y="478"/>
                    </a:lnTo>
                    <a:lnTo>
                      <a:pt x="2699" y="442"/>
                    </a:lnTo>
                    <a:lnTo>
                      <a:pt x="2878" y="394"/>
                    </a:lnTo>
                    <a:lnTo>
                      <a:pt x="3069" y="335"/>
                    </a:lnTo>
                    <a:lnTo>
                      <a:pt x="3248" y="251"/>
                    </a:lnTo>
                    <a:lnTo>
                      <a:pt x="3427" y="168"/>
                    </a:lnTo>
                    <a:lnTo>
                      <a:pt x="3594" y="60"/>
                    </a:lnTo>
                    <a:lnTo>
                      <a:pt x="3606" y="48"/>
                    </a:lnTo>
                    <a:lnTo>
                      <a:pt x="3606" y="36"/>
                    </a:lnTo>
                    <a:lnTo>
                      <a:pt x="3594" y="24"/>
                    </a:lnTo>
                    <a:lnTo>
                      <a:pt x="3582" y="24"/>
                    </a:lnTo>
                    <a:lnTo>
                      <a:pt x="3427" y="120"/>
                    </a:lnTo>
                    <a:lnTo>
                      <a:pt x="3272" y="203"/>
                    </a:lnTo>
                    <a:lnTo>
                      <a:pt x="3105" y="275"/>
                    </a:lnTo>
                    <a:lnTo>
                      <a:pt x="2938" y="335"/>
                    </a:lnTo>
                    <a:lnTo>
                      <a:pt x="2758" y="383"/>
                    </a:lnTo>
                    <a:lnTo>
                      <a:pt x="2591" y="430"/>
                    </a:lnTo>
                    <a:lnTo>
                      <a:pt x="2412" y="454"/>
                    </a:lnTo>
                    <a:lnTo>
                      <a:pt x="2233" y="478"/>
                    </a:lnTo>
                    <a:lnTo>
                      <a:pt x="2054" y="502"/>
                    </a:lnTo>
                    <a:lnTo>
                      <a:pt x="1505" y="502"/>
                    </a:lnTo>
                    <a:lnTo>
                      <a:pt x="1326" y="478"/>
                    </a:lnTo>
                    <a:lnTo>
                      <a:pt x="1147" y="454"/>
                    </a:lnTo>
                    <a:lnTo>
                      <a:pt x="967" y="418"/>
                    </a:lnTo>
                    <a:lnTo>
                      <a:pt x="800" y="371"/>
                    </a:lnTo>
                    <a:lnTo>
                      <a:pt x="597" y="299"/>
                    </a:lnTo>
                    <a:lnTo>
                      <a:pt x="394" y="215"/>
                    </a:lnTo>
                    <a:lnTo>
                      <a:pt x="203" y="108"/>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28"/>
            <p:cNvGrpSpPr/>
            <p:nvPr/>
          </p:nvGrpSpPr>
          <p:grpSpPr>
            <a:xfrm>
              <a:off x="5059524" y="1871342"/>
              <a:ext cx="1575037" cy="2512245"/>
              <a:chOff x="5853625" y="615575"/>
              <a:chExt cx="2272453" cy="3624650"/>
            </a:xfrm>
          </p:grpSpPr>
          <p:sp>
            <p:nvSpPr>
              <p:cNvPr id="876" name="Google Shape;876;p28"/>
              <p:cNvSpPr/>
              <p:nvPr/>
            </p:nvSpPr>
            <p:spPr>
              <a:xfrm>
                <a:off x="5853625" y="4038325"/>
                <a:ext cx="20991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877" name="Google Shape;877;p28"/>
              <p:cNvSpPr/>
              <p:nvPr/>
            </p:nvSpPr>
            <p:spPr>
              <a:xfrm>
                <a:off x="6465111" y="2885779"/>
                <a:ext cx="1062824" cy="894705"/>
              </a:xfrm>
              <a:custGeom>
                <a:avLst/>
                <a:gdLst/>
                <a:ahLst/>
                <a:cxnLst/>
                <a:rect l="l" t="t" r="r" b="b"/>
                <a:pathLst>
                  <a:path w="12454" h="10484" extrusionOk="0">
                    <a:moveTo>
                      <a:pt x="8824" y="0"/>
                    </a:moveTo>
                    <a:lnTo>
                      <a:pt x="1" y="5480"/>
                    </a:lnTo>
                    <a:lnTo>
                      <a:pt x="168" y="5731"/>
                    </a:lnTo>
                    <a:lnTo>
                      <a:pt x="598" y="6304"/>
                    </a:lnTo>
                    <a:lnTo>
                      <a:pt x="1851" y="8024"/>
                    </a:lnTo>
                    <a:lnTo>
                      <a:pt x="3678" y="10483"/>
                    </a:lnTo>
                    <a:lnTo>
                      <a:pt x="10508" y="5516"/>
                    </a:lnTo>
                    <a:lnTo>
                      <a:pt x="12454" y="203"/>
                    </a:lnTo>
                    <a:lnTo>
                      <a:pt x="8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6607799" y="615575"/>
                <a:ext cx="556417" cy="537130"/>
              </a:xfrm>
              <a:custGeom>
                <a:avLst/>
                <a:gdLst/>
                <a:ahLst/>
                <a:cxnLst/>
                <a:rect l="l" t="t" r="r" b="b"/>
                <a:pathLst>
                  <a:path w="6520" h="6294" extrusionOk="0">
                    <a:moveTo>
                      <a:pt x="3391" y="1"/>
                    </a:moveTo>
                    <a:lnTo>
                      <a:pt x="3164" y="13"/>
                    </a:lnTo>
                    <a:lnTo>
                      <a:pt x="2949" y="37"/>
                    </a:lnTo>
                    <a:lnTo>
                      <a:pt x="2723" y="85"/>
                    </a:lnTo>
                    <a:lnTo>
                      <a:pt x="2508" y="144"/>
                    </a:lnTo>
                    <a:lnTo>
                      <a:pt x="2293" y="228"/>
                    </a:lnTo>
                    <a:lnTo>
                      <a:pt x="2090" y="311"/>
                    </a:lnTo>
                    <a:lnTo>
                      <a:pt x="1887" y="419"/>
                    </a:lnTo>
                    <a:lnTo>
                      <a:pt x="1696" y="538"/>
                    </a:lnTo>
                    <a:lnTo>
                      <a:pt x="1505" y="670"/>
                    </a:lnTo>
                    <a:lnTo>
                      <a:pt x="1338" y="813"/>
                    </a:lnTo>
                    <a:lnTo>
                      <a:pt x="1170" y="956"/>
                    </a:lnTo>
                    <a:lnTo>
                      <a:pt x="1003" y="1123"/>
                    </a:lnTo>
                    <a:lnTo>
                      <a:pt x="860" y="1290"/>
                    </a:lnTo>
                    <a:lnTo>
                      <a:pt x="717" y="1470"/>
                    </a:lnTo>
                    <a:lnTo>
                      <a:pt x="585" y="1661"/>
                    </a:lnTo>
                    <a:lnTo>
                      <a:pt x="478" y="1852"/>
                    </a:lnTo>
                    <a:lnTo>
                      <a:pt x="370" y="2055"/>
                    </a:lnTo>
                    <a:lnTo>
                      <a:pt x="275" y="2269"/>
                    </a:lnTo>
                    <a:lnTo>
                      <a:pt x="191" y="2472"/>
                    </a:lnTo>
                    <a:lnTo>
                      <a:pt x="108" y="2747"/>
                    </a:lnTo>
                    <a:lnTo>
                      <a:pt x="48" y="3034"/>
                    </a:lnTo>
                    <a:lnTo>
                      <a:pt x="12" y="3320"/>
                    </a:lnTo>
                    <a:lnTo>
                      <a:pt x="0" y="3607"/>
                    </a:lnTo>
                    <a:lnTo>
                      <a:pt x="0" y="3893"/>
                    </a:lnTo>
                    <a:lnTo>
                      <a:pt x="36" y="4168"/>
                    </a:lnTo>
                    <a:lnTo>
                      <a:pt x="96" y="4454"/>
                    </a:lnTo>
                    <a:lnTo>
                      <a:pt x="179" y="4717"/>
                    </a:lnTo>
                    <a:lnTo>
                      <a:pt x="227" y="4860"/>
                    </a:lnTo>
                    <a:lnTo>
                      <a:pt x="287" y="4980"/>
                    </a:lnTo>
                    <a:lnTo>
                      <a:pt x="359" y="5111"/>
                    </a:lnTo>
                    <a:lnTo>
                      <a:pt x="430" y="5230"/>
                    </a:lnTo>
                    <a:lnTo>
                      <a:pt x="514" y="5350"/>
                    </a:lnTo>
                    <a:lnTo>
                      <a:pt x="597" y="5469"/>
                    </a:lnTo>
                    <a:lnTo>
                      <a:pt x="693" y="5577"/>
                    </a:lnTo>
                    <a:lnTo>
                      <a:pt x="788" y="5684"/>
                    </a:lnTo>
                    <a:lnTo>
                      <a:pt x="884" y="5780"/>
                    </a:lnTo>
                    <a:lnTo>
                      <a:pt x="991" y="5875"/>
                    </a:lnTo>
                    <a:lnTo>
                      <a:pt x="1111" y="5959"/>
                    </a:lnTo>
                    <a:lnTo>
                      <a:pt x="1230" y="6042"/>
                    </a:lnTo>
                    <a:lnTo>
                      <a:pt x="1349" y="6114"/>
                    </a:lnTo>
                    <a:lnTo>
                      <a:pt x="1481" y="6186"/>
                    </a:lnTo>
                    <a:lnTo>
                      <a:pt x="1600" y="6233"/>
                    </a:lnTo>
                    <a:lnTo>
                      <a:pt x="1744" y="6293"/>
                    </a:lnTo>
                    <a:lnTo>
                      <a:pt x="5684" y="5577"/>
                    </a:lnTo>
                    <a:lnTo>
                      <a:pt x="5803" y="5457"/>
                    </a:lnTo>
                    <a:lnTo>
                      <a:pt x="5910" y="5338"/>
                    </a:lnTo>
                    <a:lnTo>
                      <a:pt x="6006" y="5207"/>
                    </a:lnTo>
                    <a:lnTo>
                      <a:pt x="6090" y="5075"/>
                    </a:lnTo>
                    <a:lnTo>
                      <a:pt x="6173" y="4920"/>
                    </a:lnTo>
                    <a:lnTo>
                      <a:pt x="6245" y="4777"/>
                    </a:lnTo>
                    <a:lnTo>
                      <a:pt x="6304" y="4622"/>
                    </a:lnTo>
                    <a:lnTo>
                      <a:pt x="6352" y="4466"/>
                    </a:lnTo>
                    <a:lnTo>
                      <a:pt x="6400" y="4311"/>
                    </a:lnTo>
                    <a:lnTo>
                      <a:pt x="6436" y="4144"/>
                    </a:lnTo>
                    <a:lnTo>
                      <a:pt x="6472" y="3977"/>
                    </a:lnTo>
                    <a:lnTo>
                      <a:pt x="6495" y="3810"/>
                    </a:lnTo>
                    <a:lnTo>
                      <a:pt x="6519" y="3475"/>
                    </a:lnTo>
                    <a:lnTo>
                      <a:pt x="6507" y="3141"/>
                    </a:lnTo>
                    <a:lnTo>
                      <a:pt x="6495" y="2890"/>
                    </a:lnTo>
                    <a:lnTo>
                      <a:pt x="6460" y="2640"/>
                    </a:lnTo>
                    <a:lnTo>
                      <a:pt x="6412" y="2389"/>
                    </a:lnTo>
                    <a:lnTo>
                      <a:pt x="6352" y="2150"/>
                    </a:lnTo>
                    <a:lnTo>
                      <a:pt x="6269" y="1911"/>
                    </a:lnTo>
                    <a:lnTo>
                      <a:pt x="6173" y="1684"/>
                    </a:lnTo>
                    <a:lnTo>
                      <a:pt x="6066" y="1458"/>
                    </a:lnTo>
                    <a:lnTo>
                      <a:pt x="5934" y="1243"/>
                    </a:lnTo>
                    <a:lnTo>
                      <a:pt x="5803" y="1064"/>
                    </a:lnTo>
                    <a:lnTo>
                      <a:pt x="5648" y="896"/>
                    </a:lnTo>
                    <a:lnTo>
                      <a:pt x="5481" y="741"/>
                    </a:lnTo>
                    <a:lnTo>
                      <a:pt x="5313" y="610"/>
                    </a:lnTo>
                    <a:lnTo>
                      <a:pt x="5122" y="479"/>
                    </a:lnTo>
                    <a:lnTo>
                      <a:pt x="4931" y="371"/>
                    </a:lnTo>
                    <a:lnTo>
                      <a:pt x="4728" y="264"/>
                    </a:lnTo>
                    <a:lnTo>
                      <a:pt x="4513" y="180"/>
                    </a:lnTo>
                    <a:lnTo>
                      <a:pt x="4299" y="120"/>
                    </a:lnTo>
                    <a:lnTo>
                      <a:pt x="4072" y="61"/>
                    </a:lnTo>
                    <a:lnTo>
                      <a:pt x="3845" y="25"/>
                    </a:lnTo>
                    <a:lnTo>
                      <a:pt x="36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6735125" y="1107729"/>
                <a:ext cx="230418" cy="268053"/>
              </a:xfrm>
              <a:custGeom>
                <a:avLst/>
                <a:gdLst/>
                <a:ahLst/>
                <a:cxnLst/>
                <a:rect l="l" t="t" r="r" b="b"/>
                <a:pathLst>
                  <a:path w="2700" h="3141" extrusionOk="0">
                    <a:moveTo>
                      <a:pt x="1" y="1"/>
                    </a:moveTo>
                    <a:lnTo>
                      <a:pt x="1" y="3141"/>
                    </a:lnTo>
                    <a:lnTo>
                      <a:pt x="2699" y="3141"/>
                    </a:lnTo>
                    <a:lnTo>
                      <a:pt x="2699" y="789"/>
                    </a:lnTo>
                    <a:lnTo>
                      <a:pt x="1"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6694418" y="675739"/>
                <a:ext cx="436173" cy="562476"/>
              </a:xfrm>
              <a:custGeom>
                <a:avLst/>
                <a:gdLst/>
                <a:ahLst/>
                <a:cxnLst/>
                <a:rect l="l" t="t" r="r" b="b"/>
                <a:pathLst>
                  <a:path w="5111" h="6591" extrusionOk="0">
                    <a:moveTo>
                      <a:pt x="2305" y="0"/>
                    </a:moveTo>
                    <a:lnTo>
                      <a:pt x="2030" y="36"/>
                    </a:lnTo>
                    <a:lnTo>
                      <a:pt x="1767" y="72"/>
                    </a:lnTo>
                    <a:lnTo>
                      <a:pt x="1517" y="144"/>
                    </a:lnTo>
                    <a:lnTo>
                      <a:pt x="1290" y="215"/>
                    </a:lnTo>
                    <a:lnTo>
                      <a:pt x="1075" y="311"/>
                    </a:lnTo>
                    <a:lnTo>
                      <a:pt x="872" y="418"/>
                    </a:lnTo>
                    <a:lnTo>
                      <a:pt x="693" y="550"/>
                    </a:lnTo>
                    <a:lnTo>
                      <a:pt x="537" y="681"/>
                    </a:lnTo>
                    <a:lnTo>
                      <a:pt x="394" y="836"/>
                    </a:lnTo>
                    <a:lnTo>
                      <a:pt x="275" y="1015"/>
                    </a:lnTo>
                    <a:lnTo>
                      <a:pt x="167" y="1194"/>
                    </a:lnTo>
                    <a:lnTo>
                      <a:pt x="96" y="1397"/>
                    </a:lnTo>
                    <a:lnTo>
                      <a:pt x="36" y="1612"/>
                    </a:lnTo>
                    <a:lnTo>
                      <a:pt x="0" y="1839"/>
                    </a:lnTo>
                    <a:lnTo>
                      <a:pt x="0" y="2090"/>
                    </a:lnTo>
                    <a:lnTo>
                      <a:pt x="12" y="2341"/>
                    </a:lnTo>
                    <a:lnTo>
                      <a:pt x="179" y="3702"/>
                    </a:lnTo>
                    <a:lnTo>
                      <a:pt x="179" y="3821"/>
                    </a:lnTo>
                    <a:lnTo>
                      <a:pt x="191" y="3976"/>
                    </a:lnTo>
                    <a:lnTo>
                      <a:pt x="215" y="4167"/>
                    </a:lnTo>
                    <a:lnTo>
                      <a:pt x="251" y="4382"/>
                    </a:lnTo>
                    <a:lnTo>
                      <a:pt x="323" y="4633"/>
                    </a:lnTo>
                    <a:lnTo>
                      <a:pt x="406" y="4896"/>
                    </a:lnTo>
                    <a:lnTo>
                      <a:pt x="466" y="5039"/>
                    </a:lnTo>
                    <a:lnTo>
                      <a:pt x="537" y="5170"/>
                    </a:lnTo>
                    <a:lnTo>
                      <a:pt x="609" y="5313"/>
                    </a:lnTo>
                    <a:lnTo>
                      <a:pt x="693" y="5445"/>
                    </a:lnTo>
                    <a:lnTo>
                      <a:pt x="800" y="5576"/>
                    </a:lnTo>
                    <a:lnTo>
                      <a:pt x="908" y="5707"/>
                    </a:lnTo>
                    <a:lnTo>
                      <a:pt x="1027" y="5839"/>
                    </a:lnTo>
                    <a:lnTo>
                      <a:pt x="1170" y="5958"/>
                    </a:lnTo>
                    <a:lnTo>
                      <a:pt x="1314" y="6066"/>
                    </a:lnTo>
                    <a:lnTo>
                      <a:pt x="1481" y="6173"/>
                    </a:lnTo>
                    <a:lnTo>
                      <a:pt x="1660" y="6269"/>
                    </a:lnTo>
                    <a:lnTo>
                      <a:pt x="1851" y="6352"/>
                    </a:lnTo>
                    <a:lnTo>
                      <a:pt x="2066" y="6424"/>
                    </a:lnTo>
                    <a:lnTo>
                      <a:pt x="2293" y="6495"/>
                    </a:lnTo>
                    <a:lnTo>
                      <a:pt x="2531" y="6543"/>
                    </a:lnTo>
                    <a:lnTo>
                      <a:pt x="2794" y="6579"/>
                    </a:lnTo>
                    <a:lnTo>
                      <a:pt x="3081" y="6591"/>
                    </a:lnTo>
                    <a:lnTo>
                      <a:pt x="3379" y="6591"/>
                    </a:lnTo>
                    <a:lnTo>
                      <a:pt x="3451" y="6579"/>
                    </a:lnTo>
                    <a:lnTo>
                      <a:pt x="3654" y="6519"/>
                    </a:lnTo>
                    <a:lnTo>
                      <a:pt x="3785" y="6472"/>
                    </a:lnTo>
                    <a:lnTo>
                      <a:pt x="3928" y="6412"/>
                    </a:lnTo>
                    <a:lnTo>
                      <a:pt x="4084" y="6328"/>
                    </a:lnTo>
                    <a:lnTo>
                      <a:pt x="4251" y="6221"/>
                    </a:lnTo>
                    <a:lnTo>
                      <a:pt x="4406" y="6090"/>
                    </a:lnTo>
                    <a:lnTo>
                      <a:pt x="4561" y="5946"/>
                    </a:lnTo>
                    <a:lnTo>
                      <a:pt x="4704" y="5767"/>
                    </a:lnTo>
                    <a:lnTo>
                      <a:pt x="4776" y="5660"/>
                    </a:lnTo>
                    <a:lnTo>
                      <a:pt x="4836" y="5552"/>
                    </a:lnTo>
                    <a:lnTo>
                      <a:pt x="4895" y="5445"/>
                    </a:lnTo>
                    <a:lnTo>
                      <a:pt x="4955" y="5313"/>
                    </a:lnTo>
                    <a:lnTo>
                      <a:pt x="5003" y="5182"/>
                    </a:lnTo>
                    <a:lnTo>
                      <a:pt x="5039" y="5051"/>
                    </a:lnTo>
                    <a:lnTo>
                      <a:pt x="5075" y="4896"/>
                    </a:lnTo>
                    <a:lnTo>
                      <a:pt x="5098" y="4740"/>
                    </a:lnTo>
                    <a:lnTo>
                      <a:pt x="5110" y="4573"/>
                    </a:lnTo>
                    <a:lnTo>
                      <a:pt x="5110" y="4406"/>
                    </a:lnTo>
                    <a:lnTo>
                      <a:pt x="5110" y="3893"/>
                    </a:lnTo>
                    <a:lnTo>
                      <a:pt x="5098" y="3332"/>
                    </a:lnTo>
                    <a:lnTo>
                      <a:pt x="5051" y="2651"/>
                    </a:lnTo>
                    <a:lnTo>
                      <a:pt x="4979" y="1827"/>
                    </a:lnTo>
                    <a:lnTo>
                      <a:pt x="4943" y="1588"/>
                    </a:lnTo>
                    <a:lnTo>
                      <a:pt x="4883" y="1373"/>
                    </a:lnTo>
                    <a:lnTo>
                      <a:pt x="4812" y="1170"/>
                    </a:lnTo>
                    <a:lnTo>
                      <a:pt x="4716" y="979"/>
                    </a:lnTo>
                    <a:lnTo>
                      <a:pt x="4609" y="812"/>
                    </a:lnTo>
                    <a:lnTo>
                      <a:pt x="4489" y="669"/>
                    </a:lnTo>
                    <a:lnTo>
                      <a:pt x="4346" y="526"/>
                    </a:lnTo>
                    <a:lnTo>
                      <a:pt x="4191" y="406"/>
                    </a:lnTo>
                    <a:lnTo>
                      <a:pt x="4012" y="311"/>
                    </a:lnTo>
                    <a:lnTo>
                      <a:pt x="3821" y="215"/>
                    </a:lnTo>
                    <a:lnTo>
                      <a:pt x="3630" y="144"/>
                    </a:lnTo>
                    <a:lnTo>
                      <a:pt x="3415" y="84"/>
                    </a:lnTo>
                    <a:lnTo>
                      <a:pt x="3188" y="48"/>
                    </a:lnTo>
                    <a:lnTo>
                      <a:pt x="2949" y="12"/>
                    </a:lnTo>
                    <a:lnTo>
                      <a:pt x="2699" y="0"/>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6694418" y="675739"/>
                <a:ext cx="436173" cy="562476"/>
              </a:xfrm>
              <a:custGeom>
                <a:avLst/>
                <a:gdLst/>
                <a:ahLst/>
                <a:cxnLst/>
                <a:rect l="l" t="t" r="r" b="b"/>
                <a:pathLst>
                  <a:path w="5111" h="6591" fill="none" extrusionOk="0">
                    <a:moveTo>
                      <a:pt x="3379" y="6591"/>
                    </a:moveTo>
                    <a:lnTo>
                      <a:pt x="3379" y="6591"/>
                    </a:lnTo>
                    <a:lnTo>
                      <a:pt x="3451" y="6579"/>
                    </a:lnTo>
                    <a:lnTo>
                      <a:pt x="3654" y="6519"/>
                    </a:lnTo>
                    <a:lnTo>
                      <a:pt x="3785" y="6472"/>
                    </a:lnTo>
                    <a:lnTo>
                      <a:pt x="3928" y="6412"/>
                    </a:lnTo>
                    <a:lnTo>
                      <a:pt x="4084" y="6328"/>
                    </a:lnTo>
                    <a:lnTo>
                      <a:pt x="4251" y="6221"/>
                    </a:lnTo>
                    <a:lnTo>
                      <a:pt x="4406" y="6090"/>
                    </a:lnTo>
                    <a:lnTo>
                      <a:pt x="4561" y="5946"/>
                    </a:lnTo>
                    <a:lnTo>
                      <a:pt x="4704" y="5767"/>
                    </a:lnTo>
                    <a:lnTo>
                      <a:pt x="4776" y="5660"/>
                    </a:lnTo>
                    <a:lnTo>
                      <a:pt x="4836" y="5552"/>
                    </a:lnTo>
                    <a:lnTo>
                      <a:pt x="4895" y="5445"/>
                    </a:lnTo>
                    <a:lnTo>
                      <a:pt x="4955" y="5313"/>
                    </a:lnTo>
                    <a:lnTo>
                      <a:pt x="5003" y="5182"/>
                    </a:lnTo>
                    <a:lnTo>
                      <a:pt x="5039" y="5051"/>
                    </a:lnTo>
                    <a:lnTo>
                      <a:pt x="5075" y="4896"/>
                    </a:lnTo>
                    <a:lnTo>
                      <a:pt x="5098" y="4740"/>
                    </a:lnTo>
                    <a:lnTo>
                      <a:pt x="5110" y="4573"/>
                    </a:lnTo>
                    <a:lnTo>
                      <a:pt x="5110" y="4406"/>
                    </a:lnTo>
                    <a:lnTo>
                      <a:pt x="5110" y="4406"/>
                    </a:lnTo>
                    <a:lnTo>
                      <a:pt x="5110" y="3893"/>
                    </a:lnTo>
                    <a:lnTo>
                      <a:pt x="5098" y="3332"/>
                    </a:lnTo>
                    <a:lnTo>
                      <a:pt x="5051" y="2651"/>
                    </a:lnTo>
                    <a:lnTo>
                      <a:pt x="4979" y="1827"/>
                    </a:lnTo>
                    <a:lnTo>
                      <a:pt x="4979" y="1827"/>
                    </a:lnTo>
                    <a:lnTo>
                      <a:pt x="4943" y="1588"/>
                    </a:lnTo>
                    <a:lnTo>
                      <a:pt x="4883" y="1373"/>
                    </a:lnTo>
                    <a:lnTo>
                      <a:pt x="4812" y="1170"/>
                    </a:lnTo>
                    <a:lnTo>
                      <a:pt x="4716" y="979"/>
                    </a:lnTo>
                    <a:lnTo>
                      <a:pt x="4609" y="812"/>
                    </a:lnTo>
                    <a:lnTo>
                      <a:pt x="4489" y="669"/>
                    </a:lnTo>
                    <a:lnTo>
                      <a:pt x="4346" y="526"/>
                    </a:lnTo>
                    <a:lnTo>
                      <a:pt x="4191" y="406"/>
                    </a:lnTo>
                    <a:lnTo>
                      <a:pt x="4012" y="311"/>
                    </a:lnTo>
                    <a:lnTo>
                      <a:pt x="3821" y="215"/>
                    </a:lnTo>
                    <a:lnTo>
                      <a:pt x="3630" y="144"/>
                    </a:lnTo>
                    <a:lnTo>
                      <a:pt x="3415" y="84"/>
                    </a:lnTo>
                    <a:lnTo>
                      <a:pt x="3188" y="48"/>
                    </a:lnTo>
                    <a:lnTo>
                      <a:pt x="2949" y="12"/>
                    </a:lnTo>
                    <a:lnTo>
                      <a:pt x="2699" y="0"/>
                    </a:lnTo>
                    <a:lnTo>
                      <a:pt x="2448" y="0"/>
                    </a:lnTo>
                    <a:lnTo>
                      <a:pt x="2305" y="0"/>
                    </a:lnTo>
                    <a:lnTo>
                      <a:pt x="2305" y="0"/>
                    </a:lnTo>
                    <a:lnTo>
                      <a:pt x="2030" y="36"/>
                    </a:lnTo>
                    <a:lnTo>
                      <a:pt x="1767" y="72"/>
                    </a:lnTo>
                    <a:lnTo>
                      <a:pt x="1517" y="144"/>
                    </a:lnTo>
                    <a:lnTo>
                      <a:pt x="1290" y="215"/>
                    </a:lnTo>
                    <a:lnTo>
                      <a:pt x="1075" y="311"/>
                    </a:lnTo>
                    <a:lnTo>
                      <a:pt x="872" y="418"/>
                    </a:lnTo>
                    <a:lnTo>
                      <a:pt x="693" y="550"/>
                    </a:lnTo>
                    <a:lnTo>
                      <a:pt x="537" y="681"/>
                    </a:lnTo>
                    <a:lnTo>
                      <a:pt x="394" y="836"/>
                    </a:lnTo>
                    <a:lnTo>
                      <a:pt x="275" y="1015"/>
                    </a:lnTo>
                    <a:lnTo>
                      <a:pt x="167" y="1194"/>
                    </a:lnTo>
                    <a:lnTo>
                      <a:pt x="96" y="1397"/>
                    </a:lnTo>
                    <a:lnTo>
                      <a:pt x="36" y="1612"/>
                    </a:lnTo>
                    <a:lnTo>
                      <a:pt x="0" y="1839"/>
                    </a:lnTo>
                    <a:lnTo>
                      <a:pt x="0" y="2090"/>
                    </a:lnTo>
                    <a:lnTo>
                      <a:pt x="12" y="2341"/>
                    </a:lnTo>
                    <a:lnTo>
                      <a:pt x="179" y="3702"/>
                    </a:lnTo>
                    <a:lnTo>
                      <a:pt x="179" y="3702"/>
                    </a:lnTo>
                    <a:lnTo>
                      <a:pt x="179" y="3821"/>
                    </a:lnTo>
                    <a:lnTo>
                      <a:pt x="191" y="3976"/>
                    </a:lnTo>
                    <a:lnTo>
                      <a:pt x="215" y="4167"/>
                    </a:lnTo>
                    <a:lnTo>
                      <a:pt x="251" y="4382"/>
                    </a:lnTo>
                    <a:lnTo>
                      <a:pt x="323" y="4633"/>
                    </a:lnTo>
                    <a:lnTo>
                      <a:pt x="406" y="4896"/>
                    </a:lnTo>
                    <a:lnTo>
                      <a:pt x="466" y="5039"/>
                    </a:lnTo>
                    <a:lnTo>
                      <a:pt x="537" y="5170"/>
                    </a:lnTo>
                    <a:lnTo>
                      <a:pt x="609" y="5313"/>
                    </a:lnTo>
                    <a:lnTo>
                      <a:pt x="693" y="5445"/>
                    </a:lnTo>
                    <a:lnTo>
                      <a:pt x="800" y="5576"/>
                    </a:lnTo>
                    <a:lnTo>
                      <a:pt x="908" y="5707"/>
                    </a:lnTo>
                    <a:lnTo>
                      <a:pt x="1027" y="5839"/>
                    </a:lnTo>
                    <a:lnTo>
                      <a:pt x="1170" y="5958"/>
                    </a:lnTo>
                    <a:lnTo>
                      <a:pt x="1314" y="6066"/>
                    </a:lnTo>
                    <a:lnTo>
                      <a:pt x="1481" y="6173"/>
                    </a:lnTo>
                    <a:lnTo>
                      <a:pt x="1660" y="6269"/>
                    </a:lnTo>
                    <a:lnTo>
                      <a:pt x="1851" y="6352"/>
                    </a:lnTo>
                    <a:lnTo>
                      <a:pt x="2066" y="6424"/>
                    </a:lnTo>
                    <a:lnTo>
                      <a:pt x="2293" y="6495"/>
                    </a:lnTo>
                    <a:lnTo>
                      <a:pt x="2531" y="6543"/>
                    </a:lnTo>
                    <a:lnTo>
                      <a:pt x="2794" y="6579"/>
                    </a:lnTo>
                    <a:lnTo>
                      <a:pt x="3081" y="6591"/>
                    </a:lnTo>
                    <a:lnTo>
                      <a:pt x="3379" y="6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7051053" y="939610"/>
                <a:ext cx="34648" cy="32685"/>
              </a:xfrm>
              <a:custGeom>
                <a:avLst/>
                <a:gdLst/>
                <a:ahLst/>
                <a:cxnLst/>
                <a:rect l="l" t="t" r="r" b="b"/>
                <a:pathLst>
                  <a:path w="406" h="383" extrusionOk="0">
                    <a:moveTo>
                      <a:pt x="191" y="1"/>
                    </a:moveTo>
                    <a:lnTo>
                      <a:pt x="155" y="13"/>
                    </a:lnTo>
                    <a:lnTo>
                      <a:pt x="108" y="25"/>
                    </a:lnTo>
                    <a:lnTo>
                      <a:pt x="84" y="37"/>
                    </a:lnTo>
                    <a:lnTo>
                      <a:pt x="48" y="72"/>
                    </a:lnTo>
                    <a:lnTo>
                      <a:pt x="24" y="96"/>
                    </a:lnTo>
                    <a:lnTo>
                      <a:pt x="12" y="132"/>
                    </a:lnTo>
                    <a:lnTo>
                      <a:pt x="0" y="168"/>
                    </a:lnTo>
                    <a:lnTo>
                      <a:pt x="0" y="204"/>
                    </a:lnTo>
                    <a:lnTo>
                      <a:pt x="0" y="251"/>
                    </a:lnTo>
                    <a:lnTo>
                      <a:pt x="12" y="287"/>
                    </a:lnTo>
                    <a:lnTo>
                      <a:pt x="36" y="311"/>
                    </a:lnTo>
                    <a:lnTo>
                      <a:pt x="60" y="347"/>
                    </a:lnTo>
                    <a:lnTo>
                      <a:pt x="96" y="359"/>
                    </a:lnTo>
                    <a:lnTo>
                      <a:pt x="131" y="383"/>
                    </a:lnTo>
                    <a:lnTo>
                      <a:pt x="251" y="383"/>
                    </a:lnTo>
                    <a:lnTo>
                      <a:pt x="299" y="371"/>
                    </a:lnTo>
                    <a:lnTo>
                      <a:pt x="322" y="347"/>
                    </a:lnTo>
                    <a:lnTo>
                      <a:pt x="358" y="323"/>
                    </a:lnTo>
                    <a:lnTo>
                      <a:pt x="382" y="287"/>
                    </a:lnTo>
                    <a:lnTo>
                      <a:pt x="394" y="251"/>
                    </a:lnTo>
                    <a:lnTo>
                      <a:pt x="406" y="216"/>
                    </a:lnTo>
                    <a:lnTo>
                      <a:pt x="406" y="180"/>
                    </a:lnTo>
                    <a:lnTo>
                      <a:pt x="406" y="144"/>
                    </a:lnTo>
                    <a:lnTo>
                      <a:pt x="394" y="108"/>
                    </a:lnTo>
                    <a:lnTo>
                      <a:pt x="370" y="72"/>
                    </a:lnTo>
                    <a:lnTo>
                      <a:pt x="346" y="48"/>
                    </a:lnTo>
                    <a:lnTo>
                      <a:pt x="310" y="25"/>
                    </a:lnTo>
                    <a:lnTo>
                      <a:pt x="275" y="13"/>
                    </a:lnTo>
                    <a:lnTo>
                      <a:pt x="2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6887969" y="950874"/>
                <a:ext cx="35757" cy="33709"/>
              </a:xfrm>
              <a:custGeom>
                <a:avLst/>
                <a:gdLst/>
                <a:ahLst/>
                <a:cxnLst/>
                <a:rect l="l" t="t" r="r" b="b"/>
                <a:pathLst>
                  <a:path w="419" h="395" extrusionOk="0">
                    <a:moveTo>
                      <a:pt x="192" y="0"/>
                    </a:moveTo>
                    <a:lnTo>
                      <a:pt x="156" y="12"/>
                    </a:lnTo>
                    <a:lnTo>
                      <a:pt x="120" y="24"/>
                    </a:lnTo>
                    <a:lnTo>
                      <a:pt x="84" y="48"/>
                    </a:lnTo>
                    <a:lnTo>
                      <a:pt x="60" y="72"/>
                    </a:lnTo>
                    <a:lnTo>
                      <a:pt x="37" y="96"/>
                    </a:lnTo>
                    <a:lnTo>
                      <a:pt x="13" y="131"/>
                    </a:lnTo>
                    <a:lnTo>
                      <a:pt x="1" y="167"/>
                    </a:lnTo>
                    <a:lnTo>
                      <a:pt x="1" y="215"/>
                    </a:lnTo>
                    <a:lnTo>
                      <a:pt x="13" y="251"/>
                    </a:lnTo>
                    <a:lnTo>
                      <a:pt x="25" y="287"/>
                    </a:lnTo>
                    <a:lnTo>
                      <a:pt x="48" y="310"/>
                    </a:lnTo>
                    <a:lnTo>
                      <a:pt x="72" y="346"/>
                    </a:lnTo>
                    <a:lnTo>
                      <a:pt x="108" y="370"/>
                    </a:lnTo>
                    <a:lnTo>
                      <a:pt x="144" y="382"/>
                    </a:lnTo>
                    <a:lnTo>
                      <a:pt x="180" y="394"/>
                    </a:lnTo>
                    <a:lnTo>
                      <a:pt x="216" y="394"/>
                    </a:lnTo>
                    <a:lnTo>
                      <a:pt x="263" y="382"/>
                    </a:lnTo>
                    <a:lnTo>
                      <a:pt x="299" y="370"/>
                    </a:lnTo>
                    <a:lnTo>
                      <a:pt x="335" y="346"/>
                    </a:lnTo>
                    <a:lnTo>
                      <a:pt x="359" y="322"/>
                    </a:lnTo>
                    <a:lnTo>
                      <a:pt x="383" y="287"/>
                    </a:lnTo>
                    <a:lnTo>
                      <a:pt x="407" y="251"/>
                    </a:lnTo>
                    <a:lnTo>
                      <a:pt x="407" y="215"/>
                    </a:lnTo>
                    <a:lnTo>
                      <a:pt x="419" y="179"/>
                    </a:lnTo>
                    <a:lnTo>
                      <a:pt x="407" y="143"/>
                    </a:lnTo>
                    <a:lnTo>
                      <a:pt x="395" y="108"/>
                    </a:lnTo>
                    <a:lnTo>
                      <a:pt x="371" y="72"/>
                    </a:lnTo>
                    <a:lnTo>
                      <a:pt x="347" y="48"/>
                    </a:lnTo>
                    <a:lnTo>
                      <a:pt x="311" y="24"/>
                    </a:lnTo>
                    <a:lnTo>
                      <a:pt x="275" y="12"/>
                    </a:lnTo>
                    <a:lnTo>
                      <a:pt x="2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6848286" y="903938"/>
                <a:ext cx="60165" cy="12374"/>
              </a:xfrm>
              <a:custGeom>
                <a:avLst/>
                <a:gdLst/>
                <a:ahLst/>
                <a:cxnLst/>
                <a:rect l="l" t="t" r="r" b="b"/>
                <a:pathLst>
                  <a:path w="705" h="145" extrusionOk="0">
                    <a:moveTo>
                      <a:pt x="346" y="1"/>
                    </a:moveTo>
                    <a:lnTo>
                      <a:pt x="251" y="13"/>
                    </a:lnTo>
                    <a:lnTo>
                      <a:pt x="167" y="37"/>
                    </a:lnTo>
                    <a:lnTo>
                      <a:pt x="84" y="72"/>
                    </a:lnTo>
                    <a:lnTo>
                      <a:pt x="0" y="108"/>
                    </a:lnTo>
                    <a:lnTo>
                      <a:pt x="0" y="120"/>
                    </a:lnTo>
                    <a:lnTo>
                      <a:pt x="0" y="132"/>
                    </a:lnTo>
                    <a:lnTo>
                      <a:pt x="12" y="144"/>
                    </a:lnTo>
                    <a:lnTo>
                      <a:pt x="24" y="144"/>
                    </a:lnTo>
                    <a:lnTo>
                      <a:pt x="96" y="96"/>
                    </a:lnTo>
                    <a:lnTo>
                      <a:pt x="179" y="72"/>
                    </a:lnTo>
                    <a:lnTo>
                      <a:pt x="263" y="49"/>
                    </a:lnTo>
                    <a:lnTo>
                      <a:pt x="346" y="37"/>
                    </a:lnTo>
                    <a:lnTo>
                      <a:pt x="430" y="37"/>
                    </a:lnTo>
                    <a:lnTo>
                      <a:pt x="513" y="49"/>
                    </a:lnTo>
                    <a:lnTo>
                      <a:pt x="597" y="72"/>
                    </a:lnTo>
                    <a:lnTo>
                      <a:pt x="669" y="108"/>
                    </a:lnTo>
                    <a:lnTo>
                      <a:pt x="693" y="108"/>
                    </a:lnTo>
                    <a:lnTo>
                      <a:pt x="705" y="96"/>
                    </a:lnTo>
                    <a:lnTo>
                      <a:pt x="693" y="84"/>
                    </a:lnTo>
                    <a:lnTo>
                      <a:pt x="609" y="49"/>
                    </a:lnTo>
                    <a:lnTo>
                      <a:pt x="525" y="25"/>
                    </a:lnTo>
                    <a:lnTo>
                      <a:pt x="43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7030656" y="896854"/>
                <a:ext cx="59141" cy="12289"/>
              </a:xfrm>
              <a:custGeom>
                <a:avLst/>
                <a:gdLst/>
                <a:ahLst/>
                <a:cxnLst/>
                <a:rect l="l" t="t" r="r" b="b"/>
                <a:pathLst>
                  <a:path w="693" h="144" extrusionOk="0">
                    <a:moveTo>
                      <a:pt x="347" y="0"/>
                    </a:moveTo>
                    <a:lnTo>
                      <a:pt x="251" y="12"/>
                    </a:lnTo>
                    <a:lnTo>
                      <a:pt x="167" y="36"/>
                    </a:lnTo>
                    <a:lnTo>
                      <a:pt x="84" y="72"/>
                    </a:lnTo>
                    <a:lnTo>
                      <a:pt x="0" y="108"/>
                    </a:lnTo>
                    <a:lnTo>
                      <a:pt x="0" y="120"/>
                    </a:lnTo>
                    <a:lnTo>
                      <a:pt x="0" y="132"/>
                    </a:lnTo>
                    <a:lnTo>
                      <a:pt x="12" y="144"/>
                    </a:lnTo>
                    <a:lnTo>
                      <a:pt x="24" y="144"/>
                    </a:lnTo>
                    <a:lnTo>
                      <a:pt x="96" y="96"/>
                    </a:lnTo>
                    <a:lnTo>
                      <a:pt x="179" y="72"/>
                    </a:lnTo>
                    <a:lnTo>
                      <a:pt x="263" y="48"/>
                    </a:lnTo>
                    <a:lnTo>
                      <a:pt x="347" y="36"/>
                    </a:lnTo>
                    <a:lnTo>
                      <a:pt x="430" y="36"/>
                    </a:lnTo>
                    <a:lnTo>
                      <a:pt x="514" y="48"/>
                    </a:lnTo>
                    <a:lnTo>
                      <a:pt x="597" y="72"/>
                    </a:lnTo>
                    <a:lnTo>
                      <a:pt x="669" y="108"/>
                    </a:lnTo>
                    <a:lnTo>
                      <a:pt x="693" y="108"/>
                    </a:lnTo>
                    <a:lnTo>
                      <a:pt x="693" y="96"/>
                    </a:lnTo>
                    <a:lnTo>
                      <a:pt x="693" y="84"/>
                    </a:lnTo>
                    <a:lnTo>
                      <a:pt x="609" y="48"/>
                    </a:lnTo>
                    <a:lnTo>
                      <a:pt x="526" y="24"/>
                    </a:lnTo>
                    <a:lnTo>
                      <a:pt x="43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7027584" y="840786"/>
                <a:ext cx="46937" cy="2133"/>
              </a:xfrm>
              <a:custGeom>
                <a:avLst/>
                <a:gdLst/>
                <a:ahLst/>
                <a:cxnLst/>
                <a:rect l="l" t="t" r="r" b="b"/>
                <a:pathLst>
                  <a:path w="550" h="25" fill="none" extrusionOk="0">
                    <a:moveTo>
                      <a:pt x="0" y="24"/>
                    </a:moveTo>
                    <a:lnTo>
                      <a:pt x="0" y="24"/>
                    </a:lnTo>
                    <a:lnTo>
                      <a:pt x="132" y="1"/>
                    </a:lnTo>
                    <a:lnTo>
                      <a:pt x="275" y="1"/>
                    </a:lnTo>
                    <a:lnTo>
                      <a:pt x="406" y="1"/>
                    </a:lnTo>
                    <a:lnTo>
                      <a:pt x="550" y="24"/>
                    </a:lnTo>
                  </a:path>
                </a:pathLst>
              </a:custGeom>
              <a:solidFill>
                <a:srgbClr val="000000"/>
              </a:solidFill>
              <a:ln w="3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6850249" y="858110"/>
                <a:ext cx="47022" cy="2133"/>
              </a:xfrm>
              <a:custGeom>
                <a:avLst/>
                <a:gdLst/>
                <a:ahLst/>
                <a:cxnLst/>
                <a:rect l="l" t="t" r="r" b="b"/>
                <a:pathLst>
                  <a:path w="551" h="25" fill="none" extrusionOk="0">
                    <a:moveTo>
                      <a:pt x="1" y="24"/>
                    </a:moveTo>
                    <a:lnTo>
                      <a:pt x="1" y="24"/>
                    </a:lnTo>
                    <a:lnTo>
                      <a:pt x="132" y="12"/>
                    </a:lnTo>
                    <a:lnTo>
                      <a:pt x="276" y="1"/>
                    </a:lnTo>
                    <a:lnTo>
                      <a:pt x="407" y="12"/>
                    </a:lnTo>
                    <a:lnTo>
                      <a:pt x="550" y="24"/>
                    </a:lnTo>
                  </a:path>
                </a:pathLst>
              </a:custGeom>
              <a:solidFill>
                <a:srgbClr val="000000"/>
              </a:solidFill>
              <a:ln w="3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6648506" y="624792"/>
                <a:ext cx="383262" cy="376093"/>
              </a:xfrm>
              <a:custGeom>
                <a:avLst/>
                <a:gdLst/>
                <a:ahLst/>
                <a:cxnLst/>
                <a:rect l="l" t="t" r="r" b="b"/>
                <a:pathLst>
                  <a:path w="4491" h="4407" extrusionOk="0">
                    <a:moveTo>
                      <a:pt x="2759" y="0"/>
                    </a:moveTo>
                    <a:lnTo>
                      <a:pt x="2496" y="24"/>
                    </a:lnTo>
                    <a:lnTo>
                      <a:pt x="2365" y="48"/>
                    </a:lnTo>
                    <a:lnTo>
                      <a:pt x="2234" y="72"/>
                    </a:lnTo>
                    <a:lnTo>
                      <a:pt x="2102" y="108"/>
                    </a:lnTo>
                    <a:lnTo>
                      <a:pt x="1971" y="156"/>
                    </a:lnTo>
                    <a:lnTo>
                      <a:pt x="1840" y="215"/>
                    </a:lnTo>
                    <a:lnTo>
                      <a:pt x="1708" y="275"/>
                    </a:lnTo>
                    <a:lnTo>
                      <a:pt x="1577" y="347"/>
                    </a:lnTo>
                    <a:lnTo>
                      <a:pt x="1446" y="430"/>
                    </a:lnTo>
                    <a:lnTo>
                      <a:pt x="1326" y="526"/>
                    </a:lnTo>
                    <a:lnTo>
                      <a:pt x="1207" y="621"/>
                    </a:lnTo>
                    <a:lnTo>
                      <a:pt x="1099" y="717"/>
                    </a:lnTo>
                    <a:lnTo>
                      <a:pt x="992" y="824"/>
                    </a:lnTo>
                    <a:lnTo>
                      <a:pt x="813" y="1039"/>
                    </a:lnTo>
                    <a:lnTo>
                      <a:pt x="646" y="1266"/>
                    </a:lnTo>
                    <a:lnTo>
                      <a:pt x="514" y="1481"/>
                    </a:lnTo>
                    <a:lnTo>
                      <a:pt x="395" y="1708"/>
                    </a:lnTo>
                    <a:lnTo>
                      <a:pt x="287" y="1935"/>
                    </a:lnTo>
                    <a:lnTo>
                      <a:pt x="216" y="2150"/>
                    </a:lnTo>
                    <a:lnTo>
                      <a:pt x="144" y="2352"/>
                    </a:lnTo>
                    <a:lnTo>
                      <a:pt x="96" y="2544"/>
                    </a:lnTo>
                    <a:lnTo>
                      <a:pt x="37" y="2854"/>
                    </a:lnTo>
                    <a:lnTo>
                      <a:pt x="1" y="3069"/>
                    </a:lnTo>
                    <a:lnTo>
                      <a:pt x="1" y="3140"/>
                    </a:lnTo>
                    <a:lnTo>
                      <a:pt x="908" y="4394"/>
                    </a:lnTo>
                    <a:lnTo>
                      <a:pt x="980" y="4406"/>
                    </a:lnTo>
                    <a:lnTo>
                      <a:pt x="1040" y="4406"/>
                    </a:lnTo>
                    <a:lnTo>
                      <a:pt x="1099" y="4394"/>
                    </a:lnTo>
                    <a:lnTo>
                      <a:pt x="1159" y="4370"/>
                    </a:lnTo>
                    <a:lnTo>
                      <a:pt x="1278" y="4323"/>
                    </a:lnTo>
                    <a:lnTo>
                      <a:pt x="1386" y="4239"/>
                    </a:lnTo>
                    <a:lnTo>
                      <a:pt x="1505" y="4131"/>
                    </a:lnTo>
                    <a:lnTo>
                      <a:pt x="1613" y="4000"/>
                    </a:lnTo>
                    <a:lnTo>
                      <a:pt x="1840" y="3714"/>
                    </a:lnTo>
                    <a:lnTo>
                      <a:pt x="2078" y="3379"/>
                    </a:lnTo>
                    <a:lnTo>
                      <a:pt x="2222" y="3212"/>
                    </a:lnTo>
                    <a:lnTo>
                      <a:pt x="2377" y="3045"/>
                    </a:lnTo>
                    <a:lnTo>
                      <a:pt x="2544" y="2890"/>
                    </a:lnTo>
                    <a:lnTo>
                      <a:pt x="2735" y="2735"/>
                    </a:lnTo>
                    <a:lnTo>
                      <a:pt x="2938" y="2591"/>
                    </a:lnTo>
                    <a:lnTo>
                      <a:pt x="3165" y="2472"/>
                    </a:lnTo>
                    <a:lnTo>
                      <a:pt x="3284" y="2400"/>
                    </a:lnTo>
                    <a:lnTo>
                      <a:pt x="3416" y="2317"/>
                    </a:lnTo>
                    <a:lnTo>
                      <a:pt x="3523" y="2221"/>
                    </a:lnTo>
                    <a:lnTo>
                      <a:pt x="3642" y="2114"/>
                    </a:lnTo>
                    <a:lnTo>
                      <a:pt x="3750" y="1994"/>
                    </a:lnTo>
                    <a:lnTo>
                      <a:pt x="3845" y="1875"/>
                    </a:lnTo>
                    <a:lnTo>
                      <a:pt x="3941" y="1744"/>
                    </a:lnTo>
                    <a:lnTo>
                      <a:pt x="4025" y="1600"/>
                    </a:lnTo>
                    <a:lnTo>
                      <a:pt x="4108" y="1457"/>
                    </a:lnTo>
                    <a:lnTo>
                      <a:pt x="4192" y="1302"/>
                    </a:lnTo>
                    <a:lnTo>
                      <a:pt x="4323" y="1003"/>
                    </a:lnTo>
                    <a:lnTo>
                      <a:pt x="4419" y="693"/>
                    </a:lnTo>
                    <a:lnTo>
                      <a:pt x="4490" y="394"/>
                    </a:lnTo>
                    <a:lnTo>
                      <a:pt x="4419" y="359"/>
                    </a:lnTo>
                    <a:lnTo>
                      <a:pt x="4204" y="275"/>
                    </a:lnTo>
                    <a:lnTo>
                      <a:pt x="4060" y="215"/>
                    </a:lnTo>
                    <a:lnTo>
                      <a:pt x="3893" y="156"/>
                    </a:lnTo>
                    <a:lnTo>
                      <a:pt x="3690" y="108"/>
                    </a:lnTo>
                    <a:lnTo>
                      <a:pt x="3487" y="60"/>
                    </a:lnTo>
                    <a:lnTo>
                      <a:pt x="3248" y="24"/>
                    </a:lnTo>
                    <a:lnTo>
                      <a:pt x="3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6648506" y="966150"/>
                <a:ext cx="101981" cy="123316"/>
              </a:xfrm>
              <a:custGeom>
                <a:avLst/>
                <a:gdLst/>
                <a:ahLst/>
                <a:cxnLst/>
                <a:rect l="l" t="t" r="r" b="b"/>
                <a:pathLst>
                  <a:path w="1195" h="1445" extrusionOk="0">
                    <a:moveTo>
                      <a:pt x="646" y="0"/>
                    </a:moveTo>
                    <a:lnTo>
                      <a:pt x="550" y="12"/>
                    </a:lnTo>
                    <a:lnTo>
                      <a:pt x="455" y="24"/>
                    </a:lnTo>
                    <a:lnTo>
                      <a:pt x="371" y="60"/>
                    </a:lnTo>
                    <a:lnTo>
                      <a:pt x="287" y="108"/>
                    </a:lnTo>
                    <a:lnTo>
                      <a:pt x="204" y="179"/>
                    </a:lnTo>
                    <a:lnTo>
                      <a:pt x="144" y="251"/>
                    </a:lnTo>
                    <a:lnTo>
                      <a:pt x="84" y="334"/>
                    </a:lnTo>
                    <a:lnTo>
                      <a:pt x="49" y="430"/>
                    </a:lnTo>
                    <a:lnTo>
                      <a:pt x="13" y="525"/>
                    </a:lnTo>
                    <a:lnTo>
                      <a:pt x="1" y="633"/>
                    </a:lnTo>
                    <a:lnTo>
                      <a:pt x="1" y="728"/>
                    </a:lnTo>
                    <a:lnTo>
                      <a:pt x="13" y="836"/>
                    </a:lnTo>
                    <a:lnTo>
                      <a:pt x="49" y="931"/>
                    </a:lnTo>
                    <a:lnTo>
                      <a:pt x="84" y="1027"/>
                    </a:lnTo>
                    <a:lnTo>
                      <a:pt x="144" y="1111"/>
                    </a:lnTo>
                    <a:lnTo>
                      <a:pt x="204" y="1194"/>
                    </a:lnTo>
                    <a:lnTo>
                      <a:pt x="276" y="1254"/>
                    </a:lnTo>
                    <a:lnTo>
                      <a:pt x="347" y="1325"/>
                    </a:lnTo>
                    <a:lnTo>
                      <a:pt x="431" y="1373"/>
                    </a:lnTo>
                    <a:lnTo>
                      <a:pt x="526" y="1409"/>
                    </a:lnTo>
                    <a:lnTo>
                      <a:pt x="622" y="1433"/>
                    </a:lnTo>
                    <a:lnTo>
                      <a:pt x="717" y="1445"/>
                    </a:lnTo>
                    <a:lnTo>
                      <a:pt x="813" y="1445"/>
                    </a:lnTo>
                    <a:lnTo>
                      <a:pt x="908" y="1433"/>
                    </a:lnTo>
                    <a:lnTo>
                      <a:pt x="1004" y="1409"/>
                    </a:lnTo>
                    <a:lnTo>
                      <a:pt x="1099" y="1385"/>
                    </a:lnTo>
                    <a:lnTo>
                      <a:pt x="1195" y="1337"/>
                    </a:lnTo>
                    <a:lnTo>
                      <a:pt x="1099" y="131"/>
                    </a:lnTo>
                    <a:lnTo>
                      <a:pt x="1016" y="84"/>
                    </a:lnTo>
                    <a:lnTo>
                      <a:pt x="920" y="48"/>
                    </a:lnTo>
                    <a:lnTo>
                      <a:pt x="825" y="24"/>
                    </a:lnTo>
                    <a:lnTo>
                      <a:pt x="729" y="12"/>
                    </a:lnTo>
                    <a:lnTo>
                      <a:pt x="646" y="0"/>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6677095" y="1005833"/>
                <a:ext cx="47961" cy="25602"/>
              </a:xfrm>
              <a:custGeom>
                <a:avLst/>
                <a:gdLst/>
                <a:ahLst/>
                <a:cxnLst/>
                <a:rect l="l" t="t" r="r" b="b"/>
                <a:pathLst>
                  <a:path w="562" h="300" fill="none" extrusionOk="0">
                    <a:moveTo>
                      <a:pt x="561" y="299"/>
                    </a:moveTo>
                    <a:lnTo>
                      <a:pt x="561" y="299"/>
                    </a:lnTo>
                    <a:lnTo>
                      <a:pt x="537" y="228"/>
                    </a:lnTo>
                    <a:lnTo>
                      <a:pt x="490" y="168"/>
                    </a:lnTo>
                    <a:lnTo>
                      <a:pt x="442" y="108"/>
                    </a:lnTo>
                    <a:lnTo>
                      <a:pt x="370" y="49"/>
                    </a:lnTo>
                    <a:lnTo>
                      <a:pt x="287" y="13"/>
                    </a:lnTo>
                    <a:lnTo>
                      <a:pt x="191" y="1"/>
                    </a:lnTo>
                    <a:lnTo>
                      <a:pt x="96" y="13"/>
                    </a:lnTo>
                    <a:lnTo>
                      <a:pt x="48" y="25"/>
                    </a:lnTo>
                    <a:lnTo>
                      <a:pt x="0" y="49"/>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6858441" y="1201517"/>
                <a:ext cx="122378" cy="39768"/>
              </a:xfrm>
              <a:custGeom>
                <a:avLst/>
                <a:gdLst/>
                <a:ahLst/>
                <a:cxnLst/>
                <a:rect l="l" t="t" r="r" b="b"/>
                <a:pathLst>
                  <a:path w="1434" h="466" fill="none" extrusionOk="0">
                    <a:moveTo>
                      <a:pt x="1433" y="454"/>
                    </a:moveTo>
                    <a:lnTo>
                      <a:pt x="1433" y="454"/>
                    </a:lnTo>
                    <a:lnTo>
                      <a:pt x="1242" y="466"/>
                    </a:lnTo>
                    <a:lnTo>
                      <a:pt x="1051" y="466"/>
                    </a:lnTo>
                    <a:lnTo>
                      <a:pt x="860" y="430"/>
                    </a:lnTo>
                    <a:lnTo>
                      <a:pt x="669" y="382"/>
                    </a:lnTo>
                    <a:lnTo>
                      <a:pt x="490" y="311"/>
                    </a:lnTo>
                    <a:lnTo>
                      <a:pt x="323" y="227"/>
                    </a:lnTo>
                    <a:lnTo>
                      <a:pt x="156" y="120"/>
                    </a:lnTo>
                    <a:lnTo>
                      <a:pt x="0"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6981757" y="947802"/>
                <a:ext cx="38744" cy="100957"/>
              </a:xfrm>
              <a:custGeom>
                <a:avLst/>
                <a:gdLst/>
                <a:ahLst/>
                <a:cxnLst/>
                <a:rect l="l" t="t" r="r" b="b"/>
                <a:pathLst>
                  <a:path w="454" h="1183" extrusionOk="0">
                    <a:moveTo>
                      <a:pt x="24" y="0"/>
                    </a:moveTo>
                    <a:lnTo>
                      <a:pt x="12" y="12"/>
                    </a:lnTo>
                    <a:lnTo>
                      <a:pt x="0" y="24"/>
                    </a:lnTo>
                    <a:lnTo>
                      <a:pt x="72" y="418"/>
                    </a:lnTo>
                    <a:lnTo>
                      <a:pt x="120" y="609"/>
                    </a:lnTo>
                    <a:lnTo>
                      <a:pt x="131" y="681"/>
                    </a:lnTo>
                    <a:lnTo>
                      <a:pt x="143" y="705"/>
                    </a:lnTo>
                    <a:lnTo>
                      <a:pt x="167" y="729"/>
                    </a:lnTo>
                    <a:lnTo>
                      <a:pt x="191" y="740"/>
                    </a:lnTo>
                    <a:lnTo>
                      <a:pt x="239" y="752"/>
                    </a:lnTo>
                    <a:lnTo>
                      <a:pt x="358" y="752"/>
                    </a:lnTo>
                    <a:lnTo>
                      <a:pt x="394" y="764"/>
                    </a:lnTo>
                    <a:lnTo>
                      <a:pt x="406" y="788"/>
                    </a:lnTo>
                    <a:lnTo>
                      <a:pt x="418" y="824"/>
                    </a:lnTo>
                    <a:lnTo>
                      <a:pt x="406" y="848"/>
                    </a:lnTo>
                    <a:lnTo>
                      <a:pt x="394" y="872"/>
                    </a:lnTo>
                    <a:lnTo>
                      <a:pt x="358" y="920"/>
                    </a:lnTo>
                    <a:lnTo>
                      <a:pt x="311" y="979"/>
                    </a:lnTo>
                    <a:lnTo>
                      <a:pt x="179" y="1146"/>
                    </a:lnTo>
                    <a:lnTo>
                      <a:pt x="179" y="1158"/>
                    </a:lnTo>
                    <a:lnTo>
                      <a:pt x="179" y="1170"/>
                    </a:lnTo>
                    <a:lnTo>
                      <a:pt x="191" y="1182"/>
                    </a:lnTo>
                    <a:lnTo>
                      <a:pt x="203" y="1170"/>
                    </a:lnTo>
                    <a:lnTo>
                      <a:pt x="334" y="1003"/>
                    </a:lnTo>
                    <a:lnTo>
                      <a:pt x="394" y="932"/>
                    </a:lnTo>
                    <a:lnTo>
                      <a:pt x="418" y="896"/>
                    </a:lnTo>
                    <a:lnTo>
                      <a:pt x="442" y="848"/>
                    </a:lnTo>
                    <a:lnTo>
                      <a:pt x="454" y="800"/>
                    </a:lnTo>
                    <a:lnTo>
                      <a:pt x="430" y="752"/>
                    </a:lnTo>
                    <a:lnTo>
                      <a:pt x="394" y="729"/>
                    </a:lnTo>
                    <a:lnTo>
                      <a:pt x="346" y="717"/>
                    </a:lnTo>
                    <a:lnTo>
                      <a:pt x="215" y="717"/>
                    </a:lnTo>
                    <a:lnTo>
                      <a:pt x="179" y="693"/>
                    </a:lnTo>
                    <a:lnTo>
                      <a:pt x="167" y="669"/>
                    </a:lnTo>
                    <a:lnTo>
                      <a:pt x="155" y="633"/>
                    </a:lnTo>
                    <a:lnTo>
                      <a:pt x="143" y="573"/>
                    </a:lnTo>
                    <a:lnTo>
                      <a:pt x="120" y="454"/>
                    </a:lnTo>
                    <a:lnTo>
                      <a:pt x="36" y="12"/>
                    </a:lnTo>
                    <a:lnTo>
                      <a:pt x="36"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6907341" y="1057805"/>
                <a:ext cx="79537" cy="63237"/>
              </a:xfrm>
              <a:custGeom>
                <a:avLst/>
                <a:gdLst/>
                <a:ahLst/>
                <a:cxnLst/>
                <a:rect l="l" t="t" r="r" b="b"/>
                <a:pathLst>
                  <a:path w="932" h="741" extrusionOk="0">
                    <a:moveTo>
                      <a:pt x="204" y="1"/>
                    </a:moveTo>
                    <a:lnTo>
                      <a:pt x="156" y="13"/>
                    </a:lnTo>
                    <a:lnTo>
                      <a:pt x="120" y="25"/>
                    </a:lnTo>
                    <a:lnTo>
                      <a:pt x="96" y="48"/>
                    </a:lnTo>
                    <a:lnTo>
                      <a:pt x="48" y="96"/>
                    </a:lnTo>
                    <a:lnTo>
                      <a:pt x="24" y="156"/>
                    </a:lnTo>
                    <a:lnTo>
                      <a:pt x="1" y="216"/>
                    </a:lnTo>
                    <a:lnTo>
                      <a:pt x="1" y="275"/>
                    </a:lnTo>
                    <a:lnTo>
                      <a:pt x="1" y="335"/>
                    </a:lnTo>
                    <a:lnTo>
                      <a:pt x="13" y="395"/>
                    </a:lnTo>
                    <a:lnTo>
                      <a:pt x="24" y="454"/>
                    </a:lnTo>
                    <a:lnTo>
                      <a:pt x="48" y="514"/>
                    </a:lnTo>
                    <a:lnTo>
                      <a:pt x="84" y="562"/>
                    </a:lnTo>
                    <a:lnTo>
                      <a:pt x="132" y="610"/>
                    </a:lnTo>
                    <a:lnTo>
                      <a:pt x="180" y="645"/>
                    </a:lnTo>
                    <a:lnTo>
                      <a:pt x="227" y="681"/>
                    </a:lnTo>
                    <a:lnTo>
                      <a:pt x="287" y="705"/>
                    </a:lnTo>
                    <a:lnTo>
                      <a:pt x="347" y="717"/>
                    </a:lnTo>
                    <a:lnTo>
                      <a:pt x="407" y="729"/>
                    </a:lnTo>
                    <a:lnTo>
                      <a:pt x="466" y="741"/>
                    </a:lnTo>
                    <a:lnTo>
                      <a:pt x="526" y="729"/>
                    </a:lnTo>
                    <a:lnTo>
                      <a:pt x="586" y="717"/>
                    </a:lnTo>
                    <a:lnTo>
                      <a:pt x="645" y="705"/>
                    </a:lnTo>
                    <a:lnTo>
                      <a:pt x="753" y="645"/>
                    </a:lnTo>
                    <a:lnTo>
                      <a:pt x="848" y="574"/>
                    </a:lnTo>
                    <a:lnTo>
                      <a:pt x="932" y="478"/>
                    </a:lnTo>
                    <a:lnTo>
                      <a:pt x="872" y="359"/>
                    </a:lnTo>
                    <a:lnTo>
                      <a:pt x="323" y="48"/>
                    </a:lnTo>
                    <a:lnTo>
                      <a:pt x="239" y="13"/>
                    </a:lnTo>
                    <a:lnTo>
                      <a:pt x="204" y="1"/>
                    </a:lnTo>
                    <a:close/>
                  </a:path>
                </a:pathLst>
              </a:custGeom>
              <a:solidFill>
                <a:srgbClr val="8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6401960" y="673691"/>
                <a:ext cx="292546" cy="293570"/>
              </a:xfrm>
              <a:custGeom>
                <a:avLst/>
                <a:gdLst/>
                <a:ahLst/>
                <a:cxnLst/>
                <a:rect l="l" t="t" r="r" b="b"/>
                <a:pathLst>
                  <a:path w="3428" h="3440" extrusionOk="0">
                    <a:moveTo>
                      <a:pt x="1553" y="0"/>
                    </a:moveTo>
                    <a:lnTo>
                      <a:pt x="1433" y="12"/>
                    </a:lnTo>
                    <a:lnTo>
                      <a:pt x="1326" y="24"/>
                    </a:lnTo>
                    <a:lnTo>
                      <a:pt x="1206" y="48"/>
                    </a:lnTo>
                    <a:lnTo>
                      <a:pt x="1099" y="84"/>
                    </a:lnTo>
                    <a:lnTo>
                      <a:pt x="980" y="120"/>
                    </a:lnTo>
                    <a:lnTo>
                      <a:pt x="872" y="168"/>
                    </a:lnTo>
                    <a:lnTo>
                      <a:pt x="777" y="215"/>
                    </a:lnTo>
                    <a:lnTo>
                      <a:pt x="669" y="275"/>
                    </a:lnTo>
                    <a:lnTo>
                      <a:pt x="574" y="347"/>
                    </a:lnTo>
                    <a:lnTo>
                      <a:pt x="478" y="406"/>
                    </a:lnTo>
                    <a:lnTo>
                      <a:pt x="383" y="502"/>
                    </a:lnTo>
                    <a:lnTo>
                      <a:pt x="299" y="597"/>
                    </a:lnTo>
                    <a:lnTo>
                      <a:pt x="215" y="693"/>
                    </a:lnTo>
                    <a:lnTo>
                      <a:pt x="144" y="800"/>
                    </a:lnTo>
                    <a:lnTo>
                      <a:pt x="84" y="920"/>
                    </a:lnTo>
                    <a:lnTo>
                      <a:pt x="36" y="1039"/>
                    </a:lnTo>
                    <a:lnTo>
                      <a:pt x="12" y="1159"/>
                    </a:lnTo>
                    <a:lnTo>
                      <a:pt x="1" y="1290"/>
                    </a:lnTo>
                    <a:lnTo>
                      <a:pt x="1" y="1421"/>
                    </a:lnTo>
                    <a:lnTo>
                      <a:pt x="24" y="1541"/>
                    </a:lnTo>
                    <a:lnTo>
                      <a:pt x="72" y="1660"/>
                    </a:lnTo>
                    <a:lnTo>
                      <a:pt x="132" y="1779"/>
                    </a:lnTo>
                    <a:lnTo>
                      <a:pt x="215" y="1875"/>
                    </a:lnTo>
                    <a:lnTo>
                      <a:pt x="311" y="1959"/>
                    </a:lnTo>
                    <a:lnTo>
                      <a:pt x="418" y="2030"/>
                    </a:lnTo>
                    <a:lnTo>
                      <a:pt x="538" y="2066"/>
                    </a:lnTo>
                    <a:lnTo>
                      <a:pt x="406" y="2114"/>
                    </a:lnTo>
                    <a:lnTo>
                      <a:pt x="287" y="2173"/>
                    </a:lnTo>
                    <a:lnTo>
                      <a:pt x="180" y="2257"/>
                    </a:lnTo>
                    <a:lnTo>
                      <a:pt x="132" y="2305"/>
                    </a:lnTo>
                    <a:lnTo>
                      <a:pt x="84" y="2353"/>
                    </a:lnTo>
                    <a:lnTo>
                      <a:pt x="48" y="2412"/>
                    </a:lnTo>
                    <a:lnTo>
                      <a:pt x="24" y="2484"/>
                    </a:lnTo>
                    <a:lnTo>
                      <a:pt x="12" y="2544"/>
                    </a:lnTo>
                    <a:lnTo>
                      <a:pt x="1" y="2615"/>
                    </a:lnTo>
                    <a:lnTo>
                      <a:pt x="1" y="2687"/>
                    </a:lnTo>
                    <a:lnTo>
                      <a:pt x="12" y="2747"/>
                    </a:lnTo>
                    <a:lnTo>
                      <a:pt x="36" y="2806"/>
                    </a:lnTo>
                    <a:lnTo>
                      <a:pt x="60" y="2866"/>
                    </a:lnTo>
                    <a:lnTo>
                      <a:pt x="108" y="2926"/>
                    </a:lnTo>
                    <a:lnTo>
                      <a:pt x="156" y="2962"/>
                    </a:lnTo>
                    <a:lnTo>
                      <a:pt x="215" y="2997"/>
                    </a:lnTo>
                    <a:lnTo>
                      <a:pt x="287" y="3021"/>
                    </a:lnTo>
                    <a:lnTo>
                      <a:pt x="347" y="3033"/>
                    </a:lnTo>
                    <a:lnTo>
                      <a:pt x="418" y="3045"/>
                    </a:lnTo>
                    <a:lnTo>
                      <a:pt x="490" y="3045"/>
                    </a:lnTo>
                    <a:lnTo>
                      <a:pt x="562" y="3033"/>
                    </a:lnTo>
                    <a:lnTo>
                      <a:pt x="621" y="3009"/>
                    </a:lnTo>
                    <a:lnTo>
                      <a:pt x="681" y="2985"/>
                    </a:lnTo>
                    <a:lnTo>
                      <a:pt x="800" y="2914"/>
                    </a:lnTo>
                    <a:lnTo>
                      <a:pt x="908" y="2818"/>
                    </a:lnTo>
                    <a:lnTo>
                      <a:pt x="992" y="2711"/>
                    </a:lnTo>
                    <a:lnTo>
                      <a:pt x="944" y="2806"/>
                    </a:lnTo>
                    <a:lnTo>
                      <a:pt x="920" y="2902"/>
                    </a:lnTo>
                    <a:lnTo>
                      <a:pt x="920" y="2997"/>
                    </a:lnTo>
                    <a:lnTo>
                      <a:pt x="944" y="3105"/>
                    </a:lnTo>
                    <a:lnTo>
                      <a:pt x="980" y="3200"/>
                    </a:lnTo>
                    <a:lnTo>
                      <a:pt x="1039" y="3284"/>
                    </a:lnTo>
                    <a:lnTo>
                      <a:pt x="1123" y="3344"/>
                    </a:lnTo>
                    <a:lnTo>
                      <a:pt x="1206" y="3391"/>
                    </a:lnTo>
                    <a:lnTo>
                      <a:pt x="1314" y="3403"/>
                    </a:lnTo>
                    <a:lnTo>
                      <a:pt x="1409" y="3403"/>
                    </a:lnTo>
                    <a:lnTo>
                      <a:pt x="1505" y="3367"/>
                    </a:lnTo>
                    <a:lnTo>
                      <a:pt x="1600" y="3320"/>
                    </a:lnTo>
                    <a:lnTo>
                      <a:pt x="1672" y="3248"/>
                    </a:lnTo>
                    <a:lnTo>
                      <a:pt x="1732" y="3164"/>
                    </a:lnTo>
                    <a:lnTo>
                      <a:pt x="1768" y="3081"/>
                    </a:lnTo>
                    <a:lnTo>
                      <a:pt x="1791" y="2973"/>
                    </a:lnTo>
                    <a:lnTo>
                      <a:pt x="1780" y="3045"/>
                    </a:lnTo>
                    <a:lnTo>
                      <a:pt x="1791" y="3117"/>
                    </a:lnTo>
                    <a:lnTo>
                      <a:pt x="1815" y="3176"/>
                    </a:lnTo>
                    <a:lnTo>
                      <a:pt x="1851" y="3236"/>
                    </a:lnTo>
                    <a:lnTo>
                      <a:pt x="1887" y="3296"/>
                    </a:lnTo>
                    <a:lnTo>
                      <a:pt x="1947" y="3344"/>
                    </a:lnTo>
                    <a:lnTo>
                      <a:pt x="2006" y="3391"/>
                    </a:lnTo>
                    <a:lnTo>
                      <a:pt x="2066" y="3415"/>
                    </a:lnTo>
                    <a:lnTo>
                      <a:pt x="2138" y="3439"/>
                    </a:lnTo>
                    <a:lnTo>
                      <a:pt x="2281" y="3439"/>
                    </a:lnTo>
                    <a:lnTo>
                      <a:pt x="2341" y="3427"/>
                    </a:lnTo>
                    <a:lnTo>
                      <a:pt x="2412" y="3415"/>
                    </a:lnTo>
                    <a:lnTo>
                      <a:pt x="2484" y="3391"/>
                    </a:lnTo>
                    <a:lnTo>
                      <a:pt x="2544" y="3356"/>
                    </a:lnTo>
                    <a:lnTo>
                      <a:pt x="2603" y="3320"/>
                    </a:lnTo>
                    <a:lnTo>
                      <a:pt x="2711" y="3224"/>
                    </a:lnTo>
                    <a:lnTo>
                      <a:pt x="2806" y="3117"/>
                    </a:lnTo>
                    <a:lnTo>
                      <a:pt x="2878" y="2997"/>
                    </a:lnTo>
                    <a:lnTo>
                      <a:pt x="2938" y="2866"/>
                    </a:lnTo>
                    <a:lnTo>
                      <a:pt x="3427" y="1445"/>
                    </a:lnTo>
                    <a:lnTo>
                      <a:pt x="3391" y="1326"/>
                    </a:lnTo>
                    <a:lnTo>
                      <a:pt x="3356" y="1218"/>
                    </a:lnTo>
                    <a:lnTo>
                      <a:pt x="3320" y="1111"/>
                    </a:lnTo>
                    <a:lnTo>
                      <a:pt x="3272" y="1003"/>
                    </a:lnTo>
                    <a:lnTo>
                      <a:pt x="3212" y="896"/>
                    </a:lnTo>
                    <a:lnTo>
                      <a:pt x="3153" y="800"/>
                    </a:lnTo>
                    <a:lnTo>
                      <a:pt x="3081" y="705"/>
                    </a:lnTo>
                    <a:lnTo>
                      <a:pt x="3009" y="621"/>
                    </a:lnTo>
                    <a:lnTo>
                      <a:pt x="2926" y="526"/>
                    </a:lnTo>
                    <a:lnTo>
                      <a:pt x="2842" y="454"/>
                    </a:lnTo>
                    <a:lnTo>
                      <a:pt x="2747" y="383"/>
                    </a:lnTo>
                    <a:lnTo>
                      <a:pt x="2651" y="311"/>
                    </a:lnTo>
                    <a:lnTo>
                      <a:pt x="2556" y="239"/>
                    </a:lnTo>
                    <a:lnTo>
                      <a:pt x="2460" y="192"/>
                    </a:lnTo>
                    <a:lnTo>
                      <a:pt x="2353" y="144"/>
                    </a:lnTo>
                    <a:lnTo>
                      <a:pt x="2245" y="96"/>
                    </a:lnTo>
                    <a:lnTo>
                      <a:pt x="2126" y="60"/>
                    </a:lnTo>
                    <a:lnTo>
                      <a:pt x="2018" y="36"/>
                    </a:lnTo>
                    <a:lnTo>
                      <a:pt x="1899" y="12"/>
                    </a:lnTo>
                    <a:lnTo>
                      <a:pt x="17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6924665" y="1398139"/>
                <a:ext cx="934473" cy="674613"/>
              </a:xfrm>
              <a:custGeom>
                <a:avLst/>
                <a:gdLst/>
                <a:ahLst/>
                <a:cxnLst/>
                <a:rect l="l" t="t" r="r" b="b"/>
                <a:pathLst>
                  <a:path w="10950" h="7905" extrusionOk="0">
                    <a:moveTo>
                      <a:pt x="1994" y="1"/>
                    </a:moveTo>
                    <a:lnTo>
                      <a:pt x="1" y="3726"/>
                    </a:lnTo>
                    <a:lnTo>
                      <a:pt x="3224" y="7069"/>
                    </a:lnTo>
                    <a:lnTo>
                      <a:pt x="3427" y="7260"/>
                    </a:lnTo>
                    <a:lnTo>
                      <a:pt x="3642" y="7427"/>
                    </a:lnTo>
                    <a:lnTo>
                      <a:pt x="3881" y="7570"/>
                    </a:lnTo>
                    <a:lnTo>
                      <a:pt x="4120" y="7690"/>
                    </a:lnTo>
                    <a:lnTo>
                      <a:pt x="4382" y="7785"/>
                    </a:lnTo>
                    <a:lnTo>
                      <a:pt x="4645" y="7845"/>
                    </a:lnTo>
                    <a:lnTo>
                      <a:pt x="4908" y="7893"/>
                    </a:lnTo>
                    <a:lnTo>
                      <a:pt x="5194" y="7904"/>
                    </a:lnTo>
                    <a:lnTo>
                      <a:pt x="5361" y="7904"/>
                    </a:lnTo>
                    <a:lnTo>
                      <a:pt x="5529" y="7881"/>
                    </a:lnTo>
                    <a:lnTo>
                      <a:pt x="5696" y="7857"/>
                    </a:lnTo>
                    <a:lnTo>
                      <a:pt x="5863" y="7821"/>
                    </a:lnTo>
                    <a:lnTo>
                      <a:pt x="6030" y="7773"/>
                    </a:lnTo>
                    <a:lnTo>
                      <a:pt x="6185" y="7713"/>
                    </a:lnTo>
                    <a:lnTo>
                      <a:pt x="6340" y="7654"/>
                    </a:lnTo>
                    <a:lnTo>
                      <a:pt x="6496" y="7570"/>
                    </a:lnTo>
                    <a:lnTo>
                      <a:pt x="6639" y="7487"/>
                    </a:lnTo>
                    <a:lnTo>
                      <a:pt x="6770" y="7403"/>
                    </a:lnTo>
                    <a:lnTo>
                      <a:pt x="6914" y="7296"/>
                    </a:lnTo>
                    <a:lnTo>
                      <a:pt x="7033" y="7188"/>
                    </a:lnTo>
                    <a:lnTo>
                      <a:pt x="7152" y="7069"/>
                    </a:lnTo>
                    <a:lnTo>
                      <a:pt x="7272" y="6937"/>
                    </a:lnTo>
                    <a:lnTo>
                      <a:pt x="7379" y="6806"/>
                    </a:lnTo>
                    <a:lnTo>
                      <a:pt x="7475" y="6675"/>
                    </a:lnTo>
                    <a:lnTo>
                      <a:pt x="10949" y="1374"/>
                    </a:lnTo>
                    <a:lnTo>
                      <a:pt x="8597" y="1"/>
                    </a:lnTo>
                    <a:lnTo>
                      <a:pt x="6890" y="1911"/>
                    </a:lnTo>
                    <a:lnTo>
                      <a:pt x="5254" y="3726"/>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7003092" y="3682510"/>
                <a:ext cx="701153" cy="491217"/>
              </a:xfrm>
              <a:custGeom>
                <a:avLst/>
                <a:gdLst/>
                <a:ahLst/>
                <a:cxnLst/>
                <a:rect l="l" t="t" r="r" b="b"/>
                <a:pathLst>
                  <a:path w="8216" h="5756" extrusionOk="0">
                    <a:moveTo>
                      <a:pt x="1183" y="1"/>
                    </a:moveTo>
                    <a:lnTo>
                      <a:pt x="1" y="4144"/>
                    </a:lnTo>
                    <a:lnTo>
                      <a:pt x="8203" y="5756"/>
                    </a:lnTo>
                    <a:lnTo>
                      <a:pt x="8203" y="5660"/>
                    </a:lnTo>
                    <a:lnTo>
                      <a:pt x="8215" y="5565"/>
                    </a:lnTo>
                    <a:lnTo>
                      <a:pt x="8215" y="5422"/>
                    </a:lnTo>
                    <a:lnTo>
                      <a:pt x="8203" y="5266"/>
                    </a:lnTo>
                    <a:lnTo>
                      <a:pt x="8168" y="5075"/>
                    </a:lnTo>
                    <a:lnTo>
                      <a:pt x="8132" y="4872"/>
                    </a:lnTo>
                    <a:lnTo>
                      <a:pt x="8060" y="4645"/>
                    </a:lnTo>
                    <a:lnTo>
                      <a:pt x="7965" y="4419"/>
                    </a:lnTo>
                    <a:lnTo>
                      <a:pt x="7905" y="4299"/>
                    </a:lnTo>
                    <a:lnTo>
                      <a:pt x="7833" y="4192"/>
                    </a:lnTo>
                    <a:lnTo>
                      <a:pt x="7750" y="4072"/>
                    </a:lnTo>
                    <a:lnTo>
                      <a:pt x="7666" y="3953"/>
                    </a:lnTo>
                    <a:lnTo>
                      <a:pt x="7571" y="3834"/>
                    </a:lnTo>
                    <a:lnTo>
                      <a:pt x="7463" y="3726"/>
                    </a:lnTo>
                    <a:lnTo>
                      <a:pt x="7344" y="3607"/>
                    </a:lnTo>
                    <a:lnTo>
                      <a:pt x="7212" y="3499"/>
                    </a:lnTo>
                    <a:lnTo>
                      <a:pt x="7069" y="3392"/>
                    </a:lnTo>
                    <a:lnTo>
                      <a:pt x="6914" y="3296"/>
                    </a:lnTo>
                    <a:lnTo>
                      <a:pt x="6747" y="3201"/>
                    </a:lnTo>
                    <a:lnTo>
                      <a:pt x="6556" y="3105"/>
                    </a:lnTo>
                    <a:lnTo>
                      <a:pt x="6365" y="3022"/>
                    </a:lnTo>
                    <a:lnTo>
                      <a:pt x="6150" y="2938"/>
                    </a:lnTo>
                    <a:lnTo>
                      <a:pt x="6639" y="1219"/>
                    </a:lnTo>
                    <a:lnTo>
                      <a:pt x="1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7521786" y="3961741"/>
                <a:ext cx="112137" cy="34733"/>
              </a:xfrm>
              <a:custGeom>
                <a:avLst/>
                <a:gdLst/>
                <a:ahLst/>
                <a:cxnLst/>
                <a:rect l="l" t="t" r="r" b="b"/>
                <a:pathLst>
                  <a:path w="1314" h="407" extrusionOk="0">
                    <a:moveTo>
                      <a:pt x="1302" y="0"/>
                    </a:moveTo>
                    <a:lnTo>
                      <a:pt x="967" y="72"/>
                    </a:lnTo>
                    <a:lnTo>
                      <a:pt x="645" y="156"/>
                    </a:lnTo>
                    <a:lnTo>
                      <a:pt x="334" y="263"/>
                    </a:lnTo>
                    <a:lnTo>
                      <a:pt x="12" y="371"/>
                    </a:lnTo>
                    <a:lnTo>
                      <a:pt x="0" y="382"/>
                    </a:lnTo>
                    <a:lnTo>
                      <a:pt x="0" y="394"/>
                    </a:lnTo>
                    <a:lnTo>
                      <a:pt x="12" y="406"/>
                    </a:lnTo>
                    <a:lnTo>
                      <a:pt x="24" y="406"/>
                    </a:lnTo>
                    <a:lnTo>
                      <a:pt x="346" y="299"/>
                    </a:lnTo>
                    <a:lnTo>
                      <a:pt x="657" y="191"/>
                    </a:lnTo>
                    <a:lnTo>
                      <a:pt x="979" y="108"/>
                    </a:lnTo>
                    <a:lnTo>
                      <a:pt x="1302" y="36"/>
                    </a:lnTo>
                    <a:lnTo>
                      <a:pt x="1313" y="24"/>
                    </a:lnTo>
                    <a:lnTo>
                      <a:pt x="1313" y="12"/>
                    </a:lnTo>
                    <a:lnTo>
                      <a:pt x="13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7489186" y="3937249"/>
                <a:ext cx="101981" cy="38830"/>
              </a:xfrm>
              <a:custGeom>
                <a:avLst/>
                <a:gdLst/>
                <a:ahLst/>
                <a:cxnLst/>
                <a:rect l="l" t="t" r="r" b="b"/>
                <a:pathLst>
                  <a:path w="1195" h="455" extrusionOk="0">
                    <a:moveTo>
                      <a:pt x="1182" y="1"/>
                    </a:moveTo>
                    <a:lnTo>
                      <a:pt x="12" y="419"/>
                    </a:lnTo>
                    <a:lnTo>
                      <a:pt x="0" y="431"/>
                    </a:lnTo>
                    <a:lnTo>
                      <a:pt x="0" y="443"/>
                    </a:lnTo>
                    <a:lnTo>
                      <a:pt x="12" y="455"/>
                    </a:lnTo>
                    <a:lnTo>
                      <a:pt x="24" y="455"/>
                    </a:lnTo>
                    <a:lnTo>
                      <a:pt x="1182" y="37"/>
                    </a:lnTo>
                    <a:lnTo>
                      <a:pt x="1194" y="25"/>
                    </a:lnTo>
                    <a:lnTo>
                      <a:pt x="1194" y="13"/>
                    </a:lnTo>
                    <a:lnTo>
                      <a:pt x="119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6239985" y="3319817"/>
                <a:ext cx="596100" cy="759185"/>
              </a:xfrm>
              <a:custGeom>
                <a:avLst/>
                <a:gdLst/>
                <a:ahLst/>
                <a:cxnLst/>
                <a:rect l="l" t="t" r="r" b="b"/>
                <a:pathLst>
                  <a:path w="6985" h="8896" extrusionOk="0">
                    <a:moveTo>
                      <a:pt x="3558" y="0"/>
                    </a:moveTo>
                    <a:lnTo>
                      <a:pt x="0" y="2436"/>
                    </a:lnTo>
                    <a:lnTo>
                      <a:pt x="5301" y="8895"/>
                    </a:lnTo>
                    <a:lnTo>
                      <a:pt x="5361" y="8836"/>
                    </a:lnTo>
                    <a:lnTo>
                      <a:pt x="5433" y="8764"/>
                    </a:lnTo>
                    <a:lnTo>
                      <a:pt x="5516" y="8657"/>
                    </a:lnTo>
                    <a:lnTo>
                      <a:pt x="5612" y="8525"/>
                    </a:lnTo>
                    <a:lnTo>
                      <a:pt x="5707" y="8358"/>
                    </a:lnTo>
                    <a:lnTo>
                      <a:pt x="5803" y="8179"/>
                    </a:lnTo>
                    <a:lnTo>
                      <a:pt x="5886" y="7964"/>
                    </a:lnTo>
                    <a:lnTo>
                      <a:pt x="5958" y="7725"/>
                    </a:lnTo>
                    <a:lnTo>
                      <a:pt x="5994" y="7594"/>
                    </a:lnTo>
                    <a:lnTo>
                      <a:pt x="6018" y="7463"/>
                    </a:lnTo>
                    <a:lnTo>
                      <a:pt x="6030" y="7319"/>
                    </a:lnTo>
                    <a:lnTo>
                      <a:pt x="6030" y="7176"/>
                    </a:lnTo>
                    <a:lnTo>
                      <a:pt x="6030" y="7021"/>
                    </a:lnTo>
                    <a:lnTo>
                      <a:pt x="6030" y="6866"/>
                    </a:lnTo>
                    <a:lnTo>
                      <a:pt x="6006" y="6710"/>
                    </a:lnTo>
                    <a:lnTo>
                      <a:pt x="5970" y="6531"/>
                    </a:lnTo>
                    <a:lnTo>
                      <a:pt x="5934" y="6364"/>
                    </a:lnTo>
                    <a:lnTo>
                      <a:pt x="5874" y="6185"/>
                    </a:lnTo>
                    <a:lnTo>
                      <a:pt x="5803" y="6006"/>
                    </a:lnTo>
                    <a:lnTo>
                      <a:pt x="5719" y="5815"/>
                    </a:lnTo>
                    <a:lnTo>
                      <a:pt x="5624" y="5624"/>
                    </a:lnTo>
                    <a:lnTo>
                      <a:pt x="5516" y="5421"/>
                    </a:lnTo>
                    <a:lnTo>
                      <a:pt x="6985" y="4418"/>
                    </a:lnTo>
                    <a:lnTo>
                      <a:pt x="35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6665830" y="3826222"/>
                <a:ext cx="108126" cy="47961"/>
              </a:xfrm>
              <a:custGeom>
                <a:avLst/>
                <a:gdLst/>
                <a:ahLst/>
                <a:cxnLst/>
                <a:rect l="l" t="t" r="r" b="b"/>
                <a:pathLst>
                  <a:path w="1267" h="562" extrusionOk="0">
                    <a:moveTo>
                      <a:pt x="13" y="0"/>
                    </a:moveTo>
                    <a:lnTo>
                      <a:pt x="1" y="12"/>
                    </a:lnTo>
                    <a:lnTo>
                      <a:pt x="1" y="24"/>
                    </a:lnTo>
                    <a:lnTo>
                      <a:pt x="13" y="36"/>
                    </a:lnTo>
                    <a:lnTo>
                      <a:pt x="335" y="144"/>
                    </a:lnTo>
                    <a:lnTo>
                      <a:pt x="634" y="275"/>
                    </a:lnTo>
                    <a:lnTo>
                      <a:pt x="944" y="406"/>
                    </a:lnTo>
                    <a:lnTo>
                      <a:pt x="1243" y="562"/>
                    </a:lnTo>
                    <a:lnTo>
                      <a:pt x="1255" y="562"/>
                    </a:lnTo>
                    <a:lnTo>
                      <a:pt x="1266" y="550"/>
                    </a:lnTo>
                    <a:lnTo>
                      <a:pt x="1266" y="538"/>
                    </a:lnTo>
                    <a:lnTo>
                      <a:pt x="1255" y="526"/>
                    </a:lnTo>
                    <a:lnTo>
                      <a:pt x="956" y="382"/>
                    </a:lnTo>
                    <a:lnTo>
                      <a:pt x="658" y="239"/>
                    </a:lnTo>
                    <a:lnTo>
                      <a:pt x="335" y="108"/>
                    </a:lnTo>
                    <a:lnTo>
                      <a:pt x="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8"/>
              <p:cNvSpPr/>
              <p:nvPr/>
            </p:nvSpPr>
            <p:spPr>
              <a:xfrm>
                <a:off x="6653626" y="3789526"/>
                <a:ext cx="101981" cy="38830"/>
              </a:xfrm>
              <a:custGeom>
                <a:avLst/>
                <a:gdLst/>
                <a:ahLst/>
                <a:cxnLst/>
                <a:rect l="l" t="t" r="r" b="b"/>
                <a:pathLst>
                  <a:path w="1195" h="455" extrusionOk="0">
                    <a:moveTo>
                      <a:pt x="13" y="1"/>
                    </a:moveTo>
                    <a:lnTo>
                      <a:pt x="1" y="13"/>
                    </a:lnTo>
                    <a:lnTo>
                      <a:pt x="13" y="24"/>
                    </a:lnTo>
                    <a:lnTo>
                      <a:pt x="13" y="36"/>
                    </a:lnTo>
                    <a:lnTo>
                      <a:pt x="1183" y="454"/>
                    </a:lnTo>
                    <a:lnTo>
                      <a:pt x="1195" y="454"/>
                    </a:lnTo>
                    <a:lnTo>
                      <a:pt x="1195" y="442"/>
                    </a:lnTo>
                    <a:lnTo>
                      <a:pt x="1195" y="430"/>
                    </a:lnTo>
                    <a:lnTo>
                      <a:pt x="1183" y="418"/>
                    </a:lnTo>
                    <a:lnTo>
                      <a:pt x="2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8"/>
              <p:cNvSpPr/>
              <p:nvPr/>
            </p:nvSpPr>
            <p:spPr>
              <a:xfrm>
                <a:off x="6465111" y="2885779"/>
                <a:ext cx="1062824" cy="894705"/>
              </a:xfrm>
              <a:custGeom>
                <a:avLst/>
                <a:gdLst/>
                <a:ahLst/>
                <a:cxnLst/>
                <a:rect l="l" t="t" r="r" b="b"/>
                <a:pathLst>
                  <a:path w="12454" h="10484" extrusionOk="0">
                    <a:moveTo>
                      <a:pt x="8824" y="0"/>
                    </a:moveTo>
                    <a:lnTo>
                      <a:pt x="1" y="5480"/>
                    </a:lnTo>
                    <a:lnTo>
                      <a:pt x="168" y="5731"/>
                    </a:lnTo>
                    <a:lnTo>
                      <a:pt x="598" y="6304"/>
                    </a:lnTo>
                    <a:lnTo>
                      <a:pt x="1851" y="8024"/>
                    </a:lnTo>
                    <a:lnTo>
                      <a:pt x="3678" y="10483"/>
                    </a:lnTo>
                    <a:lnTo>
                      <a:pt x="10508" y="5516"/>
                    </a:lnTo>
                    <a:lnTo>
                      <a:pt x="12454" y="203"/>
                    </a:lnTo>
                    <a:lnTo>
                      <a:pt x="8824"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6341881" y="2226531"/>
                <a:ext cx="1561039" cy="1657815"/>
              </a:xfrm>
              <a:custGeom>
                <a:avLst/>
                <a:gdLst/>
                <a:ahLst/>
                <a:cxnLst/>
                <a:rect l="l" t="t" r="r" b="b"/>
                <a:pathLst>
                  <a:path w="18292" h="19426" extrusionOk="0">
                    <a:moveTo>
                      <a:pt x="8107" y="0"/>
                    </a:moveTo>
                    <a:lnTo>
                      <a:pt x="1803" y="120"/>
                    </a:lnTo>
                    <a:lnTo>
                      <a:pt x="1564" y="550"/>
                    </a:lnTo>
                    <a:lnTo>
                      <a:pt x="1313" y="1015"/>
                    </a:lnTo>
                    <a:lnTo>
                      <a:pt x="1027" y="1600"/>
                    </a:lnTo>
                    <a:lnTo>
                      <a:pt x="716" y="2245"/>
                    </a:lnTo>
                    <a:lnTo>
                      <a:pt x="573" y="2579"/>
                    </a:lnTo>
                    <a:lnTo>
                      <a:pt x="430" y="2926"/>
                    </a:lnTo>
                    <a:lnTo>
                      <a:pt x="311" y="3248"/>
                    </a:lnTo>
                    <a:lnTo>
                      <a:pt x="203" y="3570"/>
                    </a:lnTo>
                    <a:lnTo>
                      <a:pt x="119" y="3869"/>
                    </a:lnTo>
                    <a:lnTo>
                      <a:pt x="60" y="4155"/>
                    </a:lnTo>
                    <a:lnTo>
                      <a:pt x="36" y="4334"/>
                    </a:lnTo>
                    <a:lnTo>
                      <a:pt x="12" y="4513"/>
                    </a:lnTo>
                    <a:lnTo>
                      <a:pt x="0" y="4681"/>
                    </a:lnTo>
                    <a:lnTo>
                      <a:pt x="0" y="4848"/>
                    </a:lnTo>
                    <a:lnTo>
                      <a:pt x="0" y="5015"/>
                    </a:lnTo>
                    <a:lnTo>
                      <a:pt x="24" y="5170"/>
                    </a:lnTo>
                    <a:lnTo>
                      <a:pt x="36" y="5325"/>
                    </a:lnTo>
                    <a:lnTo>
                      <a:pt x="60" y="5481"/>
                    </a:lnTo>
                    <a:lnTo>
                      <a:pt x="131" y="5767"/>
                    </a:lnTo>
                    <a:lnTo>
                      <a:pt x="227" y="6042"/>
                    </a:lnTo>
                    <a:lnTo>
                      <a:pt x="334" y="6304"/>
                    </a:lnTo>
                    <a:lnTo>
                      <a:pt x="466" y="6543"/>
                    </a:lnTo>
                    <a:lnTo>
                      <a:pt x="597" y="6746"/>
                    </a:lnTo>
                    <a:lnTo>
                      <a:pt x="740" y="6937"/>
                    </a:lnTo>
                    <a:lnTo>
                      <a:pt x="896" y="7116"/>
                    </a:lnTo>
                    <a:lnTo>
                      <a:pt x="1051" y="7295"/>
                    </a:lnTo>
                    <a:lnTo>
                      <a:pt x="1230" y="7451"/>
                    </a:lnTo>
                    <a:lnTo>
                      <a:pt x="1421" y="7594"/>
                    </a:lnTo>
                    <a:lnTo>
                      <a:pt x="1612" y="7737"/>
                    </a:lnTo>
                    <a:lnTo>
                      <a:pt x="1815" y="7857"/>
                    </a:lnTo>
                    <a:lnTo>
                      <a:pt x="2030" y="7964"/>
                    </a:lnTo>
                    <a:lnTo>
                      <a:pt x="2245" y="8060"/>
                    </a:lnTo>
                    <a:lnTo>
                      <a:pt x="2472" y="8131"/>
                    </a:lnTo>
                    <a:lnTo>
                      <a:pt x="2698" y="8203"/>
                    </a:lnTo>
                    <a:lnTo>
                      <a:pt x="2937" y="8251"/>
                    </a:lnTo>
                    <a:lnTo>
                      <a:pt x="3176" y="8286"/>
                    </a:lnTo>
                    <a:lnTo>
                      <a:pt x="3415" y="8310"/>
                    </a:lnTo>
                    <a:lnTo>
                      <a:pt x="3654" y="8322"/>
                    </a:lnTo>
                    <a:lnTo>
                      <a:pt x="11235" y="8322"/>
                    </a:lnTo>
                    <a:lnTo>
                      <a:pt x="7904" y="18208"/>
                    </a:lnTo>
                    <a:lnTo>
                      <a:pt x="14483" y="19426"/>
                    </a:lnTo>
                    <a:lnTo>
                      <a:pt x="15068" y="17587"/>
                    </a:lnTo>
                    <a:lnTo>
                      <a:pt x="15653" y="15677"/>
                    </a:lnTo>
                    <a:lnTo>
                      <a:pt x="16345" y="13420"/>
                    </a:lnTo>
                    <a:lnTo>
                      <a:pt x="17026" y="11080"/>
                    </a:lnTo>
                    <a:lnTo>
                      <a:pt x="17348" y="9946"/>
                    </a:lnTo>
                    <a:lnTo>
                      <a:pt x="17635" y="8895"/>
                    </a:lnTo>
                    <a:lnTo>
                      <a:pt x="17886" y="7940"/>
                    </a:lnTo>
                    <a:lnTo>
                      <a:pt x="18077" y="7128"/>
                    </a:lnTo>
                    <a:lnTo>
                      <a:pt x="18160" y="6782"/>
                    </a:lnTo>
                    <a:lnTo>
                      <a:pt x="18208" y="6472"/>
                    </a:lnTo>
                    <a:lnTo>
                      <a:pt x="18256" y="6221"/>
                    </a:lnTo>
                    <a:lnTo>
                      <a:pt x="18268" y="6018"/>
                    </a:lnTo>
                    <a:lnTo>
                      <a:pt x="18292" y="5672"/>
                    </a:lnTo>
                    <a:lnTo>
                      <a:pt x="18292" y="5361"/>
                    </a:lnTo>
                    <a:lnTo>
                      <a:pt x="18280" y="5075"/>
                    </a:lnTo>
                    <a:lnTo>
                      <a:pt x="18256" y="4812"/>
                    </a:lnTo>
                    <a:lnTo>
                      <a:pt x="18220" y="4573"/>
                    </a:lnTo>
                    <a:lnTo>
                      <a:pt x="18160" y="4358"/>
                    </a:lnTo>
                    <a:lnTo>
                      <a:pt x="18101" y="4155"/>
                    </a:lnTo>
                    <a:lnTo>
                      <a:pt x="18017" y="3964"/>
                    </a:lnTo>
                    <a:lnTo>
                      <a:pt x="17921" y="3797"/>
                    </a:lnTo>
                    <a:lnTo>
                      <a:pt x="17802" y="3642"/>
                    </a:lnTo>
                    <a:lnTo>
                      <a:pt x="17671" y="3499"/>
                    </a:lnTo>
                    <a:lnTo>
                      <a:pt x="17527" y="3367"/>
                    </a:lnTo>
                    <a:lnTo>
                      <a:pt x="17360" y="3248"/>
                    </a:lnTo>
                    <a:lnTo>
                      <a:pt x="17169" y="3129"/>
                    </a:lnTo>
                    <a:lnTo>
                      <a:pt x="16966" y="3033"/>
                    </a:lnTo>
                    <a:lnTo>
                      <a:pt x="16751" y="2926"/>
                    </a:lnTo>
                    <a:lnTo>
                      <a:pt x="16608" y="2878"/>
                    </a:lnTo>
                    <a:lnTo>
                      <a:pt x="16441" y="2830"/>
                    </a:lnTo>
                    <a:lnTo>
                      <a:pt x="16023" y="2735"/>
                    </a:lnTo>
                    <a:lnTo>
                      <a:pt x="15510" y="2651"/>
                    </a:lnTo>
                    <a:lnTo>
                      <a:pt x="14913" y="2567"/>
                    </a:lnTo>
                    <a:lnTo>
                      <a:pt x="14244" y="2484"/>
                    </a:lnTo>
                    <a:lnTo>
                      <a:pt x="13540" y="2412"/>
                    </a:lnTo>
                    <a:lnTo>
                      <a:pt x="12083" y="2269"/>
                    </a:lnTo>
                    <a:lnTo>
                      <a:pt x="10674" y="2161"/>
                    </a:lnTo>
                    <a:lnTo>
                      <a:pt x="9492" y="2066"/>
                    </a:lnTo>
                    <a:lnTo>
                      <a:pt x="8346" y="1994"/>
                    </a:lnTo>
                    <a:lnTo>
                      <a:pt x="8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6693394" y="2377326"/>
                <a:ext cx="680672" cy="43865"/>
              </a:xfrm>
              <a:custGeom>
                <a:avLst/>
                <a:gdLst/>
                <a:ahLst/>
                <a:cxnLst/>
                <a:rect l="l" t="t" r="r" b="b"/>
                <a:pathLst>
                  <a:path w="7976" h="514" extrusionOk="0">
                    <a:moveTo>
                      <a:pt x="0" y="0"/>
                    </a:moveTo>
                    <a:lnTo>
                      <a:pt x="0" y="12"/>
                    </a:lnTo>
                    <a:lnTo>
                      <a:pt x="0" y="24"/>
                    </a:lnTo>
                    <a:lnTo>
                      <a:pt x="24" y="36"/>
                    </a:lnTo>
                    <a:lnTo>
                      <a:pt x="800" y="48"/>
                    </a:lnTo>
                    <a:lnTo>
                      <a:pt x="1576" y="60"/>
                    </a:lnTo>
                    <a:lnTo>
                      <a:pt x="2340" y="84"/>
                    </a:lnTo>
                    <a:lnTo>
                      <a:pt x="3116" y="120"/>
                    </a:lnTo>
                    <a:lnTo>
                      <a:pt x="3893" y="168"/>
                    </a:lnTo>
                    <a:lnTo>
                      <a:pt x="4669" y="215"/>
                    </a:lnTo>
                    <a:lnTo>
                      <a:pt x="5445" y="275"/>
                    </a:lnTo>
                    <a:lnTo>
                      <a:pt x="6221" y="335"/>
                    </a:lnTo>
                    <a:lnTo>
                      <a:pt x="7092" y="418"/>
                    </a:lnTo>
                    <a:lnTo>
                      <a:pt x="7964" y="514"/>
                    </a:lnTo>
                    <a:lnTo>
                      <a:pt x="7976" y="502"/>
                    </a:lnTo>
                    <a:lnTo>
                      <a:pt x="7976" y="490"/>
                    </a:lnTo>
                    <a:lnTo>
                      <a:pt x="7976" y="478"/>
                    </a:lnTo>
                    <a:lnTo>
                      <a:pt x="7964" y="478"/>
                    </a:lnTo>
                    <a:lnTo>
                      <a:pt x="7188" y="394"/>
                    </a:lnTo>
                    <a:lnTo>
                      <a:pt x="6424" y="311"/>
                    </a:lnTo>
                    <a:lnTo>
                      <a:pt x="5648" y="251"/>
                    </a:lnTo>
                    <a:lnTo>
                      <a:pt x="4872" y="191"/>
                    </a:lnTo>
                    <a:lnTo>
                      <a:pt x="4096" y="144"/>
                    </a:lnTo>
                    <a:lnTo>
                      <a:pt x="3319" y="96"/>
                    </a:lnTo>
                    <a:lnTo>
                      <a:pt x="2543" y="60"/>
                    </a:lnTo>
                    <a:lnTo>
                      <a:pt x="1767" y="36"/>
                    </a:lnTo>
                    <a:lnTo>
                      <a:pt x="89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6208410" y="2931607"/>
                <a:ext cx="911943" cy="74502"/>
              </a:xfrm>
              <a:custGeom>
                <a:avLst/>
                <a:gdLst/>
                <a:ahLst/>
                <a:cxnLst/>
                <a:rect l="l" t="t" r="r" b="b"/>
                <a:pathLst>
                  <a:path w="10686" h="873" extrusionOk="0">
                    <a:moveTo>
                      <a:pt x="430" y="1"/>
                    </a:moveTo>
                    <a:lnTo>
                      <a:pt x="346" y="12"/>
                    </a:lnTo>
                    <a:lnTo>
                      <a:pt x="263" y="36"/>
                    </a:lnTo>
                    <a:lnTo>
                      <a:pt x="191" y="84"/>
                    </a:lnTo>
                    <a:lnTo>
                      <a:pt x="119" y="132"/>
                    </a:lnTo>
                    <a:lnTo>
                      <a:pt x="72" y="192"/>
                    </a:lnTo>
                    <a:lnTo>
                      <a:pt x="36" y="275"/>
                    </a:lnTo>
                    <a:lnTo>
                      <a:pt x="0" y="347"/>
                    </a:lnTo>
                    <a:lnTo>
                      <a:pt x="0" y="442"/>
                    </a:lnTo>
                    <a:lnTo>
                      <a:pt x="0" y="526"/>
                    </a:lnTo>
                    <a:lnTo>
                      <a:pt x="36" y="609"/>
                    </a:lnTo>
                    <a:lnTo>
                      <a:pt x="72" y="681"/>
                    </a:lnTo>
                    <a:lnTo>
                      <a:pt x="119" y="753"/>
                    </a:lnTo>
                    <a:lnTo>
                      <a:pt x="191" y="800"/>
                    </a:lnTo>
                    <a:lnTo>
                      <a:pt x="263" y="836"/>
                    </a:lnTo>
                    <a:lnTo>
                      <a:pt x="346" y="860"/>
                    </a:lnTo>
                    <a:lnTo>
                      <a:pt x="430" y="872"/>
                    </a:lnTo>
                    <a:lnTo>
                      <a:pt x="10244" y="872"/>
                    </a:lnTo>
                    <a:lnTo>
                      <a:pt x="10340" y="860"/>
                    </a:lnTo>
                    <a:lnTo>
                      <a:pt x="10411" y="836"/>
                    </a:lnTo>
                    <a:lnTo>
                      <a:pt x="10495" y="800"/>
                    </a:lnTo>
                    <a:lnTo>
                      <a:pt x="10555" y="753"/>
                    </a:lnTo>
                    <a:lnTo>
                      <a:pt x="10602" y="681"/>
                    </a:lnTo>
                    <a:lnTo>
                      <a:pt x="10650" y="609"/>
                    </a:lnTo>
                    <a:lnTo>
                      <a:pt x="10674" y="526"/>
                    </a:lnTo>
                    <a:lnTo>
                      <a:pt x="10686" y="442"/>
                    </a:lnTo>
                    <a:lnTo>
                      <a:pt x="10674" y="347"/>
                    </a:lnTo>
                    <a:lnTo>
                      <a:pt x="10650" y="275"/>
                    </a:lnTo>
                    <a:lnTo>
                      <a:pt x="10602" y="192"/>
                    </a:lnTo>
                    <a:lnTo>
                      <a:pt x="10555" y="132"/>
                    </a:lnTo>
                    <a:lnTo>
                      <a:pt x="10495" y="84"/>
                    </a:lnTo>
                    <a:lnTo>
                      <a:pt x="10411" y="36"/>
                    </a:lnTo>
                    <a:lnTo>
                      <a:pt x="10340" y="12"/>
                    </a:lnTo>
                    <a:lnTo>
                      <a:pt x="102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6051470" y="1656974"/>
                <a:ext cx="220177" cy="1345044"/>
              </a:xfrm>
              <a:custGeom>
                <a:avLst/>
                <a:gdLst/>
                <a:ahLst/>
                <a:cxnLst/>
                <a:rect l="l" t="t" r="r" b="b"/>
                <a:pathLst>
                  <a:path w="2580" h="15761" extrusionOk="0">
                    <a:moveTo>
                      <a:pt x="394" y="0"/>
                    </a:moveTo>
                    <a:lnTo>
                      <a:pt x="311" y="24"/>
                    </a:lnTo>
                    <a:lnTo>
                      <a:pt x="227" y="60"/>
                    </a:lnTo>
                    <a:lnTo>
                      <a:pt x="156" y="108"/>
                    </a:lnTo>
                    <a:lnTo>
                      <a:pt x="96" y="167"/>
                    </a:lnTo>
                    <a:lnTo>
                      <a:pt x="48" y="239"/>
                    </a:lnTo>
                    <a:lnTo>
                      <a:pt x="12" y="323"/>
                    </a:lnTo>
                    <a:lnTo>
                      <a:pt x="0" y="406"/>
                    </a:lnTo>
                    <a:lnTo>
                      <a:pt x="0" y="502"/>
                    </a:lnTo>
                    <a:lnTo>
                      <a:pt x="1672" y="15366"/>
                    </a:lnTo>
                    <a:lnTo>
                      <a:pt x="1696" y="15450"/>
                    </a:lnTo>
                    <a:lnTo>
                      <a:pt x="1732" y="15533"/>
                    </a:lnTo>
                    <a:lnTo>
                      <a:pt x="1779" y="15605"/>
                    </a:lnTo>
                    <a:lnTo>
                      <a:pt x="1839" y="15665"/>
                    </a:lnTo>
                    <a:lnTo>
                      <a:pt x="1911" y="15713"/>
                    </a:lnTo>
                    <a:lnTo>
                      <a:pt x="1994" y="15748"/>
                    </a:lnTo>
                    <a:lnTo>
                      <a:pt x="2078" y="15760"/>
                    </a:lnTo>
                    <a:lnTo>
                      <a:pt x="2173" y="15760"/>
                    </a:lnTo>
                    <a:lnTo>
                      <a:pt x="2269" y="15736"/>
                    </a:lnTo>
                    <a:lnTo>
                      <a:pt x="2340" y="15701"/>
                    </a:lnTo>
                    <a:lnTo>
                      <a:pt x="2412" y="15653"/>
                    </a:lnTo>
                    <a:lnTo>
                      <a:pt x="2472" y="15593"/>
                    </a:lnTo>
                    <a:lnTo>
                      <a:pt x="2520" y="15522"/>
                    </a:lnTo>
                    <a:lnTo>
                      <a:pt x="2555" y="15438"/>
                    </a:lnTo>
                    <a:lnTo>
                      <a:pt x="2579" y="15354"/>
                    </a:lnTo>
                    <a:lnTo>
                      <a:pt x="2567" y="15259"/>
                    </a:lnTo>
                    <a:lnTo>
                      <a:pt x="896" y="394"/>
                    </a:lnTo>
                    <a:lnTo>
                      <a:pt x="872" y="311"/>
                    </a:lnTo>
                    <a:lnTo>
                      <a:pt x="836" y="227"/>
                    </a:lnTo>
                    <a:lnTo>
                      <a:pt x="788" y="155"/>
                    </a:lnTo>
                    <a:lnTo>
                      <a:pt x="729" y="96"/>
                    </a:lnTo>
                    <a:lnTo>
                      <a:pt x="657" y="48"/>
                    </a:lnTo>
                    <a:lnTo>
                      <a:pt x="573" y="12"/>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6030050" y="3009010"/>
                <a:ext cx="246633" cy="1145348"/>
              </a:xfrm>
              <a:custGeom>
                <a:avLst/>
                <a:gdLst/>
                <a:ahLst/>
                <a:cxnLst/>
                <a:rect l="l" t="t" r="r" b="b"/>
                <a:pathLst>
                  <a:path w="2890" h="13421" extrusionOk="0">
                    <a:moveTo>
                      <a:pt x="2866" y="1"/>
                    </a:moveTo>
                    <a:lnTo>
                      <a:pt x="2866" y="13"/>
                    </a:lnTo>
                    <a:lnTo>
                      <a:pt x="2783" y="371"/>
                    </a:lnTo>
                    <a:lnTo>
                      <a:pt x="2580" y="1350"/>
                    </a:lnTo>
                    <a:lnTo>
                      <a:pt x="2269" y="2795"/>
                    </a:lnTo>
                    <a:lnTo>
                      <a:pt x="1887" y="4550"/>
                    </a:lnTo>
                    <a:lnTo>
                      <a:pt x="1481" y="6472"/>
                    </a:lnTo>
                    <a:lnTo>
                      <a:pt x="1063" y="8418"/>
                    </a:lnTo>
                    <a:lnTo>
                      <a:pt x="681" y="10221"/>
                    </a:lnTo>
                    <a:lnTo>
                      <a:pt x="347" y="11761"/>
                    </a:lnTo>
                    <a:lnTo>
                      <a:pt x="108" y="12860"/>
                    </a:lnTo>
                    <a:lnTo>
                      <a:pt x="1" y="13385"/>
                    </a:lnTo>
                    <a:lnTo>
                      <a:pt x="1" y="13409"/>
                    </a:lnTo>
                    <a:lnTo>
                      <a:pt x="1" y="13421"/>
                    </a:lnTo>
                    <a:lnTo>
                      <a:pt x="24" y="13421"/>
                    </a:lnTo>
                    <a:lnTo>
                      <a:pt x="24" y="13409"/>
                    </a:lnTo>
                    <a:lnTo>
                      <a:pt x="108" y="13051"/>
                    </a:lnTo>
                    <a:lnTo>
                      <a:pt x="311" y="12072"/>
                    </a:lnTo>
                    <a:lnTo>
                      <a:pt x="621" y="10639"/>
                    </a:lnTo>
                    <a:lnTo>
                      <a:pt x="1004" y="8884"/>
                    </a:lnTo>
                    <a:lnTo>
                      <a:pt x="1409" y="6950"/>
                    </a:lnTo>
                    <a:lnTo>
                      <a:pt x="1827" y="5004"/>
                    </a:lnTo>
                    <a:lnTo>
                      <a:pt x="2209" y="3201"/>
                    </a:lnTo>
                    <a:lnTo>
                      <a:pt x="2544" y="1672"/>
                    </a:lnTo>
                    <a:lnTo>
                      <a:pt x="2783" y="574"/>
                    </a:lnTo>
                    <a:lnTo>
                      <a:pt x="2890" y="49"/>
                    </a:lnTo>
                    <a:lnTo>
                      <a:pt x="2890" y="25"/>
                    </a:lnTo>
                    <a:lnTo>
                      <a:pt x="2890" y="13"/>
                    </a:lnTo>
                    <a:lnTo>
                      <a:pt x="28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000105" y="3004999"/>
                <a:ext cx="215057" cy="1149359"/>
              </a:xfrm>
              <a:custGeom>
                <a:avLst/>
                <a:gdLst/>
                <a:ahLst/>
                <a:cxnLst/>
                <a:rect l="l" t="t" r="r" b="b"/>
                <a:pathLst>
                  <a:path w="2520" h="13468" extrusionOk="0">
                    <a:moveTo>
                      <a:pt x="12" y="0"/>
                    </a:moveTo>
                    <a:lnTo>
                      <a:pt x="0" y="24"/>
                    </a:lnTo>
                    <a:lnTo>
                      <a:pt x="72" y="382"/>
                    </a:lnTo>
                    <a:lnTo>
                      <a:pt x="251" y="1361"/>
                    </a:lnTo>
                    <a:lnTo>
                      <a:pt x="513" y="2806"/>
                    </a:lnTo>
                    <a:lnTo>
                      <a:pt x="848" y="4573"/>
                    </a:lnTo>
                    <a:lnTo>
                      <a:pt x="1194" y="6507"/>
                    </a:lnTo>
                    <a:lnTo>
                      <a:pt x="1552" y="8453"/>
                    </a:lnTo>
                    <a:lnTo>
                      <a:pt x="1898" y="10268"/>
                    </a:lnTo>
                    <a:lnTo>
                      <a:pt x="2173" y="11808"/>
                    </a:lnTo>
                    <a:lnTo>
                      <a:pt x="2376" y="12919"/>
                    </a:lnTo>
                    <a:lnTo>
                      <a:pt x="2472" y="13432"/>
                    </a:lnTo>
                    <a:lnTo>
                      <a:pt x="2483" y="13456"/>
                    </a:lnTo>
                    <a:lnTo>
                      <a:pt x="2483" y="13468"/>
                    </a:lnTo>
                    <a:lnTo>
                      <a:pt x="2507" y="13468"/>
                    </a:lnTo>
                    <a:lnTo>
                      <a:pt x="2519" y="13456"/>
                    </a:lnTo>
                    <a:lnTo>
                      <a:pt x="2448" y="13086"/>
                    </a:lnTo>
                    <a:lnTo>
                      <a:pt x="2269" y="12119"/>
                    </a:lnTo>
                    <a:lnTo>
                      <a:pt x="2006" y="10662"/>
                    </a:lnTo>
                    <a:lnTo>
                      <a:pt x="1672" y="8907"/>
                    </a:lnTo>
                    <a:lnTo>
                      <a:pt x="1325" y="6973"/>
                    </a:lnTo>
                    <a:lnTo>
                      <a:pt x="955" y="5015"/>
                    </a:lnTo>
                    <a:lnTo>
                      <a:pt x="621" y="3200"/>
                    </a:lnTo>
                    <a:lnTo>
                      <a:pt x="346" y="1660"/>
                    </a:lnTo>
                    <a:lnTo>
                      <a:pt x="143" y="549"/>
                    </a:lnTo>
                    <a:lnTo>
                      <a:pt x="48" y="36"/>
                    </a:lnTo>
                    <a:lnTo>
                      <a:pt x="36" y="12"/>
                    </a:lnTo>
                    <a:lnTo>
                      <a:pt x="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632812" y="1227972"/>
                <a:ext cx="493265" cy="326169"/>
              </a:xfrm>
              <a:custGeom>
                <a:avLst/>
                <a:gdLst/>
                <a:ahLst/>
                <a:cxnLst/>
                <a:rect l="l" t="t" r="r" b="b"/>
                <a:pathLst>
                  <a:path w="5780" h="3822" extrusionOk="0">
                    <a:moveTo>
                      <a:pt x="2484" y="1"/>
                    </a:moveTo>
                    <a:lnTo>
                      <a:pt x="2209" y="13"/>
                    </a:lnTo>
                    <a:lnTo>
                      <a:pt x="1887" y="60"/>
                    </a:lnTo>
                    <a:lnTo>
                      <a:pt x="1541" y="132"/>
                    </a:lnTo>
                    <a:lnTo>
                      <a:pt x="1374" y="192"/>
                    </a:lnTo>
                    <a:lnTo>
                      <a:pt x="1230" y="263"/>
                    </a:lnTo>
                    <a:lnTo>
                      <a:pt x="1111" y="359"/>
                    </a:lnTo>
                    <a:lnTo>
                      <a:pt x="1015" y="466"/>
                    </a:lnTo>
                    <a:lnTo>
                      <a:pt x="932" y="586"/>
                    </a:lnTo>
                    <a:lnTo>
                      <a:pt x="860" y="705"/>
                    </a:lnTo>
                    <a:lnTo>
                      <a:pt x="800" y="824"/>
                    </a:lnTo>
                    <a:lnTo>
                      <a:pt x="765" y="956"/>
                    </a:lnTo>
                    <a:lnTo>
                      <a:pt x="729" y="1075"/>
                    </a:lnTo>
                    <a:lnTo>
                      <a:pt x="717" y="1195"/>
                    </a:lnTo>
                    <a:lnTo>
                      <a:pt x="693" y="1398"/>
                    </a:lnTo>
                    <a:lnTo>
                      <a:pt x="693" y="1541"/>
                    </a:lnTo>
                    <a:lnTo>
                      <a:pt x="693" y="1589"/>
                    </a:lnTo>
                    <a:lnTo>
                      <a:pt x="1" y="2568"/>
                    </a:lnTo>
                    <a:lnTo>
                      <a:pt x="36" y="2675"/>
                    </a:lnTo>
                    <a:lnTo>
                      <a:pt x="72" y="2771"/>
                    </a:lnTo>
                    <a:lnTo>
                      <a:pt x="168" y="2938"/>
                    </a:lnTo>
                    <a:lnTo>
                      <a:pt x="287" y="3093"/>
                    </a:lnTo>
                    <a:lnTo>
                      <a:pt x="406" y="3236"/>
                    </a:lnTo>
                    <a:lnTo>
                      <a:pt x="550" y="3356"/>
                    </a:lnTo>
                    <a:lnTo>
                      <a:pt x="693" y="3451"/>
                    </a:lnTo>
                    <a:lnTo>
                      <a:pt x="836" y="3547"/>
                    </a:lnTo>
                    <a:lnTo>
                      <a:pt x="992" y="3618"/>
                    </a:lnTo>
                    <a:lnTo>
                      <a:pt x="1135" y="3678"/>
                    </a:lnTo>
                    <a:lnTo>
                      <a:pt x="1266" y="3714"/>
                    </a:lnTo>
                    <a:lnTo>
                      <a:pt x="1505" y="3785"/>
                    </a:lnTo>
                    <a:lnTo>
                      <a:pt x="1672" y="3821"/>
                    </a:lnTo>
                    <a:lnTo>
                      <a:pt x="1732" y="3821"/>
                    </a:lnTo>
                    <a:lnTo>
                      <a:pt x="1994" y="3356"/>
                    </a:lnTo>
                    <a:lnTo>
                      <a:pt x="2185" y="3021"/>
                    </a:lnTo>
                    <a:lnTo>
                      <a:pt x="2245" y="2914"/>
                    </a:lnTo>
                    <a:lnTo>
                      <a:pt x="2281" y="2878"/>
                    </a:lnTo>
                    <a:lnTo>
                      <a:pt x="2759" y="2723"/>
                    </a:lnTo>
                    <a:lnTo>
                      <a:pt x="3797" y="2389"/>
                    </a:lnTo>
                    <a:lnTo>
                      <a:pt x="4872" y="2030"/>
                    </a:lnTo>
                    <a:lnTo>
                      <a:pt x="5266" y="1887"/>
                    </a:lnTo>
                    <a:lnTo>
                      <a:pt x="5481" y="1803"/>
                    </a:lnTo>
                    <a:lnTo>
                      <a:pt x="5529" y="1780"/>
                    </a:lnTo>
                    <a:lnTo>
                      <a:pt x="5564" y="1744"/>
                    </a:lnTo>
                    <a:lnTo>
                      <a:pt x="5624" y="1672"/>
                    </a:lnTo>
                    <a:lnTo>
                      <a:pt x="5648" y="1589"/>
                    </a:lnTo>
                    <a:lnTo>
                      <a:pt x="5672" y="1517"/>
                    </a:lnTo>
                    <a:lnTo>
                      <a:pt x="5672" y="1457"/>
                    </a:lnTo>
                    <a:lnTo>
                      <a:pt x="5660" y="1398"/>
                    </a:lnTo>
                    <a:lnTo>
                      <a:pt x="5660" y="1350"/>
                    </a:lnTo>
                    <a:lnTo>
                      <a:pt x="5708" y="1266"/>
                    </a:lnTo>
                    <a:lnTo>
                      <a:pt x="5755" y="1195"/>
                    </a:lnTo>
                    <a:lnTo>
                      <a:pt x="5767" y="1135"/>
                    </a:lnTo>
                    <a:lnTo>
                      <a:pt x="5779" y="1075"/>
                    </a:lnTo>
                    <a:lnTo>
                      <a:pt x="5767" y="1027"/>
                    </a:lnTo>
                    <a:lnTo>
                      <a:pt x="5755" y="980"/>
                    </a:lnTo>
                    <a:lnTo>
                      <a:pt x="5720" y="944"/>
                    </a:lnTo>
                    <a:lnTo>
                      <a:pt x="5696" y="908"/>
                    </a:lnTo>
                    <a:lnTo>
                      <a:pt x="5612" y="860"/>
                    </a:lnTo>
                    <a:lnTo>
                      <a:pt x="5541" y="824"/>
                    </a:lnTo>
                    <a:lnTo>
                      <a:pt x="5457" y="801"/>
                    </a:lnTo>
                    <a:lnTo>
                      <a:pt x="5457" y="753"/>
                    </a:lnTo>
                    <a:lnTo>
                      <a:pt x="5469" y="705"/>
                    </a:lnTo>
                    <a:lnTo>
                      <a:pt x="5457" y="645"/>
                    </a:lnTo>
                    <a:lnTo>
                      <a:pt x="5433" y="574"/>
                    </a:lnTo>
                    <a:lnTo>
                      <a:pt x="5397" y="502"/>
                    </a:lnTo>
                    <a:lnTo>
                      <a:pt x="5349" y="442"/>
                    </a:lnTo>
                    <a:lnTo>
                      <a:pt x="5266" y="383"/>
                    </a:lnTo>
                    <a:lnTo>
                      <a:pt x="5194" y="359"/>
                    </a:lnTo>
                    <a:lnTo>
                      <a:pt x="5099" y="347"/>
                    </a:lnTo>
                    <a:lnTo>
                      <a:pt x="4812" y="323"/>
                    </a:lnTo>
                    <a:lnTo>
                      <a:pt x="4466" y="311"/>
                    </a:lnTo>
                    <a:lnTo>
                      <a:pt x="4096" y="311"/>
                    </a:lnTo>
                    <a:lnTo>
                      <a:pt x="3415" y="323"/>
                    </a:lnTo>
                    <a:lnTo>
                      <a:pt x="3117" y="323"/>
                    </a:lnTo>
                    <a:lnTo>
                      <a:pt x="3117" y="263"/>
                    </a:lnTo>
                    <a:lnTo>
                      <a:pt x="3105" y="204"/>
                    </a:lnTo>
                    <a:lnTo>
                      <a:pt x="3081" y="156"/>
                    </a:lnTo>
                    <a:lnTo>
                      <a:pt x="3033" y="120"/>
                    </a:lnTo>
                    <a:lnTo>
                      <a:pt x="2985" y="72"/>
                    </a:lnTo>
                    <a:lnTo>
                      <a:pt x="2902" y="48"/>
                    </a:lnTo>
                    <a:lnTo>
                      <a:pt x="2818" y="24"/>
                    </a:lnTo>
                    <a:lnTo>
                      <a:pt x="2723" y="13"/>
                    </a:lnTo>
                    <a:lnTo>
                      <a:pt x="2603"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952750" y="1300340"/>
                <a:ext cx="57178" cy="79537"/>
              </a:xfrm>
              <a:custGeom>
                <a:avLst/>
                <a:gdLst/>
                <a:ahLst/>
                <a:cxnLst/>
                <a:rect l="l" t="t" r="r" b="b"/>
                <a:pathLst>
                  <a:path w="670" h="932" extrusionOk="0">
                    <a:moveTo>
                      <a:pt x="13" y="0"/>
                    </a:moveTo>
                    <a:lnTo>
                      <a:pt x="1" y="12"/>
                    </a:lnTo>
                    <a:lnTo>
                      <a:pt x="1" y="24"/>
                    </a:lnTo>
                    <a:lnTo>
                      <a:pt x="1" y="36"/>
                    </a:lnTo>
                    <a:lnTo>
                      <a:pt x="96" y="132"/>
                    </a:lnTo>
                    <a:lnTo>
                      <a:pt x="192" y="227"/>
                    </a:lnTo>
                    <a:lnTo>
                      <a:pt x="359" y="442"/>
                    </a:lnTo>
                    <a:lnTo>
                      <a:pt x="514" y="669"/>
                    </a:lnTo>
                    <a:lnTo>
                      <a:pt x="633" y="920"/>
                    </a:lnTo>
                    <a:lnTo>
                      <a:pt x="645" y="932"/>
                    </a:lnTo>
                    <a:lnTo>
                      <a:pt x="657" y="920"/>
                    </a:lnTo>
                    <a:lnTo>
                      <a:pt x="669" y="920"/>
                    </a:lnTo>
                    <a:lnTo>
                      <a:pt x="669" y="896"/>
                    </a:lnTo>
                    <a:lnTo>
                      <a:pt x="609" y="776"/>
                    </a:lnTo>
                    <a:lnTo>
                      <a:pt x="538" y="657"/>
                    </a:lnTo>
                    <a:lnTo>
                      <a:pt x="466" y="538"/>
                    </a:lnTo>
                    <a:lnTo>
                      <a:pt x="395" y="418"/>
                    </a:lnTo>
                    <a:lnTo>
                      <a:pt x="311" y="311"/>
                    </a:lnTo>
                    <a:lnTo>
                      <a:pt x="215" y="203"/>
                    </a:lnTo>
                    <a:lnTo>
                      <a:pt x="132" y="108"/>
                    </a:lnTo>
                    <a:lnTo>
                      <a:pt x="24" y="12"/>
                    </a:lnTo>
                    <a:lnTo>
                      <a:pt x="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800931" y="1293172"/>
                <a:ext cx="61189" cy="77574"/>
              </a:xfrm>
              <a:custGeom>
                <a:avLst/>
                <a:gdLst/>
                <a:ahLst/>
                <a:cxnLst/>
                <a:rect l="l" t="t" r="r" b="b"/>
                <a:pathLst>
                  <a:path w="717" h="909" extrusionOk="0">
                    <a:moveTo>
                      <a:pt x="693" y="1"/>
                    </a:moveTo>
                    <a:lnTo>
                      <a:pt x="681" y="13"/>
                    </a:lnTo>
                    <a:lnTo>
                      <a:pt x="645" y="144"/>
                    </a:lnTo>
                    <a:lnTo>
                      <a:pt x="586" y="275"/>
                    </a:lnTo>
                    <a:lnTo>
                      <a:pt x="514" y="395"/>
                    </a:lnTo>
                    <a:lnTo>
                      <a:pt x="430" y="514"/>
                    </a:lnTo>
                    <a:lnTo>
                      <a:pt x="347" y="622"/>
                    </a:lnTo>
                    <a:lnTo>
                      <a:pt x="239" y="717"/>
                    </a:lnTo>
                    <a:lnTo>
                      <a:pt x="120" y="801"/>
                    </a:lnTo>
                    <a:lnTo>
                      <a:pt x="1" y="872"/>
                    </a:lnTo>
                    <a:lnTo>
                      <a:pt x="1" y="884"/>
                    </a:lnTo>
                    <a:lnTo>
                      <a:pt x="1" y="896"/>
                    </a:lnTo>
                    <a:lnTo>
                      <a:pt x="13" y="908"/>
                    </a:lnTo>
                    <a:lnTo>
                      <a:pt x="24" y="908"/>
                    </a:lnTo>
                    <a:lnTo>
                      <a:pt x="144" y="837"/>
                    </a:lnTo>
                    <a:lnTo>
                      <a:pt x="263" y="741"/>
                    </a:lnTo>
                    <a:lnTo>
                      <a:pt x="371" y="645"/>
                    </a:lnTo>
                    <a:lnTo>
                      <a:pt x="466" y="538"/>
                    </a:lnTo>
                    <a:lnTo>
                      <a:pt x="550" y="419"/>
                    </a:lnTo>
                    <a:lnTo>
                      <a:pt x="621" y="287"/>
                    </a:lnTo>
                    <a:lnTo>
                      <a:pt x="681" y="156"/>
                    </a:lnTo>
                    <a:lnTo>
                      <a:pt x="717" y="25"/>
                    </a:lnTo>
                    <a:lnTo>
                      <a:pt x="71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842748" y="1333964"/>
                <a:ext cx="65285" cy="15361"/>
              </a:xfrm>
              <a:custGeom>
                <a:avLst/>
                <a:gdLst/>
                <a:ahLst/>
                <a:cxnLst/>
                <a:rect l="l" t="t" r="r" b="b"/>
                <a:pathLst>
                  <a:path w="765" h="180" extrusionOk="0">
                    <a:moveTo>
                      <a:pt x="203" y="0"/>
                    </a:moveTo>
                    <a:lnTo>
                      <a:pt x="12" y="12"/>
                    </a:lnTo>
                    <a:lnTo>
                      <a:pt x="0" y="24"/>
                    </a:lnTo>
                    <a:lnTo>
                      <a:pt x="0" y="36"/>
                    </a:lnTo>
                    <a:lnTo>
                      <a:pt x="0" y="48"/>
                    </a:lnTo>
                    <a:lnTo>
                      <a:pt x="12" y="48"/>
                    </a:lnTo>
                    <a:lnTo>
                      <a:pt x="203" y="36"/>
                    </a:lnTo>
                    <a:lnTo>
                      <a:pt x="382" y="60"/>
                    </a:lnTo>
                    <a:lnTo>
                      <a:pt x="561" y="108"/>
                    </a:lnTo>
                    <a:lnTo>
                      <a:pt x="740" y="179"/>
                    </a:lnTo>
                    <a:lnTo>
                      <a:pt x="752" y="179"/>
                    </a:lnTo>
                    <a:lnTo>
                      <a:pt x="764" y="167"/>
                    </a:lnTo>
                    <a:lnTo>
                      <a:pt x="764" y="156"/>
                    </a:lnTo>
                    <a:lnTo>
                      <a:pt x="752" y="144"/>
                    </a:lnTo>
                    <a:lnTo>
                      <a:pt x="585" y="72"/>
                    </a:lnTo>
                    <a:lnTo>
                      <a:pt x="394" y="24"/>
                    </a:lnTo>
                    <a:lnTo>
                      <a:pt x="20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805028" y="1256476"/>
                <a:ext cx="92765" cy="20482"/>
              </a:xfrm>
              <a:custGeom>
                <a:avLst/>
                <a:gdLst/>
                <a:ahLst/>
                <a:cxnLst/>
                <a:rect l="l" t="t" r="r" b="b"/>
                <a:pathLst>
                  <a:path w="1087" h="240" extrusionOk="0">
                    <a:moveTo>
                      <a:pt x="1063" y="1"/>
                    </a:moveTo>
                    <a:lnTo>
                      <a:pt x="538" y="96"/>
                    </a:lnTo>
                    <a:lnTo>
                      <a:pt x="12" y="216"/>
                    </a:lnTo>
                    <a:lnTo>
                      <a:pt x="0" y="216"/>
                    </a:lnTo>
                    <a:lnTo>
                      <a:pt x="0" y="228"/>
                    </a:lnTo>
                    <a:lnTo>
                      <a:pt x="0" y="240"/>
                    </a:lnTo>
                    <a:lnTo>
                      <a:pt x="12" y="240"/>
                    </a:lnTo>
                    <a:lnTo>
                      <a:pt x="538" y="132"/>
                    </a:lnTo>
                    <a:lnTo>
                      <a:pt x="1075" y="37"/>
                    </a:lnTo>
                    <a:lnTo>
                      <a:pt x="1087" y="25"/>
                    </a:lnTo>
                    <a:lnTo>
                      <a:pt x="1087" y="13"/>
                    </a:lnTo>
                    <a:lnTo>
                      <a:pt x="107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978267" y="1293172"/>
                <a:ext cx="125364" cy="13313"/>
              </a:xfrm>
              <a:custGeom>
                <a:avLst/>
                <a:gdLst/>
                <a:ahLst/>
                <a:cxnLst/>
                <a:rect l="l" t="t" r="r" b="b"/>
                <a:pathLst>
                  <a:path w="1469" h="156" extrusionOk="0">
                    <a:moveTo>
                      <a:pt x="1087" y="1"/>
                    </a:moveTo>
                    <a:lnTo>
                      <a:pt x="728" y="13"/>
                    </a:lnTo>
                    <a:lnTo>
                      <a:pt x="370" y="48"/>
                    </a:lnTo>
                    <a:lnTo>
                      <a:pt x="12" y="120"/>
                    </a:lnTo>
                    <a:lnTo>
                      <a:pt x="0" y="132"/>
                    </a:lnTo>
                    <a:lnTo>
                      <a:pt x="0" y="144"/>
                    </a:lnTo>
                    <a:lnTo>
                      <a:pt x="0" y="156"/>
                    </a:lnTo>
                    <a:lnTo>
                      <a:pt x="12" y="156"/>
                    </a:lnTo>
                    <a:lnTo>
                      <a:pt x="370" y="84"/>
                    </a:lnTo>
                    <a:lnTo>
                      <a:pt x="728" y="48"/>
                    </a:lnTo>
                    <a:lnTo>
                      <a:pt x="1087" y="37"/>
                    </a:lnTo>
                    <a:lnTo>
                      <a:pt x="1445" y="48"/>
                    </a:lnTo>
                    <a:lnTo>
                      <a:pt x="1457" y="48"/>
                    </a:lnTo>
                    <a:lnTo>
                      <a:pt x="1469" y="37"/>
                    </a:lnTo>
                    <a:lnTo>
                      <a:pt x="1457" y="25"/>
                    </a:lnTo>
                    <a:lnTo>
                      <a:pt x="1445" y="13"/>
                    </a:lnTo>
                    <a:lnTo>
                      <a:pt x="108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8002674" y="1339084"/>
                <a:ext cx="117257" cy="17324"/>
              </a:xfrm>
              <a:custGeom>
                <a:avLst/>
                <a:gdLst/>
                <a:ahLst/>
                <a:cxnLst/>
                <a:rect l="l" t="t" r="r" b="b"/>
                <a:pathLst>
                  <a:path w="1374" h="203" extrusionOk="0">
                    <a:moveTo>
                      <a:pt x="1015" y="0"/>
                    </a:moveTo>
                    <a:lnTo>
                      <a:pt x="681" y="36"/>
                    </a:lnTo>
                    <a:lnTo>
                      <a:pt x="347" y="96"/>
                    </a:lnTo>
                    <a:lnTo>
                      <a:pt x="13" y="179"/>
                    </a:lnTo>
                    <a:lnTo>
                      <a:pt x="1" y="179"/>
                    </a:lnTo>
                    <a:lnTo>
                      <a:pt x="1" y="191"/>
                    </a:lnTo>
                    <a:lnTo>
                      <a:pt x="13" y="203"/>
                    </a:lnTo>
                    <a:lnTo>
                      <a:pt x="24" y="203"/>
                    </a:lnTo>
                    <a:lnTo>
                      <a:pt x="347" y="131"/>
                    </a:lnTo>
                    <a:lnTo>
                      <a:pt x="681" y="72"/>
                    </a:lnTo>
                    <a:lnTo>
                      <a:pt x="1015" y="36"/>
                    </a:lnTo>
                    <a:lnTo>
                      <a:pt x="1350" y="36"/>
                    </a:lnTo>
                    <a:lnTo>
                      <a:pt x="1362" y="24"/>
                    </a:lnTo>
                    <a:lnTo>
                      <a:pt x="1374" y="12"/>
                    </a:lnTo>
                    <a:lnTo>
                      <a:pt x="1362"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6308257" y="1341047"/>
                <a:ext cx="859032" cy="1011876"/>
              </a:xfrm>
              <a:custGeom>
                <a:avLst/>
                <a:gdLst/>
                <a:ahLst/>
                <a:cxnLst/>
                <a:rect l="l" t="t" r="r" b="b"/>
                <a:pathLst>
                  <a:path w="10066" h="11857" extrusionOk="0">
                    <a:moveTo>
                      <a:pt x="4895" y="1"/>
                    </a:moveTo>
                    <a:lnTo>
                      <a:pt x="4740" y="13"/>
                    </a:lnTo>
                    <a:lnTo>
                      <a:pt x="4382" y="61"/>
                    </a:lnTo>
                    <a:lnTo>
                      <a:pt x="4155" y="108"/>
                    </a:lnTo>
                    <a:lnTo>
                      <a:pt x="3880" y="168"/>
                    </a:lnTo>
                    <a:lnTo>
                      <a:pt x="3594" y="240"/>
                    </a:lnTo>
                    <a:lnTo>
                      <a:pt x="3295" y="335"/>
                    </a:lnTo>
                    <a:lnTo>
                      <a:pt x="2985" y="443"/>
                    </a:lnTo>
                    <a:lnTo>
                      <a:pt x="2675" y="574"/>
                    </a:lnTo>
                    <a:lnTo>
                      <a:pt x="2364" y="741"/>
                    </a:lnTo>
                    <a:lnTo>
                      <a:pt x="2221" y="825"/>
                    </a:lnTo>
                    <a:lnTo>
                      <a:pt x="2078" y="920"/>
                    </a:lnTo>
                    <a:lnTo>
                      <a:pt x="1946" y="1028"/>
                    </a:lnTo>
                    <a:lnTo>
                      <a:pt x="1815" y="1135"/>
                    </a:lnTo>
                    <a:lnTo>
                      <a:pt x="1696" y="1255"/>
                    </a:lnTo>
                    <a:lnTo>
                      <a:pt x="1588" y="1374"/>
                    </a:lnTo>
                    <a:lnTo>
                      <a:pt x="1481" y="1517"/>
                    </a:lnTo>
                    <a:lnTo>
                      <a:pt x="1385" y="1649"/>
                    </a:lnTo>
                    <a:lnTo>
                      <a:pt x="1302" y="1804"/>
                    </a:lnTo>
                    <a:lnTo>
                      <a:pt x="1230" y="1959"/>
                    </a:lnTo>
                    <a:lnTo>
                      <a:pt x="1110" y="2329"/>
                    </a:lnTo>
                    <a:lnTo>
                      <a:pt x="979" y="2747"/>
                    </a:lnTo>
                    <a:lnTo>
                      <a:pt x="872" y="3237"/>
                    </a:lnTo>
                    <a:lnTo>
                      <a:pt x="752" y="3750"/>
                    </a:lnTo>
                    <a:lnTo>
                      <a:pt x="657" y="4311"/>
                    </a:lnTo>
                    <a:lnTo>
                      <a:pt x="549" y="4896"/>
                    </a:lnTo>
                    <a:lnTo>
                      <a:pt x="466" y="5481"/>
                    </a:lnTo>
                    <a:lnTo>
                      <a:pt x="382" y="6078"/>
                    </a:lnTo>
                    <a:lnTo>
                      <a:pt x="227" y="7224"/>
                    </a:lnTo>
                    <a:lnTo>
                      <a:pt x="119" y="8251"/>
                    </a:lnTo>
                    <a:lnTo>
                      <a:pt x="36" y="9063"/>
                    </a:lnTo>
                    <a:lnTo>
                      <a:pt x="0" y="9588"/>
                    </a:lnTo>
                    <a:lnTo>
                      <a:pt x="0" y="9767"/>
                    </a:lnTo>
                    <a:lnTo>
                      <a:pt x="0" y="9958"/>
                    </a:lnTo>
                    <a:lnTo>
                      <a:pt x="12" y="10161"/>
                    </a:lnTo>
                    <a:lnTo>
                      <a:pt x="36" y="10364"/>
                    </a:lnTo>
                    <a:lnTo>
                      <a:pt x="72" y="10555"/>
                    </a:lnTo>
                    <a:lnTo>
                      <a:pt x="119" y="10758"/>
                    </a:lnTo>
                    <a:lnTo>
                      <a:pt x="191" y="10949"/>
                    </a:lnTo>
                    <a:lnTo>
                      <a:pt x="275" y="11129"/>
                    </a:lnTo>
                    <a:lnTo>
                      <a:pt x="382" y="11296"/>
                    </a:lnTo>
                    <a:lnTo>
                      <a:pt x="442" y="11367"/>
                    </a:lnTo>
                    <a:lnTo>
                      <a:pt x="502" y="11451"/>
                    </a:lnTo>
                    <a:lnTo>
                      <a:pt x="573" y="11511"/>
                    </a:lnTo>
                    <a:lnTo>
                      <a:pt x="657" y="11582"/>
                    </a:lnTo>
                    <a:lnTo>
                      <a:pt x="740" y="11642"/>
                    </a:lnTo>
                    <a:lnTo>
                      <a:pt x="824" y="11690"/>
                    </a:lnTo>
                    <a:lnTo>
                      <a:pt x="931" y="11737"/>
                    </a:lnTo>
                    <a:lnTo>
                      <a:pt x="1027" y="11773"/>
                    </a:lnTo>
                    <a:lnTo>
                      <a:pt x="1146" y="11809"/>
                    </a:lnTo>
                    <a:lnTo>
                      <a:pt x="1266" y="11833"/>
                    </a:lnTo>
                    <a:lnTo>
                      <a:pt x="1397" y="11845"/>
                    </a:lnTo>
                    <a:lnTo>
                      <a:pt x="1528" y="11857"/>
                    </a:lnTo>
                    <a:lnTo>
                      <a:pt x="1672" y="11857"/>
                    </a:lnTo>
                    <a:lnTo>
                      <a:pt x="1827" y="11845"/>
                    </a:lnTo>
                    <a:lnTo>
                      <a:pt x="2030" y="11821"/>
                    </a:lnTo>
                    <a:lnTo>
                      <a:pt x="2221" y="11773"/>
                    </a:lnTo>
                    <a:lnTo>
                      <a:pt x="2424" y="11726"/>
                    </a:lnTo>
                    <a:lnTo>
                      <a:pt x="2615" y="11654"/>
                    </a:lnTo>
                    <a:lnTo>
                      <a:pt x="2806" y="11582"/>
                    </a:lnTo>
                    <a:lnTo>
                      <a:pt x="2997" y="11487"/>
                    </a:lnTo>
                    <a:lnTo>
                      <a:pt x="3176" y="11403"/>
                    </a:lnTo>
                    <a:lnTo>
                      <a:pt x="3343" y="11296"/>
                    </a:lnTo>
                    <a:lnTo>
                      <a:pt x="3677" y="11081"/>
                    </a:lnTo>
                    <a:lnTo>
                      <a:pt x="3976" y="10854"/>
                    </a:lnTo>
                    <a:lnTo>
                      <a:pt x="4251" y="10639"/>
                    </a:lnTo>
                    <a:lnTo>
                      <a:pt x="4477" y="10424"/>
                    </a:lnTo>
                    <a:lnTo>
                      <a:pt x="8143" y="10424"/>
                    </a:lnTo>
                    <a:lnTo>
                      <a:pt x="8262" y="10412"/>
                    </a:lnTo>
                    <a:lnTo>
                      <a:pt x="8358" y="10388"/>
                    </a:lnTo>
                    <a:lnTo>
                      <a:pt x="8453" y="10341"/>
                    </a:lnTo>
                    <a:lnTo>
                      <a:pt x="8537" y="10281"/>
                    </a:lnTo>
                    <a:lnTo>
                      <a:pt x="8609" y="10197"/>
                    </a:lnTo>
                    <a:lnTo>
                      <a:pt x="8668" y="10114"/>
                    </a:lnTo>
                    <a:lnTo>
                      <a:pt x="8716" y="10018"/>
                    </a:lnTo>
                    <a:lnTo>
                      <a:pt x="8740" y="9911"/>
                    </a:lnTo>
                    <a:lnTo>
                      <a:pt x="8919" y="9397"/>
                    </a:lnTo>
                    <a:lnTo>
                      <a:pt x="9014" y="9182"/>
                    </a:lnTo>
                    <a:lnTo>
                      <a:pt x="9098" y="8944"/>
                    </a:lnTo>
                    <a:lnTo>
                      <a:pt x="9265" y="8466"/>
                    </a:lnTo>
                    <a:lnTo>
                      <a:pt x="9420" y="7941"/>
                    </a:lnTo>
                    <a:lnTo>
                      <a:pt x="9552" y="7403"/>
                    </a:lnTo>
                    <a:lnTo>
                      <a:pt x="9671" y="6854"/>
                    </a:lnTo>
                    <a:lnTo>
                      <a:pt x="9767" y="6293"/>
                    </a:lnTo>
                    <a:lnTo>
                      <a:pt x="9862" y="5732"/>
                    </a:lnTo>
                    <a:lnTo>
                      <a:pt x="9934" y="5183"/>
                    </a:lnTo>
                    <a:lnTo>
                      <a:pt x="9982" y="4633"/>
                    </a:lnTo>
                    <a:lnTo>
                      <a:pt x="10029" y="4120"/>
                    </a:lnTo>
                    <a:lnTo>
                      <a:pt x="10053" y="3642"/>
                    </a:lnTo>
                    <a:lnTo>
                      <a:pt x="10065" y="3189"/>
                    </a:lnTo>
                    <a:lnTo>
                      <a:pt x="10065" y="2783"/>
                    </a:lnTo>
                    <a:lnTo>
                      <a:pt x="10053" y="2437"/>
                    </a:lnTo>
                    <a:lnTo>
                      <a:pt x="10029" y="2138"/>
                    </a:lnTo>
                    <a:lnTo>
                      <a:pt x="9994" y="1923"/>
                    </a:lnTo>
                    <a:lnTo>
                      <a:pt x="9934" y="1732"/>
                    </a:lnTo>
                    <a:lnTo>
                      <a:pt x="9874" y="1565"/>
                    </a:lnTo>
                    <a:lnTo>
                      <a:pt x="9802" y="1410"/>
                    </a:lnTo>
                    <a:lnTo>
                      <a:pt x="9719" y="1266"/>
                    </a:lnTo>
                    <a:lnTo>
                      <a:pt x="9635" y="1147"/>
                    </a:lnTo>
                    <a:lnTo>
                      <a:pt x="9552" y="1028"/>
                    </a:lnTo>
                    <a:lnTo>
                      <a:pt x="9468" y="920"/>
                    </a:lnTo>
                    <a:lnTo>
                      <a:pt x="9385" y="825"/>
                    </a:lnTo>
                    <a:lnTo>
                      <a:pt x="9217" y="670"/>
                    </a:lnTo>
                    <a:lnTo>
                      <a:pt x="9086" y="574"/>
                    </a:lnTo>
                    <a:lnTo>
                      <a:pt x="8967" y="490"/>
                    </a:lnTo>
                    <a:lnTo>
                      <a:pt x="8788" y="431"/>
                    </a:lnTo>
                    <a:lnTo>
                      <a:pt x="8585" y="371"/>
                    </a:lnTo>
                    <a:lnTo>
                      <a:pt x="8167" y="276"/>
                    </a:lnTo>
                    <a:lnTo>
                      <a:pt x="7689" y="180"/>
                    </a:lnTo>
                    <a:lnTo>
                      <a:pt x="7653" y="240"/>
                    </a:lnTo>
                    <a:lnTo>
                      <a:pt x="7618" y="299"/>
                    </a:lnTo>
                    <a:lnTo>
                      <a:pt x="7570" y="347"/>
                    </a:lnTo>
                    <a:lnTo>
                      <a:pt x="7522" y="395"/>
                    </a:lnTo>
                    <a:lnTo>
                      <a:pt x="7415" y="467"/>
                    </a:lnTo>
                    <a:lnTo>
                      <a:pt x="7283" y="526"/>
                    </a:lnTo>
                    <a:lnTo>
                      <a:pt x="7128" y="562"/>
                    </a:lnTo>
                    <a:lnTo>
                      <a:pt x="6961" y="586"/>
                    </a:lnTo>
                    <a:lnTo>
                      <a:pt x="6782" y="586"/>
                    </a:lnTo>
                    <a:lnTo>
                      <a:pt x="6591" y="574"/>
                    </a:lnTo>
                    <a:lnTo>
                      <a:pt x="6388" y="550"/>
                    </a:lnTo>
                    <a:lnTo>
                      <a:pt x="6185" y="514"/>
                    </a:lnTo>
                    <a:lnTo>
                      <a:pt x="5970" y="455"/>
                    </a:lnTo>
                    <a:lnTo>
                      <a:pt x="5755" y="395"/>
                    </a:lnTo>
                    <a:lnTo>
                      <a:pt x="5540" y="311"/>
                    </a:lnTo>
                    <a:lnTo>
                      <a:pt x="5325" y="216"/>
                    </a:lnTo>
                    <a:lnTo>
                      <a:pt x="5110" y="120"/>
                    </a:lnTo>
                    <a:lnTo>
                      <a:pt x="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6308257" y="1341047"/>
                <a:ext cx="859032" cy="1011876"/>
              </a:xfrm>
              <a:custGeom>
                <a:avLst/>
                <a:gdLst/>
                <a:ahLst/>
                <a:cxnLst/>
                <a:rect l="l" t="t" r="r" b="b"/>
                <a:pathLst>
                  <a:path w="10066" h="11857" fill="none" extrusionOk="0">
                    <a:moveTo>
                      <a:pt x="8955" y="9481"/>
                    </a:moveTo>
                    <a:lnTo>
                      <a:pt x="8955" y="9481"/>
                    </a:lnTo>
                    <a:lnTo>
                      <a:pt x="8919" y="9397"/>
                    </a:lnTo>
                    <a:lnTo>
                      <a:pt x="8740" y="9911"/>
                    </a:lnTo>
                    <a:lnTo>
                      <a:pt x="8740" y="9911"/>
                    </a:lnTo>
                    <a:lnTo>
                      <a:pt x="8716" y="10018"/>
                    </a:lnTo>
                    <a:lnTo>
                      <a:pt x="8668" y="10114"/>
                    </a:lnTo>
                    <a:lnTo>
                      <a:pt x="8609" y="10197"/>
                    </a:lnTo>
                    <a:lnTo>
                      <a:pt x="8537" y="10281"/>
                    </a:lnTo>
                    <a:lnTo>
                      <a:pt x="8453" y="10341"/>
                    </a:lnTo>
                    <a:lnTo>
                      <a:pt x="8358" y="10388"/>
                    </a:lnTo>
                    <a:lnTo>
                      <a:pt x="8262" y="10412"/>
                    </a:lnTo>
                    <a:lnTo>
                      <a:pt x="8143" y="10424"/>
                    </a:lnTo>
                    <a:lnTo>
                      <a:pt x="4477" y="10424"/>
                    </a:lnTo>
                    <a:lnTo>
                      <a:pt x="4477" y="10424"/>
                    </a:lnTo>
                    <a:lnTo>
                      <a:pt x="4251" y="10639"/>
                    </a:lnTo>
                    <a:lnTo>
                      <a:pt x="3976" y="10854"/>
                    </a:lnTo>
                    <a:lnTo>
                      <a:pt x="3677" y="11081"/>
                    </a:lnTo>
                    <a:lnTo>
                      <a:pt x="3343" y="11296"/>
                    </a:lnTo>
                    <a:lnTo>
                      <a:pt x="3176" y="11403"/>
                    </a:lnTo>
                    <a:lnTo>
                      <a:pt x="2997" y="11487"/>
                    </a:lnTo>
                    <a:lnTo>
                      <a:pt x="2806" y="11582"/>
                    </a:lnTo>
                    <a:lnTo>
                      <a:pt x="2615" y="11654"/>
                    </a:lnTo>
                    <a:lnTo>
                      <a:pt x="2424" y="11726"/>
                    </a:lnTo>
                    <a:lnTo>
                      <a:pt x="2221" y="11773"/>
                    </a:lnTo>
                    <a:lnTo>
                      <a:pt x="2030" y="11821"/>
                    </a:lnTo>
                    <a:lnTo>
                      <a:pt x="1827" y="11845"/>
                    </a:lnTo>
                    <a:lnTo>
                      <a:pt x="1827" y="11845"/>
                    </a:lnTo>
                    <a:lnTo>
                      <a:pt x="1672" y="11857"/>
                    </a:lnTo>
                    <a:lnTo>
                      <a:pt x="1528" y="11857"/>
                    </a:lnTo>
                    <a:lnTo>
                      <a:pt x="1397" y="11845"/>
                    </a:lnTo>
                    <a:lnTo>
                      <a:pt x="1266" y="11833"/>
                    </a:lnTo>
                    <a:lnTo>
                      <a:pt x="1146" y="11809"/>
                    </a:lnTo>
                    <a:lnTo>
                      <a:pt x="1027" y="11773"/>
                    </a:lnTo>
                    <a:lnTo>
                      <a:pt x="931" y="11737"/>
                    </a:lnTo>
                    <a:lnTo>
                      <a:pt x="824" y="11690"/>
                    </a:lnTo>
                    <a:lnTo>
                      <a:pt x="740" y="11642"/>
                    </a:lnTo>
                    <a:lnTo>
                      <a:pt x="657" y="11582"/>
                    </a:lnTo>
                    <a:lnTo>
                      <a:pt x="573" y="11511"/>
                    </a:lnTo>
                    <a:lnTo>
                      <a:pt x="502" y="11451"/>
                    </a:lnTo>
                    <a:lnTo>
                      <a:pt x="442" y="11367"/>
                    </a:lnTo>
                    <a:lnTo>
                      <a:pt x="382" y="11296"/>
                    </a:lnTo>
                    <a:lnTo>
                      <a:pt x="275" y="11129"/>
                    </a:lnTo>
                    <a:lnTo>
                      <a:pt x="191" y="10949"/>
                    </a:lnTo>
                    <a:lnTo>
                      <a:pt x="119" y="10758"/>
                    </a:lnTo>
                    <a:lnTo>
                      <a:pt x="72" y="10555"/>
                    </a:lnTo>
                    <a:lnTo>
                      <a:pt x="36" y="10364"/>
                    </a:lnTo>
                    <a:lnTo>
                      <a:pt x="12" y="10161"/>
                    </a:lnTo>
                    <a:lnTo>
                      <a:pt x="0" y="9958"/>
                    </a:lnTo>
                    <a:lnTo>
                      <a:pt x="0" y="9767"/>
                    </a:lnTo>
                    <a:lnTo>
                      <a:pt x="0" y="9588"/>
                    </a:lnTo>
                    <a:lnTo>
                      <a:pt x="0" y="9588"/>
                    </a:lnTo>
                    <a:lnTo>
                      <a:pt x="36" y="9063"/>
                    </a:lnTo>
                    <a:lnTo>
                      <a:pt x="119" y="8251"/>
                    </a:lnTo>
                    <a:lnTo>
                      <a:pt x="227" y="7224"/>
                    </a:lnTo>
                    <a:lnTo>
                      <a:pt x="382" y="6078"/>
                    </a:lnTo>
                    <a:lnTo>
                      <a:pt x="466" y="5481"/>
                    </a:lnTo>
                    <a:lnTo>
                      <a:pt x="549" y="4896"/>
                    </a:lnTo>
                    <a:lnTo>
                      <a:pt x="657" y="4311"/>
                    </a:lnTo>
                    <a:lnTo>
                      <a:pt x="752" y="3750"/>
                    </a:lnTo>
                    <a:lnTo>
                      <a:pt x="872" y="3237"/>
                    </a:lnTo>
                    <a:lnTo>
                      <a:pt x="979" y="2747"/>
                    </a:lnTo>
                    <a:lnTo>
                      <a:pt x="1110" y="2329"/>
                    </a:lnTo>
                    <a:lnTo>
                      <a:pt x="1230" y="1959"/>
                    </a:lnTo>
                    <a:lnTo>
                      <a:pt x="1230" y="1959"/>
                    </a:lnTo>
                    <a:lnTo>
                      <a:pt x="1302" y="1804"/>
                    </a:lnTo>
                    <a:lnTo>
                      <a:pt x="1385" y="1649"/>
                    </a:lnTo>
                    <a:lnTo>
                      <a:pt x="1481" y="1517"/>
                    </a:lnTo>
                    <a:lnTo>
                      <a:pt x="1588" y="1374"/>
                    </a:lnTo>
                    <a:lnTo>
                      <a:pt x="1696" y="1255"/>
                    </a:lnTo>
                    <a:lnTo>
                      <a:pt x="1815" y="1135"/>
                    </a:lnTo>
                    <a:lnTo>
                      <a:pt x="1946" y="1028"/>
                    </a:lnTo>
                    <a:lnTo>
                      <a:pt x="2078" y="920"/>
                    </a:lnTo>
                    <a:lnTo>
                      <a:pt x="2221" y="825"/>
                    </a:lnTo>
                    <a:lnTo>
                      <a:pt x="2364" y="741"/>
                    </a:lnTo>
                    <a:lnTo>
                      <a:pt x="2675" y="574"/>
                    </a:lnTo>
                    <a:lnTo>
                      <a:pt x="2985" y="443"/>
                    </a:lnTo>
                    <a:lnTo>
                      <a:pt x="3295" y="335"/>
                    </a:lnTo>
                    <a:lnTo>
                      <a:pt x="3594" y="240"/>
                    </a:lnTo>
                    <a:lnTo>
                      <a:pt x="3880" y="168"/>
                    </a:lnTo>
                    <a:lnTo>
                      <a:pt x="4155" y="108"/>
                    </a:lnTo>
                    <a:lnTo>
                      <a:pt x="4382" y="61"/>
                    </a:lnTo>
                    <a:lnTo>
                      <a:pt x="4740" y="13"/>
                    </a:lnTo>
                    <a:lnTo>
                      <a:pt x="4895" y="1"/>
                    </a:lnTo>
                    <a:lnTo>
                      <a:pt x="4895" y="1"/>
                    </a:lnTo>
                    <a:lnTo>
                      <a:pt x="5110" y="120"/>
                    </a:lnTo>
                    <a:lnTo>
                      <a:pt x="5325" y="216"/>
                    </a:lnTo>
                    <a:lnTo>
                      <a:pt x="5540" y="311"/>
                    </a:lnTo>
                    <a:lnTo>
                      <a:pt x="5755" y="395"/>
                    </a:lnTo>
                    <a:lnTo>
                      <a:pt x="5970" y="455"/>
                    </a:lnTo>
                    <a:lnTo>
                      <a:pt x="6185" y="514"/>
                    </a:lnTo>
                    <a:lnTo>
                      <a:pt x="6388" y="550"/>
                    </a:lnTo>
                    <a:lnTo>
                      <a:pt x="6591" y="574"/>
                    </a:lnTo>
                    <a:lnTo>
                      <a:pt x="6782" y="586"/>
                    </a:lnTo>
                    <a:lnTo>
                      <a:pt x="6961" y="586"/>
                    </a:lnTo>
                    <a:lnTo>
                      <a:pt x="7128" y="562"/>
                    </a:lnTo>
                    <a:lnTo>
                      <a:pt x="7283" y="526"/>
                    </a:lnTo>
                    <a:lnTo>
                      <a:pt x="7415" y="467"/>
                    </a:lnTo>
                    <a:lnTo>
                      <a:pt x="7522" y="395"/>
                    </a:lnTo>
                    <a:lnTo>
                      <a:pt x="7570" y="347"/>
                    </a:lnTo>
                    <a:lnTo>
                      <a:pt x="7618" y="299"/>
                    </a:lnTo>
                    <a:lnTo>
                      <a:pt x="7653" y="240"/>
                    </a:lnTo>
                    <a:lnTo>
                      <a:pt x="7689" y="180"/>
                    </a:lnTo>
                    <a:lnTo>
                      <a:pt x="7689" y="180"/>
                    </a:lnTo>
                    <a:lnTo>
                      <a:pt x="8167" y="276"/>
                    </a:lnTo>
                    <a:lnTo>
                      <a:pt x="8585" y="371"/>
                    </a:lnTo>
                    <a:lnTo>
                      <a:pt x="8788" y="431"/>
                    </a:lnTo>
                    <a:lnTo>
                      <a:pt x="8967" y="490"/>
                    </a:lnTo>
                    <a:lnTo>
                      <a:pt x="8967" y="490"/>
                    </a:lnTo>
                    <a:lnTo>
                      <a:pt x="9086" y="574"/>
                    </a:lnTo>
                    <a:lnTo>
                      <a:pt x="9217" y="670"/>
                    </a:lnTo>
                    <a:lnTo>
                      <a:pt x="9385" y="825"/>
                    </a:lnTo>
                    <a:lnTo>
                      <a:pt x="9468" y="920"/>
                    </a:lnTo>
                    <a:lnTo>
                      <a:pt x="9552" y="1028"/>
                    </a:lnTo>
                    <a:lnTo>
                      <a:pt x="9635" y="1147"/>
                    </a:lnTo>
                    <a:lnTo>
                      <a:pt x="9719" y="1266"/>
                    </a:lnTo>
                    <a:lnTo>
                      <a:pt x="9802" y="1410"/>
                    </a:lnTo>
                    <a:lnTo>
                      <a:pt x="9874" y="1565"/>
                    </a:lnTo>
                    <a:lnTo>
                      <a:pt x="9934" y="1732"/>
                    </a:lnTo>
                    <a:lnTo>
                      <a:pt x="9994" y="1923"/>
                    </a:lnTo>
                    <a:lnTo>
                      <a:pt x="9994" y="1923"/>
                    </a:lnTo>
                    <a:lnTo>
                      <a:pt x="10029" y="2138"/>
                    </a:lnTo>
                    <a:lnTo>
                      <a:pt x="10053" y="2437"/>
                    </a:lnTo>
                    <a:lnTo>
                      <a:pt x="10065" y="2783"/>
                    </a:lnTo>
                    <a:lnTo>
                      <a:pt x="10065" y="3189"/>
                    </a:lnTo>
                    <a:lnTo>
                      <a:pt x="10053" y="3642"/>
                    </a:lnTo>
                    <a:lnTo>
                      <a:pt x="10029" y="4120"/>
                    </a:lnTo>
                    <a:lnTo>
                      <a:pt x="9982" y="4633"/>
                    </a:lnTo>
                    <a:lnTo>
                      <a:pt x="9934" y="5183"/>
                    </a:lnTo>
                    <a:lnTo>
                      <a:pt x="9862" y="5732"/>
                    </a:lnTo>
                    <a:lnTo>
                      <a:pt x="9767" y="6293"/>
                    </a:lnTo>
                    <a:lnTo>
                      <a:pt x="9671" y="6854"/>
                    </a:lnTo>
                    <a:lnTo>
                      <a:pt x="9552" y="7403"/>
                    </a:lnTo>
                    <a:lnTo>
                      <a:pt x="9420" y="7941"/>
                    </a:lnTo>
                    <a:lnTo>
                      <a:pt x="9265" y="8466"/>
                    </a:lnTo>
                    <a:lnTo>
                      <a:pt x="9098" y="8944"/>
                    </a:lnTo>
                    <a:lnTo>
                      <a:pt x="9014" y="9182"/>
                    </a:lnTo>
                    <a:lnTo>
                      <a:pt x="8919" y="93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6644495" y="1592714"/>
                <a:ext cx="29613" cy="363890"/>
              </a:xfrm>
              <a:custGeom>
                <a:avLst/>
                <a:gdLst/>
                <a:ahLst/>
                <a:cxnLst/>
                <a:rect l="l" t="t" r="r" b="b"/>
                <a:pathLst>
                  <a:path w="347" h="4264" extrusionOk="0">
                    <a:moveTo>
                      <a:pt x="323" y="1"/>
                    </a:moveTo>
                    <a:lnTo>
                      <a:pt x="311" y="13"/>
                    </a:lnTo>
                    <a:lnTo>
                      <a:pt x="263" y="419"/>
                    </a:lnTo>
                    <a:lnTo>
                      <a:pt x="227" y="825"/>
                    </a:lnTo>
                    <a:lnTo>
                      <a:pt x="191" y="1231"/>
                    </a:lnTo>
                    <a:lnTo>
                      <a:pt x="179" y="1637"/>
                    </a:lnTo>
                    <a:lnTo>
                      <a:pt x="143" y="2461"/>
                    </a:lnTo>
                    <a:lnTo>
                      <a:pt x="131" y="2866"/>
                    </a:lnTo>
                    <a:lnTo>
                      <a:pt x="108" y="3272"/>
                    </a:lnTo>
                    <a:lnTo>
                      <a:pt x="60" y="3762"/>
                    </a:lnTo>
                    <a:lnTo>
                      <a:pt x="0" y="4239"/>
                    </a:lnTo>
                    <a:lnTo>
                      <a:pt x="0" y="4251"/>
                    </a:lnTo>
                    <a:lnTo>
                      <a:pt x="12" y="4263"/>
                    </a:lnTo>
                    <a:lnTo>
                      <a:pt x="24" y="4263"/>
                    </a:lnTo>
                    <a:lnTo>
                      <a:pt x="36" y="4251"/>
                    </a:lnTo>
                    <a:lnTo>
                      <a:pt x="84" y="3845"/>
                    </a:lnTo>
                    <a:lnTo>
                      <a:pt x="120" y="3440"/>
                    </a:lnTo>
                    <a:lnTo>
                      <a:pt x="155" y="3034"/>
                    </a:lnTo>
                    <a:lnTo>
                      <a:pt x="167" y="2628"/>
                    </a:lnTo>
                    <a:lnTo>
                      <a:pt x="203" y="1804"/>
                    </a:lnTo>
                    <a:lnTo>
                      <a:pt x="215" y="1398"/>
                    </a:lnTo>
                    <a:lnTo>
                      <a:pt x="251" y="992"/>
                    </a:lnTo>
                    <a:lnTo>
                      <a:pt x="287" y="502"/>
                    </a:lnTo>
                    <a:lnTo>
                      <a:pt x="346" y="25"/>
                    </a:lnTo>
                    <a:lnTo>
                      <a:pt x="346" y="13"/>
                    </a:lnTo>
                    <a:lnTo>
                      <a:pt x="33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6646543" y="1812804"/>
                <a:ext cx="426956" cy="317038"/>
              </a:xfrm>
              <a:custGeom>
                <a:avLst/>
                <a:gdLst/>
                <a:ahLst/>
                <a:cxnLst/>
                <a:rect l="l" t="t" r="r" b="b"/>
                <a:pathLst>
                  <a:path w="5003" h="3715" extrusionOk="0">
                    <a:moveTo>
                      <a:pt x="3582" y="1"/>
                    </a:moveTo>
                    <a:lnTo>
                      <a:pt x="3427" y="25"/>
                    </a:lnTo>
                    <a:lnTo>
                      <a:pt x="3260" y="49"/>
                    </a:lnTo>
                    <a:lnTo>
                      <a:pt x="3080" y="96"/>
                    </a:lnTo>
                    <a:lnTo>
                      <a:pt x="2889" y="156"/>
                    </a:lnTo>
                    <a:lnTo>
                      <a:pt x="2686" y="252"/>
                    </a:lnTo>
                    <a:lnTo>
                      <a:pt x="2472" y="383"/>
                    </a:lnTo>
                    <a:lnTo>
                      <a:pt x="2257" y="526"/>
                    </a:lnTo>
                    <a:lnTo>
                      <a:pt x="2042" y="670"/>
                    </a:lnTo>
                    <a:lnTo>
                      <a:pt x="1719" y="932"/>
                    </a:lnTo>
                    <a:lnTo>
                      <a:pt x="1588" y="1040"/>
                    </a:lnTo>
                    <a:lnTo>
                      <a:pt x="0" y="1708"/>
                    </a:lnTo>
                    <a:lnTo>
                      <a:pt x="107" y="1959"/>
                    </a:lnTo>
                    <a:lnTo>
                      <a:pt x="370" y="2628"/>
                    </a:lnTo>
                    <a:lnTo>
                      <a:pt x="525" y="2998"/>
                    </a:lnTo>
                    <a:lnTo>
                      <a:pt x="669" y="3356"/>
                    </a:lnTo>
                    <a:lnTo>
                      <a:pt x="836" y="3714"/>
                    </a:lnTo>
                    <a:lnTo>
                      <a:pt x="1158" y="3439"/>
                    </a:lnTo>
                    <a:lnTo>
                      <a:pt x="1409" y="3225"/>
                    </a:lnTo>
                    <a:lnTo>
                      <a:pt x="1504" y="3129"/>
                    </a:lnTo>
                    <a:lnTo>
                      <a:pt x="1564" y="3057"/>
                    </a:lnTo>
                    <a:lnTo>
                      <a:pt x="1886" y="2628"/>
                    </a:lnTo>
                    <a:lnTo>
                      <a:pt x="1970" y="2699"/>
                    </a:lnTo>
                    <a:lnTo>
                      <a:pt x="2042" y="2783"/>
                    </a:lnTo>
                    <a:lnTo>
                      <a:pt x="2101" y="2866"/>
                    </a:lnTo>
                    <a:lnTo>
                      <a:pt x="2149" y="2962"/>
                    </a:lnTo>
                    <a:lnTo>
                      <a:pt x="2197" y="3057"/>
                    </a:lnTo>
                    <a:lnTo>
                      <a:pt x="2245" y="3141"/>
                    </a:lnTo>
                    <a:lnTo>
                      <a:pt x="2304" y="3201"/>
                    </a:lnTo>
                    <a:lnTo>
                      <a:pt x="2340" y="3237"/>
                    </a:lnTo>
                    <a:lnTo>
                      <a:pt x="2376" y="3248"/>
                    </a:lnTo>
                    <a:lnTo>
                      <a:pt x="2448" y="3272"/>
                    </a:lnTo>
                    <a:lnTo>
                      <a:pt x="2519" y="3260"/>
                    </a:lnTo>
                    <a:lnTo>
                      <a:pt x="2579" y="3248"/>
                    </a:lnTo>
                    <a:lnTo>
                      <a:pt x="2639" y="3201"/>
                    </a:lnTo>
                    <a:lnTo>
                      <a:pt x="2674" y="3153"/>
                    </a:lnTo>
                    <a:lnTo>
                      <a:pt x="2722" y="3081"/>
                    </a:lnTo>
                    <a:lnTo>
                      <a:pt x="2746" y="3010"/>
                    </a:lnTo>
                    <a:lnTo>
                      <a:pt x="2770" y="2926"/>
                    </a:lnTo>
                    <a:lnTo>
                      <a:pt x="2770" y="2878"/>
                    </a:lnTo>
                    <a:lnTo>
                      <a:pt x="2770" y="2831"/>
                    </a:lnTo>
                    <a:lnTo>
                      <a:pt x="2722" y="2687"/>
                    </a:lnTo>
                    <a:lnTo>
                      <a:pt x="2663" y="2544"/>
                    </a:lnTo>
                    <a:lnTo>
                      <a:pt x="2579" y="2389"/>
                    </a:lnTo>
                    <a:lnTo>
                      <a:pt x="2424" y="2114"/>
                    </a:lnTo>
                    <a:lnTo>
                      <a:pt x="2352" y="2007"/>
                    </a:lnTo>
                    <a:lnTo>
                      <a:pt x="2352" y="2007"/>
                    </a:lnTo>
                    <a:lnTo>
                      <a:pt x="2543" y="2090"/>
                    </a:lnTo>
                    <a:lnTo>
                      <a:pt x="2663" y="2186"/>
                    </a:lnTo>
                    <a:lnTo>
                      <a:pt x="2794" y="2293"/>
                    </a:lnTo>
                    <a:lnTo>
                      <a:pt x="2913" y="2413"/>
                    </a:lnTo>
                    <a:lnTo>
                      <a:pt x="3021" y="2520"/>
                    </a:lnTo>
                    <a:lnTo>
                      <a:pt x="3200" y="2723"/>
                    </a:lnTo>
                    <a:lnTo>
                      <a:pt x="3260" y="2795"/>
                    </a:lnTo>
                    <a:lnTo>
                      <a:pt x="3367" y="2819"/>
                    </a:lnTo>
                    <a:lnTo>
                      <a:pt x="3451" y="2807"/>
                    </a:lnTo>
                    <a:lnTo>
                      <a:pt x="3522" y="2795"/>
                    </a:lnTo>
                    <a:lnTo>
                      <a:pt x="3594" y="2771"/>
                    </a:lnTo>
                    <a:lnTo>
                      <a:pt x="3642" y="2747"/>
                    </a:lnTo>
                    <a:lnTo>
                      <a:pt x="3689" y="2699"/>
                    </a:lnTo>
                    <a:lnTo>
                      <a:pt x="3725" y="2663"/>
                    </a:lnTo>
                    <a:lnTo>
                      <a:pt x="3749" y="2604"/>
                    </a:lnTo>
                    <a:lnTo>
                      <a:pt x="3785" y="2508"/>
                    </a:lnTo>
                    <a:lnTo>
                      <a:pt x="3809" y="2425"/>
                    </a:lnTo>
                    <a:lnTo>
                      <a:pt x="3809" y="2329"/>
                    </a:lnTo>
                    <a:lnTo>
                      <a:pt x="3904" y="2341"/>
                    </a:lnTo>
                    <a:lnTo>
                      <a:pt x="3976" y="2341"/>
                    </a:lnTo>
                    <a:lnTo>
                      <a:pt x="4048" y="2329"/>
                    </a:lnTo>
                    <a:lnTo>
                      <a:pt x="4107" y="2317"/>
                    </a:lnTo>
                    <a:lnTo>
                      <a:pt x="4155" y="2293"/>
                    </a:lnTo>
                    <a:lnTo>
                      <a:pt x="4191" y="2269"/>
                    </a:lnTo>
                    <a:lnTo>
                      <a:pt x="4251" y="2210"/>
                    </a:lnTo>
                    <a:lnTo>
                      <a:pt x="4274" y="2150"/>
                    </a:lnTo>
                    <a:lnTo>
                      <a:pt x="4298" y="2090"/>
                    </a:lnTo>
                    <a:lnTo>
                      <a:pt x="4298" y="2031"/>
                    </a:lnTo>
                    <a:lnTo>
                      <a:pt x="4274" y="1923"/>
                    </a:lnTo>
                    <a:lnTo>
                      <a:pt x="4239" y="1804"/>
                    </a:lnTo>
                    <a:lnTo>
                      <a:pt x="4191" y="1696"/>
                    </a:lnTo>
                    <a:lnTo>
                      <a:pt x="4119" y="1589"/>
                    </a:lnTo>
                    <a:lnTo>
                      <a:pt x="4036" y="1481"/>
                    </a:lnTo>
                    <a:lnTo>
                      <a:pt x="3940" y="1386"/>
                    </a:lnTo>
                    <a:lnTo>
                      <a:pt x="3749" y="1207"/>
                    </a:lnTo>
                    <a:lnTo>
                      <a:pt x="3546" y="1052"/>
                    </a:lnTo>
                    <a:lnTo>
                      <a:pt x="3379" y="932"/>
                    </a:lnTo>
                    <a:lnTo>
                      <a:pt x="3224" y="837"/>
                    </a:lnTo>
                    <a:lnTo>
                      <a:pt x="3319" y="813"/>
                    </a:lnTo>
                    <a:lnTo>
                      <a:pt x="3558" y="753"/>
                    </a:lnTo>
                    <a:lnTo>
                      <a:pt x="3713" y="729"/>
                    </a:lnTo>
                    <a:lnTo>
                      <a:pt x="3880" y="717"/>
                    </a:lnTo>
                    <a:lnTo>
                      <a:pt x="4048" y="717"/>
                    </a:lnTo>
                    <a:lnTo>
                      <a:pt x="4203" y="741"/>
                    </a:lnTo>
                    <a:lnTo>
                      <a:pt x="4465" y="801"/>
                    </a:lnTo>
                    <a:lnTo>
                      <a:pt x="4585" y="825"/>
                    </a:lnTo>
                    <a:lnTo>
                      <a:pt x="4680" y="837"/>
                    </a:lnTo>
                    <a:lnTo>
                      <a:pt x="4776" y="837"/>
                    </a:lnTo>
                    <a:lnTo>
                      <a:pt x="4848" y="813"/>
                    </a:lnTo>
                    <a:lnTo>
                      <a:pt x="4883" y="789"/>
                    </a:lnTo>
                    <a:lnTo>
                      <a:pt x="4919" y="753"/>
                    </a:lnTo>
                    <a:lnTo>
                      <a:pt x="4943" y="717"/>
                    </a:lnTo>
                    <a:lnTo>
                      <a:pt x="4967" y="681"/>
                    </a:lnTo>
                    <a:lnTo>
                      <a:pt x="4991" y="610"/>
                    </a:lnTo>
                    <a:lnTo>
                      <a:pt x="5003" y="538"/>
                    </a:lnTo>
                    <a:lnTo>
                      <a:pt x="4991" y="478"/>
                    </a:lnTo>
                    <a:lnTo>
                      <a:pt x="4955" y="419"/>
                    </a:lnTo>
                    <a:lnTo>
                      <a:pt x="4919" y="371"/>
                    </a:lnTo>
                    <a:lnTo>
                      <a:pt x="4859" y="311"/>
                    </a:lnTo>
                    <a:lnTo>
                      <a:pt x="4800" y="264"/>
                    </a:lnTo>
                    <a:lnTo>
                      <a:pt x="4728" y="228"/>
                    </a:lnTo>
                    <a:lnTo>
                      <a:pt x="4573" y="144"/>
                    </a:lnTo>
                    <a:lnTo>
                      <a:pt x="4406" y="84"/>
                    </a:lnTo>
                    <a:lnTo>
                      <a:pt x="4251" y="49"/>
                    </a:lnTo>
                    <a:lnTo>
                      <a:pt x="4107" y="25"/>
                    </a:lnTo>
                    <a:lnTo>
                      <a:pt x="3857"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6873717" y="1876041"/>
                <a:ext cx="87730" cy="35757"/>
              </a:xfrm>
              <a:custGeom>
                <a:avLst/>
                <a:gdLst/>
                <a:ahLst/>
                <a:cxnLst/>
                <a:rect l="l" t="t" r="r" b="b"/>
                <a:pathLst>
                  <a:path w="1028" h="419" extrusionOk="0">
                    <a:moveTo>
                      <a:pt x="156" y="0"/>
                    </a:moveTo>
                    <a:lnTo>
                      <a:pt x="12" y="12"/>
                    </a:lnTo>
                    <a:lnTo>
                      <a:pt x="1" y="12"/>
                    </a:lnTo>
                    <a:lnTo>
                      <a:pt x="1" y="24"/>
                    </a:lnTo>
                    <a:lnTo>
                      <a:pt x="1" y="36"/>
                    </a:lnTo>
                    <a:lnTo>
                      <a:pt x="24" y="48"/>
                    </a:lnTo>
                    <a:lnTo>
                      <a:pt x="156" y="24"/>
                    </a:lnTo>
                    <a:lnTo>
                      <a:pt x="299" y="36"/>
                    </a:lnTo>
                    <a:lnTo>
                      <a:pt x="430" y="60"/>
                    </a:lnTo>
                    <a:lnTo>
                      <a:pt x="562" y="96"/>
                    </a:lnTo>
                    <a:lnTo>
                      <a:pt x="681" y="155"/>
                    </a:lnTo>
                    <a:lnTo>
                      <a:pt x="801" y="227"/>
                    </a:lnTo>
                    <a:lnTo>
                      <a:pt x="908" y="311"/>
                    </a:lnTo>
                    <a:lnTo>
                      <a:pt x="1003" y="418"/>
                    </a:lnTo>
                    <a:lnTo>
                      <a:pt x="1027" y="418"/>
                    </a:lnTo>
                    <a:lnTo>
                      <a:pt x="1027" y="406"/>
                    </a:lnTo>
                    <a:lnTo>
                      <a:pt x="1027" y="394"/>
                    </a:lnTo>
                    <a:lnTo>
                      <a:pt x="932" y="287"/>
                    </a:lnTo>
                    <a:lnTo>
                      <a:pt x="824" y="191"/>
                    </a:lnTo>
                    <a:lnTo>
                      <a:pt x="693" y="120"/>
                    </a:lnTo>
                    <a:lnTo>
                      <a:pt x="574" y="60"/>
                    </a:lnTo>
                    <a:lnTo>
                      <a:pt x="430" y="24"/>
                    </a:lnTo>
                    <a:lnTo>
                      <a:pt x="299"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6844189" y="1911713"/>
                <a:ext cx="123316" cy="102920"/>
              </a:xfrm>
              <a:custGeom>
                <a:avLst/>
                <a:gdLst/>
                <a:ahLst/>
                <a:cxnLst/>
                <a:rect l="l" t="t" r="r" b="b"/>
                <a:pathLst>
                  <a:path w="1445" h="1206" extrusionOk="0">
                    <a:moveTo>
                      <a:pt x="12" y="0"/>
                    </a:moveTo>
                    <a:lnTo>
                      <a:pt x="0" y="12"/>
                    </a:lnTo>
                    <a:lnTo>
                      <a:pt x="0" y="24"/>
                    </a:lnTo>
                    <a:lnTo>
                      <a:pt x="12" y="36"/>
                    </a:lnTo>
                    <a:lnTo>
                      <a:pt x="239" y="107"/>
                    </a:lnTo>
                    <a:lnTo>
                      <a:pt x="454" y="215"/>
                    </a:lnTo>
                    <a:lnTo>
                      <a:pt x="645" y="334"/>
                    </a:lnTo>
                    <a:lnTo>
                      <a:pt x="836" y="478"/>
                    </a:lnTo>
                    <a:lnTo>
                      <a:pt x="1003" y="633"/>
                    </a:lnTo>
                    <a:lnTo>
                      <a:pt x="1158" y="812"/>
                    </a:lnTo>
                    <a:lnTo>
                      <a:pt x="1302" y="1003"/>
                    </a:lnTo>
                    <a:lnTo>
                      <a:pt x="1409" y="1206"/>
                    </a:lnTo>
                    <a:lnTo>
                      <a:pt x="1433" y="1206"/>
                    </a:lnTo>
                    <a:lnTo>
                      <a:pt x="1445" y="1194"/>
                    </a:lnTo>
                    <a:lnTo>
                      <a:pt x="1445" y="1182"/>
                    </a:lnTo>
                    <a:lnTo>
                      <a:pt x="1326" y="979"/>
                    </a:lnTo>
                    <a:lnTo>
                      <a:pt x="1182" y="788"/>
                    </a:lnTo>
                    <a:lnTo>
                      <a:pt x="1027" y="609"/>
                    </a:lnTo>
                    <a:lnTo>
                      <a:pt x="860" y="442"/>
                    </a:lnTo>
                    <a:lnTo>
                      <a:pt x="669" y="299"/>
                    </a:lnTo>
                    <a:lnTo>
                      <a:pt x="466" y="179"/>
                    </a:lnTo>
                    <a:lnTo>
                      <a:pt x="251" y="7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6444715" y="1957540"/>
                <a:ext cx="297666" cy="230333"/>
              </a:xfrm>
              <a:custGeom>
                <a:avLst/>
                <a:gdLst/>
                <a:ahLst/>
                <a:cxnLst/>
                <a:rect l="l" t="t" r="r" b="b"/>
                <a:pathLst>
                  <a:path w="3488" h="2699" extrusionOk="0">
                    <a:moveTo>
                      <a:pt x="2365" y="0"/>
                    </a:moveTo>
                    <a:lnTo>
                      <a:pt x="2055" y="72"/>
                    </a:lnTo>
                    <a:lnTo>
                      <a:pt x="1744" y="156"/>
                    </a:lnTo>
                    <a:lnTo>
                      <a:pt x="1446" y="251"/>
                    </a:lnTo>
                    <a:lnTo>
                      <a:pt x="1147" y="359"/>
                    </a:lnTo>
                    <a:lnTo>
                      <a:pt x="861" y="478"/>
                    </a:lnTo>
                    <a:lnTo>
                      <a:pt x="574" y="597"/>
                    </a:lnTo>
                    <a:lnTo>
                      <a:pt x="288" y="741"/>
                    </a:lnTo>
                    <a:lnTo>
                      <a:pt x="13" y="896"/>
                    </a:lnTo>
                    <a:lnTo>
                      <a:pt x="1" y="908"/>
                    </a:lnTo>
                    <a:lnTo>
                      <a:pt x="13" y="920"/>
                    </a:lnTo>
                    <a:lnTo>
                      <a:pt x="13" y="932"/>
                    </a:lnTo>
                    <a:lnTo>
                      <a:pt x="37" y="932"/>
                    </a:lnTo>
                    <a:lnTo>
                      <a:pt x="311" y="776"/>
                    </a:lnTo>
                    <a:lnTo>
                      <a:pt x="586" y="633"/>
                    </a:lnTo>
                    <a:lnTo>
                      <a:pt x="873" y="502"/>
                    </a:lnTo>
                    <a:lnTo>
                      <a:pt x="1159" y="394"/>
                    </a:lnTo>
                    <a:lnTo>
                      <a:pt x="1458" y="287"/>
                    </a:lnTo>
                    <a:lnTo>
                      <a:pt x="1756" y="191"/>
                    </a:lnTo>
                    <a:lnTo>
                      <a:pt x="2067" y="108"/>
                    </a:lnTo>
                    <a:lnTo>
                      <a:pt x="2348" y="40"/>
                    </a:lnTo>
                    <a:lnTo>
                      <a:pt x="2723" y="932"/>
                    </a:lnTo>
                    <a:lnTo>
                      <a:pt x="3308" y="2352"/>
                    </a:lnTo>
                    <a:lnTo>
                      <a:pt x="3452" y="2687"/>
                    </a:lnTo>
                    <a:lnTo>
                      <a:pt x="3463" y="2699"/>
                    </a:lnTo>
                    <a:lnTo>
                      <a:pt x="3475" y="2699"/>
                    </a:lnTo>
                    <a:lnTo>
                      <a:pt x="3487" y="2687"/>
                    </a:lnTo>
                    <a:lnTo>
                      <a:pt x="3487" y="2675"/>
                    </a:lnTo>
                    <a:lnTo>
                      <a:pt x="3105" y="1767"/>
                    </a:lnTo>
                    <a:lnTo>
                      <a:pt x="2520" y="347"/>
                    </a:lnTo>
                    <a:lnTo>
                      <a:pt x="2377" y="12"/>
                    </a:lnTo>
                    <a:lnTo>
                      <a:pt x="23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7039788" y="1577438"/>
                <a:ext cx="122378" cy="630833"/>
              </a:xfrm>
              <a:custGeom>
                <a:avLst/>
                <a:gdLst/>
                <a:ahLst/>
                <a:cxnLst/>
                <a:rect l="l" t="t" r="r" b="b"/>
                <a:pathLst>
                  <a:path w="1434" h="7392" extrusionOk="0">
                    <a:moveTo>
                      <a:pt x="1350" y="1"/>
                    </a:moveTo>
                    <a:lnTo>
                      <a:pt x="1338" y="25"/>
                    </a:lnTo>
                    <a:lnTo>
                      <a:pt x="1374" y="383"/>
                    </a:lnTo>
                    <a:lnTo>
                      <a:pt x="1386" y="753"/>
                    </a:lnTo>
                    <a:lnTo>
                      <a:pt x="1398" y="1123"/>
                    </a:lnTo>
                    <a:lnTo>
                      <a:pt x="1398" y="1481"/>
                    </a:lnTo>
                    <a:lnTo>
                      <a:pt x="1386" y="1851"/>
                    </a:lnTo>
                    <a:lnTo>
                      <a:pt x="1362" y="2222"/>
                    </a:lnTo>
                    <a:lnTo>
                      <a:pt x="1338" y="2580"/>
                    </a:lnTo>
                    <a:lnTo>
                      <a:pt x="1302" y="2950"/>
                    </a:lnTo>
                    <a:lnTo>
                      <a:pt x="1254" y="3320"/>
                    </a:lnTo>
                    <a:lnTo>
                      <a:pt x="1195" y="3678"/>
                    </a:lnTo>
                    <a:lnTo>
                      <a:pt x="1123" y="4036"/>
                    </a:lnTo>
                    <a:lnTo>
                      <a:pt x="1051" y="4407"/>
                    </a:lnTo>
                    <a:lnTo>
                      <a:pt x="956" y="4765"/>
                    </a:lnTo>
                    <a:lnTo>
                      <a:pt x="860" y="5123"/>
                    </a:lnTo>
                    <a:lnTo>
                      <a:pt x="753" y="5469"/>
                    </a:lnTo>
                    <a:lnTo>
                      <a:pt x="645" y="5827"/>
                    </a:lnTo>
                    <a:lnTo>
                      <a:pt x="502" y="6221"/>
                    </a:lnTo>
                    <a:lnTo>
                      <a:pt x="347" y="6603"/>
                    </a:lnTo>
                    <a:lnTo>
                      <a:pt x="180" y="6985"/>
                    </a:lnTo>
                    <a:lnTo>
                      <a:pt x="1" y="7368"/>
                    </a:lnTo>
                    <a:lnTo>
                      <a:pt x="1" y="7380"/>
                    </a:lnTo>
                    <a:lnTo>
                      <a:pt x="13" y="7391"/>
                    </a:lnTo>
                    <a:lnTo>
                      <a:pt x="37" y="7391"/>
                    </a:lnTo>
                    <a:lnTo>
                      <a:pt x="192" y="7057"/>
                    </a:lnTo>
                    <a:lnTo>
                      <a:pt x="335" y="6711"/>
                    </a:lnTo>
                    <a:lnTo>
                      <a:pt x="478" y="6377"/>
                    </a:lnTo>
                    <a:lnTo>
                      <a:pt x="610" y="6030"/>
                    </a:lnTo>
                    <a:lnTo>
                      <a:pt x="729" y="5672"/>
                    </a:lnTo>
                    <a:lnTo>
                      <a:pt x="836" y="5326"/>
                    </a:lnTo>
                    <a:lnTo>
                      <a:pt x="944" y="4968"/>
                    </a:lnTo>
                    <a:lnTo>
                      <a:pt x="1028" y="4610"/>
                    </a:lnTo>
                    <a:lnTo>
                      <a:pt x="1111" y="4251"/>
                    </a:lnTo>
                    <a:lnTo>
                      <a:pt x="1183" y="3893"/>
                    </a:lnTo>
                    <a:lnTo>
                      <a:pt x="1254" y="3535"/>
                    </a:lnTo>
                    <a:lnTo>
                      <a:pt x="1302" y="3165"/>
                    </a:lnTo>
                    <a:lnTo>
                      <a:pt x="1350" y="2795"/>
                    </a:lnTo>
                    <a:lnTo>
                      <a:pt x="1386" y="2437"/>
                    </a:lnTo>
                    <a:lnTo>
                      <a:pt x="1410" y="2066"/>
                    </a:lnTo>
                    <a:lnTo>
                      <a:pt x="1433" y="1696"/>
                    </a:lnTo>
                    <a:lnTo>
                      <a:pt x="1433" y="1278"/>
                    </a:lnTo>
                    <a:lnTo>
                      <a:pt x="1422" y="861"/>
                    </a:lnTo>
                    <a:lnTo>
                      <a:pt x="1410" y="443"/>
                    </a:lnTo>
                    <a:lnTo>
                      <a:pt x="1374" y="25"/>
                    </a:lnTo>
                    <a:lnTo>
                      <a:pt x="137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6682130" y="1257500"/>
                <a:ext cx="335386" cy="201829"/>
              </a:xfrm>
              <a:custGeom>
                <a:avLst/>
                <a:gdLst/>
                <a:ahLst/>
                <a:cxnLst/>
                <a:rect l="l" t="t" r="r" b="b"/>
                <a:pathLst>
                  <a:path w="3930" h="2365" extrusionOk="0">
                    <a:moveTo>
                      <a:pt x="359" y="1"/>
                    </a:moveTo>
                    <a:lnTo>
                      <a:pt x="299" y="13"/>
                    </a:lnTo>
                    <a:lnTo>
                      <a:pt x="240" y="25"/>
                    </a:lnTo>
                    <a:lnTo>
                      <a:pt x="180" y="49"/>
                    </a:lnTo>
                    <a:lnTo>
                      <a:pt x="132" y="96"/>
                    </a:lnTo>
                    <a:lnTo>
                      <a:pt x="96" y="132"/>
                    </a:lnTo>
                    <a:lnTo>
                      <a:pt x="61" y="192"/>
                    </a:lnTo>
                    <a:lnTo>
                      <a:pt x="37" y="252"/>
                    </a:lnTo>
                    <a:lnTo>
                      <a:pt x="37" y="311"/>
                    </a:lnTo>
                    <a:lnTo>
                      <a:pt x="1" y="980"/>
                    </a:lnTo>
                    <a:lnTo>
                      <a:pt x="13" y="1075"/>
                    </a:lnTo>
                    <a:lnTo>
                      <a:pt x="37" y="1159"/>
                    </a:lnTo>
                    <a:lnTo>
                      <a:pt x="96" y="1231"/>
                    </a:lnTo>
                    <a:lnTo>
                      <a:pt x="168" y="1278"/>
                    </a:lnTo>
                    <a:lnTo>
                      <a:pt x="2055" y="2329"/>
                    </a:lnTo>
                    <a:lnTo>
                      <a:pt x="2138" y="2365"/>
                    </a:lnTo>
                    <a:lnTo>
                      <a:pt x="2234" y="2365"/>
                    </a:lnTo>
                    <a:lnTo>
                      <a:pt x="2317" y="2353"/>
                    </a:lnTo>
                    <a:lnTo>
                      <a:pt x="2401" y="2317"/>
                    </a:lnTo>
                    <a:lnTo>
                      <a:pt x="3678" y="1457"/>
                    </a:lnTo>
                    <a:lnTo>
                      <a:pt x="3738" y="1410"/>
                    </a:lnTo>
                    <a:lnTo>
                      <a:pt x="3774" y="1362"/>
                    </a:lnTo>
                    <a:lnTo>
                      <a:pt x="3810" y="1290"/>
                    </a:lnTo>
                    <a:lnTo>
                      <a:pt x="3822" y="1231"/>
                    </a:lnTo>
                    <a:lnTo>
                      <a:pt x="3929" y="443"/>
                    </a:lnTo>
                    <a:lnTo>
                      <a:pt x="3929" y="371"/>
                    </a:lnTo>
                    <a:lnTo>
                      <a:pt x="3917" y="299"/>
                    </a:lnTo>
                    <a:lnTo>
                      <a:pt x="3893" y="240"/>
                    </a:lnTo>
                    <a:lnTo>
                      <a:pt x="3857" y="192"/>
                    </a:lnTo>
                    <a:lnTo>
                      <a:pt x="3810" y="144"/>
                    </a:lnTo>
                    <a:lnTo>
                      <a:pt x="3750" y="108"/>
                    </a:lnTo>
                    <a:lnTo>
                      <a:pt x="3690" y="84"/>
                    </a:lnTo>
                    <a:lnTo>
                      <a:pt x="3619" y="72"/>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6701502" y="1351288"/>
                <a:ext cx="305773" cy="18433"/>
              </a:xfrm>
              <a:custGeom>
                <a:avLst/>
                <a:gdLst/>
                <a:ahLst/>
                <a:cxnLst/>
                <a:rect l="l" t="t" r="r" b="b"/>
                <a:pathLst>
                  <a:path w="3583" h="216" extrusionOk="0">
                    <a:moveTo>
                      <a:pt x="25" y="0"/>
                    </a:moveTo>
                    <a:lnTo>
                      <a:pt x="13" y="12"/>
                    </a:lnTo>
                    <a:lnTo>
                      <a:pt x="1" y="24"/>
                    </a:lnTo>
                    <a:lnTo>
                      <a:pt x="1" y="36"/>
                    </a:lnTo>
                    <a:lnTo>
                      <a:pt x="13" y="36"/>
                    </a:lnTo>
                    <a:lnTo>
                      <a:pt x="359" y="96"/>
                    </a:lnTo>
                    <a:lnTo>
                      <a:pt x="693" y="144"/>
                    </a:lnTo>
                    <a:lnTo>
                      <a:pt x="1028" y="167"/>
                    </a:lnTo>
                    <a:lnTo>
                      <a:pt x="1374" y="191"/>
                    </a:lnTo>
                    <a:lnTo>
                      <a:pt x="1744" y="203"/>
                    </a:lnTo>
                    <a:lnTo>
                      <a:pt x="2102" y="215"/>
                    </a:lnTo>
                    <a:lnTo>
                      <a:pt x="2472" y="203"/>
                    </a:lnTo>
                    <a:lnTo>
                      <a:pt x="2842" y="191"/>
                    </a:lnTo>
                    <a:lnTo>
                      <a:pt x="3201" y="156"/>
                    </a:lnTo>
                    <a:lnTo>
                      <a:pt x="3571" y="120"/>
                    </a:lnTo>
                    <a:lnTo>
                      <a:pt x="3583" y="108"/>
                    </a:lnTo>
                    <a:lnTo>
                      <a:pt x="3583" y="96"/>
                    </a:lnTo>
                    <a:lnTo>
                      <a:pt x="3571" y="84"/>
                    </a:lnTo>
                    <a:lnTo>
                      <a:pt x="3559" y="84"/>
                    </a:lnTo>
                    <a:lnTo>
                      <a:pt x="3224" y="120"/>
                    </a:lnTo>
                    <a:lnTo>
                      <a:pt x="2878" y="156"/>
                    </a:lnTo>
                    <a:lnTo>
                      <a:pt x="2532" y="167"/>
                    </a:lnTo>
                    <a:lnTo>
                      <a:pt x="2198" y="179"/>
                    </a:lnTo>
                    <a:lnTo>
                      <a:pt x="1839" y="167"/>
                    </a:lnTo>
                    <a:lnTo>
                      <a:pt x="1481" y="167"/>
                    </a:lnTo>
                    <a:lnTo>
                      <a:pt x="1123" y="144"/>
                    </a:lnTo>
                    <a:lnTo>
                      <a:pt x="765" y="108"/>
                    </a:lnTo>
                    <a:lnTo>
                      <a:pt x="395" y="60"/>
                    </a:lnTo>
                    <a:lnTo>
                      <a:pt x="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28"/>
            <p:cNvGrpSpPr/>
            <p:nvPr/>
          </p:nvGrpSpPr>
          <p:grpSpPr>
            <a:xfrm>
              <a:off x="7102385" y="1586053"/>
              <a:ext cx="1553691" cy="2779039"/>
              <a:chOff x="8467150" y="907650"/>
              <a:chExt cx="1693396" cy="3028925"/>
            </a:xfrm>
          </p:grpSpPr>
          <p:sp>
            <p:nvSpPr>
              <p:cNvPr id="927" name="Google Shape;927;p28"/>
              <p:cNvSpPr/>
              <p:nvPr/>
            </p:nvSpPr>
            <p:spPr>
              <a:xfrm>
                <a:off x="8785046" y="3734675"/>
                <a:ext cx="13755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928" name="Google Shape;928;p28"/>
              <p:cNvSpPr/>
              <p:nvPr/>
            </p:nvSpPr>
            <p:spPr>
              <a:xfrm>
                <a:off x="9046666" y="2081749"/>
                <a:ext cx="877217" cy="1609802"/>
              </a:xfrm>
              <a:custGeom>
                <a:avLst/>
                <a:gdLst/>
                <a:ahLst/>
                <a:cxnLst/>
                <a:rect l="l" t="t" r="r" b="b"/>
                <a:pathLst>
                  <a:path w="16012" h="29384" extrusionOk="0">
                    <a:moveTo>
                      <a:pt x="10245" y="1"/>
                    </a:moveTo>
                    <a:lnTo>
                      <a:pt x="1" y="84"/>
                    </a:lnTo>
                    <a:lnTo>
                      <a:pt x="658" y="29384"/>
                    </a:lnTo>
                    <a:lnTo>
                      <a:pt x="7236" y="29384"/>
                    </a:lnTo>
                    <a:lnTo>
                      <a:pt x="5804" y="7009"/>
                    </a:lnTo>
                    <a:lnTo>
                      <a:pt x="9911" y="29145"/>
                    </a:lnTo>
                    <a:lnTo>
                      <a:pt x="16012" y="28250"/>
                    </a:lnTo>
                    <a:lnTo>
                      <a:pt x="102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9281530" y="2334254"/>
                <a:ext cx="90286" cy="149180"/>
              </a:xfrm>
              <a:custGeom>
                <a:avLst/>
                <a:gdLst/>
                <a:ahLst/>
                <a:cxnLst/>
                <a:rect l="l" t="t" r="r" b="b"/>
                <a:pathLst>
                  <a:path w="1648" h="2723" extrusionOk="0">
                    <a:moveTo>
                      <a:pt x="0" y="0"/>
                    </a:moveTo>
                    <a:lnTo>
                      <a:pt x="0" y="12"/>
                    </a:lnTo>
                    <a:lnTo>
                      <a:pt x="72" y="323"/>
                    </a:lnTo>
                    <a:lnTo>
                      <a:pt x="167" y="621"/>
                    </a:lnTo>
                    <a:lnTo>
                      <a:pt x="275" y="908"/>
                    </a:lnTo>
                    <a:lnTo>
                      <a:pt x="406" y="1194"/>
                    </a:lnTo>
                    <a:lnTo>
                      <a:pt x="561" y="1469"/>
                    </a:lnTo>
                    <a:lnTo>
                      <a:pt x="729" y="1732"/>
                    </a:lnTo>
                    <a:lnTo>
                      <a:pt x="908" y="1994"/>
                    </a:lnTo>
                    <a:lnTo>
                      <a:pt x="1111" y="2233"/>
                    </a:lnTo>
                    <a:lnTo>
                      <a:pt x="1349" y="2484"/>
                    </a:lnTo>
                    <a:lnTo>
                      <a:pt x="1612" y="2723"/>
                    </a:lnTo>
                    <a:lnTo>
                      <a:pt x="1636" y="2723"/>
                    </a:lnTo>
                    <a:lnTo>
                      <a:pt x="1648" y="2711"/>
                    </a:lnTo>
                    <a:lnTo>
                      <a:pt x="1636" y="2699"/>
                    </a:lnTo>
                    <a:lnTo>
                      <a:pt x="1409" y="2484"/>
                    </a:lnTo>
                    <a:lnTo>
                      <a:pt x="1194" y="2269"/>
                    </a:lnTo>
                    <a:lnTo>
                      <a:pt x="991" y="2030"/>
                    </a:lnTo>
                    <a:lnTo>
                      <a:pt x="800" y="1779"/>
                    </a:lnTo>
                    <a:lnTo>
                      <a:pt x="633" y="1517"/>
                    </a:lnTo>
                    <a:lnTo>
                      <a:pt x="478" y="1242"/>
                    </a:lnTo>
                    <a:lnTo>
                      <a:pt x="346" y="967"/>
                    </a:lnTo>
                    <a:lnTo>
                      <a:pt x="227" y="669"/>
                    </a:lnTo>
                    <a:lnTo>
                      <a:pt x="120" y="347"/>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9182752" y="1260192"/>
                <a:ext cx="170107" cy="205444"/>
              </a:xfrm>
              <a:custGeom>
                <a:avLst/>
                <a:gdLst/>
                <a:ahLst/>
                <a:cxnLst/>
                <a:rect l="l" t="t" r="r" b="b"/>
                <a:pathLst>
                  <a:path w="3105" h="3750" extrusionOk="0">
                    <a:moveTo>
                      <a:pt x="2890" y="1"/>
                    </a:moveTo>
                    <a:lnTo>
                      <a:pt x="0" y="1302"/>
                    </a:lnTo>
                    <a:lnTo>
                      <a:pt x="156" y="3750"/>
                    </a:lnTo>
                    <a:lnTo>
                      <a:pt x="3105" y="3571"/>
                    </a:lnTo>
                    <a:lnTo>
                      <a:pt x="2890"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9070881" y="997881"/>
                <a:ext cx="285265" cy="378783"/>
              </a:xfrm>
              <a:custGeom>
                <a:avLst/>
                <a:gdLst/>
                <a:ahLst/>
                <a:cxnLst/>
                <a:rect l="l" t="t" r="r" b="b"/>
                <a:pathLst>
                  <a:path w="5207" h="6914" extrusionOk="0">
                    <a:moveTo>
                      <a:pt x="2687" y="1"/>
                    </a:moveTo>
                    <a:lnTo>
                      <a:pt x="2544" y="13"/>
                    </a:lnTo>
                    <a:lnTo>
                      <a:pt x="2269" y="25"/>
                    </a:lnTo>
                    <a:lnTo>
                      <a:pt x="2018" y="61"/>
                    </a:lnTo>
                    <a:lnTo>
                      <a:pt x="1768" y="108"/>
                    </a:lnTo>
                    <a:lnTo>
                      <a:pt x="1541" y="168"/>
                    </a:lnTo>
                    <a:lnTo>
                      <a:pt x="1326" y="240"/>
                    </a:lnTo>
                    <a:lnTo>
                      <a:pt x="1111" y="323"/>
                    </a:lnTo>
                    <a:lnTo>
                      <a:pt x="932" y="431"/>
                    </a:lnTo>
                    <a:lnTo>
                      <a:pt x="753" y="550"/>
                    </a:lnTo>
                    <a:lnTo>
                      <a:pt x="598" y="681"/>
                    </a:lnTo>
                    <a:lnTo>
                      <a:pt x="466" y="837"/>
                    </a:lnTo>
                    <a:lnTo>
                      <a:pt x="335" y="992"/>
                    </a:lnTo>
                    <a:lnTo>
                      <a:pt x="239" y="1183"/>
                    </a:lnTo>
                    <a:lnTo>
                      <a:pt x="156" y="1374"/>
                    </a:lnTo>
                    <a:lnTo>
                      <a:pt x="96" y="1589"/>
                    </a:lnTo>
                    <a:lnTo>
                      <a:pt x="48" y="1816"/>
                    </a:lnTo>
                    <a:lnTo>
                      <a:pt x="25" y="2066"/>
                    </a:lnTo>
                    <a:lnTo>
                      <a:pt x="1" y="2926"/>
                    </a:lnTo>
                    <a:lnTo>
                      <a:pt x="1" y="3631"/>
                    </a:lnTo>
                    <a:lnTo>
                      <a:pt x="13" y="4227"/>
                    </a:lnTo>
                    <a:lnTo>
                      <a:pt x="48" y="4753"/>
                    </a:lnTo>
                    <a:lnTo>
                      <a:pt x="60" y="4932"/>
                    </a:lnTo>
                    <a:lnTo>
                      <a:pt x="84" y="5099"/>
                    </a:lnTo>
                    <a:lnTo>
                      <a:pt x="120" y="5266"/>
                    </a:lnTo>
                    <a:lnTo>
                      <a:pt x="168" y="5421"/>
                    </a:lnTo>
                    <a:lnTo>
                      <a:pt x="216" y="5553"/>
                    </a:lnTo>
                    <a:lnTo>
                      <a:pt x="275" y="5696"/>
                    </a:lnTo>
                    <a:lnTo>
                      <a:pt x="335" y="5815"/>
                    </a:lnTo>
                    <a:lnTo>
                      <a:pt x="407" y="5935"/>
                    </a:lnTo>
                    <a:lnTo>
                      <a:pt x="478" y="6042"/>
                    </a:lnTo>
                    <a:lnTo>
                      <a:pt x="550" y="6138"/>
                    </a:lnTo>
                    <a:lnTo>
                      <a:pt x="633" y="6233"/>
                    </a:lnTo>
                    <a:lnTo>
                      <a:pt x="717" y="6317"/>
                    </a:lnTo>
                    <a:lnTo>
                      <a:pt x="884" y="6460"/>
                    </a:lnTo>
                    <a:lnTo>
                      <a:pt x="1063" y="6580"/>
                    </a:lnTo>
                    <a:lnTo>
                      <a:pt x="1230" y="6675"/>
                    </a:lnTo>
                    <a:lnTo>
                      <a:pt x="1398" y="6759"/>
                    </a:lnTo>
                    <a:lnTo>
                      <a:pt x="1553" y="6818"/>
                    </a:lnTo>
                    <a:lnTo>
                      <a:pt x="1696" y="6854"/>
                    </a:lnTo>
                    <a:lnTo>
                      <a:pt x="1899" y="6902"/>
                    </a:lnTo>
                    <a:lnTo>
                      <a:pt x="1983" y="6914"/>
                    </a:lnTo>
                    <a:lnTo>
                      <a:pt x="2293" y="6890"/>
                    </a:lnTo>
                    <a:lnTo>
                      <a:pt x="2592" y="6854"/>
                    </a:lnTo>
                    <a:lnTo>
                      <a:pt x="2854" y="6806"/>
                    </a:lnTo>
                    <a:lnTo>
                      <a:pt x="3105" y="6735"/>
                    </a:lnTo>
                    <a:lnTo>
                      <a:pt x="3344" y="6663"/>
                    </a:lnTo>
                    <a:lnTo>
                      <a:pt x="3559" y="6568"/>
                    </a:lnTo>
                    <a:lnTo>
                      <a:pt x="3750" y="6472"/>
                    </a:lnTo>
                    <a:lnTo>
                      <a:pt x="3929" y="6353"/>
                    </a:lnTo>
                    <a:lnTo>
                      <a:pt x="4096" y="6233"/>
                    </a:lnTo>
                    <a:lnTo>
                      <a:pt x="4239" y="6114"/>
                    </a:lnTo>
                    <a:lnTo>
                      <a:pt x="4371" y="5983"/>
                    </a:lnTo>
                    <a:lnTo>
                      <a:pt x="4490" y="5839"/>
                    </a:lnTo>
                    <a:lnTo>
                      <a:pt x="4597" y="5696"/>
                    </a:lnTo>
                    <a:lnTo>
                      <a:pt x="4693" y="5553"/>
                    </a:lnTo>
                    <a:lnTo>
                      <a:pt x="4777" y="5410"/>
                    </a:lnTo>
                    <a:lnTo>
                      <a:pt x="4848" y="5266"/>
                    </a:lnTo>
                    <a:lnTo>
                      <a:pt x="4908" y="5111"/>
                    </a:lnTo>
                    <a:lnTo>
                      <a:pt x="4956" y="4968"/>
                    </a:lnTo>
                    <a:lnTo>
                      <a:pt x="5039" y="4693"/>
                    </a:lnTo>
                    <a:lnTo>
                      <a:pt x="5087" y="4430"/>
                    </a:lnTo>
                    <a:lnTo>
                      <a:pt x="5111" y="4192"/>
                    </a:lnTo>
                    <a:lnTo>
                      <a:pt x="5123" y="3989"/>
                    </a:lnTo>
                    <a:lnTo>
                      <a:pt x="5123" y="3845"/>
                    </a:lnTo>
                    <a:lnTo>
                      <a:pt x="5123" y="3714"/>
                    </a:lnTo>
                    <a:lnTo>
                      <a:pt x="5206" y="2293"/>
                    </a:lnTo>
                    <a:lnTo>
                      <a:pt x="5206" y="2019"/>
                    </a:lnTo>
                    <a:lnTo>
                      <a:pt x="5182" y="1768"/>
                    </a:lnTo>
                    <a:lnTo>
                      <a:pt x="5135" y="1529"/>
                    </a:lnTo>
                    <a:lnTo>
                      <a:pt x="5063" y="1314"/>
                    </a:lnTo>
                    <a:lnTo>
                      <a:pt x="4968" y="1111"/>
                    </a:lnTo>
                    <a:lnTo>
                      <a:pt x="4860" y="920"/>
                    </a:lnTo>
                    <a:lnTo>
                      <a:pt x="4717" y="753"/>
                    </a:lnTo>
                    <a:lnTo>
                      <a:pt x="4562" y="610"/>
                    </a:lnTo>
                    <a:lnTo>
                      <a:pt x="4383" y="467"/>
                    </a:lnTo>
                    <a:lnTo>
                      <a:pt x="4191" y="347"/>
                    </a:lnTo>
                    <a:lnTo>
                      <a:pt x="3977" y="252"/>
                    </a:lnTo>
                    <a:lnTo>
                      <a:pt x="3750" y="168"/>
                    </a:lnTo>
                    <a:lnTo>
                      <a:pt x="3511" y="96"/>
                    </a:lnTo>
                    <a:lnTo>
                      <a:pt x="3248" y="49"/>
                    </a:lnTo>
                    <a:lnTo>
                      <a:pt x="2974" y="25"/>
                    </a:lnTo>
                    <a:lnTo>
                      <a:pt x="268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9070881" y="997881"/>
                <a:ext cx="285265" cy="378783"/>
              </a:xfrm>
              <a:custGeom>
                <a:avLst/>
                <a:gdLst/>
                <a:ahLst/>
                <a:cxnLst/>
                <a:rect l="l" t="t" r="r" b="b"/>
                <a:pathLst>
                  <a:path w="5207" h="6914" fill="none" extrusionOk="0">
                    <a:moveTo>
                      <a:pt x="1983" y="6914"/>
                    </a:moveTo>
                    <a:lnTo>
                      <a:pt x="1983" y="6914"/>
                    </a:lnTo>
                    <a:lnTo>
                      <a:pt x="1899" y="6902"/>
                    </a:lnTo>
                    <a:lnTo>
                      <a:pt x="1696" y="6854"/>
                    </a:lnTo>
                    <a:lnTo>
                      <a:pt x="1553" y="6818"/>
                    </a:lnTo>
                    <a:lnTo>
                      <a:pt x="1398" y="6759"/>
                    </a:lnTo>
                    <a:lnTo>
                      <a:pt x="1230" y="6675"/>
                    </a:lnTo>
                    <a:lnTo>
                      <a:pt x="1063" y="6580"/>
                    </a:lnTo>
                    <a:lnTo>
                      <a:pt x="884" y="6460"/>
                    </a:lnTo>
                    <a:lnTo>
                      <a:pt x="717" y="6317"/>
                    </a:lnTo>
                    <a:lnTo>
                      <a:pt x="633" y="6233"/>
                    </a:lnTo>
                    <a:lnTo>
                      <a:pt x="550" y="6138"/>
                    </a:lnTo>
                    <a:lnTo>
                      <a:pt x="478" y="6042"/>
                    </a:lnTo>
                    <a:lnTo>
                      <a:pt x="407" y="5935"/>
                    </a:lnTo>
                    <a:lnTo>
                      <a:pt x="335" y="5815"/>
                    </a:lnTo>
                    <a:lnTo>
                      <a:pt x="275" y="5696"/>
                    </a:lnTo>
                    <a:lnTo>
                      <a:pt x="216" y="5553"/>
                    </a:lnTo>
                    <a:lnTo>
                      <a:pt x="168" y="5421"/>
                    </a:lnTo>
                    <a:lnTo>
                      <a:pt x="120" y="5266"/>
                    </a:lnTo>
                    <a:lnTo>
                      <a:pt x="84" y="5099"/>
                    </a:lnTo>
                    <a:lnTo>
                      <a:pt x="60" y="4932"/>
                    </a:lnTo>
                    <a:lnTo>
                      <a:pt x="48" y="4753"/>
                    </a:lnTo>
                    <a:lnTo>
                      <a:pt x="48" y="4753"/>
                    </a:lnTo>
                    <a:lnTo>
                      <a:pt x="13" y="4227"/>
                    </a:lnTo>
                    <a:lnTo>
                      <a:pt x="1" y="3631"/>
                    </a:lnTo>
                    <a:lnTo>
                      <a:pt x="1" y="2926"/>
                    </a:lnTo>
                    <a:lnTo>
                      <a:pt x="25" y="2066"/>
                    </a:lnTo>
                    <a:lnTo>
                      <a:pt x="25" y="2066"/>
                    </a:lnTo>
                    <a:lnTo>
                      <a:pt x="48" y="1816"/>
                    </a:lnTo>
                    <a:lnTo>
                      <a:pt x="96" y="1589"/>
                    </a:lnTo>
                    <a:lnTo>
                      <a:pt x="156" y="1374"/>
                    </a:lnTo>
                    <a:lnTo>
                      <a:pt x="239" y="1183"/>
                    </a:lnTo>
                    <a:lnTo>
                      <a:pt x="335" y="992"/>
                    </a:lnTo>
                    <a:lnTo>
                      <a:pt x="466" y="837"/>
                    </a:lnTo>
                    <a:lnTo>
                      <a:pt x="598" y="681"/>
                    </a:lnTo>
                    <a:lnTo>
                      <a:pt x="753" y="550"/>
                    </a:lnTo>
                    <a:lnTo>
                      <a:pt x="932" y="431"/>
                    </a:lnTo>
                    <a:lnTo>
                      <a:pt x="1111" y="323"/>
                    </a:lnTo>
                    <a:lnTo>
                      <a:pt x="1326" y="240"/>
                    </a:lnTo>
                    <a:lnTo>
                      <a:pt x="1541" y="168"/>
                    </a:lnTo>
                    <a:lnTo>
                      <a:pt x="1768" y="108"/>
                    </a:lnTo>
                    <a:lnTo>
                      <a:pt x="2018" y="61"/>
                    </a:lnTo>
                    <a:lnTo>
                      <a:pt x="2269" y="25"/>
                    </a:lnTo>
                    <a:lnTo>
                      <a:pt x="2544" y="13"/>
                    </a:lnTo>
                    <a:lnTo>
                      <a:pt x="2687" y="1"/>
                    </a:lnTo>
                    <a:lnTo>
                      <a:pt x="2687" y="1"/>
                    </a:lnTo>
                    <a:lnTo>
                      <a:pt x="2974" y="25"/>
                    </a:lnTo>
                    <a:lnTo>
                      <a:pt x="3248" y="49"/>
                    </a:lnTo>
                    <a:lnTo>
                      <a:pt x="3511" y="96"/>
                    </a:lnTo>
                    <a:lnTo>
                      <a:pt x="3750" y="168"/>
                    </a:lnTo>
                    <a:lnTo>
                      <a:pt x="3977" y="252"/>
                    </a:lnTo>
                    <a:lnTo>
                      <a:pt x="4191" y="347"/>
                    </a:lnTo>
                    <a:lnTo>
                      <a:pt x="4383" y="467"/>
                    </a:lnTo>
                    <a:lnTo>
                      <a:pt x="4562" y="610"/>
                    </a:lnTo>
                    <a:lnTo>
                      <a:pt x="4717" y="753"/>
                    </a:lnTo>
                    <a:lnTo>
                      <a:pt x="4860" y="920"/>
                    </a:lnTo>
                    <a:lnTo>
                      <a:pt x="4968" y="1111"/>
                    </a:lnTo>
                    <a:lnTo>
                      <a:pt x="5063" y="1314"/>
                    </a:lnTo>
                    <a:lnTo>
                      <a:pt x="5135" y="1529"/>
                    </a:lnTo>
                    <a:lnTo>
                      <a:pt x="5182" y="1768"/>
                    </a:lnTo>
                    <a:lnTo>
                      <a:pt x="5206" y="2019"/>
                    </a:lnTo>
                    <a:lnTo>
                      <a:pt x="5206" y="2293"/>
                    </a:lnTo>
                    <a:lnTo>
                      <a:pt x="5123" y="3714"/>
                    </a:lnTo>
                    <a:lnTo>
                      <a:pt x="5123" y="3714"/>
                    </a:lnTo>
                    <a:lnTo>
                      <a:pt x="5123" y="3845"/>
                    </a:lnTo>
                    <a:lnTo>
                      <a:pt x="5123" y="3989"/>
                    </a:lnTo>
                    <a:lnTo>
                      <a:pt x="5111" y="4192"/>
                    </a:lnTo>
                    <a:lnTo>
                      <a:pt x="5087" y="4430"/>
                    </a:lnTo>
                    <a:lnTo>
                      <a:pt x="5039" y="4693"/>
                    </a:lnTo>
                    <a:lnTo>
                      <a:pt x="4956" y="4968"/>
                    </a:lnTo>
                    <a:lnTo>
                      <a:pt x="4908" y="5111"/>
                    </a:lnTo>
                    <a:lnTo>
                      <a:pt x="4848" y="5266"/>
                    </a:lnTo>
                    <a:lnTo>
                      <a:pt x="4777" y="5410"/>
                    </a:lnTo>
                    <a:lnTo>
                      <a:pt x="4693" y="5553"/>
                    </a:lnTo>
                    <a:lnTo>
                      <a:pt x="4597" y="5696"/>
                    </a:lnTo>
                    <a:lnTo>
                      <a:pt x="4490" y="5839"/>
                    </a:lnTo>
                    <a:lnTo>
                      <a:pt x="4371" y="5983"/>
                    </a:lnTo>
                    <a:lnTo>
                      <a:pt x="4239" y="6114"/>
                    </a:lnTo>
                    <a:lnTo>
                      <a:pt x="4096" y="6233"/>
                    </a:lnTo>
                    <a:lnTo>
                      <a:pt x="3929" y="6353"/>
                    </a:lnTo>
                    <a:lnTo>
                      <a:pt x="3750" y="6472"/>
                    </a:lnTo>
                    <a:lnTo>
                      <a:pt x="3559" y="6568"/>
                    </a:lnTo>
                    <a:lnTo>
                      <a:pt x="3344" y="6663"/>
                    </a:lnTo>
                    <a:lnTo>
                      <a:pt x="3105" y="6735"/>
                    </a:lnTo>
                    <a:lnTo>
                      <a:pt x="2854" y="6806"/>
                    </a:lnTo>
                    <a:lnTo>
                      <a:pt x="2592" y="6854"/>
                    </a:lnTo>
                    <a:lnTo>
                      <a:pt x="2293" y="6890"/>
                    </a:lnTo>
                    <a:lnTo>
                      <a:pt x="1983" y="69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9099041" y="1181027"/>
                <a:ext cx="23558" cy="22297"/>
              </a:xfrm>
              <a:custGeom>
                <a:avLst/>
                <a:gdLst/>
                <a:ahLst/>
                <a:cxnLst/>
                <a:rect l="l" t="t" r="r" b="b"/>
                <a:pathLst>
                  <a:path w="430" h="407" extrusionOk="0">
                    <a:moveTo>
                      <a:pt x="179" y="1"/>
                    </a:moveTo>
                    <a:lnTo>
                      <a:pt x="131" y="13"/>
                    </a:lnTo>
                    <a:lnTo>
                      <a:pt x="96" y="37"/>
                    </a:lnTo>
                    <a:lnTo>
                      <a:pt x="72" y="61"/>
                    </a:lnTo>
                    <a:lnTo>
                      <a:pt x="36" y="85"/>
                    </a:lnTo>
                    <a:lnTo>
                      <a:pt x="24" y="120"/>
                    </a:lnTo>
                    <a:lnTo>
                      <a:pt x="12" y="156"/>
                    </a:lnTo>
                    <a:lnTo>
                      <a:pt x="0" y="204"/>
                    </a:lnTo>
                    <a:lnTo>
                      <a:pt x="12" y="240"/>
                    </a:lnTo>
                    <a:lnTo>
                      <a:pt x="24" y="276"/>
                    </a:lnTo>
                    <a:lnTo>
                      <a:pt x="48" y="311"/>
                    </a:lnTo>
                    <a:lnTo>
                      <a:pt x="72" y="347"/>
                    </a:lnTo>
                    <a:lnTo>
                      <a:pt x="96" y="371"/>
                    </a:lnTo>
                    <a:lnTo>
                      <a:pt x="131" y="383"/>
                    </a:lnTo>
                    <a:lnTo>
                      <a:pt x="179" y="395"/>
                    </a:lnTo>
                    <a:lnTo>
                      <a:pt x="227" y="407"/>
                    </a:lnTo>
                    <a:lnTo>
                      <a:pt x="263" y="407"/>
                    </a:lnTo>
                    <a:lnTo>
                      <a:pt x="311" y="395"/>
                    </a:lnTo>
                    <a:lnTo>
                      <a:pt x="346" y="371"/>
                    </a:lnTo>
                    <a:lnTo>
                      <a:pt x="370" y="347"/>
                    </a:lnTo>
                    <a:lnTo>
                      <a:pt x="394" y="323"/>
                    </a:lnTo>
                    <a:lnTo>
                      <a:pt x="418" y="288"/>
                    </a:lnTo>
                    <a:lnTo>
                      <a:pt x="430" y="252"/>
                    </a:lnTo>
                    <a:lnTo>
                      <a:pt x="430" y="204"/>
                    </a:lnTo>
                    <a:lnTo>
                      <a:pt x="430" y="168"/>
                    </a:lnTo>
                    <a:lnTo>
                      <a:pt x="418" y="132"/>
                    </a:lnTo>
                    <a:lnTo>
                      <a:pt x="394" y="96"/>
                    </a:lnTo>
                    <a:lnTo>
                      <a:pt x="370" y="61"/>
                    </a:lnTo>
                    <a:lnTo>
                      <a:pt x="334" y="37"/>
                    </a:lnTo>
                    <a:lnTo>
                      <a:pt x="299" y="1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9208282" y="1181685"/>
                <a:ext cx="23558" cy="22297"/>
              </a:xfrm>
              <a:custGeom>
                <a:avLst/>
                <a:gdLst/>
                <a:ahLst/>
                <a:cxnLst/>
                <a:rect l="l" t="t" r="r" b="b"/>
                <a:pathLst>
                  <a:path w="430" h="407" extrusionOk="0">
                    <a:moveTo>
                      <a:pt x="215" y="1"/>
                    </a:moveTo>
                    <a:lnTo>
                      <a:pt x="167" y="13"/>
                    </a:lnTo>
                    <a:lnTo>
                      <a:pt x="131" y="25"/>
                    </a:lnTo>
                    <a:lnTo>
                      <a:pt x="96" y="37"/>
                    </a:lnTo>
                    <a:lnTo>
                      <a:pt x="60" y="61"/>
                    </a:lnTo>
                    <a:lnTo>
                      <a:pt x="36" y="96"/>
                    </a:lnTo>
                    <a:lnTo>
                      <a:pt x="12" y="132"/>
                    </a:lnTo>
                    <a:lnTo>
                      <a:pt x="0" y="168"/>
                    </a:lnTo>
                    <a:lnTo>
                      <a:pt x="0" y="204"/>
                    </a:lnTo>
                    <a:lnTo>
                      <a:pt x="0" y="252"/>
                    </a:lnTo>
                    <a:lnTo>
                      <a:pt x="12" y="287"/>
                    </a:lnTo>
                    <a:lnTo>
                      <a:pt x="36" y="323"/>
                    </a:lnTo>
                    <a:lnTo>
                      <a:pt x="60" y="347"/>
                    </a:lnTo>
                    <a:lnTo>
                      <a:pt x="96" y="371"/>
                    </a:lnTo>
                    <a:lnTo>
                      <a:pt x="131" y="395"/>
                    </a:lnTo>
                    <a:lnTo>
                      <a:pt x="167" y="407"/>
                    </a:lnTo>
                    <a:lnTo>
                      <a:pt x="251" y="407"/>
                    </a:lnTo>
                    <a:lnTo>
                      <a:pt x="299" y="395"/>
                    </a:lnTo>
                    <a:lnTo>
                      <a:pt x="334" y="383"/>
                    </a:lnTo>
                    <a:lnTo>
                      <a:pt x="370" y="359"/>
                    </a:lnTo>
                    <a:lnTo>
                      <a:pt x="394" y="323"/>
                    </a:lnTo>
                    <a:lnTo>
                      <a:pt x="406" y="287"/>
                    </a:lnTo>
                    <a:lnTo>
                      <a:pt x="418" y="252"/>
                    </a:lnTo>
                    <a:lnTo>
                      <a:pt x="430" y="216"/>
                    </a:lnTo>
                    <a:lnTo>
                      <a:pt x="418" y="168"/>
                    </a:lnTo>
                    <a:lnTo>
                      <a:pt x="406" y="132"/>
                    </a:lnTo>
                    <a:lnTo>
                      <a:pt x="394" y="96"/>
                    </a:lnTo>
                    <a:lnTo>
                      <a:pt x="358" y="73"/>
                    </a:lnTo>
                    <a:lnTo>
                      <a:pt x="334" y="37"/>
                    </a:lnTo>
                    <a:lnTo>
                      <a:pt x="299" y="25"/>
                    </a:lnTo>
                    <a:lnTo>
                      <a:pt x="251" y="13"/>
                    </a:lnTo>
                    <a:lnTo>
                      <a:pt x="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9216116" y="1149636"/>
                <a:ext cx="39938" cy="7286"/>
              </a:xfrm>
              <a:custGeom>
                <a:avLst/>
                <a:gdLst/>
                <a:ahLst/>
                <a:cxnLst/>
                <a:rect l="l" t="t" r="r" b="b"/>
                <a:pathLst>
                  <a:path w="729" h="133" extrusionOk="0">
                    <a:moveTo>
                      <a:pt x="370" y="1"/>
                    </a:moveTo>
                    <a:lnTo>
                      <a:pt x="275" y="13"/>
                    </a:lnTo>
                    <a:lnTo>
                      <a:pt x="179" y="25"/>
                    </a:lnTo>
                    <a:lnTo>
                      <a:pt x="96" y="61"/>
                    </a:lnTo>
                    <a:lnTo>
                      <a:pt x="12" y="108"/>
                    </a:lnTo>
                    <a:lnTo>
                      <a:pt x="0" y="120"/>
                    </a:lnTo>
                    <a:lnTo>
                      <a:pt x="0" y="132"/>
                    </a:lnTo>
                    <a:lnTo>
                      <a:pt x="24" y="132"/>
                    </a:lnTo>
                    <a:lnTo>
                      <a:pt x="108" y="96"/>
                    </a:lnTo>
                    <a:lnTo>
                      <a:pt x="191" y="61"/>
                    </a:lnTo>
                    <a:lnTo>
                      <a:pt x="275" y="49"/>
                    </a:lnTo>
                    <a:lnTo>
                      <a:pt x="370" y="37"/>
                    </a:lnTo>
                    <a:lnTo>
                      <a:pt x="454" y="49"/>
                    </a:lnTo>
                    <a:lnTo>
                      <a:pt x="538" y="61"/>
                    </a:lnTo>
                    <a:lnTo>
                      <a:pt x="621" y="84"/>
                    </a:lnTo>
                    <a:lnTo>
                      <a:pt x="705" y="120"/>
                    </a:lnTo>
                    <a:lnTo>
                      <a:pt x="717" y="132"/>
                    </a:lnTo>
                    <a:lnTo>
                      <a:pt x="729" y="120"/>
                    </a:lnTo>
                    <a:lnTo>
                      <a:pt x="729" y="108"/>
                    </a:lnTo>
                    <a:lnTo>
                      <a:pt x="729" y="96"/>
                    </a:lnTo>
                    <a:lnTo>
                      <a:pt x="633" y="49"/>
                    </a:lnTo>
                    <a:lnTo>
                      <a:pt x="550" y="25"/>
                    </a:lnTo>
                    <a:lnTo>
                      <a:pt x="454" y="13"/>
                    </a:lnTo>
                    <a:lnTo>
                      <a:pt x="37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9094439" y="1152265"/>
                <a:ext cx="39938" cy="7889"/>
              </a:xfrm>
              <a:custGeom>
                <a:avLst/>
                <a:gdLst/>
                <a:ahLst/>
                <a:cxnLst/>
                <a:rect l="l" t="t" r="r" b="b"/>
                <a:pathLst>
                  <a:path w="729" h="144" extrusionOk="0">
                    <a:moveTo>
                      <a:pt x="359" y="1"/>
                    </a:moveTo>
                    <a:lnTo>
                      <a:pt x="275" y="13"/>
                    </a:lnTo>
                    <a:lnTo>
                      <a:pt x="180" y="36"/>
                    </a:lnTo>
                    <a:lnTo>
                      <a:pt x="96" y="60"/>
                    </a:lnTo>
                    <a:lnTo>
                      <a:pt x="12" y="108"/>
                    </a:lnTo>
                    <a:lnTo>
                      <a:pt x="1" y="120"/>
                    </a:lnTo>
                    <a:lnTo>
                      <a:pt x="1" y="132"/>
                    </a:lnTo>
                    <a:lnTo>
                      <a:pt x="12" y="144"/>
                    </a:lnTo>
                    <a:lnTo>
                      <a:pt x="24" y="132"/>
                    </a:lnTo>
                    <a:lnTo>
                      <a:pt x="108" y="96"/>
                    </a:lnTo>
                    <a:lnTo>
                      <a:pt x="192" y="60"/>
                    </a:lnTo>
                    <a:lnTo>
                      <a:pt x="275" y="48"/>
                    </a:lnTo>
                    <a:lnTo>
                      <a:pt x="359" y="36"/>
                    </a:lnTo>
                    <a:lnTo>
                      <a:pt x="454" y="48"/>
                    </a:lnTo>
                    <a:lnTo>
                      <a:pt x="538" y="60"/>
                    </a:lnTo>
                    <a:lnTo>
                      <a:pt x="621" y="84"/>
                    </a:lnTo>
                    <a:lnTo>
                      <a:pt x="705" y="120"/>
                    </a:lnTo>
                    <a:lnTo>
                      <a:pt x="717" y="132"/>
                    </a:lnTo>
                    <a:lnTo>
                      <a:pt x="729" y="120"/>
                    </a:lnTo>
                    <a:lnTo>
                      <a:pt x="729" y="108"/>
                    </a:lnTo>
                    <a:lnTo>
                      <a:pt x="717" y="96"/>
                    </a:lnTo>
                    <a:lnTo>
                      <a:pt x="633" y="48"/>
                    </a:lnTo>
                    <a:lnTo>
                      <a:pt x="550" y="25"/>
                    </a:lnTo>
                    <a:lnTo>
                      <a:pt x="454" y="13"/>
                    </a:lnTo>
                    <a:lnTo>
                      <a:pt x="3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9094439" y="1115669"/>
                <a:ext cx="39938" cy="11779"/>
              </a:xfrm>
              <a:custGeom>
                <a:avLst/>
                <a:gdLst/>
                <a:ahLst/>
                <a:cxnLst/>
                <a:rect l="l" t="t" r="r" b="b"/>
                <a:pathLst>
                  <a:path w="729" h="215" extrusionOk="0">
                    <a:moveTo>
                      <a:pt x="347" y="0"/>
                    </a:moveTo>
                    <a:lnTo>
                      <a:pt x="203" y="12"/>
                    </a:lnTo>
                    <a:lnTo>
                      <a:pt x="60" y="36"/>
                    </a:lnTo>
                    <a:lnTo>
                      <a:pt x="36" y="48"/>
                    </a:lnTo>
                    <a:lnTo>
                      <a:pt x="12" y="84"/>
                    </a:lnTo>
                    <a:lnTo>
                      <a:pt x="1" y="107"/>
                    </a:lnTo>
                    <a:lnTo>
                      <a:pt x="1" y="143"/>
                    </a:lnTo>
                    <a:lnTo>
                      <a:pt x="12" y="179"/>
                    </a:lnTo>
                    <a:lnTo>
                      <a:pt x="48" y="203"/>
                    </a:lnTo>
                    <a:lnTo>
                      <a:pt x="72" y="215"/>
                    </a:lnTo>
                    <a:lnTo>
                      <a:pt x="108" y="203"/>
                    </a:lnTo>
                    <a:lnTo>
                      <a:pt x="239" y="191"/>
                    </a:lnTo>
                    <a:lnTo>
                      <a:pt x="371" y="179"/>
                    </a:lnTo>
                    <a:lnTo>
                      <a:pt x="514" y="179"/>
                    </a:lnTo>
                    <a:lnTo>
                      <a:pt x="645" y="191"/>
                    </a:lnTo>
                    <a:lnTo>
                      <a:pt x="681" y="191"/>
                    </a:lnTo>
                    <a:lnTo>
                      <a:pt x="705" y="167"/>
                    </a:lnTo>
                    <a:lnTo>
                      <a:pt x="729" y="131"/>
                    </a:lnTo>
                    <a:lnTo>
                      <a:pt x="729" y="96"/>
                    </a:lnTo>
                    <a:lnTo>
                      <a:pt x="729" y="72"/>
                    </a:lnTo>
                    <a:lnTo>
                      <a:pt x="705" y="36"/>
                    </a:lnTo>
                    <a:lnTo>
                      <a:pt x="681" y="24"/>
                    </a:lnTo>
                    <a:lnTo>
                      <a:pt x="645"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9216774" y="1114354"/>
                <a:ext cx="40596" cy="11834"/>
              </a:xfrm>
              <a:custGeom>
                <a:avLst/>
                <a:gdLst/>
                <a:ahLst/>
                <a:cxnLst/>
                <a:rect l="l" t="t" r="r" b="b"/>
                <a:pathLst>
                  <a:path w="741" h="216" extrusionOk="0">
                    <a:moveTo>
                      <a:pt x="358" y="0"/>
                    </a:moveTo>
                    <a:lnTo>
                      <a:pt x="203" y="12"/>
                    </a:lnTo>
                    <a:lnTo>
                      <a:pt x="60" y="36"/>
                    </a:lnTo>
                    <a:lnTo>
                      <a:pt x="24" y="60"/>
                    </a:lnTo>
                    <a:lnTo>
                      <a:pt x="12" y="84"/>
                    </a:lnTo>
                    <a:lnTo>
                      <a:pt x="0" y="120"/>
                    </a:lnTo>
                    <a:lnTo>
                      <a:pt x="0" y="155"/>
                    </a:lnTo>
                    <a:lnTo>
                      <a:pt x="12" y="179"/>
                    </a:lnTo>
                    <a:lnTo>
                      <a:pt x="36" y="203"/>
                    </a:lnTo>
                    <a:lnTo>
                      <a:pt x="72" y="215"/>
                    </a:lnTo>
                    <a:lnTo>
                      <a:pt x="108" y="215"/>
                    </a:lnTo>
                    <a:lnTo>
                      <a:pt x="239" y="191"/>
                    </a:lnTo>
                    <a:lnTo>
                      <a:pt x="370" y="179"/>
                    </a:lnTo>
                    <a:lnTo>
                      <a:pt x="514" y="179"/>
                    </a:lnTo>
                    <a:lnTo>
                      <a:pt x="657" y="191"/>
                    </a:lnTo>
                    <a:lnTo>
                      <a:pt x="681" y="179"/>
                    </a:lnTo>
                    <a:lnTo>
                      <a:pt x="717" y="155"/>
                    </a:lnTo>
                    <a:lnTo>
                      <a:pt x="740" y="131"/>
                    </a:lnTo>
                    <a:lnTo>
                      <a:pt x="740" y="96"/>
                    </a:lnTo>
                    <a:lnTo>
                      <a:pt x="729" y="60"/>
                    </a:lnTo>
                    <a:lnTo>
                      <a:pt x="717" y="36"/>
                    </a:lnTo>
                    <a:lnTo>
                      <a:pt x="681" y="12"/>
                    </a:lnTo>
                    <a:lnTo>
                      <a:pt x="657"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9327933" y="1184315"/>
                <a:ext cx="65468" cy="82506"/>
              </a:xfrm>
              <a:custGeom>
                <a:avLst/>
                <a:gdLst/>
                <a:ahLst/>
                <a:cxnLst/>
                <a:rect l="l" t="t" r="r" b="b"/>
                <a:pathLst>
                  <a:path w="1195" h="1506" extrusionOk="0">
                    <a:moveTo>
                      <a:pt x="490" y="1"/>
                    </a:moveTo>
                    <a:lnTo>
                      <a:pt x="395" y="13"/>
                    </a:lnTo>
                    <a:lnTo>
                      <a:pt x="299" y="36"/>
                    </a:lnTo>
                    <a:lnTo>
                      <a:pt x="204" y="72"/>
                    </a:lnTo>
                    <a:lnTo>
                      <a:pt x="108" y="108"/>
                    </a:lnTo>
                    <a:lnTo>
                      <a:pt x="25" y="156"/>
                    </a:lnTo>
                    <a:lnTo>
                      <a:pt x="1" y="1421"/>
                    </a:lnTo>
                    <a:lnTo>
                      <a:pt x="96" y="1457"/>
                    </a:lnTo>
                    <a:lnTo>
                      <a:pt x="204" y="1481"/>
                    </a:lnTo>
                    <a:lnTo>
                      <a:pt x="299" y="1505"/>
                    </a:lnTo>
                    <a:lnTo>
                      <a:pt x="395" y="1505"/>
                    </a:lnTo>
                    <a:lnTo>
                      <a:pt x="502" y="1493"/>
                    </a:lnTo>
                    <a:lnTo>
                      <a:pt x="598" y="1481"/>
                    </a:lnTo>
                    <a:lnTo>
                      <a:pt x="693" y="1445"/>
                    </a:lnTo>
                    <a:lnTo>
                      <a:pt x="789" y="1398"/>
                    </a:lnTo>
                    <a:lnTo>
                      <a:pt x="873" y="1350"/>
                    </a:lnTo>
                    <a:lnTo>
                      <a:pt x="956" y="1278"/>
                    </a:lnTo>
                    <a:lnTo>
                      <a:pt x="1028" y="1195"/>
                    </a:lnTo>
                    <a:lnTo>
                      <a:pt x="1087" y="1111"/>
                    </a:lnTo>
                    <a:lnTo>
                      <a:pt x="1135" y="1016"/>
                    </a:lnTo>
                    <a:lnTo>
                      <a:pt x="1171" y="920"/>
                    </a:lnTo>
                    <a:lnTo>
                      <a:pt x="1195" y="824"/>
                    </a:lnTo>
                    <a:lnTo>
                      <a:pt x="1195" y="717"/>
                    </a:lnTo>
                    <a:lnTo>
                      <a:pt x="1195" y="610"/>
                    </a:lnTo>
                    <a:lnTo>
                      <a:pt x="1171" y="502"/>
                    </a:lnTo>
                    <a:lnTo>
                      <a:pt x="1135" y="407"/>
                    </a:lnTo>
                    <a:lnTo>
                      <a:pt x="1087" y="311"/>
                    </a:lnTo>
                    <a:lnTo>
                      <a:pt x="1028" y="228"/>
                    </a:lnTo>
                    <a:lnTo>
                      <a:pt x="956" y="144"/>
                    </a:lnTo>
                    <a:lnTo>
                      <a:pt x="873" y="84"/>
                    </a:lnTo>
                    <a:lnTo>
                      <a:pt x="777" y="36"/>
                    </a:lnTo>
                    <a:lnTo>
                      <a:pt x="682" y="13"/>
                    </a:lnTo>
                    <a:lnTo>
                      <a:pt x="58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9327933" y="1184315"/>
                <a:ext cx="65468" cy="82506"/>
              </a:xfrm>
              <a:custGeom>
                <a:avLst/>
                <a:gdLst/>
                <a:ahLst/>
                <a:cxnLst/>
                <a:rect l="l" t="t" r="r" b="b"/>
                <a:pathLst>
                  <a:path w="1195" h="1506" fill="none" extrusionOk="0">
                    <a:moveTo>
                      <a:pt x="25" y="156"/>
                    </a:moveTo>
                    <a:lnTo>
                      <a:pt x="25" y="156"/>
                    </a:lnTo>
                    <a:lnTo>
                      <a:pt x="108" y="108"/>
                    </a:lnTo>
                    <a:lnTo>
                      <a:pt x="204" y="72"/>
                    </a:lnTo>
                    <a:lnTo>
                      <a:pt x="299" y="36"/>
                    </a:lnTo>
                    <a:lnTo>
                      <a:pt x="395" y="13"/>
                    </a:lnTo>
                    <a:lnTo>
                      <a:pt x="490" y="1"/>
                    </a:lnTo>
                    <a:lnTo>
                      <a:pt x="586" y="1"/>
                    </a:lnTo>
                    <a:lnTo>
                      <a:pt x="682" y="13"/>
                    </a:lnTo>
                    <a:lnTo>
                      <a:pt x="777" y="36"/>
                    </a:lnTo>
                    <a:lnTo>
                      <a:pt x="777" y="36"/>
                    </a:lnTo>
                    <a:lnTo>
                      <a:pt x="873" y="84"/>
                    </a:lnTo>
                    <a:lnTo>
                      <a:pt x="956" y="144"/>
                    </a:lnTo>
                    <a:lnTo>
                      <a:pt x="1028" y="228"/>
                    </a:lnTo>
                    <a:lnTo>
                      <a:pt x="1087" y="311"/>
                    </a:lnTo>
                    <a:lnTo>
                      <a:pt x="1135" y="407"/>
                    </a:lnTo>
                    <a:lnTo>
                      <a:pt x="1171" y="502"/>
                    </a:lnTo>
                    <a:lnTo>
                      <a:pt x="1195" y="610"/>
                    </a:lnTo>
                    <a:lnTo>
                      <a:pt x="1195" y="717"/>
                    </a:lnTo>
                    <a:lnTo>
                      <a:pt x="1195" y="717"/>
                    </a:lnTo>
                    <a:lnTo>
                      <a:pt x="1195" y="824"/>
                    </a:lnTo>
                    <a:lnTo>
                      <a:pt x="1171" y="920"/>
                    </a:lnTo>
                    <a:lnTo>
                      <a:pt x="1135" y="1016"/>
                    </a:lnTo>
                    <a:lnTo>
                      <a:pt x="1087" y="1111"/>
                    </a:lnTo>
                    <a:lnTo>
                      <a:pt x="1028" y="1195"/>
                    </a:lnTo>
                    <a:lnTo>
                      <a:pt x="956" y="1278"/>
                    </a:lnTo>
                    <a:lnTo>
                      <a:pt x="873" y="1350"/>
                    </a:lnTo>
                    <a:lnTo>
                      <a:pt x="789" y="1398"/>
                    </a:lnTo>
                    <a:lnTo>
                      <a:pt x="789" y="1398"/>
                    </a:lnTo>
                    <a:lnTo>
                      <a:pt x="693" y="1445"/>
                    </a:lnTo>
                    <a:lnTo>
                      <a:pt x="598" y="1481"/>
                    </a:lnTo>
                    <a:lnTo>
                      <a:pt x="502" y="1493"/>
                    </a:lnTo>
                    <a:lnTo>
                      <a:pt x="395" y="1505"/>
                    </a:lnTo>
                    <a:lnTo>
                      <a:pt x="299" y="1505"/>
                    </a:lnTo>
                    <a:lnTo>
                      <a:pt x="204" y="1481"/>
                    </a:lnTo>
                    <a:lnTo>
                      <a:pt x="96" y="1457"/>
                    </a:lnTo>
                    <a:lnTo>
                      <a:pt x="1" y="14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342341" y="1209844"/>
                <a:ext cx="31447" cy="18353"/>
              </a:xfrm>
              <a:custGeom>
                <a:avLst/>
                <a:gdLst/>
                <a:ahLst/>
                <a:cxnLst/>
                <a:rect l="l" t="t" r="r" b="b"/>
                <a:pathLst>
                  <a:path w="574" h="335" fill="none" extrusionOk="0">
                    <a:moveTo>
                      <a:pt x="1" y="335"/>
                    </a:moveTo>
                    <a:lnTo>
                      <a:pt x="1" y="335"/>
                    </a:lnTo>
                    <a:lnTo>
                      <a:pt x="25" y="263"/>
                    </a:lnTo>
                    <a:lnTo>
                      <a:pt x="72" y="191"/>
                    </a:lnTo>
                    <a:lnTo>
                      <a:pt x="132" y="132"/>
                    </a:lnTo>
                    <a:lnTo>
                      <a:pt x="204" y="72"/>
                    </a:lnTo>
                    <a:lnTo>
                      <a:pt x="287" y="24"/>
                    </a:lnTo>
                    <a:lnTo>
                      <a:pt x="371" y="0"/>
                    </a:lnTo>
                    <a:lnTo>
                      <a:pt x="466" y="0"/>
                    </a:lnTo>
                    <a:lnTo>
                      <a:pt x="526" y="12"/>
                    </a:lnTo>
                    <a:lnTo>
                      <a:pt x="574" y="3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180780" y="1347191"/>
                <a:ext cx="79877" cy="30789"/>
              </a:xfrm>
              <a:custGeom>
                <a:avLst/>
                <a:gdLst/>
                <a:ahLst/>
                <a:cxnLst/>
                <a:rect l="l" t="t" r="r" b="b"/>
                <a:pathLst>
                  <a:path w="1458" h="562" fill="none" extrusionOk="0">
                    <a:moveTo>
                      <a:pt x="1" y="562"/>
                    </a:moveTo>
                    <a:lnTo>
                      <a:pt x="1" y="562"/>
                    </a:lnTo>
                    <a:lnTo>
                      <a:pt x="204" y="562"/>
                    </a:lnTo>
                    <a:lnTo>
                      <a:pt x="406" y="538"/>
                    </a:lnTo>
                    <a:lnTo>
                      <a:pt x="598" y="502"/>
                    </a:lnTo>
                    <a:lnTo>
                      <a:pt x="789" y="442"/>
                    </a:lnTo>
                    <a:lnTo>
                      <a:pt x="968" y="359"/>
                    </a:lnTo>
                    <a:lnTo>
                      <a:pt x="1147" y="251"/>
                    </a:lnTo>
                    <a:lnTo>
                      <a:pt x="1314" y="132"/>
                    </a:lnTo>
                    <a:lnTo>
                      <a:pt x="1457"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145444" y="1183000"/>
                <a:ext cx="22955" cy="67440"/>
              </a:xfrm>
              <a:custGeom>
                <a:avLst/>
                <a:gdLst/>
                <a:ahLst/>
                <a:cxnLst/>
                <a:rect l="l" t="t" r="r" b="b"/>
                <a:pathLst>
                  <a:path w="419" h="1231" extrusionOk="0">
                    <a:moveTo>
                      <a:pt x="395" y="1"/>
                    </a:moveTo>
                    <a:lnTo>
                      <a:pt x="383" y="13"/>
                    </a:lnTo>
                    <a:lnTo>
                      <a:pt x="383" y="25"/>
                    </a:lnTo>
                    <a:lnTo>
                      <a:pt x="323" y="466"/>
                    </a:lnTo>
                    <a:lnTo>
                      <a:pt x="311" y="586"/>
                    </a:lnTo>
                    <a:lnTo>
                      <a:pt x="299" y="657"/>
                    </a:lnTo>
                    <a:lnTo>
                      <a:pt x="299" y="693"/>
                    </a:lnTo>
                    <a:lnTo>
                      <a:pt x="287" y="729"/>
                    </a:lnTo>
                    <a:lnTo>
                      <a:pt x="275" y="741"/>
                    </a:lnTo>
                    <a:lnTo>
                      <a:pt x="252" y="753"/>
                    </a:lnTo>
                    <a:lnTo>
                      <a:pt x="204" y="765"/>
                    </a:lnTo>
                    <a:lnTo>
                      <a:pt x="108" y="765"/>
                    </a:lnTo>
                    <a:lnTo>
                      <a:pt x="61" y="777"/>
                    </a:lnTo>
                    <a:lnTo>
                      <a:pt x="25" y="813"/>
                    </a:lnTo>
                    <a:lnTo>
                      <a:pt x="1" y="860"/>
                    </a:lnTo>
                    <a:lnTo>
                      <a:pt x="1" y="884"/>
                    </a:lnTo>
                    <a:lnTo>
                      <a:pt x="13" y="908"/>
                    </a:lnTo>
                    <a:lnTo>
                      <a:pt x="37" y="956"/>
                    </a:lnTo>
                    <a:lnTo>
                      <a:pt x="72" y="992"/>
                    </a:lnTo>
                    <a:lnTo>
                      <a:pt x="132" y="1063"/>
                    </a:lnTo>
                    <a:lnTo>
                      <a:pt x="275" y="1231"/>
                    </a:lnTo>
                    <a:lnTo>
                      <a:pt x="299" y="1231"/>
                    </a:lnTo>
                    <a:lnTo>
                      <a:pt x="311" y="1219"/>
                    </a:lnTo>
                    <a:lnTo>
                      <a:pt x="311" y="1207"/>
                    </a:lnTo>
                    <a:lnTo>
                      <a:pt x="168" y="1051"/>
                    </a:lnTo>
                    <a:lnTo>
                      <a:pt x="96" y="968"/>
                    </a:lnTo>
                    <a:lnTo>
                      <a:pt x="61" y="920"/>
                    </a:lnTo>
                    <a:lnTo>
                      <a:pt x="49" y="872"/>
                    </a:lnTo>
                    <a:lnTo>
                      <a:pt x="49" y="848"/>
                    </a:lnTo>
                    <a:lnTo>
                      <a:pt x="49" y="825"/>
                    </a:lnTo>
                    <a:lnTo>
                      <a:pt x="72" y="813"/>
                    </a:lnTo>
                    <a:lnTo>
                      <a:pt x="84" y="801"/>
                    </a:lnTo>
                    <a:lnTo>
                      <a:pt x="204" y="801"/>
                    </a:lnTo>
                    <a:lnTo>
                      <a:pt x="252" y="789"/>
                    </a:lnTo>
                    <a:lnTo>
                      <a:pt x="299" y="765"/>
                    </a:lnTo>
                    <a:lnTo>
                      <a:pt x="323" y="741"/>
                    </a:lnTo>
                    <a:lnTo>
                      <a:pt x="323" y="717"/>
                    </a:lnTo>
                    <a:lnTo>
                      <a:pt x="335" y="657"/>
                    </a:lnTo>
                    <a:lnTo>
                      <a:pt x="359" y="443"/>
                    </a:lnTo>
                    <a:lnTo>
                      <a:pt x="419" y="25"/>
                    </a:lnTo>
                    <a:lnTo>
                      <a:pt x="407" y="13"/>
                    </a:lnTo>
                    <a:lnTo>
                      <a:pt x="39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9173603" y="1253672"/>
                <a:ext cx="48430" cy="40596"/>
              </a:xfrm>
              <a:custGeom>
                <a:avLst/>
                <a:gdLst/>
                <a:ahLst/>
                <a:cxnLst/>
                <a:rect l="l" t="t" r="r" b="b"/>
                <a:pathLst>
                  <a:path w="884" h="741" extrusionOk="0">
                    <a:moveTo>
                      <a:pt x="657" y="0"/>
                    </a:moveTo>
                    <a:lnTo>
                      <a:pt x="621" y="12"/>
                    </a:lnTo>
                    <a:lnTo>
                      <a:pt x="537" y="48"/>
                    </a:lnTo>
                    <a:lnTo>
                      <a:pt x="0" y="394"/>
                    </a:lnTo>
                    <a:lnTo>
                      <a:pt x="12" y="418"/>
                    </a:lnTo>
                    <a:lnTo>
                      <a:pt x="36" y="466"/>
                    </a:lnTo>
                    <a:lnTo>
                      <a:pt x="132" y="585"/>
                    </a:lnTo>
                    <a:lnTo>
                      <a:pt x="191" y="645"/>
                    </a:lnTo>
                    <a:lnTo>
                      <a:pt x="251" y="693"/>
                    </a:lnTo>
                    <a:lnTo>
                      <a:pt x="311" y="729"/>
                    </a:lnTo>
                    <a:lnTo>
                      <a:pt x="382" y="741"/>
                    </a:lnTo>
                    <a:lnTo>
                      <a:pt x="502" y="741"/>
                    </a:lnTo>
                    <a:lnTo>
                      <a:pt x="561" y="717"/>
                    </a:lnTo>
                    <a:lnTo>
                      <a:pt x="621" y="693"/>
                    </a:lnTo>
                    <a:lnTo>
                      <a:pt x="669" y="669"/>
                    </a:lnTo>
                    <a:lnTo>
                      <a:pt x="717" y="633"/>
                    </a:lnTo>
                    <a:lnTo>
                      <a:pt x="764" y="597"/>
                    </a:lnTo>
                    <a:lnTo>
                      <a:pt x="800" y="549"/>
                    </a:lnTo>
                    <a:lnTo>
                      <a:pt x="836" y="490"/>
                    </a:lnTo>
                    <a:lnTo>
                      <a:pt x="860" y="430"/>
                    </a:lnTo>
                    <a:lnTo>
                      <a:pt x="872" y="370"/>
                    </a:lnTo>
                    <a:lnTo>
                      <a:pt x="884" y="311"/>
                    </a:lnTo>
                    <a:lnTo>
                      <a:pt x="872" y="251"/>
                    </a:lnTo>
                    <a:lnTo>
                      <a:pt x="860" y="191"/>
                    </a:lnTo>
                    <a:lnTo>
                      <a:pt x="848" y="132"/>
                    </a:lnTo>
                    <a:lnTo>
                      <a:pt x="812" y="84"/>
                    </a:lnTo>
                    <a:lnTo>
                      <a:pt x="764" y="24"/>
                    </a:lnTo>
                    <a:lnTo>
                      <a:pt x="740" y="12"/>
                    </a:lnTo>
                    <a:lnTo>
                      <a:pt x="705"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8987170" y="907650"/>
                <a:ext cx="428473" cy="319890"/>
              </a:xfrm>
              <a:custGeom>
                <a:avLst/>
                <a:gdLst/>
                <a:ahLst/>
                <a:cxnLst/>
                <a:rect l="l" t="t" r="r" b="b"/>
                <a:pathLst>
                  <a:path w="7821" h="5839" extrusionOk="0">
                    <a:moveTo>
                      <a:pt x="3630" y="0"/>
                    </a:moveTo>
                    <a:lnTo>
                      <a:pt x="3439" y="12"/>
                    </a:lnTo>
                    <a:lnTo>
                      <a:pt x="3248" y="48"/>
                    </a:lnTo>
                    <a:lnTo>
                      <a:pt x="3069" y="96"/>
                    </a:lnTo>
                    <a:lnTo>
                      <a:pt x="2902" y="167"/>
                    </a:lnTo>
                    <a:lnTo>
                      <a:pt x="2735" y="263"/>
                    </a:lnTo>
                    <a:lnTo>
                      <a:pt x="2591" y="370"/>
                    </a:lnTo>
                    <a:lnTo>
                      <a:pt x="2460" y="502"/>
                    </a:lnTo>
                    <a:lnTo>
                      <a:pt x="2329" y="657"/>
                    </a:lnTo>
                    <a:lnTo>
                      <a:pt x="2269" y="729"/>
                    </a:lnTo>
                    <a:lnTo>
                      <a:pt x="2197" y="788"/>
                    </a:lnTo>
                    <a:lnTo>
                      <a:pt x="2114" y="824"/>
                    </a:lnTo>
                    <a:lnTo>
                      <a:pt x="2030" y="860"/>
                    </a:lnTo>
                    <a:lnTo>
                      <a:pt x="1947" y="872"/>
                    </a:lnTo>
                    <a:lnTo>
                      <a:pt x="1863" y="884"/>
                    </a:lnTo>
                    <a:lnTo>
                      <a:pt x="1684" y="896"/>
                    </a:lnTo>
                    <a:lnTo>
                      <a:pt x="1505" y="896"/>
                    </a:lnTo>
                    <a:lnTo>
                      <a:pt x="1326" y="908"/>
                    </a:lnTo>
                    <a:lnTo>
                      <a:pt x="1135" y="932"/>
                    </a:lnTo>
                    <a:lnTo>
                      <a:pt x="944" y="979"/>
                    </a:lnTo>
                    <a:lnTo>
                      <a:pt x="777" y="1051"/>
                    </a:lnTo>
                    <a:lnTo>
                      <a:pt x="609" y="1134"/>
                    </a:lnTo>
                    <a:lnTo>
                      <a:pt x="454" y="1242"/>
                    </a:lnTo>
                    <a:lnTo>
                      <a:pt x="311" y="1361"/>
                    </a:lnTo>
                    <a:lnTo>
                      <a:pt x="251" y="1433"/>
                    </a:lnTo>
                    <a:lnTo>
                      <a:pt x="191" y="1505"/>
                    </a:lnTo>
                    <a:lnTo>
                      <a:pt x="144" y="1576"/>
                    </a:lnTo>
                    <a:lnTo>
                      <a:pt x="96" y="1660"/>
                    </a:lnTo>
                    <a:lnTo>
                      <a:pt x="60" y="1755"/>
                    </a:lnTo>
                    <a:lnTo>
                      <a:pt x="36" y="1839"/>
                    </a:lnTo>
                    <a:lnTo>
                      <a:pt x="12" y="1934"/>
                    </a:lnTo>
                    <a:lnTo>
                      <a:pt x="0" y="2030"/>
                    </a:lnTo>
                    <a:lnTo>
                      <a:pt x="0" y="2125"/>
                    </a:lnTo>
                    <a:lnTo>
                      <a:pt x="0" y="2221"/>
                    </a:lnTo>
                    <a:lnTo>
                      <a:pt x="12" y="2317"/>
                    </a:lnTo>
                    <a:lnTo>
                      <a:pt x="36" y="2400"/>
                    </a:lnTo>
                    <a:lnTo>
                      <a:pt x="60" y="2484"/>
                    </a:lnTo>
                    <a:lnTo>
                      <a:pt x="96" y="2567"/>
                    </a:lnTo>
                    <a:lnTo>
                      <a:pt x="144" y="2651"/>
                    </a:lnTo>
                    <a:lnTo>
                      <a:pt x="191" y="2722"/>
                    </a:lnTo>
                    <a:lnTo>
                      <a:pt x="251" y="2794"/>
                    </a:lnTo>
                    <a:lnTo>
                      <a:pt x="323" y="2854"/>
                    </a:lnTo>
                    <a:lnTo>
                      <a:pt x="466" y="2937"/>
                    </a:lnTo>
                    <a:lnTo>
                      <a:pt x="597" y="3033"/>
                    </a:lnTo>
                    <a:lnTo>
                      <a:pt x="657" y="3081"/>
                    </a:lnTo>
                    <a:lnTo>
                      <a:pt x="705" y="3128"/>
                    </a:lnTo>
                    <a:lnTo>
                      <a:pt x="753" y="3200"/>
                    </a:lnTo>
                    <a:lnTo>
                      <a:pt x="777" y="3272"/>
                    </a:lnTo>
                    <a:lnTo>
                      <a:pt x="777" y="3319"/>
                    </a:lnTo>
                    <a:lnTo>
                      <a:pt x="777" y="3367"/>
                    </a:lnTo>
                    <a:lnTo>
                      <a:pt x="753" y="3463"/>
                    </a:lnTo>
                    <a:lnTo>
                      <a:pt x="693" y="3666"/>
                    </a:lnTo>
                    <a:lnTo>
                      <a:pt x="669" y="3749"/>
                    </a:lnTo>
                    <a:lnTo>
                      <a:pt x="669" y="3845"/>
                    </a:lnTo>
                    <a:lnTo>
                      <a:pt x="669" y="3940"/>
                    </a:lnTo>
                    <a:lnTo>
                      <a:pt x="681" y="4036"/>
                    </a:lnTo>
                    <a:lnTo>
                      <a:pt x="717" y="4119"/>
                    </a:lnTo>
                    <a:lnTo>
                      <a:pt x="753" y="4203"/>
                    </a:lnTo>
                    <a:lnTo>
                      <a:pt x="800" y="4287"/>
                    </a:lnTo>
                    <a:lnTo>
                      <a:pt x="848" y="4358"/>
                    </a:lnTo>
                    <a:lnTo>
                      <a:pt x="920" y="4430"/>
                    </a:lnTo>
                    <a:lnTo>
                      <a:pt x="991" y="4478"/>
                    </a:lnTo>
                    <a:lnTo>
                      <a:pt x="1075" y="4525"/>
                    </a:lnTo>
                    <a:lnTo>
                      <a:pt x="1159" y="4549"/>
                    </a:lnTo>
                    <a:lnTo>
                      <a:pt x="1242" y="4573"/>
                    </a:lnTo>
                    <a:lnTo>
                      <a:pt x="1338" y="4585"/>
                    </a:lnTo>
                    <a:lnTo>
                      <a:pt x="1433" y="4597"/>
                    </a:lnTo>
                    <a:lnTo>
                      <a:pt x="1529" y="4585"/>
                    </a:lnTo>
                    <a:lnTo>
                      <a:pt x="1517" y="4251"/>
                    </a:lnTo>
                    <a:lnTo>
                      <a:pt x="1529" y="4060"/>
                    </a:lnTo>
                    <a:lnTo>
                      <a:pt x="1553" y="3869"/>
                    </a:lnTo>
                    <a:lnTo>
                      <a:pt x="1588" y="3642"/>
                    </a:lnTo>
                    <a:lnTo>
                      <a:pt x="1636" y="3439"/>
                    </a:lnTo>
                    <a:lnTo>
                      <a:pt x="1660" y="3343"/>
                    </a:lnTo>
                    <a:lnTo>
                      <a:pt x="1696" y="3260"/>
                    </a:lnTo>
                    <a:lnTo>
                      <a:pt x="1732" y="3200"/>
                    </a:lnTo>
                    <a:lnTo>
                      <a:pt x="1767" y="3152"/>
                    </a:lnTo>
                    <a:lnTo>
                      <a:pt x="1815" y="3140"/>
                    </a:lnTo>
                    <a:lnTo>
                      <a:pt x="1839" y="3140"/>
                    </a:lnTo>
                    <a:lnTo>
                      <a:pt x="1863" y="3152"/>
                    </a:lnTo>
                    <a:lnTo>
                      <a:pt x="2006" y="3212"/>
                    </a:lnTo>
                    <a:lnTo>
                      <a:pt x="2150" y="3272"/>
                    </a:lnTo>
                    <a:lnTo>
                      <a:pt x="2293" y="3296"/>
                    </a:lnTo>
                    <a:lnTo>
                      <a:pt x="2424" y="3319"/>
                    </a:lnTo>
                    <a:lnTo>
                      <a:pt x="2556" y="3319"/>
                    </a:lnTo>
                    <a:lnTo>
                      <a:pt x="2675" y="3307"/>
                    </a:lnTo>
                    <a:lnTo>
                      <a:pt x="2794" y="3284"/>
                    </a:lnTo>
                    <a:lnTo>
                      <a:pt x="2914" y="3260"/>
                    </a:lnTo>
                    <a:lnTo>
                      <a:pt x="3021" y="3224"/>
                    </a:lnTo>
                    <a:lnTo>
                      <a:pt x="3129" y="3176"/>
                    </a:lnTo>
                    <a:lnTo>
                      <a:pt x="3320" y="3069"/>
                    </a:lnTo>
                    <a:lnTo>
                      <a:pt x="3499" y="2949"/>
                    </a:lnTo>
                    <a:lnTo>
                      <a:pt x="3654" y="2842"/>
                    </a:lnTo>
                    <a:lnTo>
                      <a:pt x="3726" y="2782"/>
                    </a:lnTo>
                    <a:lnTo>
                      <a:pt x="3809" y="2746"/>
                    </a:lnTo>
                    <a:lnTo>
                      <a:pt x="3893" y="2711"/>
                    </a:lnTo>
                    <a:lnTo>
                      <a:pt x="3988" y="2675"/>
                    </a:lnTo>
                    <a:lnTo>
                      <a:pt x="4179" y="2639"/>
                    </a:lnTo>
                    <a:lnTo>
                      <a:pt x="4370" y="2627"/>
                    </a:lnTo>
                    <a:lnTo>
                      <a:pt x="4597" y="2627"/>
                    </a:lnTo>
                    <a:lnTo>
                      <a:pt x="4705" y="2651"/>
                    </a:lnTo>
                    <a:lnTo>
                      <a:pt x="4800" y="2675"/>
                    </a:lnTo>
                    <a:lnTo>
                      <a:pt x="4896" y="2711"/>
                    </a:lnTo>
                    <a:lnTo>
                      <a:pt x="4991" y="2758"/>
                    </a:lnTo>
                    <a:lnTo>
                      <a:pt x="5075" y="2806"/>
                    </a:lnTo>
                    <a:lnTo>
                      <a:pt x="5158" y="2866"/>
                    </a:lnTo>
                    <a:lnTo>
                      <a:pt x="5242" y="2937"/>
                    </a:lnTo>
                    <a:lnTo>
                      <a:pt x="5302" y="3009"/>
                    </a:lnTo>
                    <a:lnTo>
                      <a:pt x="5361" y="3093"/>
                    </a:lnTo>
                    <a:lnTo>
                      <a:pt x="5421" y="3188"/>
                    </a:lnTo>
                    <a:lnTo>
                      <a:pt x="5469" y="3284"/>
                    </a:lnTo>
                    <a:lnTo>
                      <a:pt x="5505" y="3391"/>
                    </a:lnTo>
                    <a:lnTo>
                      <a:pt x="5540" y="3499"/>
                    </a:lnTo>
                    <a:lnTo>
                      <a:pt x="5564" y="3606"/>
                    </a:lnTo>
                    <a:lnTo>
                      <a:pt x="5588" y="3857"/>
                    </a:lnTo>
                    <a:lnTo>
                      <a:pt x="5600" y="4119"/>
                    </a:lnTo>
                    <a:lnTo>
                      <a:pt x="5612" y="4657"/>
                    </a:lnTo>
                    <a:lnTo>
                      <a:pt x="5612" y="5134"/>
                    </a:lnTo>
                    <a:lnTo>
                      <a:pt x="5624" y="5337"/>
                    </a:lnTo>
                    <a:lnTo>
                      <a:pt x="5660" y="5492"/>
                    </a:lnTo>
                    <a:lnTo>
                      <a:pt x="5672" y="5588"/>
                    </a:lnTo>
                    <a:lnTo>
                      <a:pt x="5696" y="5648"/>
                    </a:lnTo>
                    <a:lnTo>
                      <a:pt x="5719" y="5695"/>
                    </a:lnTo>
                    <a:lnTo>
                      <a:pt x="5767" y="5755"/>
                    </a:lnTo>
                    <a:lnTo>
                      <a:pt x="5827" y="5803"/>
                    </a:lnTo>
                    <a:lnTo>
                      <a:pt x="5911" y="5827"/>
                    </a:lnTo>
                    <a:lnTo>
                      <a:pt x="6018" y="5827"/>
                    </a:lnTo>
                    <a:lnTo>
                      <a:pt x="6030" y="5839"/>
                    </a:lnTo>
                    <a:lnTo>
                      <a:pt x="6054" y="5839"/>
                    </a:lnTo>
                    <a:lnTo>
                      <a:pt x="6090" y="5827"/>
                    </a:lnTo>
                    <a:lnTo>
                      <a:pt x="6113" y="5803"/>
                    </a:lnTo>
                    <a:lnTo>
                      <a:pt x="6149" y="5767"/>
                    </a:lnTo>
                    <a:lnTo>
                      <a:pt x="6185" y="5695"/>
                    </a:lnTo>
                    <a:lnTo>
                      <a:pt x="6221" y="5600"/>
                    </a:lnTo>
                    <a:lnTo>
                      <a:pt x="6257" y="5492"/>
                    </a:lnTo>
                    <a:lnTo>
                      <a:pt x="6305" y="5385"/>
                    </a:lnTo>
                    <a:lnTo>
                      <a:pt x="6364" y="5289"/>
                    </a:lnTo>
                    <a:lnTo>
                      <a:pt x="6400" y="5242"/>
                    </a:lnTo>
                    <a:lnTo>
                      <a:pt x="6448" y="5206"/>
                    </a:lnTo>
                    <a:lnTo>
                      <a:pt x="6496" y="5170"/>
                    </a:lnTo>
                    <a:lnTo>
                      <a:pt x="6555" y="5146"/>
                    </a:lnTo>
                    <a:lnTo>
                      <a:pt x="6615" y="5122"/>
                    </a:lnTo>
                    <a:lnTo>
                      <a:pt x="6687" y="5110"/>
                    </a:lnTo>
                    <a:lnTo>
                      <a:pt x="6770" y="5098"/>
                    </a:lnTo>
                    <a:lnTo>
                      <a:pt x="6866" y="5098"/>
                    </a:lnTo>
                    <a:lnTo>
                      <a:pt x="6973" y="5110"/>
                    </a:lnTo>
                    <a:lnTo>
                      <a:pt x="7081" y="5134"/>
                    </a:lnTo>
                    <a:lnTo>
                      <a:pt x="7319" y="4597"/>
                    </a:lnTo>
                    <a:lnTo>
                      <a:pt x="7355" y="4525"/>
                    </a:lnTo>
                    <a:lnTo>
                      <a:pt x="7391" y="4442"/>
                    </a:lnTo>
                    <a:lnTo>
                      <a:pt x="7487" y="4263"/>
                    </a:lnTo>
                    <a:lnTo>
                      <a:pt x="7570" y="4095"/>
                    </a:lnTo>
                    <a:lnTo>
                      <a:pt x="7642" y="3928"/>
                    </a:lnTo>
                    <a:lnTo>
                      <a:pt x="7701" y="3761"/>
                    </a:lnTo>
                    <a:lnTo>
                      <a:pt x="7749" y="3582"/>
                    </a:lnTo>
                    <a:lnTo>
                      <a:pt x="7785" y="3403"/>
                    </a:lnTo>
                    <a:lnTo>
                      <a:pt x="7809" y="3224"/>
                    </a:lnTo>
                    <a:lnTo>
                      <a:pt x="7821" y="3033"/>
                    </a:lnTo>
                    <a:lnTo>
                      <a:pt x="7821" y="2842"/>
                    </a:lnTo>
                    <a:lnTo>
                      <a:pt x="7809" y="2675"/>
                    </a:lnTo>
                    <a:lnTo>
                      <a:pt x="7773" y="2508"/>
                    </a:lnTo>
                    <a:lnTo>
                      <a:pt x="7713" y="2352"/>
                    </a:lnTo>
                    <a:lnTo>
                      <a:pt x="7642" y="2209"/>
                    </a:lnTo>
                    <a:lnTo>
                      <a:pt x="7546" y="2066"/>
                    </a:lnTo>
                    <a:lnTo>
                      <a:pt x="7439" y="1934"/>
                    </a:lnTo>
                    <a:lnTo>
                      <a:pt x="7319" y="1815"/>
                    </a:lnTo>
                    <a:lnTo>
                      <a:pt x="7188" y="1720"/>
                    </a:lnTo>
                    <a:lnTo>
                      <a:pt x="7128" y="1684"/>
                    </a:lnTo>
                    <a:lnTo>
                      <a:pt x="7069" y="1660"/>
                    </a:lnTo>
                    <a:lnTo>
                      <a:pt x="6902" y="1624"/>
                    </a:lnTo>
                    <a:lnTo>
                      <a:pt x="6734" y="1612"/>
                    </a:lnTo>
                    <a:lnTo>
                      <a:pt x="6543" y="1600"/>
                    </a:lnTo>
                    <a:lnTo>
                      <a:pt x="6245" y="1612"/>
                    </a:lnTo>
                    <a:lnTo>
                      <a:pt x="6113" y="1612"/>
                    </a:lnTo>
                    <a:lnTo>
                      <a:pt x="6018" y="1481"/>
                    </a:lnTo>
                    <a:lnTo>
                      <a:pt x="5791" y="1182"/>
                    </a:lnTo>
                    <a:lnTo>
                      <a:pt x="5648" y="1003"/>
                    </a:lnTo>
                    <a:lnTo>
                      <a:pt x="5493" y="824"/>
                    </a:lnTo>
                    <a:lnTo>
                      <a:pt x="5337" y="669"/>
                    </a:lnTo>
                    <a:lnTo>
                      <a:pt x="5194" y="549"/>
                    </a:lnTo>
                    <a:lnTo>
                      <a:pt x="5039" y="454"/>
                    </a:lnTo>
                    <a:lnTo>
                      <a:pt x="4872" y="358"/>
                    </a:lnTo>
                    <a:lnTo>
                      <a:pt x="4705" y="263"/>
                    </a:lnTo>
                    <a:lnTo>
                      <a:pt x="4537" y="191"/>
                    </a:lnTo>
                    <a:lnTo>
                      <a:pt x="4358" y="120"/>
                    </a:lnTo>
                    <a:lnTo>
                      <a:pt x="4179" y="72"/>
                    </a:lnTo>
                    <a:lnTo>
                      <a:pt x="4000" y="36"/>
                    </a:lnTo>
                    <a:lnTo>
                      <a:pt x="3809" y="12"/>
                    </a:lnTo>
                    <a:lnTo>
                      <a:pt x="363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9613801" y="1704335"/>
                <a:ext cx="272829" cy="240780"/>
              </a:xfrm>
              <a:custGeom>
                <a:avLst/>
                <a:gdLst/>
                <a:ahLst/>
                <a:cxnLst/>
                <a:rect l="l" t="t" r="r" b="b"/>
                <a:pathLst>
                  <a:path w="4980" h="4395" extrusionOk="0">
                    <a:moveTo>
                      <a:pt x="3033" y="1"/>
                    </a:moveTo>
                    <a:lnTo>
                      <a:pt x="1" y="1768"/>
                    </a:lnTo>
                    <a:lnTo>
                      <a:pt x="1218" y="3523"/>
                    </a:lnTo>
                    <a:lnTo>
                      <a:pt x="3356" y="4394"/>
                    </a:lnTo>
                    <a:lnTo>
                      <a:pt x="3523" y="4382"/>
                    </a:lnTo>
                    <a:lnTo>
                      <a:pt x="3690" y="4359"/>
                    </a:lnTo>
                    <a:lnTo>
                      <a:pt x="3833" y="4335"/>
                    </a:lnTo>
                    <a:lnTo>
                      <a:pt x="3976" y="4299"/>
                    </a:lnTo>
                    <a:lnTo>
                      <a:pt x="4096" y="4263"/>
                    </a:lnTo>
                    <a:lnTo>
                      <a:pt x="4215" y="4215"/>
                    </a:lnTo>
                    <a:lnTo>
                      <a:pt x="4323" y="4167"/>
                    </a:lnTo>
                    <a:lnTo>
                      <a:pt x="4418" y="4108"/>
                    </a:lnTo>
                    <a:lnTo>
                      <a:pt x="4502" y="4048"/>
                    </a:lnTo>
                    <a:lnTo>
                      <a:pt x="4585" y="3988"/>
                    </a:lnTo>
                    <a:lnTo>
                      <a:pt x="4645" y="3929"/>
                    </a:lnTo>
                    <a:lnTo>
                      <a:pt x="4717" y="3857"/>
                    </a:lnTo>
                    <a:lnTo>
                      <a:pt x="4764" y="3785"/>
                    </a:lnTo>
                    <a:lnTo>
                      <a:pt x="4812" y="3702"/>
                    </a:lnTo>
                    <a:lnTo>
                      <a:pt x="4884" y="3547"/>
                    </a:lnTo>
                    <a:lnTo>
                      <a:pt x="4932" y="3391"/>
                    </a:lnTo>
                    <a:lnTo>
                      <a:pt x="4967" y="3224"/>
                    </a:lnTo>
                    <a:lnTo>
                      <a:pt x="4979" y="3069"/>
                    </a:lnTo>
                    <a:lnTo>
                      <a:pt x="4967" y="2902"/>
                    </a:lnTo>
                    <a:lnTo>
                      <a:pt x="4955" y="2759"/>
                    </a:lnTo>
                    <a:lnTo>
                      <a:pt x="4920" y="2615"/>
                    </a:lnTo>
                    <a:lnTo>
                      <a:pt x="4896" y="2484"/>
                    </a:lnTo>
                    <a:lnTo>
                      <a:pt x="4860" y="2377"/>
                    </a:lnTo>
                    <a:lnTo>
                      <a:pt x="4800" y="2269"/>
                    </a:lnTo>
                    <a:lnTo>
                      <a:pt x="4717" y="2126"/>
                    </a:lnTo>
                    <a:lnTo>
                      <a:pt x="4609" y="1959"/>
                    </a:lnTo>
                    <a:lnTo>
                      <a:pt x="4490" y="1780"/>
                    </a:lnTo>
                    <a:lnTo>
                      <a:pt x="4191" y="1386"/>
                    </a:lnTo>
                    <a:lnTo>
                      <a:pt x="3869" y="992"/>
                    </a:lnTo>
                    <a:lnTo>
                      <a:pt x="3284" y="299"/>
                    </a:lnTo>
                    <a:lnTo>
                      <a:pt x="3033"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9795633" y="1352450"/>
                <a:ext cx="134826" cy="180571"/>
              </a:xfrm>
              <a:custGeom>
                <a:avLst/>
                <a:gdLst/>
                <a:ahLst/>
                <a:cxnLst/>
                <a:rect l="l" t="t" r="r" b="b"/>
                <a:pathLst>
                  <a:path w="2461" h="3296" extrusionOk="0">
                    <a:moveTo>
                      <a:pt x="299" y="0"/>
                    </a:moveTo>
                    <a:lnTo>
                      <a:pt x="216" y="12"/>
                    </a:lnTo>
                    <a:lnTo>
                      <a:pt x="144" y="36"/>
                    </a:lnTo>
                    <a:lnTo>
                      <a:pt x="84" y="84"/>
                    </a:lnTo>
                    <a:lnTo>
                      <a:pt x="37" y="131"/>
                    </a:lnTo>
                    <a:lnTo>
                      <a:pt x="1" y="203"/>
                    </a:lnTo>
                    <a:lnTo>
                      <a:pt x="1" y="251"/>
                    </a:lnTo>
                    <a:lnTo>
                      <a:pt x="1" y="311"/>
                    </a:lnTo>
                    <a:lnTo>
                      <a:pt x="13" y="358"/>
                    </a:lnTo>
                    <a:lnTo>
                      <a:pt x="37" y="418"/>
                    </a:lnTo>
                    <a:lnTo>
                      <a:pt x="96" y="514"/>
                    </a:lnTo>
                    <a:lnTo>
                      <a:pt x="168" y="609"/>
                    </a:lnTo>
                    <a:lnTo>
                      <a:pt x="263" y="740"/>
                    </a:lnTo>
                    <a:lnTo>
                      <a:pt x="347" y="884"/>
                    </a:lnTo>
                    <a:lnTo>
                      <a:pt x="419" y="1027"/>
                    </a:lnTo>
                    <a:lnTo>
                      <a:pt x="490" y="1170"/>
                    </a:lnTo>
                    <a:lnTo>
                      <a:pt x="550" y="1325"/>
                    </a:lnTo>
                    <a:lnTo>
                      <a:pt x="598" y="1481"/>
                    </a:lnTo>
                    <a:lnTo>
                      <a:pt x="634" y="1636"/>
                    </a:lnTo>
                    <a:lnTo>
                      <a:pt x="657" y="1803"/>
                    </a:lnTo>
                    <a:lnTo>
                      <a:pt x="693" y="1982"/>
                    </a:lnTo>
                    <a:lnTo>
                      <a:pt x="753" y="2149"/>
                    </a:lnTo>
                    <a:lnTo>
                      <a:pt x="837" y="2316"/>
                    </a:lnTo>
                    <a:lnTo>
                      <a:pt x="932" y="2472"/>
                    </a:lnTo>
                    <a:lnTo>
                      <a:pt x="1040" y="2603"/>
                    </a:lnTo>
                    <a:lnTo>
                      <a:pt x="1159" y="2746"/>
                    </a:lnTo>
                    <a:lnTo>
                      <a:pt x="1278" y="2866"/>
                    </a:lnTo>
                    <a:lnTo>
                      <a:pt x="1410" y="2985"/>
                    </a:lnTo>
                    <a:lnTo>
                      <a:pt x="1541" y="3081"/>
                    </a:lnTo>
                    <a:lnTo>
                      <a:pt x="1660" y="3176"/>
                    </a:lnTo>
                    <a:lnTo>
                      <a:pt x="1792" y="3236"/>
                    </a:lnTo>
                    <a:lnTo>
                      <a:pt x="1911" y="3295"/>
                    </a:lnTo>
                    <a:lnTo>
                      <a:pt x="2460" y="2030"/>
                    </a:lnTo>
                    <a:lnTo>
                      <a:pt x="2424" y="1946"/>
                    </a:lnTo>
                    <a:lnTo>
                      <a:pt x="2389" y="1875"/>
                    </a:lnTo>
                    <a:lnTo>
                      <a:pt x="2329" y="1791"/>
                    </a:lnTo>
                    <a:lnTo>
                      <a:pt x="2269" y="1719"/>
                    </a:lnTo>
                    <a:lnTo>
                      <a:pt x="2126" y="1576"/>
                    </a:lnTo>
                    <a:lnTo>
                      <a:pt x="1971" y="1433"/>
                    </a:lnTo>
                    <a:lnTo>
                      <a:pt x="1648" y="1182"/>
                    </a:lnTo>
                    <a:lnTo>
                      <a:pt x="1517" y="1087"/>
                    </a:lnTo>
                    <a:lnTo>
                      <a:pt x="1434" y="991"/>
                    </a:lnTo>
                    <a:lnTo>
                      <a:pt x="1362" y="896"/>
                    </a:lnTo>
                    <a:lnTo>
                      <a:pt x="1302" y="788"/>
                    </a:lnTo>
                    <a:lnTo>
                      <a:pt x="1183" y="561"/>
                    </a:lnTo>
                    <a:lnTo>
                      <a:pt x="1123" y="478"/>
                    </a:lnTo>
                    <a:lnTo>
                      <a:pt x="1063" y="394"/>
                    </a:lnTo>
                    <a:lnTo>
                      <a:pt x="992" y="311"/>
                    </a:lnTo>
                    <a:lnTo>
                      <a:pt x="908" y="239"/>
                    </a:lnTo>
                    <a:lnTo>
                      <a:pt x="825" y="179"/>
                    </a:lnTo>
                    <a:lnTo>
                      <a:pt x="729" y="120"/>
                    </a:lnTo>
                    <a:lnTo>
                      <a:pt x="634" y="72"/>
                    </a:lnTo>
                    <a:lnTo>
                      <a:pt x="538" y="36"/>
                    </a:lnTo>
                    <a:lnTo>
                      <a:pt x="466" y="12"/>
                    </a:lnTo>
                    <a:lnTo>
                      <a:pt x="38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9795633" y="1352450"/>
                <a:ext cx="134826" cy="180571"/>
              </a:xfrm>
              <a:custGeom>
                <a:avLst/>
                <a:gdLst/>
                <a:ahLst/>
                <a:cxnLst/>
                <a:rect l="l" t="t" r="r" b="b"/>
                <a:pathLst>
                  <a:path w="2461" h="3296" fill="none" extrusionOk="0">
                    <a:moveTo>
                      <a:pt x="1911" y="3295"/>
                    </a:moveTo>
                    <a:lnTo>
                      <a:pt x="1911" y="3295"/>
                    </a:lnTo>
                    <a:lnTo>
                      <a:pt x="1792" y="3236"/>
                    </a:lnTo>
                    <a:lnTo>
                      <a:pt x="1660" y="3176"/>
                    </a:lnTo>
                    <a:lnTo>
                      <a:pt x="1541" y="3081"/>
                    </a:lnTo>
                    <a:lnTo>
                      <a:pt x="1410" y="2985"/>
                    </a:lnTo>
                    <a:lnTo>
                      <a:pt x="1278" y="2866"/>
                    </a:lnTo>
                    <a:lnTo>
                      <a:pt x="1159" y="2746"/>
                    </a:lnTo>
                    <a:lnTo>
                      <a:pt x="1040" y="2603"/>
                    </a:lnTo>
                    <a:lnTo>
                      <a:pt x="932" y="2472"/>
                    </a:lnTo>
                    <a:lnTo>
                      <a:pt x="932" y="2472"/>
                    </a:lnTo>
                    <a:lnTo>
                      <a:pt x="837" y="2316"/>
                    </a:lnTo>
                    <a:lnTo>
                      <a:pt x="753" y="2149"/>
                    </a:lnTo>
                    <a:lnTo>
                      <a:pt x="693" y="1982"/>
                    </a:lnTo>
                    <a:lnTo>
                      <a:pt x="657" y="1803"/>
                    </a:lnTo>
                    <a:lnTo>
                      <a:pt x="657" y="1803"/>
                    </a:lnTo>
                    <a:lnTo>
                      <a:pt x="634" y="1636"/>
                    </a:lnTo>
                    <a:lnTo>
                      <a:pt x="598" y="1481"/>
                    </a:lnTo>
                    <a:lnTo>
                      <a:pt x="550" y="1325"/>
                    </a:lnTo>
                    <a:lnTo>
                      <a:pt x="490" y="1170"/>
                    </a:lnTo>
                    <a:lnTo>
                      <a:pt x="419" y="1027"/>
                    </a:lnTo>
                    <a:lnTo>
                      <a:pt x="347" y="884"/>
                    </a:lnTo>
                    <a:lnTo>
                      <a:pt x="263" y="740"/>
                    </a:lnTo>
                    <a:lnTo>
                      <a:pt x="168" y="609"/>
                    </a:lnTo>
                    <a:lnTo>
                      <a:pt x="168" y="609"/>
                    </a:lnTo>
                    <a:lnTo>
                      <a:pt x="96" y="514"/>
                    </a:lnTo>
                    <a:lnTo>
                      <a:pt x="37" y="418"/>
                    </a:lnTo>
                    <a:lnTo>
                      <a:pt x="13" y="358"/>
                    </a:lnTo>
                    <a:lnTo>
                      <a:pt x="1" y="311"/>
                    </a:lnTo>
                    <a:lnTo>
                      <a:pt x="1" y="251"/>
                    </a:lnTo>
                    <a:lnTo>
                      <a:pt x="1" y="203"/>
                    </a:lnTo>
                    <a:lnTo>
                      <a:pt x="1" y="203"/>
                    </a:lnTo>
                    <a:lnTo>
                      <a:pt x="37" y="131"/>
                    </a:lnTo>
                    <a:lnTo>
                      <a:pt x="84" y="84"/>
                    </a:lnTo>
                    <a:lnTo>
                      <a:pt x="144" y="36"/>
                    </a:lnTo>
                    <a:lnTo>
                      <a:pt x="216" y="12"/>
                    </a:lnTo>
                    <a:lnTo>
                      <a:pt x="299" y="0"/>
                    </a:lnTo>
                    <a:lnTo>
                      <a:pt x="383" y="0"/>
                    </a:lnTo>
                    <a:lnTo>
                      <a:pt x="466" y="12"/>
                    </a:lnTo>
                    <a:lnTo>
                      <a:pt x="538" y="36"/>
                    </a:lnTo>
                    <a:lnTo>
                      <a:pt x="538" y="36"/>
                    </a:lnTo>
                    <a:lnTo>
                      <a:pt x="634" y="72"/>
                    </a:lnTo>
                    <a:lnTo>
                      <a:pt x="729" y="120"/>
                    </a:lnTo>
                    <a:lnTo>
                      <a:pt x="825" y="179"/>
                    </a:lnTo>
                    <a:lnTo>
                      <a:pt x="908" y="239"/>
                    </a:lnTo>
                    <a:lnTo>
                      <a:pt x="992" y="311"/>
                    </a:lnTo>
                    <a:lnTo>
                      <a:pt x="1063" y="394"/>
                    </a:lnTo>
                    <a:lnTo>
                      <a:pt x="1123" y="478"/>
                    </a:lnTo>
                    <a:lnTo>
                      <a:pt x="1183" y="561"/>
                    </a:lnTo>
                    <a:lnTo>
                      <a:pt x="1183" y="561"/>
                    </a:lnTo>
                    <a:lnTo>
                      <a:pt x="1302" y="788"/>
                    </a:lnTo>
                    <a:lnTo>
                      <a:pt x="1362" y="896"/>
                    </a:lnTo>
                    <a:lnTo>
                      <a:pt x="1434" y="991"/>
                    </a:lnTo>
                    <a:lnTo>
                      <a:pt x="1434" y="991"/>
                    </a:lnTo>
                    <a:lnTo>
                      <a:pt x="1517" y="1087"/>
                    </a:lnTo>
                    <a:lnTo>
                      <a:pt x="1648" y="1182"/>
                    </a:lnTo>
                    <a:lnTo>
                      <a:pt x="1971" y="1433"/>
                    </a:lnTo>
                    <a:lnTo>
                      <a:pt x="2126" y="1576"/>
                    </a:lnTo>
                    <a:lnTo>
                      <a:pt x="2269" y="1719"/>
                    </a:lnTo>
                    <a:lnTo>
                      <a:pt x="2329" y="1791"/>
                    </a:lnTo>
                    <a:lnTo>
                      <a:pt x="2389" y="1875"/>
                    </a:lnTo>
                    <a:lnTo>
                      <a:pt x="2424" y="1946"/>
                    </a:lnTo>
                    <a:lnTo>
                      <a:pt x="2460"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9851239" y="1250385"/>
                <a:ext cx="202157" cy="289155"/>
              </a:xfrm>
              <a:custGeom>
                <a:avLst/>
                <a:gdLst/>
                <a:ahLst/>
                <a:cxnLst/>
                <a:rect l="l" t="t" r="r" b="b"/>
                <a:pathLst>
                  <a:path w="3690" h="5278" extrusionOk="0">
                    <a:moveTo>
                      <a:pt x="1266" y="1"/>
                    </a:moveTo>
                    <a:lnTo>
                      <a:pt x="1218" y="12"/>
                    </a:lnTo>
                    <a:lnTo>
                      <a:pt x="1159" y="36"/>
                    </a:lnTo>
                    <a:lnTo>
                      <a:pt x="1099" y="60"/>
                    </a:lnTo>
                    <a:lnTo>
                      <a:pt x="1063" y="108"/>
                    </a:lnTo>
                    <a:lnTo>
                      <a:pt x="1015" y="156"/>
                    </a:lnTo>
                    <a:lnTo>
                      <a:pt x="956" y="251"/>
                    </a:lnTo>
                    <a:lnTo>
                      <a:pt x="920" y="371"/>
                    </a:lnTo>
                    <a:lnTo>
                      <a:pt x="896" y="490"/>
                    </a:lnTo>
                    <a:lnTo>
                      <a:pt x="884" y="609"/>
                    </a:lnTo>
                    <a:lnTo>
                      <a:pt x="824" y="992"/>
                    </a:lnTo>
                    <a:lnTo>
                      <a:pt x="717" y="1505"/>
                    </a:lnTo>
                    <a:lnTo>
                      <a:pt x="442" y="2723"/>
                    </a:lnTo>
                    <a:lnTo>
                      <a:pt x="168" y="3953"/>
                    </a:lnTo>
                    <a:lnTo>
                      <a:pt x="72" y="4454"/>
                    </a:lnTo>
                    <a:lnTo>
                      <a:pt x="1" y="4848"/>
                    </a:lnTo>
                    <a:lnTo>
                      <a:pt x="2365" y="5278"/>
                    </a:lnTo>
                    <a:lnTo>
                      <a:pt x="2448" y="5194"/>
                    </a:lnTo>
                    <a:lnTo>
                      <a:pt x="2532" y="5111"/>
                    </a:lnTo>
                    <a:lnTo>
                      <a:pt x="2663" y="4932"/>
                    </a:lnTo>
                    <a:lnTo>
                      <a:pt x="2794" y="4729"/>
                    </a:lnTo>
                    <a:lnTo>
                      <a:pt x="2902" y="4502"/>
                    </a:lnTo>
                    <a:lnTo>
                      <a:pt x="3009" y="4275"/>
                    </a:lnTo>
                    <a:lnTo>
                      <a:pt x="3093" y="4036"/>
                    </a:lnTo>
                    <a:lnTo>
                      <a:pt x="3177" y="3785"/>
                    </a:lnTo>
                    <a:lnTo>
                      <a:pt x="3248" y="3535"/>
                    </a:lnTo>
                    <a:lnTo>
                      <a:pt x="3368" y="3033"/>
                    </a:lnTo>
                    <a:lnTo>
                      <a:pt x="3463" y="2556"/>
                    </a:lnTo>
                    <a:lnTo>
                      <a:pt x="3547" y="2150"/>
                    </a:lnTo>
                    <a:lnTo>
                      <a:pt x="3594" y="1971"/>
                    </a:lnTo>
                    <a:lnTo>
                      <a:pt x="3642" y="1815"/>
                    </a:lnTo>
                    <a:lnTo>
                      <a:pt x="3678" y="1648"/>
                    </a:lnTo>
                    <a:lnTo>
                      <a:pt x="3690" y="1565"/>
                    </a:lnTo>
                    <a:lnTo>
                      <a:pt x="3690" y="1493"/>
                    </a:lnTo>
                    <a:lnTo>
                      <a:pt x="3666" y="1409"/>
                    </a:lnTo>
                    <a:lnTo>
                      <a:pt x="3630" y="1338"/>
                    </a:lnTo>
                    <a:lnTo>
                      <a:pt x="3571" y="1278"/>
                    </a:lnTo>
                    <a:lnTo>
                      <a:pt x="3535" y="1266"/>
                    </a:lnTo>
                    <a:lnTo>
                      <a:pt x="3487" y="1254"/>
                    </a:lnTo>
                    <a:lnTo>
                      <a:pt x="3439" y="1254"/>
                    </a:lnTo>
                    <a:lnTo>
                      <a:pt x="3391" y="1266"/>
                    </a:lnTo>
                    <a:lnTo>
                      <a:pt x="3344" y="1290"/>
                    </a:lnTo>
                    <a:lnTo>
                      <a:pt x="3296" y="1314"/>
                    </a:lnTo>
                    <a:lnTo>
                      <a:pt x="3224" y="1397"/>
                    </a:lnTo>
                    <a:lnTo>
                      <a:pt x="3153" y="1493"/>
                    </a:lnTo>
                    <a:lnTo>
                      <a:pt x="3045" y="1684"/>
                    </a:lnTo>
                    <a:lnTo>
                      <a:pt x="2950" y="1875"/>
                    </a:lnTo>
                    <a:lnTo>
                      <a:pt x="2866" y="2078"/>
                    </a:lnTo>
                    <a:lnTo>
                      <a:pt x="2783" y="2281"/>
                    </a:lnTo>
                    <a:lnTo>
                      <a:pt x="2950" y="1183"/>
                    </a:lnTo>
                    <a:lnTo>
                      <a:pt x="2974" y="1015"/>
                    </a:lnTo>
                    <a:lnTo>
                      <a:pt x="2974" y="920"/>
                    </a:lnTo>
                    <a:lnTo>
                      <a:pt x="2974" y="836"/>
                    </a:lnTo>
                    <a:lnTo>
                      <a:pt x="2950" y="753"/>
                    </a:lnTo>
                    <a:lnTo>
                      <a:pt x="2914" y="669"/>
                    </a:lnTo>
                    <a:lnTo>
                      <a:pt x="2866" y="609"/>
                    </a:lnTo>
                    <a:lnTo>
                      <a:pt x="2806" y="550"/>
                    </a:lnTo>
                    <a:lnTo>
                      <a:pt x="2759" y="526"/>
                    </a:lnTo>
                    <a:lnTo>
                      <a:pt x="2723" y="514"/>
                    </a:lnTo>
                    <a:lnTo>
                      <a:pt x="2592" y="514"/>
                    </a:lnTo>
                    <a:lnTo>
                      <a:pt x="2556" y="538"/>
                    </a:lnTo>
                    <a:lnTo>
                      <a:pt x="2520" y="550"/>
                    </a:lnTo>
                    <a:lnTo>
                      <a:pt x="2484" y="586"/>
                    </a:lnTo>
                    <a:lnTo>
                      <a:pt x="2496" y="538"/>
                    </a:lnTo>
                    <a:lnTo>
                      <a:pt x="2496" y="490"/>
                    </a:lnTo>
                    <a:lnTo>
                      <a:pt x="2484" y="442"/>
                    </a:lnTo>
                    <a:lnTo>
                      <a:pt x="2448" y="395"/>
                    </a:lnTo>
                    <a:lnTo>
                      <a:pt x="2424" y="359"/>
                    </a:lnTo>
                    <a:lnTo>
                      <a:pt x="2377" y="323"/>
                    </a:lnTo>
                    <a:lnTo>
                      <a:pt x="2329" y="299"/>
                    </a:lnTo>
                    <a:lnTo>
                      <a:pt x="2281" y="287"/>
                    </a:lnTo>
                    <a:lnTo>
                      <a:pt x="2186" y="287"/>
                    </a:lnTo>
                    <a:lnTo>
                      <a:pt x="2126" y="299"/>
                    </a:lnTo>
                    <a:lnTo>
                      <a:pt x="2078" y="323"/>
                    </a:lnTo>
                    <a:lnTo>
                      <a:pt x="1995" y="383"/>
                    </a:lnTo>
                    <a:lnTo>
                      <a:pt x="1923" y="466"/>
                    </a:lnTo>
                    <a:lnTo>
                      <a:pt x="1875" y="550"/>
                    </a:lnTo>
                    <a:lnTo>
                      <a:pt x="1827" y="645"/>
                    </a:lnTo>
                    <a:lnTo>
                      <a:pt x="1768" y="848"/>
                    </a:lnTo>
                    <a:lnTo>
                      <a:pt x="1469" y="1899"/>
                    </a:lnTo>
                    <a:lnTo>
                      <a:pt x="1529" y="1529"/>
                    </a:lnTo>
                    <a:lnTo>
                      <a:pt x="1577" y="1171"/>
                    </a:lnTo>
                    <a:lnTo>
                      <a:pt x="1589" y="801"/>
                    </a:lnTo>
                    <a:lnTo>
                      <a:pt x="1589" y="430"/>
                    </a:lnTo>
                    <a:lnTo>
                      <a:pt x="1577" y="323"/>
                    </a:lnTo>
                    <a:lnTo>
                      <a:pt x="1553" y="204"/>
                    </a:lnTo>
                    <a:lnTo>
                      <a:pt x="1541" y="156"/>
                    </a:lnTo>
                    <a:lnTo>
                      <a:pt x="1517" y="108"/>
                    </a:lnTo>
                    <a:lnTo>
                      <a:pt x="1481" y="60"/>
                    </a:lnTo>
                    <a:lnTo>
                      <a:pt x="1433" y="36"/>
                    </a:lnTo>
                    <a:lnTo>
                      <a:pt x="1386" y="12"/>
                    </a:lnTo>
                    <a:lnTo>
                      <a:pt x="132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9851897" y="1370748"/>
                <a:ext cx="81794" cy="125622"/>
              </a:xfrm>
              <a:custGeom>
                <a:avLst/>
                <a:gdLst/>
                <a:ahLst/>
                <a:cxnLst/>
                <a:rect l="l" t="t" r="r" b="b"/>
                <a:pathLst>
                  <a:path w="1493" h="2293" extrusionOk="0">
                    <a:moveTo>
                      <a:pt x="1" y="0"/>
                    </a:moveTo>
                    <a:lnTo>
                      <a:pt x="1" y="12"/>
                    </a:lnTo>
                    <a:lnTo>
                      <a:pt x="1" y="24"/>
                    </a:lnTo>
                    <a:lnTo>
                      <a:pt x="96" y="144"/>
                    </a:lnTo>
                    <a:lnTo>
                      <a:pt x="168" y="263"/>
                    </a:lnTo>
                    <a:lnTo>
                      <a:pt x="323" y="514"/>
                    </a:lnTo>
                    <a:lnTo>
                      <a:pt x="383" y="609"/>
                    </a:lnTo>
                    <a:lnTo>
                      <a:pt x="454" y="705"/>
                    </a:lnTo>
                    <a:lnTo>
                      <a:pt x="538" y="788"/>
                    </a:lnTo>
                    <a:lnTo>
                      <a:pt x="621" y="848"/>
                    </a:lnTo>
                    <a:lnTo>
                      <a:pt x="872" y="1003"/>
                    </a:lnTo>
                    <a:lnTo>
                      <a:pt x="1003" y="1087"/>
                    </a:lnTo>
                    <a:lnTo>
                      <a:pt x="1111" y="1182"/>
                    </a:lnTo>
                    <a:lnTo>
                      <a:pt x="1206" y="1290"/>
                    </a:lnTo>
                    <a:lnTo>
                      <a:pt x="1290" y="1409"/>
                    </a:lnTo>
                    <a:lnTo>
                      <a:pt x="1362" y="1529"/>
                    </a:lnTo>
                    <a:lnTo>
                      <a:pt x="1409" y="1660"/>
                    </a:lnTo>
                    <a:lnTo>
                      <a:pt x="1445" y="1815"/>
                    </a:lnTo>
                    <a:lnTo>
                      <a:pt x="1457" y="1970"/>
                    </a:lnTo>
                    <a:lnTo>
                      <a:pt x="1445" y="2126"/>
                    </a:lnTo>
                    <a:lnTo>
                      <a:pt x="1421" y="2269"/>
                    </a:lnTo>
                    <a:lnTo>
                      <a:pt x="1421" y="2293"/>
                    </a:lnTo>
                    <a:lnTo>
                      <a:pt x="1445" y="2293"/>
                    </a:lnTo>
                    <a:lnTo>
                      <a:pt x="1457" y="2281"/>
                    </a:lnTo>
                    <a:lnTo>
                      <a:pt x="1481" y="2150"/>
                    </a:lnTo>
                    <a:lnTo>
                      <a:pt x="1493" y="2018"/>
                    </a:lnTo>
                    <a:lnTo>
                      <a:pt x="1493" y="1887"/>
                    </a:lnTo>
                    <a:lnTo>
                      <a:pt x="1469" y="1756"/>
                    </a:lnTo>
                    <a:lnTo>
                      <a:pt x="1433" y="1636"/>
                    </a:lnTo>
                    <a:lnTo>
                      <a:pt x="1386" y="1505"/>
                    </a:lnTo>
                    <a:lnTo>
                      <a:pt x="1326" y="1397"/>
                    </a:lnTo>
                    <a:lnTo>
                      <a:pt x="1254" y="1278"/>
                    </a:lnTo>
                    <a:lnTo>
                      <a:pt x="1147" y="1171"/>
                    </a:lnTo>
                    <a:lnTo>
                      <a:pt x="1039" y="1075"/>
                    </a:lnTo>
                    <a:lnTo>
                      <a:pt x="920" y="991"/>
                    </a:lnTo>
                    <a:lnTo>
                      <a:pt x="789" y="908"/>
                    </a:lnTo>
                    <a:lnTo>
                      <a:pt x="657" y="836"/>
                    </a:lnTo>
                    <a:lnTo>
                      <a:pt x="538" y="741"/>
                    </a:lnTo>
                    <a:lnTo>
                      <a:pt x="454" y="657"/>
                    </a:lnTo>
                    <a:lnTo>
                      <a:pt x="383" y="562"/>
                    </a:lnTo>
                    <a:lnTo>
                      <a:pt x="215" y="275"/>
                    </a:lnTo>
                    <a:lnTo>
                      <a:pt x="132" y="13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9952647" y="1283092"/>
                <a:ext cx="34076" cy="90998"/>
              </a:xfrm>
              <a:custGeom>
                <a:avLst/>
                <a:gdLst/>
                <a:ahLst/>
                <a:cxnLst/>
                <a:rect l="l" t="t" r="r" b="b"/>
                <a:pathLst>
                  <a:path w="622" h="1661" extrusionOk="0">
                    <a:moveTo>
                      <a:pt x="597" y="1"/>
                    </a:moveTo>
                    <a:lnTo>
                      <a:pt x="585" y="12"/>
                    </a:lnTo>
                    <a:lnTo>
                      <a:pt x="0" y="1636"/>
                    </a:lnTo>
                    <a:lnTo>
                      <a:pt x="0" y="1660"/>
                    </a:lnTo>
                    <a:lnTo>
                      <a:pt x="24" y="1660"/>
                    </a:lnTo>
                    <a:lnTo>
                      <a:pt x="36" y="1648"/>
                    </a:lnTo>
                    <a:lnTo>
                      <a:pt x="621" y="12"/>
                    </a:lnTo>
                    <a:lnTo>
                      <a:pt x="621"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9680529" y="1510724"/>
                <a:ext cx="301591" cy="495202"/>
              </a:xfrm>
              <a:custGeom>
                <a:avLst/>
                <a:gdLst/>
                <a:ahLst/>
                <a:cxnLst/>
                <a:rect l="l" t="t" r="r" b="b"/>
                <a:pathLst>
                  <a:path w="5505" h="9039" extrusionOk="0">
                    <a:moveTo>
                      <a:pt x="3129" y="0"/>
                    </a:moveTo>
                    <a:lnTo>
                      <a:pt x="1505" y="5552"/>
                    </a:lnTo>
                    <a:lnTo>
                      <a:pt x="0" y="7057"/>
                    </a:lnTo>
                    <a:lnTo>
                      <a:pt x="1111" y="8418"/>
                    </a:lnTo>
                    <a:lnTo>
                      <a:pt x="1278" y="8561"/>
                    </a:lnTo>
                    <a:lnTo>
                      <a:pt x="1457" y="8681"/>
                    </a:lnTo>
                    <a:lnTo>
                      <a:pt x="1648" y="8788"/>
                    </a:lnTo>
                    <a:lnTo>
                      <a:pt x="1839" y="8884"/>
                    </a:lnTo>
                    <a:lnTo>
                      <a:pt x="2042" y="8943"/>
                    </a:lnTo>
                    <a:lnTo>
                      <a:pt x="2245" y="8991"/>
                    </a:lnTo>
                    <a:lnTo>
                      <a:pt x="2460" y="9027"/>
                    </a:lnTo>
                    <a:lnTo>
                      <a:pt x="2663" y="9039"/>
                    </a:lnTo>
                    <a:lnTo>
                      <a:pt x="2878" y="9027"/>
                    </a:lnTo>
                    <a:lnTo>
                      <a:pt x="3081" y="8991"/>
                    </a:lnTo>
                    <a:lnTo>
                      <a:pt x="3296" y="8943"/>
                    </a:lnTo>
                    <a:lnTo>
                      <a:pt x="3487" y="8872"/>
                    </a:lnTo>
                    <a:lnTo>
                      <a:pt x="3690" y="8788"/>
                    </a:lnTo>
                    <a:lnTo>
                      <a:pt x="3869" y="8681"/>
                    </a:lnTo>
                    <a:lnTo>
                      <a:pt x="4048" y="8549"/>
                    </a:lnTo>
                    <a:lnTo>
                      <a:pt x="4215" y="8394"/>
                    </a:lnTo>
                    <a:lnTo>
                      <a:pt x="4346" y="8263"/>
                    </a:lnTo>
                    <a:lnTo>
                      <a:pt x="4454" y="8119"/>
                    </a:lnTo>
                    <a:lnTo>
                      <a:pt x="4561" y="7964"/>
                    </a:lnTo>
                    <a:lnTo>
                      <a:pt x="4645" y="7809"/>
                    </a:lnTo>
                    <a:lnTo>
                      <a:pt x="4728" y="7642"/>
                    </a:lnTo>
                    <a:lnTo>
                      <a:pt x="4788" y="7463"/>
                    </a:lnTo>
                    <a:lnTo>
                      <a:pt x="4836" y="7284"/>
                    </a:lnTo>
                    <a:lnTo>
                      <a:pt x="4860" y="7105"/>
                    </a:lnTo>
                    <a:lnTo>
                      <a:pt x="5505" y="454"/>
                    </a:lnTo>
                    <a:lnTo>
                      <a:pt x="3129"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9758379" y="1529680"/>
                <a:ext cx="90286" cy="317972"/>
              </a:xfrm>
              <a:custGeom>
                <a:avLst/>
                <a:gdLst/>
                <a:ahLst/>
                <a:cxnLst/>
                <a:rect l="l" t="t" r="r" b="b"/>
                <a:pathLst>
                  <a:path w="1648" h="5804" extrusionOk="0">
                    <a:moveTo>
                      <a:pt x="1624" y="1"/>
                    </a:moveTo>
                    <a:lnTo>
                      <a:pt x="1612" y="13"/>
                    </a:lnTo>
                    <a:lnTo>
                      <a:pt x="1254" y="1302"/>
                    </a:lnTo>
                    <a:lnTo>
                      <a:pt x="812" y="2807"/>
                    </a:lnTo>
                    <a:lnTo>
                      <a:pt x="394" y="4251"/>
                    </a:lnTo>
                    <a:lnTo>
                      <a:pt x="239" y="4788"/>
                    </a:lnTo>
                    <a:lnTo>
                      <a:pt x="96" y="5338"/>
                    </a:lnTo>
                    <a:lnTo>
                      <a:pt x="24" y="5660"/>
                    </a:lnTo>
                    <a:lnTo>
                      <a:pt x="0" y="5732"/>
                    </a:lnTo>
                    <a:lnTo>
                      <a:pt x="0" y="5768"/>
                    </a:lnTo>
                    <a:lnTo>
                      <a:pt x="12" y="5791"/>
                    </a:lnTo>
                    <a:lnTo>
                      <a:pt x="12" y="5803"/>
                    </a:lnTo>
                    <a:lnTo>
                      <a:pt x="36" y="5803"/>
                    </a:lnTo>
                    <a:lnTo>
                      <a:pt x="48" y="5791"/>
                    </a:lnTo>
                    <a:lnTo>
                      <a:pt x="48" y="5779"/>
                    </a:lnTo>
                    <a:lnTo>
                      <a:pt x="36" y="5768"/>
                    </a:lnTo>
                    <a:lnTo>
                      <a:pt x="36" y="5744"/>
                    </a:lnTo>
                    <a:lnTo>
                      <a:pt x="60" y="5660"/>
                    </a:lnTo>
                    <a:lnTo>
                      <a:pt x="132" y="5350"/>
                    </a:lnTo>
                    <a:lnTo>
                      <a:pt x="275" y="4824"/>
                    </a:lnTo>
                    <a:lnTo>
                      <a:pt x="418" y="4299"/>
                    </a:lnTo>
                    <a:lnTo>
                      <a:pt x="812" y="2914"/>
                    </a:lnTo>
                    <a:lnTo>
                      <a:pt x="1242" y="1445"/>
                    </a:lnTo>
                    <a:lnTo>
                      <a:pt x="1612" y="156"/>
                    </a:lnTo>
                    <a:lnTo>
                      <a:pt x="1648" y="25"/>
                    </a:lnTo>
                    <a:lnTo>
                      <a:pt x="1648" y="13"/>
                    </a:lnTo>
                    <a:lnTo>
                      <a:pt x="163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9469881" y="3577054"/>
                <a:ext cx="494599" cy="310741"/>
              </a:xfrm>
              <a:custGeom>
                <a:avLst/>
                <a:gdLst/>
                <a:ahLst/>
                <a:cxnLst/>
                <a:rect l="l" t="t" r="r" b="b"/>
                <a:pathLst>
                  <a:path w="9028" h="5672" extrusionOk="0">
                    <a:moveTo>
                      <a:pt x="8072" y="0"/>
                    </a:moveTo>
                    <a:lnTo>
                      <a:pt x="2066" y="884"/>
                    </a:lnTo>
                    <a:lnTo>
                      <a:pt x="2448" y="2794"/>
                    </a:lnTo>
                    <a:lnTo>
                      <a:pt x="2222" y="2854"/>
                    </a:lnTo>
                    <a:lnTo>
                      <a:pt x="1995" y="2938"/>
                    </a:lnTo>
                    <a:lnTo>
                      <a:pt x="1792" y="3021"/>
                    </a:lnTo>
                    <a:lnTo>
                      <a:pt x="1601" y="3117"/>
                    </a:lnTo>
                    <a:lnTo>
                      <a:pt x="1422" y="3212"/>
                    </a:lnTo>
                    <a:lnTo>
                      <a:pt x="1255" y="3320"/>
                    </a:lnTo>
                    <a:lnTo>
                      <a:pt x="1111" y="3427"/>
                    </a:lnTo>
                    <a:lnTo>
                      <a:pt x="968" y="3535"/>
                    </a:lnTo>
                    <a:lnTo>
                      <a:pt x="837" y="3654"/>
                    </a:lnTo>
                    <a:lnTo>
                      <a:pt x="729" y="3773"/>
                    </a:lnTo>
                    <a:lnTo>
                      <a:pt x="622" y="3893"/>
                    </a:lnTo>
                    <a:lnTo>
                      <a:pt x="526" y="4012"/>
                    </a:lnTo>
                    <a:lnTo>
                      <a:pt x="443" y="4132"/>
                    </a:lnTo>
                    <a:lnTo>
                      <a:pt x="371" y="4251"/>
                    </a:lnTo>
                    <a:lnTo>
                      <a:pt x="252" y="4490"/>
                    </a:lnTo>
                    <a:lnTo>
                      <a:pt x="156" y="4729"/>
                    </a:lnTo>
                    <a:lnTo>
                      <a:pt x="84" y="4943"/>
                    </a:lnTo>
                    <a:lnTo>
                      <a:pt x="49" y="5146"/>
                    </a:lnTo>
                    <a:lnTo>
                      <a:pt x="25" y="5326"/>
                    </a:lnTo>
                    <a:lnTo>
                      <a:pt x="1" y="5469"/>
                    </a:lnTo>
                    <a:lnTo>
                      <a:pt x="1" y="5576"/>
                    </a:lnTo>
                    <a:lnTo>
                      <a:pt x="1" y="5672"/>
                    </a:lnTo>
                    <a:lnTo>
                      <a:pt x="9027" y="4597"/>
                    </a:lnTo>
                    <a:lnTo>
                      <a:pt x="8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9528775" y="3744532"/>
                <a:ext cx="76589" cy="29474"/>
              </a:xfrm>
              <a:custGeom>
                <a:avLst/>
                <a:gdLst/>
                <a:ahLst/>
                <a:cxnLst/>
                <a:rect l="l" t="t" r="r" b="b"/>
                <a:pathLst>
                  <a:path w="1398" h="538" extrusionOk="0">
                    <a:moveTo>
                      <a:pt x="12" y="0"/>
                    </a:moveTo>
                    <a:lnTo>
                      <a:pt x="0" y="12"/>
                    </a:lnTo>
                    <a:lnTo>
                      <a:pt x="0" y="24"/>
                    </a:lnTo>
                    <a:lnTo>
                      <a:pt x="12" y="36"/>
                    </a:lnTo>
                    <a:lnTo>
                      <a:pt x="359" y="131"/>
                    </a:lnTo>
                    <a:lnTo>
                      <a:pt x="705" y="263"/>
                    </a:lnTo>
                    <a:lnTo>
                      <a:pt x="1039" y="394"/>
                    </a:lnTo>
                    <a:lnTo>
                      <a:pt x="1362" y="537"/>
                    </a:lnTo>
                    <a:lnTo>
                      <a:pt x="1385" y="537"/>
                    </a:lnTo>
                    <a:lnTo>
                      <a:pt x="1397" y="525"/>
                    </a:lnTo>
                    <a:lnTo>
                      <a:pt x="1397" y="513"/>
                    </a:lnTo>
                    <a:lnTo>
                      <a:pt x="1385" y="501"/>
                    </a:lnTo>
                    <a:lnTo>
                      <a:pt x="1051" y="358"/>
                    </a:lnTo>
                    <a:lnTo>
                      <a:pt x="717" y="227"/>
                    </a:lnTo>
                    <a:lnTo>
                      <a:pt x="371" y="107"/>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9559509" y="3729466"/>
                <a:ext cx="69413" cy="32104"/>
              </a:xfrm>
              <a:custGeom>
                <a:avLst/>
                <a:gdLst/>
                <a:ahLst/>
                <a:cxnLst/>
                <a:rect l="l" t="t" r="r" b="b"/>
                <a:pathLst>
                  <a:path w="1267" h="586" extrusionOk="0">
                    <a:moveTo>
                      <a:pt x="24" y="0"/>
                    </a:moveTo>
                    <a:lnTo>
                      <a:pt x="13" y="12"/>
                    </a:lnTo>
                    <a:lnTo>
                      <a:pt x="1" y="24"/>
                    </a:lnTo>
                    <a:lnTo>
                      <a:pt x="13" y="36"/>
                    </a:lnTo>
                    <a:lnTo>
                      <a:pt x="1242" y="585"/>
                    </a:lnTo>
                    <a:lnTo>
                      <a:pt x="1254" y="585"/>
                    </a:lnTo>
                    <a:lnTo>
                      <a:pt x="1266" y="573"/>
                    </a:lnTo>
                    <a:lnTo>
                      <a:pt x="1266" y="562"/>
                    </a:lnTo>
                    <a:lnTo>
                      <a:pt x="1254" y="550"/>
                    </a:lnTo>
                    <a:lnTo>
                      <a:pt x="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8790272" y="1798510"/>
                <a:ext cx="259736" cy="240123"/>
              </a:xfrm>
              <a:custGeom>
                <a:avLst/>
                <a:gdLst/>
                <a:ahLst/>
                <a:cxnLst/>
                <a:rect l="l" t="t" r="r" b="b"/>
                <a:pathLst>
                  <a:path w="4741" h="4383" extrusionOk="0">
                    <a:moveTo>
                      <a:pt x="1051" y="1"/>
                    </a:moveTo>
                    <a:lnTo>
                      <a:pt x="884" y="359"/>
                    </a:lnTo>
                    <a:lnTo>
                      <a:pt x="538" y="1195"/>
                    </a:lnTo>
                    <a:lnTo>
                      <a:pt x="347" y="1672"/>
                    </a:lnTo>
                    <a:lnTo>
                      <a:pt x="168" y="2126"/>
                    </a:lnTo>
                    <a:lnTo>
                      <a:pt x="108" y="2341"/>
                    </a:lnTo>
                    <a:lnTo>
                      <a:pt x="48" y="2520"/>
                    </a:lnTo>
                    <a:lnTo>
                      <a:pt x="13" y="2687"/>
                    </a:lnTo>
                    <a:lnTo>
                      <a:pt x="1" y="2807"/>
                    </a:lnTo>
                    <a:lnTo>
                      <a:pt x="1" y="2926"/>
                    </a:lnTo>
                    <a:lnTo>
                      <a:pt x="1" y="3057"/>
                    </a:lnTo>
                    <a:lnTo>
                      <a:pt x="13" y="3201"/>
                    </a:lnTo>
                    <a:lnTo>
                      <a:pt x="48" y="3344"/>
                    </a:lnTo>
                    <a:lnTo>
                      <a:pt x="84" y="3499"/>
                    </a:lnTo>
                    <a:lnTo>
                      <a:pt x="144" y="3654"/>
                    </a:lnTo>
                    <a:lnTo>
                      <a:pt x="216" y="3798"/>
                    </a:lnTo>
                    <a:lnTo>
                      <a:pt x="311" y="3941"/>
                    </a:lnTo>
                    <a:lnTo>
                      <a:pt x="430" y="4060"/>
                    </a:lnTo>
                    <a:lnTo>
                      <a:pt x="490" y="4120"/>
                    </a:lnTo>
                    <a:lnTo>
                      <a:pt x="574" y="4180"/>
                    </a:lnTo>
                    <a:lnTo>
                      <a:pt x="645" y="4227"/>
                    </a:lnTo>
                    <a:lnTo>
                      <a:pt x="741" y="4263"/>
                    </a:lnTo>
                    <a:lnTo>
                      <a:pt x="824" y="4299"/>
                    </a:lnTo>
                    <a:lnTo>
                      <a:pt x="932" y="4335"/>
                    </a:lnTo>
                    <a:lnTo>
                      <a:pt x="1039" y="4359"/>
                    </a:lnTo>
                    <a:lnTo>
                      <a:pt x="1147" y="4371"/>
                    </a:lnTo>
                    <a:lnTo>
                      <a:pt x="1278" y="4383"/>
                    </a:lnTo>
                    <a:lnTo>
                      <a:pt x="1553" y="4383"/>
                    </a:lnTo>
                    <a:lnTo>
                      <a:pt x="1696" y="4359"/>
                    </a:lnTo>
                    <a:lnTo>
                      <a:pt x="1851" y="4335"/>
                    </a:lnTo>
                    <a:lnTo>
                      <a:pt x="2018" y="4299"/>
                    </a:lnTo>
                    <a:lnTo>
                      <a:pt x="3809" y="2831"/>
                    </a:lnTo>
                    <a:lnTo>
                      <a:pt x="4741" y="920"/>
                    </a:lnTo>
                    <a:lnTo>
                      <a:pt x="1051"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8467150" y="1380555"/>
                <a:ext cx="272172" cy="355226"/>
              </a:xfrm>
              <a:custGeom>
                <a:avLst/>
                <a:gdLst/>
                <a:ahLst/>
                <a:cxnLst/>
                <a:rect l="l" t="t" r="r" b="b"/>
                <a:pathLst>
                  <a:path w="4968" h="6484" extrusionOk="0">
                    <a:moveTo>
                      <a:pt x="1123" y="1"/>
                    </a:moveTo>
                    <a:lnTo>
                      <a:pt x="1039" y="24"/>
                    </a:lnTo>
                    <a:lnTo>
                      <a:pt x="968" y="60"/>
                    </a:lnTo>
                    <a:lnTo>
                      <a:pt x="908" y="120"/>
                    </a:lnTo>
                    <a:lnTo>
                      <a:pt x="872" y="180"/>
                    </a:lnTo>
                    <a:lnTo>
                      <a:pt x="848" y="251"/>
                    </a:lnTo>
                    <a:lnTo>
                      <a:pt x="836" y="311"/>
                    </a:lnTo>
                    <a:lnTo>
                      <a:pt x="848" y="383"/>
                    </a:lnTo>
                    <a:lnTo>
                      <a:pt x="860" y="454"/>
                    </a:lnTo>
                    <a:lnTo>
                      <a:pt x="884" y="538"/>
                    </a:lnTo>
                    <a:lnTo>
                      <a:pt x="944" y="669"/>
                    </a:lnTo>
                    <a:lnTo>
                      <a:pt x="1326" y="1469"/>
                    </a:lnTo>
                    <a:lnTo>
                      <a:pt x="1732" y="2257"/>
                    </a:lnTo>
                    <a:lnTo>
                      <a:pt x="1696" y="2209"/>
                    </a:lnTo>
                    <a:lnTo>
                      <a:pt x="1636" y="2174"/>
                    </a:lnTo>
                    <a:lnTo>
                      <a:pt x="1588" y="2138"/>
                    </a:lnTo>
                    <a:lnTo>
                      <a:pt x="1517" y="2102"/>
                    </a:lnTo>
                    <a:lnTo>
                      <a:pt x="1457" y="2090"/>
                    </a:lnTo>
                    <a:lnTo>
                      <a:pt x="1397" y="2078"/>
                    </a:lnTo>
                    <a:lnTo>
                      <a:pt x="1338" y="2078"/>
                    </a:lnTo>
                    <a:lnTo>
                      <a:pt x="1278" y="2090"/>
                    </a:lnTo>
                    <a:lnTo>
                      <a:pt x="1230" y="2126"/>
                    </a:lnTo>
                    <a:lnTo>
                      <a:pt x="1194" y="2174"/>
                    </a:lnTo>
                    <a:lnTo>
                      <a:pt x="1171" y="2233"/>
                    </a:lnTo>
                    <a:lnTo>
                      <a:pt x="1147" y="2293"/>
                    </a:lnTo>
                    <a:lnTo>
                      <a:pt x="1135" y="2365"/>
                    </a:lnTo>
                    <a:lnTo>
                      <a:pt x="1135" y="2424"/>
                    </a:lnTo>
                    <a:lnTo>
                      <a:pt x="1135" y="2496"/>
                    </a:lnTo>
                    <a:lnTo>
                      <a:pt x="1147" y="2556"/>
                    </a:lnTo>
                    <a:lnTo>
                      <a:pt x="1147" y="2556"/>
                    </a:lnTo>
                    <a:lnTo>
                      <a:pt x="1015" y="2484"/>
                    </a:lnTo>
                    <a:lnTo>
                      <a:pt x="944" y="2460"/>
                    </a:lnTo>
                    <a:lnTo>
                      <a:pt x="884" y="2436"/>
                    </a:lnTo>
                    <a:lnTo>
                      <a:pt x="741" y="2436"/>
                    </a:lnTo>
                    <a:lnTo>
                      <a:pt x="681" y="2460"/>
                    </a:lnTo>
                    <a:lnTo>
                      <a:pt x="621" y="2484"/>
                    </a:lnTo>
                    <a:lnTo>
                      <a:pt x="562" y="2532"/>
                    </a:lnTo>
                    <a:lnTo>
                      <a:pt x="526" y="2579"/>
                    </a:lnTo>
                    <a:lnTo>
                      <a:pt x="490" y="2627"/>
                    </a:lnTo>
                    <a:lnTo>
                      <a:pt x="466" y="2687"/>
                    </a:lnTo>
                    <a:lnTo>
                      <a:pt x="454" y="2747"/>
                    </a:lnTo>
                    <a:lnTo>
                      <a:pt x="454" y="2806"/>
                    </a:lnTo>
                    <a:lnTo>
                      <a:pt x="466" y="2950"/>
                    </a:lnTo>
                    <a:lnTo>
                      <a:pt x="418" y="2914"/>
                    </a:lnTo>
                    <a:lnTo>
                      <a:pt x="359" y="2914"/>
                    </a:lnTo>
                    <a:lnTo>
                      <a:pt x="299" y="2926"/>
                    </a:lnTo>
                    <a:lnTo>
                      <a:pt x="239" y="2950"/>
                    </a:lnTo>
                    <a:lnTo>
                      <a:pt x="180" y="2985"/>
                    </a:lnTo>
                    <a:lnTo>
                      <a:pt x="132" y="3033"/>
                    </a:lnTo>
                    <a:lnTo>
                      <a:pt x="84" y="3081"/>
                    </a:lnTo>
                    <a:lnTo>
                      <a:pt x="48" y="3129"/>
                    </a:lnTo>
                    <a:lnTo>
                      <a:pt x="12" y="3236"/>
                    </a:lnTo>
                    <a:lnTo>
                      <a:pt x="0" y="3344"/>
                    </a:lnTo>
                    <a:lnTo>
                      <a:pt x="12" y="3451"/>
                    </a:lnTo>
                    <a:lnTo>
                      <a:pt x="36" y="3559"/>
                    </a:lnTo>
                    <a:lnTo>
                      <a:pt x="96" y="3726"/>
                    </a:lnTo>
                    <a:lnTo>
                      <a:pt x="156" y="3881"/>
                    </a:lnTo>
                    <a:lnTo>
                      <a:pt x="239" y="4036"/>
                    </a:lnTo>
                    <a:lnTo>
                      <a:pt x="299" y="4108"/>
                    </a:lnTo>
                    <a:lnTo>
                      <a:pt x="359" y="4167"/>
                    </a:lnTo>
                    <a:lnTo>
                      <a:pt x="418" y="4227"/>
                    </a:lnTo>
                    <a:lnTo>
                      <a:pt x="502" y="4275"/>
                    </a:lnTo>
                    <a:lnTo>
                      <a:pt x="586" y="4299"/>
                    </a:lnTo>
                    <a:lnTo>
                      <a:pt x="669" y="4323"/>
                    </a:lnTo>
                    <a:lnTo>
                      <a:pt x="753" y="4335"/>
                    </a:lnTo>
                    <a:lnTo>
                      <a:pt x="836" y="4323"/>
                    </a:lnTo>
                    <a:lnTo>
                      <a:pt x="920" y="4287"/>
                    </a:lnTo>
                    <a:lnTo>
                      <a:pt x="991" y="4251"/>
                    </a:lnTo>
                    <a:lnTo>
                      <a:pt x="1063" y="4442"/>
                    </a:lnTo>
                    <a:lnTo>
                      <a:pt x="1147" y="4657"/>
                    </a:lnTo>
                    <a:lnTo>
                      <a:pt x="1242" y="4860"/>
                    </a:lnTo>
                    <a:lnTo>
                      <a:pt x="1350" y="5051"/>
                    </a:lnTo>
                    <a:lnTo>
                      <a:pt x="1469" y="5230"/>
                    </a:lnTo>
                    <a:lnTo>
                      <a:pt x="1612" y="5397"/>
                    </a:lnTo>
                    <a:lnTo>
                      <a:pt x="1684" y="5481"/>
                    </a:lnTo>
                    <a:lnTo>
                      <a:pt x="1768" y="5552"/>
                    </a:lnTo>
                    <a:lnTo>
                      <a:pt x="1851" y="5612"/>
                    </a:lnTo>
                    <a:lnTo>
                      <a:pt x="1935" y="5672"/>
                    </a:lnTo>
                    <a:lnTo>
                      <a:pt x="2006" y="5696"/>
                    </a:lnTo>
                    <a:lnTo>
                      <a:pt x="2090" y="5720"/>
                    </a:lnTo>
                    <a:lnTo>
                      <a:pt x="2257" y="5731"/>
                    </a:lnTo>
                    <a:lnTo>
                      <a:pt x="2341" y="5743"/>
                    </a:lnTo>
                    <a:lnTo>
                      <a:pt x="2424" y="5755"/>
                    </a:lnTo>
                    <a:lnTo>
                      <a:pt x="2496" y="5779"/>
                    </a:lnTo>
                    <a:lnTo>
                      <a:pt x="2567" y="5827"/>
                    </a:lnTo>
                    <a:lnTo>
                      <a:pt x="2627" y="5887"/>
                    </a:lnTo>
                    <a:lnTo>
                      <a:pt x="2711" y="5982"/>
                    </a:lnTo>
                    <a:lnTo>
                      <a:pt x="2878" y="6197"/>
                    </a:lnTo>
                    <a:lnTo>
                      <a:pt x="3069" y="6484"/>
                    </a:lnTo>
                    <a:lnTo>
                      <a:pt x="4967" y="5182"/>
                    </a:lnTo>
                    <a:lnTo>
                      <a:pt x="4681" y="4705"/>
                    </a:lnTo>
                    <a:lnTo>
                      <a:pt x="4370" y="4203"/>
                    </a:lnTo>
                    <a:lnTo>
                      <a:pt x="4024" y="3702"/>
                    </a:lnTo>
                    <a:lnTo>
                      <a:pt x="3666" y="3188"/>
                    </a:lnTo>
                    <a:lnTo>
                      <a:pt x="2950" y="2185"/>
                    </a:lnTo>
                    <a:lnTo>
                      <a:pt x="2293" y="1242"/>
                    </a:lnTo>
                    <a:lnTo>
                      <a:pt x="1911" y="669"/>
                    </a:lnTo>
                    <a:lnTo>
                      <a:pt x="1708" y="395"/>
                    </a:lnTo>
                    <a:lnTo>
                      <a:pt x="1505" y="132"/>
                    </a:lnTo>
                    <a:lnTo>
                      <a:pt x="1445" y="72"/>
                    </a:lnTo>
                    <a:lnTo>
                      <a:pt x="1374" y="36"/>
                    </a:lnTo>
                    <a:lnTo>
                      <a:pt x="1290" y="12"/>
                    </a:lnTo>
                    <a:lnTo>
                      <a:pt x="120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8491365" y="1519873"/>
                <a:ext cx="62838" cy="86396"/>
              </a:xfrm>
              <a:custGeom>
                <a:avLst/>
                <a:gdLst/>
                <a:ahLst/>
                <a:cxnLst/>
                <a:rect l="l" t="t" r="r" b="b"/>
                <a:pathLst>
                  <a:path w="1147" h="1577" extrusionOk="0">
                    <a:moveTo>
                      <a:pt x="621" y="1"/>
                    </a:moveTo>
                    <a:lnTo>
                      <a:pt x="621" y="25"/>
                    </a:lnTo>
                    <a:lnTo>
                      <a:pt x="740" y="323"/>
                    </a:lnTo>
                    <a:lnTo>
                      <a:pt x="884" y="610"/>
                    </a:lnTo>
                    <a:lnTo>
                      <a:pt x="1039" y="908"/>
                    </a:lnTo>
                    <a:lnTo>
                      <a:pt x="1075" y="980"/>
                    </a:lnTo>
                    <a:lnTo>
                      <a:pt x="1099" y="1063"/>
                    </a:lnTo>
                    <a:lnTo>
                      <a:pt x="1111" y="1147"/>
                    </a:lnTo>
                    <a:lnTo>
                      <a:pt x="1111" y="1218"/>
                    </a:lnTo>
                    <a:lnTo>
                      <a:pt x="1087" y="1302"/>
                    </a:lnTo>
                    <a:lnTo>
                      <a:pt x="1063" y="1362"/>
                    </a:lnTo>
                    <a:lnTo>
                      <a:pt x="1015" y="1421"/>
                    </a:lnTo>
                    <a:lnTo>
                      <a:pt x="955" y="1469"/>
                    </a:lnTo>
                    <a:lnTo>
                      <a:pt x="896" y="1505"/>
                    </a:lnTo>
                    <a:lnTo>
                      <a:pt x="824" y="1529"/>
                    </a:lnTo>
                    <a:lnTo>
                      <a:pt x="752" y="1541"/>
                    </a:lnTo>
                    <a:lnTo>
                      <a:pt x="669" y="1529"/>
                    </a:lnTo>
                    <a:lnTo>
                      <a:pt x="597" y="1505"/>
                    </a:lnTo>
                    <a:lnTo>
                      <a:pt x="538" y="1469"/>
                    </a:lnTo>
                    <a:lnTo>
                      <a:pt x="478" y="1421"/>
                    </a:lnTo>
                    <a:lnTo>
                      <a:pt x="430" y="1362"/>
                    </a:lnTo>
                    <a:lnTo>
                      <a:pt x="382" y="1302"/>
                    </a:lnTo>
                    <a:lnTo>
                      <a:pt x="346" y="1230"/>
                    </a:lnTo>
                    <a:lnTo>
                      <a:pt x="275" y="1087"/>
                    </a:lnTo>
                    <a:lnTo>
                      <a:pt x="203" y="920"/>
                    </a:lnTo>
                    <a:lnTo>
                      <a:pt x="144" y="741"/>
                    </a:lnTo>
                    <a:lnTo>
                      <a:pt x="84" y="562"/>
                    </a:lnTo>
                    <a:lnTo>
                      <a:pt x="36" y="383"/>
                    </a:lnTo>
                    <a:lnTo>
                      <a:pt x="36" y="371"/>
                    </a:lnTo>
                    <a:lnTo>
                      <a:pt x="24" y="371"/>
                    </a:lnTo>
                    <a:lnTo>
                      <a:pt x="12" y="383"/>
                    </a:lnTo>
                    <a:lnTo>
                      <a:pt x="0" y="395"/>
                    </a:lnTo>
                    <a:lnTo>
                      <a:pt x="48" y="574"/>
                    </a:lnTo>
                    <a:lnTo>
                      <a:pt x="108" y="741"/>
                    </a:lnTo>
                    <a:lnTo>
                      <a:pt x="167" y="920"/>
                    </a:lnTo>
                    <a:lnTo>
                      <a:pt x="239" y="1087"/>
                    </a:lnTo>
                    <a:lnTo>
                      <a:pt x="299" y="1230"/>
                    </a:lnTo>
                    <a:lnTo>
                      <a:pt x="382" y="1362"/>
                    </a:lnTo>
                    <a:lnTo>
                      <a:pt x="430" y="1421"/>
                    </a:lnTo>
                    <a:lnTo>
                      <a:pt x="490" y="1481"/>
                    </a:lnTo>
                    <a:lnTo>
                      <a:pt x="549" y="1529"/>
                    </a:lnTo>
                    <a:lnTo>
                      <a:pt x="621" y="1553"/>
                    </a:lnTo>
                    <a:lnTo>
                      <a:pt x="693" y="1577"/>
                    </a:lnTo>
                    <a:lnTo>
                      <a:pt x="752" y="1577"/>
                    </a:lnTo>
                    <a:lnTo>
                      <a:pt x="824" y="1565"/>
                    </a:lnTo>
                    <a:lnTo>
                      <a:pt x="884" y="1553"/>
                    </a:lnTo>
                    <a:lnTo>
                      <a:pt x="943" y="1529"/>
                    </a:lnTo>
                    <a:lnTo>
                      <a:pt x="1003" y="1481"/>
                    </a:lnTo>
                    <a:lnTo>
                      <a:pt x="1051" y="1433"/>
                    </a:lnTo>
                    <a:lnTo>
                      <a:pt x="1087" y="1386"/>
                    </a:lnTo>
                    <a:lnTo>
                      <a:pt x="1123" y="1314"/>
                    </a:lnTo>
                    <a:lnTo>
                      <a:pt x="1146" y="1242"/>
                    </a:lnTo>
                    <a:lnTo>
                      <a:pt x="1146" y="1171"/>
                    </a:lnTo>
                    <a:lnTo>
                      <a:pt x="1134" y="1099"/>
                    </a:lnTo>
                    <a:lnTo>
                      <a:pt x="1123" y="1027"/>
                    </a:lnTo>
                    <a:lnTo>
                      <a:pt x="1099" y="968"/>
                    </a:lnTo>
                    <a:lnTo>
                      <a:pt x="1027" y="824"/>
                    </a:lnTo>
                    <a:lnTo>
                      <a:pt x="836" y="419"/>
                    </a:lnTo>
                    <a:lnTo>
                      <a:pt x="645" y="13"/>
                    </a:lnTo>
                    <a:lnTo>
                      <a:pt x="64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8552834" y="1500260"/>
                <a:ext cx="32761" cy="78562"/>
              </a:xfrm>
              <a:custGeom>
                <a:avLst/>
                <a:gdLst/>
                <a:ahLst/>
                <a:cxnLst/>
                <a:rect l="l" t="t" r="r" b="b"/>
                <a:pathLst>
                  <a:path w="598" h="1434" extrusionOk="0">
                    <a:moveTo>
                      <a:pt x="120" y="0"/>
                    </a:moveTo>
                    <a:lnTo>
                      <a:pt x="108" y="12"/>
                    </a:lnTo>
                    <a:lnTo>
                      <a:pt x="120" y="24"/>
                    </a:lnTo>
                    <a:lnTo>
                      <a:pt x="239" y="215"/>
                    </a:lnTo>
                    <a:lnTo>
                      <a:pt x="347" y="418"/>
                    </a:lnTo>
                    <a:lnTo>
                      <a:pt x="442" y="621"/>
                    </a:lnTo>
                    <a:lnTo>
                      <a:pt x="526" y="836"/>
                    </a:lnTo>
                    <a:lnTo>
                      <a:pt x="562" y="944"/>
                    </a:lnTo>
                    <a:lnTo>
                      <a:pt x="562" y="1003"/>
                    </a:lnTo>
                    <a:lnTo>
                      <a:pt x="562" y="1051"/>
                    </a:lnTo>
                    <a:lnTo>
                      <a:pt x="538" y="1099"/>
                    </a:lnTo>
                    <a:lnTo>
                      <a:pt x="526" y="1147"/>
                    </a:lnTo>
                    <a:lnTo>
                      <a:pt x="490" y="1194"/>
                    </a:lnTo>
                    <a:lnTo>
                      <a:pt x="442" y="1242"/>
                    </a:lnTo>
                    <a:lnTo>
                      <a:pt x="359" y="1302"/>
                    </a:lnTo>
                    <a:lnTo>
                      <a:pt x="239" y="1374"/>
                    </a:lnTo>
                    <a:lnTo>
                      <a:pt x="180" y="1385"/>
                    </a:lnTo>
                    <a:lnTo>
                      <a:pt x="132" y="1397"/>
                    </a:lnTo>
                    <a:lnTo>
                      <a:pt x="72" y="1385"/>
                    </a:lnTo>
                    <a:lnTo>
                      <a:pt x="24" y="1350"/>
                    </a:lnTo>
                    <a:lnTo>
                      <a:pt x="1" y="1350"/>
                    </a:lnTo>
                    <a:lnTo>
                      <a:pt x="1" y="1362"/>
                    </a:lnTo>
                    <a:lnTo>
                      <a:pt x="1" y="1374"/>
                    </a:lnTo>
                    <a:lnTo>
                      <a:pt x="48" y="1409"/>
                    </a:lnTo>
                    <a:lnTo>
                      <a:pt x="96" y="1433"/>
                    </a:lnTo>
                    <a:lnTo>
                      <a:pt x="144" y="1433"/>
                    </a:lnTo>
                    <a:lnTo>
                      <a:pt x="192" y="1421"/>
                    </a:lnTo>
                    <a:lnTo>
                      <a:pt x="287" y="1385"/>
                    </a:lnTo>
                    <a:lnTo>
                      <a:pt x="383" y="1326"/>
                    </a:lnTo>
                    <a:lnTo>
                      <a:pt x="466" y="1266"/>
                    </a:lnTo>
                    <a:lnTo>
                      <a:pt x="538" y="1194"/>
                    </a:lnTo>
                    <a:lnTo>
                      <a:pt x="562" y="1147"/>
                    </a:lnTo>
                    <a:lnTo>
                      <a:pt x="586" y="1099"/>
                    </a:lnTo>
                    <a:lnTo>
                      <a:pt x="598" y="1051"/>
                    </a:lnTo>
                    <a:lnTo>
                      <a:pt x="598" y="991"/>
                    </a:lnTo>
                    <a:lnTo>
                      <a:pt x="598" y="932"/>
                    </a:lnTo>
                    <a:lnTo>
                      <a:pt x="586" y="872"/>
                    </a:lnTo>
                    <a:lnTo>
                      <a:pt x="538" y="741"/>
                    </a:lnTo>
                    <a:lnTo>
                      <a:pt x="430" y="502"/>
                    </a:lnTo>
                    <a:lnTo>
                      <a:pt x="287" y="251"/>
                    </a:lnTo>
                    <a:lnTo>
                      <a:pt x="14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8512293" y="1519216"/>
                <a:ext cx="140030" cy="111268"/>
              </a:xfrm>
              <a:custGeom>
                <a:avLst/>
                <a:gdLst/>
                <a:ahLst/>
                <a:cxnLst/>
                <a:rect l="l" t="t" r="r" b="b"/>
                <a:pathLst>
                  <a:path w="2556" h="2031" extrusionOk="0">
                    <a:moveTo>
                      <a:pt x="1517" y="1"/>
                    </a:moveTo>
                    <a:lnTo>
                      <a:pt x="1433" y="13"/>
                    </a:lnTo>
                    <a:lnTo>
                      <a:pt x="1349" y="25"/>
                    </a:lnTo>
                    <a:lnTo>
                      <a:pt x="1194" y="60"/>
                    </a:lnTo>
                    <a:lnTo>
                      <a:pt x="1039" y="120"/>
                    </a:lnTo>
                    <a:lnTo>
                      <a:pt x="896" y="192"/>
                    </a:lnTo>
                    <a:lnTo>
                      <a:pt x="764" y="275"/>
                    </a:lnTo>
                    <a:lnTo>
                      <a:pt x="490" y="454"/>
                    </a:lnTo>
                    <a:lnTo>
                      <a:pt x="215" y="633"/>
                    </a:lnTo>
                    <a:lnTo>
                      <a:pt x="120" y="717"/>
                    </a:lnTo>
                    <a:lnTo>
                      <a:pt x="24" y="813"/>
                    </a:lnTo>
                    <a:lnTo>
                      <a:pt x="0" y="860"/>
                    </a:lnTo>
                    <a:lnTo>
                      <a:pt x="0" y="908"/>
                    </a:lnTo>
                    <a:lnTo>
                      <a:pt x="12" y="956"/>
                    </a:lnTo>
                    <a:lnTo>
                      <a:pt x="36" y="1004"/>
                    </a:lnTo>
                    <a:lnTo>
                      <a:pt x="60" y="1039"/>
                    </a:lnTo>
                    <a:lnTo>
                      <a:pt x="108" y="1087"/>
                    </a:lnTo>
                    <a:lnTo>
                      <a:pt x="191" y="1147"/>
                    </a:lnTo>
                    <a:lnTo>
                      <a:pt x="335" y="1219"/>
                    </a:lnTo>
                    <a:lnTo>
                      <a:pt x="490" y="1254"/>
                    </a:lnTo>
                    <a:lnTo>
                      <a:pt x="657" y="1266"/>
                    </a:lnTo>
                    <a:lnTo>
                      <a:pt x="812" y="1266"/>
                    </a:lnTo>
                    <a:lnTo>
                      <a:pt x="967" y="1230"/>
                    </a:lnTo>
                    <a:lnTo>
                      <a:pt x="1123" y="1171"/>
                    </a:lnTo>
                    <a:lnTo>
                      <a:pt x="1266" y="1099"/>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lnTo>
                      <a:pt x="2555" y="514"/>
                    </a:lnTo>
                    <a:lnTo>
                      <a:pt x="2436" y="383"/>
                    </a:lnTo>
                    <a:lnTo>
                      <a:pt x="2305" y="275"/>
                    </a:lnTo>
                    <a:lnTo>
                      <a:pt x="2161" y="180"/>
                    </a:lnTo>
                    <a:lnTo>
                      <a:pt x="2006" y="108"/>
                    </a:lnTo>
                    <a:lnTo>
                      <a:pt x="1839" y="48"/>
                    </a:lnTo>
                    <a:lnTo>
                      <a:pt x="1684" y="13"/>
                    </a:lnTo>
                    <a:lnTo>
                      <a:pt x="151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8512293" y="1519216"/>
                <a:ext cx="140030" cy="111268"/>
              </a:xfrm>
              <a:custGeom>
                <a:avLst/>
                <a:gdLst/>
                <a:ahLst/>
                <a:cxnLst/>
                <a:rect l="l" t="t" r="r" b="b"/>
                <a:pathLst>
                  <a:path w="2556" h="2031" fill="none" extrusionOk="0">
                    <a:moveTo>
                      <a:pt x="2555" y="514"/>
                    </a:moveTo>
                    <a:lnTo>
                      <a:pt x="2555" y="514"/>
                    </a:lnTo>
                    <a:lnTo>
                      <a:pt x="2436" y="383"/>
                    </a:lnTo>
                    <a:lnTo>
                      <a:pt x="2305" y="275"/>
                    </a:lnTo>
                    <a:lnTo>
                      <a:pt x="2161" y="180"/>
                    </a:lnTo>
                    <a:lnTo>
                      <a:pt x="2006" y="108"/>
                    </a:lnTo>
                    <a:lnTo>
                      <a:pt x="1839" y="48"/>
                    </a:lnTo>
                    <a:lnTo>
                      <a:pt x="1684" y="13"/>
                    </a:lnTo>
                    <a:lnTo>
                      <a:pt x="1517" y="1"/>
                    </a:lnTo>
                    <a:lnTo>
                      <a:pt x="1433" y="13"/>
                    </a:lnTo>
                    <a:lnTo>
                      <a:pt x="1349" y="25"/>
                    </a:lnTo>
                    <a:lnTo>
                      <a:pt x="1349" y="25"/>
                    </a:lnTo>
                    <a:lnTo>
                      <a:pt x="1194" y="60"/>
                    </a:lnTo>
                    <a:lnTo>
                      <a:pt x="1039" y="120"/>
                    </a:lnTo>
                    <a:lnTo>
                      <a:pt x="896" y="192"/>
                    </a:lnTo>
                    <a:lnTo>
                      <a:pt x="764" y="275"/>
                    </a:lnTo>
                    <a:lnTo>
                      <a:pt x="490" y="454"/>
                    </a:lnTo>
                    <a:lnTo>
                      <a:pt x="215" y="633"/>
                    </a:lnTo>
                    <a:lnTo>
                      <a:pt x="215" y="633"/>
                    </a:lnTo>
                    <a:lnTo>
                      <a:pt x="120" y="717"/>
                    </a:lnTo>
                    <a:lnTo>
                      <a:pt x="24" y="813"/>
                    </a:lnTo>
                    <a:lnTo>
                      <a:pt x="24" y="813"/>
                    </a:lnTo>
                    <a:lnTo>
                      <a:pt x="0" y="860"/>
                    </a:lnTo>
                    <a:lnTo>
                      <a:pt x="0" y="908"/>
                    </a:lnTo>
                    <a:lnTo>
                      <a:pt x="12" y="956"/>
                    </a:lnTo>
                    <a:lnTo>
                      <a:pt x="36" y="1004"/>
                    </a:lnTo>
                    <a:lnTo>
                      <a:pt x="60" y="1039"/>
                    </a:lnTo>
                    <a:lnTo>
                      <a:pt x="108" y="1087"/>
                    </a:lnTo>
                    <a:lnTo>
                      <a:pt x="191" y="1147"/>
                    </a:lnTo>
                    <a:lnTo>
                      <a:pt x="191" y="1147"/>
                    </a:lnTo>
                    <a:lnTo>
                      <a:pt x="335" y="1219"/>
                    </a:lnTo>
                    <a:lnTo>
                      <a:pt x="490" y="1254"/>
                    </a:lnTo>
                    <a:lnTo>
                      <a:pt x="657" y="1266"/>
                    </a:lnTo>
                    <a:lnTo>
                      <a:pt x="812" y="1266"/>
                    </a:lnTo>
                    <a:lnTo>
                      <a:pt x="967" y="1230"/>
                    </a:lnTo>
                    <a:lnTo>
                      <a:pt x="1123" y="1171"/>
                    </a:lnTo>
                    <a:lnTo>
                      <a:pt x="1266" y="1099"/>
                    </a:lnTo>
                    <a:lnTo>
                      <a:pt x="1385" y="992"/>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8511635" y="1518558"/>
                <a:ext cx="141345" cy="112583"/>
              </a:xfrm>
              <a:custGeom>
                <a:avLst/>
                <a:gdLst/>
                <a:ahLst/>
                <a:cxnLst/>
                <a:rect l="l" t="t" r="r" b="b"/>
                <a:pathLst>
                  <a:path w="2580" h="2055" extrusionOk="0">
                    <a:moveTo>
                      <a:pt x="1505" y="1"/>
                    </a:moveTo>
                    <a:lnTo>
                      <a:pt x="1385" y="13"/>
                    </a:lnTo>
                    <a:lnTo>
                      <a:pt x="1266" y="37"/>
                    </a:lnTo>
                    <a:lnTo>
                      <a:pt x="1158" y="72"/>
                    </a:lnTo>
                    <a:lnTo>
                      <a:pt x="1039" y="120"/>
                    </a:lnTo>
                    <a:lnTo>
                      <a:pt x="932" y="168"/>
                    </a:lnTo>
                    <a:lnTo>
                      <a:pt x="824" y="228"/>
                    </a:lnTo>
                    <a:lnTo>
                      <a:pt x="597" y="383"/>
                    </a:lnTo>
                    <a:lnTo>
                      <a:pt x="370" y="526"/>
                    </a:lnTo>
                    <a:lnTo>
                      <a:pt x="203" y="645"/>
                    </a:lnTo>
                    <a:lnTo>
                      <a:pt x="132" y="705"/>
                    </a:lnTo>
                    <a:lnTo>
                      <a:pt x="60" y="777"/>
                    </a:lnTo>
                    <a:lnTo>
                      <a:pt x="24" y="813"/>
                    </a:lnTo>
                    <a:lnTo>
                      <a:pt x="12" y="848"/>
                    </a:lnTo>
                    <a:lnTo>
                      <a:pt x="0" y="896"/>
                    </a:lnTo>
                    <a:lnTo>
                      <a:pt x="0" y="932"/>
                    </a:lnTo>
                    <a:lnTo>
                      <a:pt x="12" y="968"/>
                    </a:lnTo>
                    <a:lnTo>
                      <a:pt x="24" y="1004"/>
                    </a:lnTo>
                    <a:lnTo>
                      <a:pt x="72" y="1087"/>
                    </a:lnTo>
                    <a:lnTo>
                      <a:pt x="156" y="1159"/>
                    </a:lnTo>
                    <a:lnTo>
                      <a:pt x="263" y="1207"/>
                    </a:lnTo>
                    <a:lnTo>
                      <a:pt x="359" y="1254"/>
                    </a:lnTo>
                    <a:lnTo>
                      <a:pt x="466" y="1278"/>
                    </a:lnTo>
                    <a:lnTo>
                      <a:pt x="597" y="1302"/>
                    </a:lnTo>
                    <a:lnTo>
                      <a:pt x="729" y="1302"/>
                    </a:lnTo>
                    <a:lnTo>
                      <a:pt x="848" y="1290"/>
                    </a:lnTo>
                    <a:lnTo>
                      <a:pt x="979" y="1266"/>
                    </a:lnTo>
                    <a:lnTo>
                      <a:pt x="1099" y="1219"/>
                    </a:lnTo>
                    <a:lnTo>
                      <a:pt x="1206" y="1171"/>
                    </a:lnTo>
                    <a:lnTo>
                      <a:pt x="1314" y="1099"/>
                    </a:lnTo>
                    <a:lnTo>
                      <a:pt x="1388" y="1034"/>
                    </a:lnTo>
                    <a:lnTo>
                      <a:pt x="1388" y="1034"/>
                    </a:lnTo>
                    <a:lnTo>
                      <a:pt x="1397" y="1147"/>
                    </a:lnTo>
                    <a:lnTo>
                      <a:pt x="1421" y="1302"/>
                    </a:lnTo>
                    <a:lnTo>
                      <a:pt x="1457" y="1434"/>
                    </a:lnTo>
                    <a:lnTo>
                      <a:pt x="1505" y="1577"/>
                    </a:lnTo>
                    <a:lnTo>
                      <a:pt x="1541" y="1636"/>
                    </a:lnTo>
                    <a:lnTo>
                      <a:pt x="1588" y="1696"/>
                    </a:lnTo>
                    <a:lnTo>
                      <a:pt x="1636" y="1756"/>
                    </a:lnTo>
                    <a:lnTo>
                      <a:pt x="1684" y="1804"/>
                    </a:lnTo>
                    <a:lnTo>
                      <a:pt x="1803" y="1887"/>
                    </a:lnTo>
                    <a:lnTo>
                      <a:pt x="1935" y="1959"/>
                    </a:lnTo>
                    <a:lnTo>
                      <a:pt x="2054" y="1995"/>
                    </a:lnTo>
                    <a:lnTo>
                      <a:pt x="2173" y="2019"/>
                    </a:lnTo>
                    <a:lnTo>
                      <a:pt x="2305" y="2042"/>
                    </a:lnTo>
                    <a:lnTo>
                      <a:pt x="2424" y="2054"/>
                    </a:lnTo>
                    <a:lnTo>
                      <a:pt x="2436" y="2054"/>
                    </a:lnTo>
                    <a:lnTo>
                      <a:pt x="2436" y="2042"/>
                    </a:lnTo>
                    <a:lnTo>
                      <a:pt x="2436" y="2030"/>
                    </a:lnTo>
                    <a:lnTo>
                      <a:pt x="2424" y="2019"/>
                    </a:lnTo>
                    <a:lnTo>
                      <a:pt x="2197" y="1995"/>
                    </a:lnTo>
                    <a:lnTo>
                      <a:pt x="2090" y="1971"/>
                    </a:lnTo>
                    <a:lnTo>
                      <a:pt x="1970" y="1935"/>
                    </a:lnTo>
                    <a:lnTo>
                      <a:pt x="1875" y="1887"/>
                    </a:lnTo>
                    <a:lnTo>
                      <a:pt x="1779" y="1828"/>
                    </a:lnTo>
                    <a:lnTo>
                      <a:pt x="1684" y="1756"/>
                    </a:lnTo>
                    <a:lnTo>
                      <a:pt x="1612" y="1672"/>
                    </a:lnTo>
                    <a:lnTo>
                      <a:pt x="1564" y="1601"/>
                    </a:lnTo>
                    <a:lnTo>
                      <a:pt x="1517" y="1517"/>
                    </a:lnTo>
                    <a:lnTo>
                      <a:pt x="1493" y="1445"/>
                    </a:lnTo>
                    <a:lnTo>
                      <a:pt x="1469" y="1350"/>
                    </a:lnTo>
                    <a:lnTo>
                      <a:pt x="1433" y="1183"/>
                    </a:lnTo>
                    <a:lnTo>
                      <a:pt x="1421" y="1004"/>
                    </a:lnTo>
                    <a:lnTo>
                      <a:pt x="1409" y="992"/>
                    </a:lnTo>
                    <a:lnTo>
                      <a:pt x="1385" y="992"/>
                    </a:lnTo>
                    <a:lnTo>
                      <a:pt x="1302" y="1063"/>
                    </a:lnTo>
                    <a:lnTo>
                      <a:pt x="1218" y="1123"/>
                    </a:lnTo>
                    <a:lnTo>
                      <a:pt x="1123" y="1171"/>
                    </a:lnTo>
                    <a:lnTo>
                      <a:pt x="1015" y="1207"/>
                    </a:lnTo>
                    <a:lnTo>
                      <a:pt x="920" y="1242"/>
                    </a:lnTo>
                    <a:lnTo>
                      <a:pt x="812" y="1254"/>
                    </a:lnTo>
                    <a:lnTo>
                      <a:pt x="705" y="1266"/>
                    </a:lnTo>
                    <a:lnTo>
                      <a:pt x="597" y="1266"/>
                    </a:lnTo>
                    <a:lnTo>
                      <a:pt x="490" y="1242"/>
                    </a:lnTo>
                    <a:lnTo>
                      <a:pt x="382" y="1219"/>
                    </a:lnTo>
                    <a:lnTo>
                      <a:pt x="275" y="1183"/>
                    </a:lnTo>
                    <a:lnTo>
                      <a:pt x="179" y="1123"/>
                    </a:lnTo>
                    <a:lnTo>
                      <a:pt x="132" y="1087"/>
                    </a:lnTo>
                    <a:lnTo>
                      <a:pt x="96" y="1051"/>
                    </a:lnTo>
                    <a:lnTo>
                      <a:pt x="60" y="1004"/>
                    </a:lnTo>
                    <a:lnTo>
                      <a:pt x="36" y="944"/>
                    </a:lnTo>
                    <a:lnTo>
                      <a:pt x="36" y="896"/>
                    </a:lnTo>
                    <a:lnTo>
                      <a:pt x="48" y="848"/>
                    </a:lnTo>
                    <a:lnTo>
                      <a:pt x="84" y="801"/>
                    </a:lnTo>
                    <a:lnTo>
                      <a:pt x="120" y="765"/>
                    </a:lnTo>
                    <a:lnTo>
                      <a:pt x="191" y="705"/>
                    </a:lnTo>
                    <a:lnTo>
                      <a:pt x="263" y="645"/>
                    </a:lnTo>
                    <a:lnTo>
                      <a:pt x="418" y="538"/>
                    </a:lnTo>
                    <a:lnTo>
                      <a:pt x="609" y="407"/>
                    </a:lnTo>
                    <a:lnTo>
                      <a:pt x="800" y="287"/>
                    </a:lnTo>
                    <a:lnTo>
                      <a:pt x="1003" y="180"/>
                    </a:lnTo>
                    <a:lnTo>
                      <a:pt x="1111" y="132"/>
                    </a:lnTo>
                    <a:lnTo>
                      <a:pt x="1218" y="84"/>
                    </a:lnTo>
                    <a:lnTo>
                      <a:pt x="1326" y="60"/>
                    </a:lnTo>
                    <a:lnTo>
                      <a:pt x="1445" y="37"/>
                    </a:lnTo>
                    <a:lnTo>
                      <a:pt x="1672" y="37"/>
                    </a:lnTo>
                    <a:lnTo>
                      <a:pt x="1803" y="60"/>
                    </a:lnTo>
                    <a:lnTo>
                      <a:pt x="1923" y="96"/>
                    </a:lnTo>
                    <a:lnTo>
                      <a:pt x="2042" y="144"/>
                    </a:lnTo>
                    <a:lnTo>
                      <a:pt x="2161" y="204"/>
                    </a:lnTo>
                    <a:lnTo>
                      <a:pt x="2269" y="275"/>
                    </a:lnTo>
                    <a:lnTo>
                      <a:pt x="2364" y="359"/>
                    </a:lnTo>
                    <a:lnTo>
                      <a:pt x="2460" y="443"/>
                    </a:lnTo>
                    <a:lnTo>
                      <a:pt x="2555" y="538"/>
                    </a:lnTo>
                    <a:lnTo>
                      <a:pt x="2579" y="538"/>
                    </a:lnTo>
                    <a:lnTo>
                      <a:pt x="2579" y="526"/>
                    </a:lnTo>
                    <a:lnTo>
                      <a:pt x="2579" y="502"/>
                    </a:lnTo>
                    <a:lnTo>
                      <a:pt x="2496" y="419"/>
                    </a:lnTo>
                    <a:lnTo>
                      <a:pt x="2400" y="335"/>
                    </a:lnTo>
                    <a:lnTo>
                      <a:pt x="2305" y="263"/>
                    </a:lnTo>
                    <a:lnTo>
                      <a:pt x="2209" y="192"/>
                    </a:lnTo>
                    <a:lnTo>
                      <a:pt x="2102" y="132"/>
                    </a:lnTo>
                    <a:lnTo>
                      <a:pt x="1982" y="84"/>
                    </a:lnTo>
                    <a:lnTo>
                      <a:pt x="1875" y="49"/>
                    </a:lnTo>
                    <a:lnTo>
                      <a:pt x="1755" y="13"/>
                    </a:lnTo>
                    <a:lnTo>
                      <a:pt x="16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8604496" y="1634374"/>
                <a:ext cx="394507" cy="470987"/>
              </a:xfrm>
              <a:custGeom>
                <a:avLst/>
                <a:gdLst/>
                <a:ahLst/>
                <a:cxnLst/>
                <a:rect l="l" t="t" r="r" b="b"/>
                <a:pathLst>
                  <a:path w="7201" h="8597" extrusionOk="0">
                    <a:moveTo>
                      <a:pt x="2138" y="0"/>
                    </a:moveTo>
                    <a:lnTo>
                      <a:pt x="1" y="1134"/>
                    </a:lnTo>
                    <a:lnTo>
                      <a:pt x="2568" y="7295"/>
                    </a:lnTo>
                    <a:lnTo>
                      <a:pt x="2651" y="7462"/>
                    </a:lnTo>
                    <a:lnTo>
                      <a:pt x="2747" y="7617"/>
                    </a:lnTo>
                    <a:lnTo>
                      <a:pt x="2854" y="7773"/>
                    </a:lnTo>
                    <a:lnTo>
                      <a:pt x="2974" y="7904"/>
                    </a:lnTo>
                    <a:lnTo>
                      <a:pt x="3117" y="8035"/>
                    </a:lnTo>
                    <a:lnTo>
                      <a:pt x="3248" y="8155"/>
                    </a:lnTo>
                    <a:lnTo>
                      <a:pt x="3404" y="8262"/>
                    </a:lnTo>
                    <a:lnTo>
                      <a:pt x="3571" y="8346"/>
                    </a:lnTo>
                    <a:lnTo>
                      <a:pt x="3774" y="8441"/>
                    </a:lnTo>
                    <a:lnTo>
                      <a:pt x="3977" y="8513"/>
                    </a:lnTo>
                    <a:lnTo>
                      <a:pt x="4192" y="8561"/>
                    </a:lnTo>
                    <a:lnTo>
                      <a:pt x="4395" y="8585"/>
                    </a:lnTo>
                    <a:lnTo>
                      <a:pt x="4609" y="8597"/>
                    </a:lnTo>
                    <a:lnTo>
                      <a:pt x="4824" y="8585"/>
                    </a:lnTo>
                    <a:lnTo>
                      <a:pt x="5027" y="8549"/>
                    </a:lnTo>
                    <a:lnTo>
                      <a:pt x="5230" y="8501"/>
                    </a:lnTo>
                    <a:lnTo>
                      <a:pt x="5433" y="8429"/>
                    </a:lnTo>
                    <a:lnTo>
                      <a:pt x="5624" y="8346"/>
                    </a:lnTo>
                    <a:lnTo>
                      <a:pt x="5803" y="8238"/>
                    </a:lnTo>
                    <a:lnTo>
                      <a:pt x="5971" y="8119"/>
                    </a:lnTo>
                    <a:lnTo>
                      <a:pt x="6138" y="7976"/>
                    </a:lnTo>
                    <a:lnTo>
                      <a:pt x="6281" y="7809"/>
                    </a:lnTo>
                    <a:lnTo>
                      <a:pt x="6412" y="7641"/>
                    </a:lnTo>
                    <a:lnTo>
                      <a:pt x="6532" y="7450"/>
                    </a:lnTo>
                    <a:lnTo>
                      <a:pt x="7200" y="5827"/>
                    </a:lnTo>
                    <a:lnTo>
                      <a:pt x="5326" y="4836"/>
                    </a:lnTo>
                    <a:lnTo>
                      <a:pt x="2138"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8730118" y="1651358"/>
                <a:ext cx="179257" cy="278034"/>
              </a:xfrm>
              <a:custGeom>
                <a:avLst/>
                <a:gdLst/>
                <a:ahLst/>
                <a:cxnLst/>
                <a:rect l="l" t="t" r="r" b="b"/>
                <a:pathLst>
                  <a:path w="3272" h="5075" extrusionOk="0">
                    <a:moveTo>
                      <a:pt x="12" y="0"/>
                    </a:moveTo>
                    <a:lnTo>
                      <a:pt x="0" y="12"/>
                    </a:lnTo>
                    <a:lnTo>
                      <a:pt x="12" y="24"/>
                    </a:lnTo>
                    <a:lnTo>
                      <a:pt x="717" y="1111"/>
                    </a:lnTo>
                    <a:lnTo>
                      <a:pt x="1552" y="2376"/>
                    </a:lnTo>
                    <a:lnTo>
                      <a:pt x="2352" y="3618"/>
                    </a:lnTo>
                    <a:lnTo>
                      <a:pt x="2663" y="4096"/>
                    </a:lnTo>
                    <a:lnTo>
                      <a:pt x="2973" y="4573"/>
                    </a:lnTo>
                    <a:lnTo>
                      <a:pt x="3152" y="4896"/>
                    </a:lnTo>
                    <a:lnTo>
                      <a:pt x="3212" y="4991"/>
                    </a:lnTo>
                    <a:lnTo>
                      <a:pt x="3224" y="5027"/>
                    </a:lnTo>
                    <a:lnTo>
                      <a:pt x="3236" y="5051"/>
                    </a:lnTo>
                    <a:lnTo>
                      <a:pt x="3236" y="5063"/>
                    </a:lnTo>
                    <a:lnTo>
                      <a:pt x="3236" y="5075"/>
                    </a:lnTo>
                    <a:lnTo>
                      <a:pt x="3272" y="5075"/>
                    </a:lnTo>
                    <a:lnTo>
                      <a:pt x="3272" y="5063"/>
                    </a:lnTo>
                    <a:lnTo>
                      <a:pt x="3272" y="5039"/>
                    </a:lnTo>
                    <a:lnTo>
                      <a:pt x="3248" y="4979"/>
                    </a:lnTo>
                    <a:lnTo>
                      <a:pt x="3176" y="4860"/>
                    </a:lnTo>
                    <a:lnTo>
                      <a:pt x="3104" y="4740"/>
                    </a:lnTo>
                    <a:lnTo>
                      <a:pt x="2830" y="4287"/>
                    </a:lnTo>
                    <a:lnTo>
                      <a:pt x="2543" y="3845"/>
                    </a:lnTo>
                    <a:lnTo>
                      <a:pt x="1731" y="2603"/>
                    </a:lnTo>
                    <a:lnTo>
                      <a:pt x="872" y="1290"/>
                    </a:lnTo>
                    <a:lnTo>
                      <a:pt x="120" y="132"/>
                    </a:lnTo>
                    <a:lnTo>
                      <a:pt x="36" y="1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8950518" y="3618252"/>
                <a:ext cx="501118" cy="256449"/>
              </a:xfrm>
              <a:custGeom>
                <a:avLst/>
                <a:gdLst/>
                <a:ahLst/>
                <a:cxnLst/>
                <a:rect l="l" t="t" r="r" b="b"/>
                <a:pathLst>
                  <a:path w="9147" h="4681" extrusionOk="0">
                    <a:moveTo>
                      <a:pt x="8836" y="1"/>
                    </a:moveTo>
                    <a:lnTo>
                      <a:pt x="2759" y="48"/>
                    </a:lnTo>
                    <a:lnTo>
                      <a:pt x="2878" y="1983"/>
                    </a:lnTo>
                    <a:lnTo>
                      <a:pt x="2639" y="2018"/>
                    </a:lnTo>
                    <a:lnTo>
                      <a:pt x="2401" y="2066"/>
                    </a:lnTo>
                    <a:lnTo>
                      <a:pt x="2186" y="2126"/>
                    </a:lnTo>
                    <a:lnTo>
                      <a:pt x="1983" y="2198"/>
                    </a:lnTo>
                    <a:lnTo>
                      <a:pt x="1792" y="2269"/>
                    </a:lnTo>
                    <a:lnTo>
                      <a:pt x="1613" y="2353"/>
                    </a:lnTo>
                    <a:lnTo>
                      <a:pt x="1446" y="2436"/>
                    </a:lnTo>
                    <a:lnTo>
                      <a:pt x="1290" y="2544"/>
                    </a:lnTo>
                    <a:lnTo>
                      <a:pt x="1159" y="2639"/>
                    </a:lnTo>
                    <a:lnTo>
                      <a:pt x="1016" y="2747"/>
                    </a:lnTo>
                    <a:lnTo>
                      <a:pt x="896" y="2854"/>
                    </a:lnTo>
                    <a:lnTo>
                      <a:pt x="789" y="2974"/>
                    </a:lnTo>
                    <a:lnTo>
                      <a:pt x="681" y="3093"/>
                    </a:lnTo>
                    <a:lnTo>
                      <a:pt x="598" y="3200"/>
                    </a:lnTo>
                    <a:lnTo>
                      <a:pt x="431" y="3439"/>
                    </a:lnTo>
                    <a:lnTo>
                      <a:pt x="299" y="3678"/>
                    </a:lnTo>
                    <a:lnTo>
                      <a:pt x="204" y="3893"/>
                    </a:lnTo>
                    <a:lnTo>
                      <a:pt x="120" y="4096"/>
                    </a:lnTo>
                    <a:lnTo>
                      <a:pt x="72" y="4287"/>
                    </a:lnTo>
                    <a:lnTo>
                      <a:pt x="37" y="4442"/>
                    </a:lnTo>
                    <a:lnTo>
                      <a:pt x="13" y="4550"/>
                    </a:lnTo>
                    <a:lnTo>
                      <a:pt x="1" y="4657"/>
                    </a:lnTo>
                    <a:lnTo>
                      <a:pt x="9147" y="4681"/>
                    </a:lnTo>
                    <a:lnTo>
                      <a:pt x="9147" y="4681"/>
                    </a:lnTo>
                    <a:lnTo>
                      <a:pt x="8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9031655" y="3730781"/>
                <a:ext cx="71330" cy="39938"/>
              </a:xfrm>
              <a:custGeom>
                <a:avLst/>
                <a:gdLst/>
                <a:ahLst/>
                <a:cxnLst/>
                <a:rect l="l" t="t" r="r" b="b"/>
                <a:pathLst>
                  <a:path w="1302" h="729" extrusionOk="0">
                    <a:moveTo>
                      <a:pt x="12" y="0"/>
                    </a:moveTo>
                    <a:lnTo>
                      <a:pt x="0" y="12"/>
                    </a:lnTo>
                    <a:lnTo>
                      <a:pt x="0" y="24"/>
                    </a:lnTo>
                    <a:lnTo>
                      <a:pt x="0" y="36"/>
                    </a:lnTo>
                    <a:lnTo>
                      <a:pt x="335" y="191"/>
                    </a:lnTo>
                    <a:lnTo>
                      <a:pt x="657" y="358"/>
                    </a:lnTo>
                    <a:lnTo>
                      <a:pt x="967" y="538"/>
                    </a:lnTo>
                    <a:lnTo>
                      <a:pt x="1278" y="729"/>
                    </a:lnTo>
                    <a:lnTo>
                      <a:pt x="1290" y="729"/>
                    </a:lnTo>
                    <a:lnTo>
                      <a:pt x="1302" y="717"/>
                    </a:lnTo>
                    <a:lnTo>
                      <a:pt x="1302" y="705"/>
                    </a:lnTo>
                    <a:lnTo>
                      <a:pt x="1302" y="693"/>
                    </a:lnTo>
                    <a:lnTo>
                      <a:pt x="991" y="502"/>
                    </a:lnTo>
                    <a:lnTo>
                      <a:pt x="669" y="323"/>
                    </a:lnTo>
                    <a:lnTo>
                      <a:pt x="347" y="155"/>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9064362" y="3720317"/>
                <a:ext cx="64153" cy="41253"/>
              </a:xfrm>
              <a:custGeom>
                <a:avLst/>
                <a:gdLst/>
                <a:ahLst/>
                <a:cxnLst/>
                <a:rect l="l" t="t" r="r" b="b"/>
                <a:pathLst>
                  <a:path w="1171" h="753" extrusionOk="0">
                    <a:moveTo>
                      <a:pt x="12" y="0"/>
                    </a:moveTo>
                    <a:lnTo>
                      <a:pt x="0" y="12"/>
                    </a:lnTo>
                    <a:lnTo>
                      <a:pt x="0" y="24"/>
                    </a:lnTo>
                    <a:lnTo>
                      <a:pt x="0" y="36"/>
                    </a:lnTo>
                    <a:lnTo>
                      <a:pt x="1147" y="752"/>
                    </a:lnTo>
                    <a:lnTo>
                      <a:pt x="1158" y="752"/>
                    </a:lnTo>
                    <a:lnTo>
                      <a:pt x="1170" y="740"/>
                    </a:lnTo>
                    <a:lnTo>
                      <a:pt x="1170" y="729"/>
                    </a:lnTo>
                    <a:lnTo>
                      <a:pt x="1158" y="717"/>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9081345" y="3688925"/>
                <a:ext cx="362458" cy="3945"/>
              </a:xfrm>
              <a:custGeom>
                <a:avLst/>
                <a:gdLst/>
                <a:ahLst/>
                <a:cxnLst/>
                <a:rect l="l" t="t" r="r" b="b"/>
                <a:pathLst>
                  <a:path w="6616" h="72" extrusionOk="0">
                    <a:moveTo>
                      <a:pt x="156" y="0"/>
                    </a:moveTo>
                    <a:lnTo>
                      <a:pt x="25" y="12"/>
                    </a:lnTo>
                    <a:lnTo>
                      <a:pt x="1" y="12"/>
                    </a:lnTo>
                    <a:lnTo>
                      <a:pt x="1" y="24"/>
                    </a:lnTo>
                    <a:lnTo>
                      <a:pt x="1" y="36"/>
                    </a:lnTo>
                    <a:lnTo>
                      <a:pt x="13" y="48"/>
                    </a:lnTo>
                    <a:lnTo>
                      <a:pt x="2245" y="48"/>
                    </a:lnTo>
                    <a:lnTo>
                      <a:pt x="4144" y="60"/>
                    </a:lnTo>
                    <a:lnTo>
                      <a:pt x="6329" y="60"/>
                    </a:lnTo>
                    <a:lnTo>
                      <a:pt x="6460" y="72"/>
                    </a:lnTo>
                    <a:lnTo>
                      <a:pt x="6591" y="60"/>
                    </a:lnTo>
                    <a:lnTo>
                      <a:pt x="6615" y="60"/>
                    </a:lnTo>
                    <a:lnTo>
                      <a:pt x="6615" y="48"/>
                    </a:lnTo>
                    <a:lnTo>
                      <a:pt x="6615" y="36"/>
                    </a:lnTo>
                    <a:lnTo>
                      <a:pt x="6603" y="24"/>
                    </a:lnTo>
                    <a:lnTo>
                      <a:pt x="4371" y="24"/>
                    </a:lnTo>
                    <a:lnTo>
                      <a:pt x="2472" y="12"/>
                    </a:lnTo>
                    <a:lnTo>
                      <a:pt x="287" y="12"/>
                    </a:lnTo>
                    <a:lnTo>
                      <a:pt x="1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8840620" y="1374035"/>
                <a:ext cx="959669" cy="826815"/>
              </a:xfrm>
              <a:custGeom>
                <a:avLst/>
                <a:gdLst/>
                <a:ahLst/>
                <a:cxnLst/>
                <a:rect l="l" t="t" r="r" b="b"/>
                <a:pathLst>
                  <a:path w="17517" h="15092" extrusionOk="0">
                    <a:moveTo>
                      <a:pt x="9266" y="0"/>
                    </a:moveTo>
                    <a:lnTo>
                      <a:pt x="7786" y="358"/>
                    </a:lnTo>
                    <a:lnTo>
                      <a:pt x="6341" y="705"/>
                    </a:lnTo>
                    <a:lnTo>
                      <a:pt x="6329" y="1290"/>
                    </a:lnTo>
                    <a:lnTo>
                      <a:pt x="5863" y="1349"/>
                    </a:lnTo>
                    <a:lnTo>
                      <a:pt x="5398" y="1421"/>
                    </a:lnTo>
                    <a:lnTo>
                      <a:pt x="4872" y="1505"/>
                    </a:lnTo>
                    <a:lnTo>
                      <a:pt x="4693" y="1540"/>
                    </a:lnTo>
                    <a:lnTo>
                      <a:pt x="4514" y="1576"/>
                    </a:lnTo>
                    <a:lnTo>
                      <a:pt x="4323" y="1636"/>
                    </a:lnTo>
                    <a:lnTo>
                      <a:pt x="4120" y="1696"/>
                    </a:lnTo>
                    <a:lnTo>
                      <a:pt x="3965" y="1755"/>
                    </a:lnTo>
                    <a:lnTo>
                      <a:pt x="3774" y="1839"/>
                    </a:lnTo>
                    <a:lnTo>
                      <a:pt x="3583" y="1934"/>
                    </a:lnTo>
                    <a:lnTo>
                      <a:pt x="3392" y="2042"/>
                    </a:lnTo>
                    <a:lnTo>
                      <a:pt x="3213" y="2161"/>
                    </a:lnTo>
                    <a:lnTo>
                      <a:pt x="3034" y="2304"/>
                    </a:lnTo>
                    <a:lnTo>
                      <a:pt x="2866" y="2460"/>
                    </a:lnTo>
                    <a:lnTo>
                      <a:pt x="2711" y="2639"/>
                    </a:lnTo>
                    <a:lnTo>
                      <a:pt x="2556" y="2830"/>
                    </a:lnTo>
                    <a:lnTo>
                      <a:pt x="2449" y="2997"/>
                    </a:lnTo>
                    <a:lnTo>
                      <a:pt x="2305" y="3248"/>
                    </a:lnTo>
                    <a:lnTo>
                      <a:pt x="1947" y="3928"/>
                    </a:lnTo>
                    <a:lnTo>
                      <a:pt x="1529" y="4776"/>
                    </a:lnTo>
                    <a:lnTo>
                      <a:pt x="1087" y="5695"/>
                    </a:lnTo>
                    <a:lnTo>
                      <a:pt x="323" y="7319"/>
                    </a:lnTo>
                    <a:lnTo>
                      <a:pt x="1" y="8035"/>
                    </a:lnTo>
                    <a:lnTo>
                      <a:pt x="3822" y="8812"/>
                    </a:lnTo>
                    <a:lnTo>
                      <a:pt x="3714" y="13313"/>
                    </a:lnTo>
                    <a:lnTo>
                      <a:pt x="3654" y="13349"/>
                    </a:lnTo>
                    <a:lnTo>
                      <a:pt x="3571" y="13408"/>
                    </a:lnTo>
                    <a:lnTo>
                      <a:pt x="3499" y="13480"/>
                    </a:lnTo>
                    <a:lnTo>
                      <a:pt x="3440" y="13563"/>
                    </a:lnTo>
                    <a:lnTo>
                      <a:pt x="3368" y="13671"/>
                    </a:lnTo>
                    <a:lnTo>
                      <a:pt x="3320" y="13790"/>
                    </a:lnTo>
                    <a:lnTo>
                      <a:pt x="3284" y="13934"/>
                    </a:lnTo>
                    <a:lnTo>
                      <a:pt x="3272" y="14101"/>
                    </a:lnTo>
                    <a:lnTo>
                      <a:pt x="3272" y="14244"/>
                    </a:lnTo>
                    <a:lnTo>
                      <a:pt x="3272" y="14363"/>
                    </a:lnTo>
                    <a:lnTo>
                      <a:pt x="3296" y="14471"/>
                    </a:lnTo>
                    <a:lnTo>
                      <a:pt x="3320" y="14554"/>
                    </a:lnTo>
                    <a:lnTo>
                      <a:pt x="3344" y="14650"/>
                    </a:lnTo>
                    <a:lnTo>
                      <a:pt x="3380" y="14722"/>
                    </a:lnTo>
                    <a:lnTo>
                      <a:pt x="3463" y="14829"/>
                    </a:lnTo>
                    <a:lnTo>
                      <a:pt x="3547" y="14913"/>
                    </a:lnTo>
                    <a:lnTo>
                      <a:pt x="3607" y="14972"/>
                    </a:lnTo>
                    <a:lnTo>
                      <a:pt x="3678" y="15008"/>
                    </a:lnTo>
                    <a:lnTo>
                      <a:pt x="4407" y="15056"/>
                    </a:lnTo>
                    <a:lnTo>
                      <a:pt x="5099" y="15080"/>
                    </a:lnTo>
                    <a:lnTo>
                      <a:pt x="5756" y="15092"/>
                    </a:lnTo>
                    <a:lnTo>
                      <a:pt x="6389" y="15092"/>
                    </a:lnTo>
                    <a:lnTo>
                      <a:pt x="6998" y="15080"/>
                    </a:lnTo>
                    <a:lnTo>
                      <a:pt x="7571" y="15044"/>
                    </a:lnTo>
                    <a:lnTo>
                      <a:pt x="8120" y="14996"/>
                    </a:lnTo>
                    <a:lnTo>
                      <a:pt x="8645" y="14936"/>
                    </a:lnTo>
                    <a:lnTo>
                      <a:pt x="9135" y="14865"/>
                    </a:lnTo>
                    <a:lnTo>
                      <a:pt x="9600" y="14781"/>
                    </a:lnTo>
                    <a:lnTo>
                      <a:pt x="10054" y="14698"/>
                    </a:lnTo>
                    <a:lnTo>
                      <a:pt x="10472" y="14602"/>
                    </a:lnTo>
                    <a:lnTo>
                      <a:pt x="10854" y="14495"/>
                    </a:lnTo>
                    <a:lnTo>
                      <a:pt x="11224" y="14387"/>
                    </a:lnTo>
                    <a:lnTo>
                      <a:pt x="11570" y="14268"/>
                    </a:lnTo>
                    <a:lnTo>
                      <a:pt x="11893" y="14148"/>
                    </a:lnTo>
                    <a:lnTo>
                      <a:pt x="12191" y="14029"/>
                    </a:lnTo>
                    <a:lnTo>
                      <a:pt x="12466" y="13910"/>
                    </a:lnTo>
                    <a:lnTo>
                      <a:pt x="12717" y="13778"/>
                    </a:lnTo>
                    <a:lnTo>
                      <a:pt x="12955" y="13659"/>
                    </a:lnTo>
                    <a:lnTo>
                      <a:pt x="13158" y="13540"/>
                    </a:lnTo>
                    <a:lnTo>
                      <a:pt x="13349" y="13420"/>
                    </a:lnTo>
                    <a:lnTo>
                      <a:pt x="13517" y="13301"/>
                    </a:lnTo>
                    <a:lnTo>
                      <a:pt x="13672" y="13193"/>
                    </a:lnTo>
                    <a:lnTo>
                      <a:pt x="13803" y="13086"/>
                    </a:lnTo>
                    <a:lnTo>
                      <a:pt x="13911" y="12990"/>
                    </a:lnTo>
                    <a:lnTo>
                      <a:pt x="14078" y="12811"/>
                    </a:lnTo>
                    <a:lnTo>
                      <a:pt x="14137" y="12740"/>
                    </a:lnTo>
                    <a:lnTo>
                      <a:pt x="14173" y="12680"/>
                    </a:lnTo>
                    <a:lnTo>
                      <a:pt x="14197" y="12632"/>
                    </a:lnTo>
                    <a:lnTo>
                      <a:pt x="14209" y="12596"/>
                    </a:lnTo>
                    <a:lnTo>
                      <a:pt x="14197" y="12477"/>
                    </a:lnTo>
                    <a:lnTo>
                      <a:pt x="14185" y="12381"/>
                    </a:lnTo>
                    <a:lnTo>
                      <a:pt x="14161" y="12286"/>
                    </a:lnTo>
                    <a:lnTo>
                      <a:pt x="14137" y="12214"/>
                    </a:lnTo>
                    <a:lnTo>
                      <a:pt x="14102" y="12131"/>
                    </a:lnTo>
                    <a:lnTo>
                      <a:pt x="14066" y="12071"/>
                    </a:lnTo>
                    <a:lnTo>
                      <a:pt x="13982" y="11964"/>
                    </a:lnTo>
                    <a:lnTo>
                      <a:pt x="13899" y="11892"/>
                    </a:lnTo>
                    <a:lnTo>
                      <a:pt x="13827" y="11844"/>
                    </a:lnTo>
                    <a:lnTo>
                      <a:pt x="13767" y="11808"/>
                    </a:lnTo>
                    <a:lnTo>
                      <a:pt x="13266" y="7677"/>
                    </a:lnTo>
                    <a:lnTo>
                      <a:pt x="13803" y="8406"/>
                    </a:lnTo>
                    <a:lnTo>
                      <a:pt x="17516" y="5827"/>
                    </a:lnTo>
                    <a:lnTo>
                      <a:pt x="16788" y="4692"/>
                    </a:lnTo>
                    <a:lnTo>
                      <a:pt x="16167" y="3725"/>
                    </a:lnTo>
                    <a:lnTo>
                      <a:pt x="15869" y="3283"/>
                    </a:lnTo>
                    <a:lnTo>
                      <a:pt x="15606" y="2913"/>
                    </a:lnTo>
                    <a:lnTo>
                      <a:pt x="15379" y="2603"/>
                    </a:lnTo>
                    <a:lnTo>
                      <a:pt x="15140" y="2340"/>
                    </a:lnTo>
                    <a:lnTo>
                      <a:pt x="14914" y="2113"/>
                    </a:lnTo>
                    <a:lnTo>
                      <a:pt x="14687" y="1922"/>
                    </a:lnTo>
                    <a:lnTo>
                      <a:pt x="14472" y="1755"/>
                    </a:lnTo>
                    <a:lnTo>
                      <a:pt x="14257" y="1624"/>
                    </a:lnTo>
                    <a:lnTo>
                      <a:pt x="14054" y="1528"/>
                    </a:lnTo>
                    <a:lnTo>
                      <a:pt x="13863" y="1445"/>
                    </a:lnTo>
                    <a:lnTo>
                      <a:pt x="13684" y="1385"/>
                    </a:lnTo>
                    <a:lnTo>
                      <a:pt x="13529" y="1337"/>
                    </a:lnTo>
                    <a:lnTo>
                      <a:pt x="13397" y="1313"/>
                    </a:lnTo>
                    <a:lnTo>
                      <a:pt x="13278" y="1290"/>
                    </a:lnTo>
                    <a:lnTo>
                      <a:pt x="13051" y="1290"/>
                    </a:lnTo>
                    <a:lnTo>
                      <a:pt x="9708" y="1051"/>
                    </a:lnTo>
                    <a:lnTo>
                      <a:pt x="92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9041462" y="1651358"/>
                <a:ext cx="13148" cy="449401"/>
              </a:xfrm>
              <a:custGeom>
                <a:avLst/>
                <a:gdLst/>
                <a:ahLst/>
                <a:cxnLst/>
                <a:rect l="l" t="t" r="r" b="b"/>
                <a:pathLst>
                  <a:path w="240" h="8203" extrusionOk="0">
                    <a:moveTo>
                      <a:pt x="12" y="0"/>
                    </a:moveTo>
                    <a:lnTo>
                      <a:pt x="0" y="12"/>
                    </a:lnTo>
                    <a:lnTo>
                      <a:pt x="0" y="24"/>
                    </a:lnTo>
                    <a:lnTo>
                      <a:pt x="0" y="239"/>
                    </a:lnTo>
                    <a:lnTo>
                      <a:pt x="12" y="836"/>
                    </a:lnTo>
                    <a:lnTo>
                      <a:pt x="36" y="1708"/>
                    </a:lnTo>
                    <a:lnTo>
                      <a:pt x="60" y="2782"/>
                    </a:lnTo>
                    <a:lnTo>
                      <a:pt x="96" y="3952"/>
                    </a:lnTo>
                    <a:lnTo>
                      <a:pt x="120" y="5146"/>
                    </a:lnTo>
                    <a:lnTo>
                      <a:pt x="156" y="6245"/>
                    </a:lnTo>
                    <a:lnTo>
                      <a:pt x="180" y="7188"/>
                    </a:lnTo>
                    <a:lnTo>
                      <a:pt x="191" y="7857"/>
                    </a:lnTo>
                    <a:lnTo>
                      <a:pt x="191" y="8012"/>
                    </a:lnTo>
                    <a:lnTo>
                      <a:pt x="203" y="8179"/>
                    </a:lnTo>
                    <a:lnTo>
                      <a:pt x="203" y="8191"/>
                    </a:lnTo>
                    <a:lnTo>
                      <a:pt x="203" y="8203"/>
                    </a:lnTo>
                    <a:lnTo>
                      <a:pt x="227" y="8203"/>
                    </a:lnTo>
                    <a:lnTo>
                      <a:pt x="239" y="8191"/>
                    </a:lnTo>
                    <a:lnTo>
                      <a:pt x="227" y="7976"/>
                    </a:lnTo>
                    <a:lnTo>
                      <a:pt x="215" y="7379"/>
                    </a:lnTo>
                    <a:lnTo>
                      <a:pt x="191" y="6496"/>
                    </a:lnTo>
                    <a:lnTo>
                      <a:pt x="168" y="5421"/>
                    </a:lnTo>
                    <a:lnTo>
                      <a:pt x="132" y="4251"/>
                    </a:lnTo>
                    <a:lnTo>
                      <a:pt x="108" y="3069"/>
                    </a:lnTo>
                    <a:lnTo>
                      <a:pt x="84" y="1959"/>
                    </a:lnTo>
                    <a:lnTo>
                      <a:pt x="60" y="1027"/>
                    </a:lnTo>
                    <a:lnTo>
                      <a:pt x="36" y="359"/>
                    </a:lnTo>
                    <a:lnTo>
                      <a:pt x="36" y="192"/>
                    </a:lnTo>
                    <a:lnTo>
                      <a:pt x="36" y="36"/>
                    </a:lnTo>
                    <a:lnTo>
                      <a:pt x="36" y="24"/>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9226580" y="1410632"/>
                <a:ext cx="26845" cy="697358"/>
              </a:xfrm>
              <a:custGeom>
                <a:avLst/>
                <a:gdLst/>
                <a:ahLst/>
                <a:cxnLst/>
                <a:rect l="l" t="t" r="r" b="b"/>
                <a:pathLst>
                  <a:path w="490" h="12729" extrusionOk="0">
                    <a:moveTo>
                      <a:pt x="454" y="1"/>
                    </a:moveTo>
                    <a:lnTo>
                      <a:pt x="454" y="13"/>
                    </a:lnTo>
                    <a:lnTo>
                      <a:pt x="311" y="1254"/>
                    </a:lnTo>
                    <a:lnTo>
                      <a:pt x="191" y="2496"/>
                    </a:lnTo>
                    <a:lnTo>
                      <a:pt x="108" y="3738"/>
                    </a:lnTo>
                    <a:lnTo>
                      <a:pt x="48" y="4980"/>
                    </a:lnTo>
                    <a:lnTo>
                      <a:pt x="12" y="6221"/>
                    </a:lnTo>
                    <a:lnTo>
                      <a:pt x="0" y="7463"/>
                    </a:lnTo>
                    <a:lnTo>
                      <a:pt x="12" y="8693"/>
                    </a:lnTo>
                    <a:lnTo>
                      <a:pt x="48" y="9934"/>
                    </a:lnTo>
                    <a:lnTo>
                      <a:pt x="84" y="10627"/>
                    </a:lnTo>
                    <a:lnTo>
                      <a:pt x="132" y="11319"/>
                    </a:lnTo>
                    <a:lnTo>
                      <a:pt x="179" y="12012"/>
                    </a:lnTo>
                    <a:lnTo>
                      <a:pt x="239" y="12704"/>
                    </a:lnTo>
                    <a:lnTo>
                      <a:pt x="251" y="12728"/>
                    </a:lnTo>
                    <a:lnTo>
                      <a:pt x="275" y="12728"/>
                    </a:lnTo>
                    <a:lnTo>
                      <a:pt x="275" y="12704"/>
                    </a:lnTo>
                    <a:lnTo>
                      <a:pt x="179" y="11463"/>
                    </a:lnTo>
                    <a:lnTo>
                      <a:pt x="108" y="10221"/>
                    </a:lnTo>
                    <a:lnTo>
                      <a:pt x="60" y="8979"/>
                    </a:lnTo>
                    <a:lnTo>
                      <a:pt x="36" y="7738"/>
                    </a:lnTo>
                    <a:lnTo>
                      <a:pt x="36" y="6496"/>
                    </a:lnTo>
                    <a:lnTo>
                      <a:pt x="72" y="5254"/>
                    </a:lnTo>
                    <a:lnTo>
                      <a:pt x="132" y="4012"/>
                    </a:lnTo>
                    <a:lnTo>
                      <a:pt x="215" y="2783"/>
                    </a:lnTo>
                    <a:lnTo>
                      <a:pt x="263" y="2090"/>
                    </a:lnTo>
                    <a:lnTo>
                      <a:pt x="335" y="1398"/>
                    </a:lnTo>
                    <a:lnTo>
                      <a:pt x="406" y="705"/>
                    </a:lnTo>
                    <a:lnTo>
                      <a:pt x="490" y="13"/>
                    </a:lnTo>
                    <a:lnTo>
                      <a:pt x="49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9197161" y="2119715"/>
                <a:ext cx="28159" cy="81794"/>
              </a:xfrm>
              <a:custGeom>
                <a:avLst/>
                <a:gdLst/>
                <a:ahLst/>
                <a:cxnLst/>
                <a:rect l="l" t="t" r="r" b="b"/>
                <a:pathLst>
                  <a:path w="514" h="1493" extrusionOk="0">
                    <a:moveTo>
                      <a:pt x="143" y="0"/>
                    </a:moveTo>
                    <a:lnTo>
                      <a:pt x="96" y="96"/>
                    </a:lnTo>
                    <a:lnTo>
                      <a:pt x="60" y="191"/>
                    </a:lnTo>
                    <a:lnTo>
                      <a:pt x="36" y="299"/>
                    </a:lnTo>
                    <a:lnTo>
                      <a:pt x="12" y="394"/>
                    </a:lnTo>
                    <a:lnTo>
                      <a:pt x="0" y="502"/>
                    </a:lnTo>
                    <a:lnTo>
                      <a:pt x="0" y="609"/>
                    </a:lnTo>
                    <a:lnTo>
                      <a:pt x="12" y="705"/>
                    </a:lnTo>
                    <a:lnTo>
                      <a:pt x="36" y="812"/>
                    </a:lnTo>
                    <a:lnTo>
                      <a:pt x="60" y="908"/>
                    </a:lnTo>
                    <a:lnTo>
                      <a:pt x="96" y="1015"/>
                    </a:lnTo>
                    <a:lnTo>
                      <a:pt x="143" y="1099"/>
                    </a:lnTo>
                    <a:lnTo>
                      <a:pt x="191" y="1194"/>
                    </a:lnTo>
                    <a:lnTo>
                      <a:pt x="251" y="1278"/>
                    </a:lnTo>
                    <a:lnTo>
                      <a:pt x="322" y="1349"/>
                    </a:lnTo>
                    <a:lnTo>
                      <a:pt x="406" y="1421"/>
                    </a:lnTo>
                    <a:lnTo>
                      <a:pt x="490" y="1493"/>
                    </a:lnTo>
                    <a:lnTo>
                      <a:pt x="502" y="1493"/>
                    </a:lnTo>
                    <a:lnTo>
                      <a:pt x="513" y="1481"/>
                    </a:lnTo>
                    <a:lnTo>
                      <a:pt x="513" y="1469"/>
                    </a:lnTo>
                    <a:lnTo>
                      <a:pt x="502" y="1457"/>
                    </a:lnTo>
                    <a:lnTo>
                      <a:pt x="418" y="1397"/>
                    </a:lnTo>
                    <a:lnTo>
                      <a:pt x="346" y="1325"/>
                    </a:lnTo>
                    <a:lnTo>
                      <a:pt x="287" y="1254"/>
                    </a:lnTo>
                    <a:lnTo>
                      <a:pt x="227" y="1170"/>
                    </a:lnTo>
                    <a:lnTo>
                      <a:pt x="167" y="1087"/>
                    </a:lnTo>
                    <a:lnTo>
                      <a:pt x="131" y="991"/>
                    </a:lnTo>
                    <a:lnTo>
                      <a:pt x="96" y="896"/>
                    </a:lnTo>
                    <a:lnTo>
                      <a:pt x="72" y="800"/>
                    </a:lnTo>
                    <a:lnTo>
                      <a:pt x="48" y="705"/>
                    </a:lnTo>
                    <a:lnTo>
                      <a:pt x="36" y="597"/>
                    </a:lnTo>
                    <a:lnTo>
                      <a:pt x="36" y="502"/>
                    </a:lnTo>
                    <a:lnTo>
                      <a:pt x="48" y="406"/>
                    </a:lnTo>
                    <a:lnTo>
                      <a:pt x="60" y="299"/>
                    </a:lnTo>
                    <a:lnTo>
                      <a:pt x="96" y="203"/>
                    </a:lnTo>
                    <a:lnTo>
                      <a:pt x="131" y="108"/>
                    </a:lnTo>
                    <a:lnTo>
                      <a:pt x="179" y="24"/>
                    </a:lnTo>
                    <a:lnTo>
                      <a:pt x="179" y="12"/>
                    </a:lnTo>
                    <a:lnTo>
                      <a:pt x="1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9546415" y="1468211"/>
                <a:ext cx="53032" cy="168135"/>
              </a:xfrm>
              <a:custGeom>
                <a:avLst/>
                <a:gdLst/>
                <a:ahLst/>
                <a:cxnLst/>
                <a:rect l="l" t="t" r="r" b="b"/>
                <a:pathLst>
                  <a:path w="968" h="3069" extrusionOk="0">
                    <a:moveTo>
                      <a:pt x="944" y="0"/>
                    </a:moveTo>
                    <a:lnTo>
                      <a:pt x="884" y="24"/>
                    </a:lnTo>
                    <a:lnTo>
                      <a:pt x="825" y="60"/>
                    </a:lnTo>
                    <a:lnTo>
                      <a:pt x="765" y="96"/>
                    </a:lnTo>
                    <a:lnTo>
                      <a:pt x="705" y="132"/>
                    </a:lnTo>
                    <a:lnTo>
                      <a:pt x="622" y="239"/>
                    </a:lnTo>
                    <a:lnTo>
                      <a:pt x="538" y="347"/>
                    </a:lnTo>
                    <a:lnTo>
                      <a:pt x="454" y="490"/>
                    </a:lnTo>
                    <a:lnTo>
                      <a:pt x="383" y="633"/>
                    </a:lnTo>
                    <a:lnTo>
                      <a:pt x="263" y="944"/>
                    </a:lnTo>
                    <a:lnTo>
                      <a:pt x="204" y="1099"/>
                    </a:lnTo>
                    <a:lnTo>
                      <a:pt x="156" y="1266"/>
                    </a:lnTo>
                    <a:lnTo>
                      <a:pt x="72" y="1600"/>
                    </a:lnTo>
                    <a:lnTo>
                      <a:pt x="25" y="1947"/>
                    </a:lnTo>
                    <a:lnTo>
                      <a:pt x="1" y="2293"/>
                    </a:lnTo>
                    <a:lnTo>
                      <a:pt x="1" y="2484"/>
                    </a:lnTo>
                    <a:lnTo>
                      <a:pt x="1" y="2675"/>
                    </a:lnTo>
                    <a:lnTo>
                      <a:pt x="25" y="2866"/>
                    </a:lnTo>
                    <a:lnTo>
                      <a:pt x="49" y="3057"/>
                    </a:lnTo>
                    <a:lnTo>
                      <a:pt x="60" y="3069"/>
                    </a:lnTo>
                    <a:lnTo>
                      <a:pt x="84" y="3069"/>
                    </a:lnTo>
                    <a:lnTo>
                      <a:pt x="84" y="3057"/>
                    </a:lnTo>
                    <a:lnTo>
                      <a:pt x="49" y="2723"/>
                    </a:lnTo>
                    <a:lnTo>
                      <a:pt x="37" y="2400"/>
                    </a:lnTo>
                    <a:lnTo>
                      <a:pt x="49" y="2066"/>
                    </a:lnTo>
                    <a:lnTo>
                      <a:pt x="84" y="1744"/>
                    </a:lnTo>
                    <a:lnTo>
                      <a:pt x="144" y="1409"/>
                    </a:lnTo>
                    <a:lnTo>
                      <a:pt x="240" y="1099"/>
                    </a:lnTo>
                    <a:lnTo>
                      <a:pt x="359" y="788"/>
                    </a:lnTo>
                    <a:lnTo>
                      <a:pt x="502" y="490"/>
                    </a:lnTo>
                    <a:lnTo>
                      <a:pt x="586" y="347"/>
                    </a:lnTo>
                    <a:lnTo>
                      <a:pt x="634" y="275"/>
                    </a:lnTo>
                    <a:lnTo>
                      <a:pt x="681" y="215"/>
                    </a:lnTo>
                    <a:lnTo>
                      <a:pt x="741" y="156"/>
                    </a:lnTo>
                    <a:lnTo>
                      <a:pt x="801" y="108"/>
                    </a:lnTo>
                    <a:lnTo>
                      <a:pt x="872" y="72"/>
                    </a:lnTo>
                    <a:lnTo>
                      <a:pt x="956" y="36"/>
                    </a:lnTo>
                    <a:lnTo>
                      <a:pt x="968" y="36"/>
                    </a:lnTo>
                    <a:lnTo>
                      <a:pt x="968" y="24"/>
                    </a:lnTo>
                    <a:lnTo>
                      <a:pt x="956" y="12"/>
                    </a:lnTo>
                    <a:lnTo>
                      <a:pt x="94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9038175" y="1487167"/>
                <a:ext cx="2027" cy="84424"/>
              </a:xfrm>
              <a:custGeom>
                <a:avLst/>
                <a:gdLst/>
                <a:ahLst/>
                <a:cxnLst/>
                <a:rect l="l" t="t" r="r" b="b"/>
                <a:pathLst>
                  <a:path w="37" h="1541" extrusionOk="0">
                    <a:moveTo>
                      <a:pt x="1" y="1"/>
                    </a:moveTo>
                    <a:lnTo>
                      <a:pt x="1" y="13"/>
                    </a:lnTo>
                    <a:lnTo>
                      <a:pt x="1" y="1517"/>
                    </a:lnTo>
                    <a:lnTo>
                      <a:pt x="1" y="1529"/>
                    </a:lnTo>
                    <a:lnTo>
                      <a:pt x="13" y="1541"/>
                    </a:lnTo>
                    <a:lnTo>
                      <a:pt x="25" y="1529"/>
                    </a:lnTo>
                    <a:lnTo>
                      <a:pt x="37" y="1517"/>
                    </a:lnTo>
                    <a:lnTo>
                      <a:pt x="37" y="13"/>
                    </a:lnTo>
                    <a:lnTo>
                      <a:pt x="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9082660" y="2050357"/>
                <a:ext cx="424584" cy="71385"/>
              </a:xfrm>
              <a:custGeom>
                <a:avLst/>
                <a:gdLst/>
                <a:ahLst/>
                <a:cxnLst/>
                <a:rect l="l" t="t" r="r" b="b"/>
                <a:pathLst>
                  <a:path w="7750" h="1303" extrusionOk="0">
                    <a:moveTo>
                      <a:pt x="7714" y="1"/>
                    </a:moveTo>
                    <a:lnTo>
                      <a:pt x="7439" y="132"/>
                    </a:lnTo>
                    <a:lnTo>
                      <a:pt x="7140" y="239"/>
                    </a:lnTo>
                    <a:lnTo>
                      <a:pt x="6854" y="347"/>
                    </a:lnTo>
                    <a:lnTo>
                      <a:pt x="6555" y="430"/>
                    </a:lnTo>
                    <a:lnTo>
                      <a:pt x="6149" y="538"/>
                    </a:lnTo>
                    <a:lnTo>
                      <a:pt x="5755" y="633"/>
                    </a:lnTo>
                    <a:lnTo>
                      <a:pt x="5350" y="717"/>
                    </a:lnTo>
                    <a:lnTo>
                      <a:pt x="4944" y="801"/>
                    </a:lnTo>
                    <a:lnTo>
                      <a:pt x="4490" y="884"/>
                    </a:lnTo>
                    <a:lnTo>
                      <a:pt x="4036" y="956"/>
                    </a:lnTo>
                    <a:lnTo>
                      <a:pt x="3141" y="1075"/>
                    </a:lnTo>
                    <a:lnTo>
                      <a:pt x="2293" y="1171"/>
                    </a:lnTo>
                    <a:lnTo>
                      <a:pt x="1875" y="1207"/>
                    </a:lnTo>
                    <a:lnTo>
                      <a:pt x="1445" y="1230"/>
                    </a:lnTo>
                    <a:lnTo>
                      <a:pt x="1123" y="1254"/>
                    </a:lnTo>
                    <a:lnTo>
                      <a:pt x="801" y="1266"/>
                    </a:lnTo>
                    <a:lnTo>
                      <a:pt x="466" y="1254"/>
                    </a:lnTo>
                    <a:lnTo>
                      <a:pt x="144" y="1242"/>
                    </a:lnTo>
                    <a:lnTo>
                      <a:pt x="24" y="1230"/>
                    </a:lnTo>
                    <a:lnTo>
                      <a:pt x="13" y="1230"/>
                    </a:lnTo>
                    <a:lnTo>
                      <a:pt x="1" y="1242"/>
                    </a:lnTo>
                    <a:lnTo>
                      <a:pt x="13" y="1254"/>
                    </a:lnTo>
                    <a:lnTo>
                      <a:pt x="24" y="1266"/>
                    </a:lnTo>
                    <a:lnTo>
                      <a:pt x="335" y="1290"/>
                    </a:lnTo>
                    <a:lnTo>
                      <a:pt x="645" y="1302"/>
                    </a:lnTo>
                    <a:lnTo>
                      <a:pt x="956" y="1290"/>
                    </a:lnTo>
                    <a:lnTo>
                      <a:pt x="1266" y="1278"/>
                    </a:lnTo>
                    <a:lnTo>
                      <a:pt x="1684" y="1254"/>
                    </a:lnTo>
                    <a:lnTo>
                      <a:pt x="2102" y="1230"/>
                    </a:lnTo>
                    <a:lnTo>
                      <a:pt x="2938" y="1135"/>
                    </a:lnTo>
                    <a:lnTo>
                      <a:pt x="3845" y="1015"/>
                    </a:lnTo>
                    <a:lnTo>
                      <a:pt x="4741" y="872"/>
                    </a:lnTo>
                    <a:lnTo>
                      <a:pt x="5159" y="789"/>
                    </a:lnTo>
                    <a:lnTo>
                      <a:pt x="5564" y="705"/>
                    </a:lnTo>
                    <a:lnTo>
                      <a:pt x="5982" y="610"/>
                    </a:lnTo>
                    <a:lnTo>
                      <a:pt x="6400" y="514"/>
                    </a:lnTo>
                    <a:lnTo>
                      <a:pt x="6711" y="418"/>
                    </a:lnTo>
                    <a:lnTo>
                      <a:pt x="7021" y="323"/>
                    </a:lnTo>
                    <a:lnTo>
                      <a:pt x="7332" y="216"/>
                    </a:lnTo>
                    <a:lnTo>
                      <a:pt x="7630" y="84"/>
                    </a:lnTo>
                    <a:lnTo>
                      <a:pt x="7737" y="24"/>
                    </a:lnTo>
                    <a:lnTo>
                      <a:pt x="7749" y="13"/>
                    </a:lnTo>
                    <a:lnTo>
                      <a:pt x="77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9186039" y="1406742"/>
                <a:ext cx="185119" cy="82451"/>
              </a:xfrm>
              <a:custGeom>
                <a:avLst/>
                <a:gdLst/>
                <a:ahLst/>
                <a:cxnLst/>
                <a:rect l="l" t="t" r="r" b="b"/>
                <a:pathLst>
                  <a:path w="3379" h="1505" extrusionOk="0">
                    <a:moveTo>
                      <a:pt x="1254" y="0"/>
                    </a:moveTo>
                    <a:lnTo>
                      <a:pt x="1242" y="12"/>
                    </a:lnTo>
                    <a:lnTo>
                      <a:pt x="153" y="1429"/>
                    </a:lnTo>
                    <a:lnTo>
                      <a:pt x="96" y="1266"/>
                    </a:lnTo>
                    <a:lnTo>
                      <a:pt x="48" y="1075"/>
                    </a:lnTo>
                    <a:lnTo>
                      <a:pt x="36" y="872"/>
                    </a:lnTo>
                    <a:lnTo>
                      <a:pt x="36" y="669"/>
                    </a:lnTo>
                    <a:lnTo>
                      <a:pt x="24" y="657"/>
                    </a:lnTo>
                    <a:lnTo>
                      <a:pt x="12" y="645"/>
                    </a:lnTo>
                    <a:lnTo>
                      <a:pt x="0" y="657"/>
                    </a:lnTo>
                    <a:lnTo>
                      <a:pt x="0" y="669"/>
                    </a:lnTo>
                    <a:lnTo>
                      <a:pt x="0" y="872"/>
                    </a:lnTo>
                    <a:lnTo>
                      <a:pt x="12" y="1075"/>
                    </a:lnTo>
                    <a:lnTo>
                      <a:pt x="60" y="1278"/>
                    </a:lnTo>
                    <a:lnTo>
                      <a:pt x="131" y="1469"/>
                    </a:lnTo>
                    <a:lnTo>
                      <a:pt x="143" y="1481"/>
                    </a:lnTo>
                    <a:lnTo>
                      <a:pt x="167" y="1481"/>
                    </a:lnTo>
                    <a:lnTo>
                      <a:pt x="1252" y="43"/>
                    </a:lnTo>
                    <a:lnTo>
                      <a:pt x="1252" y="43"/>
                    </a:lnTo>
                    <a:lnTo>
                      <a:pt x="1349" y="227"/>
                    </a:lnTo>
                    <a:lnTo>
                      <a:pt x="1481" y="430"/>
                    </a:lnTo>
                    <a:lnTo>
                      <a:pt x="1612" y="621"/>
                    </a:lnTo>
                    <a:lnTo>
                      <a:pt x="1755" y="800"/>
                    </a:lnTo>
                    <a:lnTo>
                      <a:pt x="1898" y="991"/>
                    </a:lnTo>
                    <a:lnTo>
                      <a:pt x="2042" y="1158"/>
                    </a:lnTo>
                    <a:lnTo>
                      <a:pt x="2197" y="1337"/>
                    </a:lnTo>
                    <a:lnTo>
                      <a:pt x="2364" y="1504"/>
                    </a:lnTo>
                    <a:lnTo>
                      <a:pt x="2388" y="1504"/>
                    </a:lnTo>
                    <a:lnTo>
                      <a:pt x="2651" y="1242"/>
                    </a:lnTo>
                    <a:lnTo>
                      <a:pt x="2901" y="967"/>
                    </a:lnTo>
                    <a:lnTo>
                      <a:pt x="3140" y="681"/>
                    </a:lnTo>
                    <a:lnTo>
                      <a:pt x="3379" y="394"/>
                    </a:lnTo>
                    <a:lnTo>
                      <a:pt x="3379" y="382"/>
                    </a:lnTo>
                    <a:lnTo>
                      <a:pt x="3367" y="370"/>
                    </a:lnTo>
                    <a:lnTo>
                      <a:pt x="3355" y="370"/>
                    </a:lnTo>
                    <a:lnTo>
                      <a:pt x="3343" y="382"/>
                    </a:lnTo>
                    <a:lnTo>
                      <a:pt x="3116" y="669"/>
                    </a:lnTo>
                    <a:lnTo>
                      <a:pt x="2878" y="943"/>
                    </a:lnTo>
                    <a:lnTo>
                      <a:pt x="2627" y="1218"/>
                    </a:lnTo>
                    <a:lnTo>
                      <a:pt x="2376" y="1468"/>
                    </a:lnTo>
                    <a:lnTo>
                      <a:pt x="2233" y="1313"/>
                    </a:lnTo>
                    <a:lnTo>
                      <a:pt x="2078" y="1146"/>
                    </a:lnTo>
                    <a:lnTo>
                      <a:pt x="1922" y="967"/>
                    </a:lnTo>
                    <a:lnTo>
                      <a:pt x="1779" y="776"/>
                    </a:lnTo>
                    <a:lnTo>
                      <a:pt x="1636" y="597"/>
                    </a:lnTo>
                    <a:lnTo>
                      <a:pt x="1504" y="406"/>
                    </a:lnTo>
                    <a:lnTo>
                      <a:pt x="1385" y="203"/>
                    </a:lnTo>
                    <a:lnTo>
                      <a:pt x="1266" y="12"/>
                    </a:lnTo>
                    <a:lnTo>
                      <a:pt x="125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9562139" y="1733754"/>
                <a:ext cx="33419" cy="283293"/>
              </a:xfrm>
              <a:custGeom>
                <a:avLst/>
                <a:gdLst/>
                <a:ahLst/>
                <a:cxnLst/>
                <a:rect l="l" t="t" r="r" b="b"/>
                <a:pathLst>
                  <a:path w="610" h="5171" extrusionOk="0">
                    <a:moveTo>
                      <a:pt x="12" y="1"/>
                    </a:moveTo>
                    <a:lnTo>
                      <a:pt x="0" y="13"/>
                    </a:lnTo>
                    <a:lnTo>
                      <a:pt x="454" y="4013"/>
                    </a:lnTo>
                    <a:lnTo>
                      <a:pt x="573" y="5147"/>
                    </a:lnTo>
                    <a:lnTo>
                      <a:pt x="585" y="5159"/>
                    </a:lnTo>
                    <a:lnTo>
                      <a:pt x="597" y="5171"/>
                    </a:lnTo>
                    <a:lnTo>
                      <a:pt x="609" y="5159"/>
                    </a:lnTo>
                    <a:lnTo>
                      <a:pt x="609" y="5147"/>
                    </a:lnTo>
                    <a:lnTo>
                      <a:pt x="167" y="1147"/>
                    </a:lnTo>
                    <a:lnTo>
                      <a:pt x="36" y="13"/>
                    </a:lnTo>
                    <a:lnTo>
                      <a:pt x="3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9592216" y="3628059"/>
                <a:ext cx="332326" cy="52374"/>
              </a:xfrm>
              <a:custGeom>
                <a:avLst/>
                <a:gdLst/>
                <a:ahLst/>
                <a:cxnLst/>
                <a:rect l="l" t="t" r="r" b="b"/>
                <a:pathLst>
                  <a:path w="6066" h="956" extrusionOk="0">
                    <a:moveTo>
                      <a:pt x="6042" y="1"/>
                    </a:moveTo>
                    <a:lnTo>
                      <a:pt x="5469" y="132"/>
                    </a:lnTo>
                    <a:lnTo>
                      <a:pt x="4884" y="263"/>
                    </a:lnTo>
                    <a:lnTo>
                      <a:pt x="4299" y="371"/>
                    </a:lnTo>
                    <a:lnTo>
                      <a:pt x="3714" y="478"/>
                    </a:lnTo>
                    <a:lnTo>
                      <a:pt x="3129" y="574"/>
                    </a:lnTo>
                    <a:lnTo>
                      <a:pt x="2532" y="657"/>
                    </a:lnTo>
                    <a:lnTo>
                      <a:pt x="1947" y="729"/>
                    </a:lnTo>
                    <a:lnTo>
                      <a:pt x="1350" y="801"/>
                    </a:lnTo>
                    <a:lnTo>
                      <a:pt x="681" y="872"/>
                    </a:lnTo>
                    <a:lnTo>
                      <a:pt x="12" y="920"/>
                    </a:lnTo>
                    <a:lnTo>
                      <a:pt x="1" y="932"/>
                    </a:lnTo>
                    <a:lnTo>
                      <a:pt x="1" y="944"/>
                    </a:lnTo>
                    <a:lnTo>
                      <a:pt x="1" y="956"/>
                    </a:lnTo>
                    <a:lnTo>
                      <a:pt x="12" y="956"/>
                    </a:lnTo>
                    <a:lnTo>
                      <a:pt x="609" y="908"/>
                    </a:lnTo>
                    <a:lnTo>
                      <a:pt x="1206" y="848"/>
                    </a:lnTo>
                    <a:lnTo>
                      <a:pt x="1791" y="789"/>
                    </a:lnTo>
                    <a:lnTo>
                      <a:pt x="2388" y="717"/>
                    </a:lnTo>
                    <a:lnTo>
                      <a:pt x="2974" y="634"/>
                    </a:lnTo>
                    <a:lnTo>
                      <a:pt x="3559" y="538"/>
                    </a:lnTo>
                    <a:lnTo>
                      <a:pt x="4144" y="431"/>
                    </a:lnTo>
                    <a:lnTo>
                      <a:pt x="4729" y="323"/>
                    </a:lnTo>
                    <a:lnTo>
                      <a:pt x="5397" y="192"/>
                    </a:lnTo>
                    <a:lnTo>
                      <a:pt x="6054" y="37"/>
                    </a:lnTo>
                    <a:lnTo>
                      <a:pt x="6066" y="37"/>
                    </a:lnTo>
                    <a:lnTo>
                      <a:pt x="6066" y="13"/>
                    </a:lnTo>
                    <a:lnTo>
                      <a:pt x="604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28"/>
            <p:cNvGrpSpPr/>
            <p:nvPr/>
          </p:nvGrpSpPr>
          <p:grpSpPr>
            <a:xfrm>
              <a:off x="5539499" y="2740070"/>
              <a:ext cx="3157292" cy="1712851"/>
              <a:chOff x="4195875" y="-1613970"/>
              <a:chExt cx="3441190" cy="1866868"/>
            </a:xfrm>
          </p:grpSpPr>
          <p:sp>
            <p:nvSpPr>
              <p:cNvPr id="981" name="Google Shape;981;p28"/>
              <p:cNvSpPr/>
              <p:nvPr/>
            </p:nvSpPr>
            <p:spPr>
              <a:xfrm>
                <a:off x="7085417" y="-1198016"/>
                <a:ext cx="551648" cy="1450914"/>
              </a:xfrm>
              <a:custGeom>
                <a:avLst/>
                <a:gdLst/>
                <a:ahLst/>
                <a:cxnLst/>
                <a:rect l="l" t="t" r="r" b="b"/>
                <a:pathLst>
                  <a:path w="8598" h="22614" extrusionOk="0">
                    <a:moveTo>
                      <a:pt x="13" y="0"/>
                    </a:moveTo>
                    <a:lnTo>
                      <a:pt x="1" y="12"/>
                    </a:lnTo>
                    <a:lnTo>
                      <a:pt x="1" y="24"/>
                    </a:lnTo>
                    <a:lnTo>
                      <a:pt x="1601" y="4239"/>
                    </a:lnTo>
                    <a:lnTo>
                      <a:pt x="3308" y="8740"/>
                    </a:lnTo>
                    <a:lnTo>
                      <a:pt x="5039" y="13337"/>
                    </a:lnTo>
                    <a:lnTo>
                      <a:pt x="6759" y="17850"/>
                    </a:lnTo>
                    <a:lnTo>
                      <a:pt x="8371" y="22112"/>
                    </a:lnTo>
                    <a:lnTo>
                      <a:pt x="8562" y="22602"/>
                    </a:lnTo>
                    <a:lnTo>
                      <a:pt x="8574" y="22614"/>
                    </a:lnTo>
                    <a:lnTo>
                      <a:pt x="8585" y="22614"/>
                    </a:lnTo>
                    <a:lnTo>
                      <a:pt x="8597" y="22602"/>
                    </a:lnTo>
                    <a:lnTo>
                      <a:pt x="6997" y="18375"/>
                    </a:lnTo>
                    <a:lnTo>
                      <a:pt x="5290" y="13874"/>
                    </a:lnTo>
                    <a:lnTo>
                      <a:pt x="3547" y="9289"/>
                    </a:lnTo>
                    <a:lnTo>
                      <a:pt x="1840" y="4764"/>
                    </a:lnTo>
                    <a:lnTo>
                      <a:pt x="228" y="514"/>
                    </a:lnTo>
                    <a:lnTo>
                      <a:pt x="37" y="12"/>
                    </a:lnTo>
                    <a:lnTo>
                      <a:pt x="25" y="12"/>
                    </a:lnTo>
                    <a:lnTo>
                      <a:pt x="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4433398" y="-1233240"/>
                <a:ext cx="2799172" cy="75131"/>
              </a:xfrm>
              <a:custGeom>
                <a:avLst/>
                <a:gdLst/>
                <a:ahLst/>
                <a:cxnLst/>
                <a:rect l="l" t="t" r="r" b="b"/>
                <a:pathLst>
                  <a:path w="43628" h="1171" extrusionOk="0">
                    <a:moveTo>
                      <a:pt x="573" y="0"/>
                    </a:moveTo>
                    <a:lnTo>
                      <a:pt x="466" y="12"/>
                    </a:lnTo>
                    <a:lnTo>
                      <a:pt x="346" y="48"/>
                    </a:lnTo>
                    <a:lnTo>
                      <a:pt x="251" y="96"/>
                    </a:lnTo>
                    <a:lnTo>
                      <a:pt x="167" y="167"/>
                    </a:lnTo>
                    <a:lnTo>
                      <a:pt x="96" y="263"/>
                    </a:lnTo>
                    <a:lnTo>
                      <a:pt x="36" y="358"/>
                    </a:lnTo>
                    <a:lnTo>
                      <a:pt x="12" y="466"/>
                    </a:lnTo>
                    <a:lnTo>
                      <a:pt x="0" y="585"/>
                    </a:lnTo>
                    <a:lnTo>
                      <a:pt x="12" y="704"/>
                    </a:lnTo>
                    <a:lnTo>
                      <a:pt x="36" y="812"/>
                    </a:lnTo>
                    <a:lnTo>
                      <a:pt x="96" y="907"/>
                    </a:lnTo>
                    <a:lnTo>
                      <a:pt x="167" y="991"/>
                    </a:lnTo>
                    <a:lnTo>
                      <a:pt x="251" y="1063"/>
                    </a:lnTo>
                    <a:lnTo>
                      <a:pt x="346" y="1122"/>
                    </a:lnTo>
                    <a:lnTo>
                      <a:pt x="466" y="1158"/>
                    </a:lnTo>
                    <a:lnTo>
                      <a:pt x="573" y="1170"/>
                    </a:lnTo>
                    <a:lnTo>
                      <a:pt x="43042" y="1170"/>
                    </a:lnTo>
                    <a:lnTo>
                      <a:pt x="43162" y="1158"/>
                    </a:lnTo>
                    <a:lnTo>
                      <a:pt x="43269" y="1122"/>
                    </a:lnTo>
                    <a:lnTo>
                      <a:pt x="43365" y="1063"/>
                    </a:lnTo>
                    <a:lnTo>
                      <a:pt x="43448" y="991"/>
                    </a:lnTo>
                    <a:lnTo>
                      <a:pt x="43520" y="907"/>
                    </a:lnTo>
                    <a:lnTo>
                      <a:pt x="43580" y="812"/>
                    </a:lnTo>
                    <a:lnTo>
                      <a:pt x="43615" y="704"/>
                    </a:lnTo>
                    <a:lnTo>
                      <a:pt x="43627" y="585"/>
                    </a:lnTo>
                    <a:lnTo>
                      <a:pt x="43615" y="466"/>
                    </a:lnTo>
                    <a:lnTo>
                      <a:pt x="43580" y="358"/>
                    </a:lnTo>
                    <a:lnTo>
                      <a:pt x="43520" y="263"/>
                    </a:lnTo>
                    <a:lnTo>
                      <a:pt x="43448" y="167"/>
                    </a:lnTo>
                    <a:lnTo>
                      <a:pt x="43365" y="96"/>
                    </a:lnTo>
                    <a:lnTo>
                      <a:pt x="43269" y="48"/>
                    </a:lnTo>
                    <a:lnTo>
                      <a:pt x="43162" y="12"/>
                    </a:lnTo>
                    <a:lnTo>
                      <a:pt x="430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4195875" y="-1153617"/>
                <a:ext cx="483446" cy="1402730"/>
              </a:xfrm>
              <a:custGeom>
                <a:avLst/>
                <a:gdLst/>
                <a:ahLst/>
                <a:cxnLst/>
                <a:rect l="l" t="t" r="r" b="b"/>
                <a:pathLst>
                  <a:path w="7535" h="21863" extrusionOk="0">
                    <a:moveTo>
                      <a:pt x="7535" y="1"/>
                    </a:moveTo>
                    <a:lnTo>
                      <a:pt x="7511" y="13"/>
                    </a:lnTo>
                    <a:lnTo>
                      <a:pt x="6054" y="4072"/>
                    </a:lnTo>
                    <a:lnTo>
                      <a:pt x="4538" y="8394"/>
                    </a:lnTo>
                    <a:lnTo>
                      <a:pt x="3762" y="10627"/>
                    </a:lnTo>
                    <a:lnTo>
                      <a:pt x="2986" y="12848"/>
                    </a:lnTo>
                    <a:lnTo>
                      <a:pt x="2245" y="15033"/>
                    </a:lnTo>
                    <a:lnTo>
                      <a:pt x="1517" y="17218"/>
                    </a:lnTo>
                    <a:lnTo>
                      <a:pt x="825" y="19283"/>
                    </a:lnTo>
                    <a:lnTo>
                      <a:pt x="156" y="21349"/>
                    </a:lnTo>
                    <a:lnTo>
                      <a:pt x="1" y="21838"/>
                    </a:lnTo>
                    <a:lnTo>
                      <a:pt x="13" y="21850"/>
                    </a:lnTo>
                    <a:lnTo>
                      <a:pt x="13" y="21862"/>
                    </a:lnTo>
                    <a:lnTo>
                      <a:pt x="37" y="21862"/>
                    </a:lnTo>
                    <a:lnTo>
                      <a:pt x="37" y="21850"/>
                    </a:lnTo>
                    <a:lnTo>
                      <a:pt x="705" y="19797"/>
                    </a:lnTo>
                    <a:lnTo>
                      <a:pt x="1374" y="17755"/>
                    </a:lnTo>
                    <a:lnTo>
                      <a:pt x="2102" y="15582"/>
                    </a:lnTo>
                    <a:lnTo>
                      <a:pt x="2842" y="13409"/>
                    </a:lnTo>
                    <a:lnTo>
                      <a:pt x="3607" y="11176"/>
                    </a:lnTo>
                    <a:lnTo>
                      <a:pt x="4383" y="8955"/>
                    </a:lnTo>
                    <a:lnTo>
                      <a:pt x="5911" y="4609"/>
                    </a:lnTo>
                    <a:lnTo>
                      <a:pt x="7368" y="502"/>
                    </a:lnTo>
                    <a:lnTo>
                      <a:pt x="7535" y="25"/>
                    </a:lnTo>
                    <a:lnTo>
                      <a:pt x="7535" y="13"/>
                    </a:lnTo>
                    <a:lnTo>
                      <a:pt x="753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4621068" y="-1280013"/>
                <a:ext cx="370075" cy="46067"/>
              </a:xfrm>
              <a:custGeom>
                <a:avLst/>
                <a:gdLst/>
                <a:ahLst/>
                <a:cxnLst/>
                <a:rect l="l" t="t" r="r" b="b"/>
                <a:pathLst>
                  <a:path w="5768" h="718" extrusionOk="0">
                    <a:moveTo>
                      <a:pt x="358" y="1"/>
                    </a:moveTo>
                    <a:lnTo>
                      <a:pt x="287" y="13"/>
                    </a:lnTo>
                    <a:lnTo>
                      <a:pt x="215" y="37"/>
                    </a:lnTo>
                    <a:lnTo>
                      <a:pt x="155" y="72"/>
                    </a:lnTo>
                    <a:lnTo>
                      <a:pt x="108" y="108"/>
                    </a:lnTo>
                    <a:lnTo>
                      <a:pt x="60" y="168"/>
                    </a:lnTo>
                    <a:lnTo>
                      <a:pt x="24" y="228"/>
                    </a:lnTo>
                    <a:lnTo>
                      <a:pt x="12" y="287"/>
                    </a:lnTo>
                    <a:lnTo>
                      <a:pt x="0" y="359"/>
                    </a:lnTo>
                    <a:lnTo>
                      <a:pt x="12" y="431"/>
                    </a:lnTo>
                    <a:lnTo>
                      <a:pt x="24" y="502"/>
                    </a:lnTo>
                    <a:lnTo>
                      <a:pt x="60" y="562"/>
                    </a:lnTo>
                    <a:lnTo>
                      <a:pt x="108" y="610"/>
                    </a:lnTo>
                    <a:lnTo>
                      <a:pt x="155" y="657"/>
                    </a:lnTo>
                    <a:lnTo>
                      <a:pt x="215" y="681"/>
                    </a:lnTo>
                    <a:lnTo>
                      <a:pt x="287" y="705"/>
                    </a:lnTo>
                    <a:lnTo>
                      <a:pt x="358" y="717"/>
                    </a:lnTo>
                    <a:lnTo>
                      <a:pt x="5409" y="717"/>
                    </a:lnTo>
                    <a:lnTo>
                      <a:pt x="5481" y="705"/>
                    </a:lnTo>
                    <a:lnTo>
                      <a:pt x="5540" y="681"/>
                    </a:lnTo>
                    <a:lnTo>
                      <a:pt x="5600" y="657"/>
                    </a:lnTo>
                    <a:lnTo>
                      <a:pt x="5660" y="610"/>
                    </a:lnTo>
                    <a:lnTo>
                      <a:pt x="5695" y="562"/>
                    </a:lnTo>
                    <a:lnTo>
                      <a:pt x="5731" y="502"/>
                    </a:lnTo>
                    <a:lnTo>
                      <a:pt x="5755" y="431"/>
                    </a:lnTo>
                    <a:lnTo>
                      <a:pt x="5767" y="359"/>
                    </a:lnTo>
                    <a:lnTo>
                      <a:pt x="5755" y="287"/>
                    </a:lnTo>
                    <a:lnTo>
                      <a:pt x="5731" y="228"/>
                    </a:lnTo>
                    <a:lnTo>
                      <a:pt x="5695" y="168"/>
                    </a:lnTo>
                    <a:lnTo>
                      <a:pt x="5660" y="108"/>
                    </a:lnTo>
                    <a:lnTo>
                      <a:pt x="5600" y="72"/>
                    </a:lnTo>
                    <a:lnTo>
                      <a:pt x="5540" y="37"/>
                    </a:lnTo>
                    <a:lnTo>
                      <a:pt x="5481" y="13"/>
                    </a:lnTo>
                    <a:lnTo>
                      <a:pt x="54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4882266" y="-1613970"/>
                <a:ext cx="549338" cy="380020"/>
              </a:xfrm>
              <a:custGeom>
                <a:avLst/>
                <a:gdLst/>
                <a:ahLst/>
                <a:cxnLst/>
                <a:rect l="l" t="t" r="r" b="b"/>
                <a:pathLst>
                  <a:path w="8562" h="5923" extrusionOk="0">
                    <a:moveTo>
                      <a:pt x="2699" y="0"/>
                    </a:moveTo>
                    <a:lnTo>
                      <a:pt x="2615" y="12"/>
                    </a:lnTo>
                    <a:lnTo>
                      <a:pt x="2544" y="24"/>
                    </a:lnTo>
                    <a:lnTo>
                      <a:pt x="2472" y="48"/>
                    </a:lnTo>
                    <a:lnTo>
                      <a:pt x="2401" y="84"/>
                    </a:lnTo>
                    <a:lnTo>
                      <a:pt x="2341" y="131"/>
                    </a:lnTo>
                    <a:lnTo>
                      <a:pt x="2281" y="191"/>
                    </a:lnTo>
                    <a:lnTo>
                      <a:pt x="2233" y="251"/>
                    </a:lnTo>
                    <a:lnTo>
                      <a:pt x="2198" y="322"/>
                    </a:lnTo>
                    <a:lnTo>
                      <a:pt x="48" y="5146"/>
                    </a:lnTo>
                    <a:lnTo>
                      <a:pt x="25" y="5218"/>
                    </a:lnTo>
                    <a:lnTo>
                      <a:pt x="13" y="5289"/>
                    </a:lnTo>
                    <a:lnTo>
                      <a:pt x="1" y="5361"/>
                    </a:lnTo>
                    <a:lnTo>
                      <a:pt x="1" y="5421"/>
                    </a:lnTo>
                    <a:lnTo>
                      <a:pt x="13" y="5492"/>
                    </a:lnTo>
                    <a:lnTo>
                      <a:pt x="36" y="5552"/>
                    </a:lnTo>
                    <a:lnTo>
                      <a:pt x="60" y="5612"/>
                    </a:lnTo>
                    <a:lnTo>
                      <a:pt x="84" y="5671"/>
                    </a:lnTo>
                    <a:lnTo>
                      <a:pt x="132" y="5719"/>
                    </a:lnTo>
                    <a:lnTo>
                      <a:pt x="168" y="5767"/>
                    </a:lnTo>
                    <a:lnTo>
                      <a:pt x="227" y="5815"/>
                    </a:lnTo>
                    <a:lnTo>
                      <a:pt x="275" y="5850"/>
                    </a:lnTo>
                    <a:lnTo>
                      <a:pt x="335" y="5874"/>
                    </a:lnTo>
                    <a:lnTo>
                      <a:pt x="407" y="5898"/>
                    </a:lnTo>
                    <a:lnTo>
                      <a:pt x="478" y="5910"/>
                    </a:lnTo>
                    <a:lnTo>
                      <a:pt x="550" y="5922"/>
                    </a:lnTo>
                    <a:lnTo>
                      <a:pt x="5863" y="5922"/>
                    </a:lnTo>
                    <a:lnTo>
                      <a:pt x="5947" y="5910"/>
                    </a:lnTo>
                    <a:lnTo>
                      <a:pt x="6018" y="5898"/>
                    </a:lnTo>
                    <a:lnTo>
                      <a:pt x="6102" y="5862"/>
                    </a:lnTo>
                    <a:lnTo>
                      <a:pt x="6161" y="5827"/>
                    </a:lnTo>
                    <a:lnTo>
                      <a:pt x="6221" y="5779"/>
                    </a:lnTo>
                    <a:lnTo>
                      <a:pt x="6281" y="5731"/>
                    </a:lnTo>
                    <a:lnTo>
                      <a:pt x="6329" y="5659"/>
                    </a:lnTo>
                    <a:lnTo>
                      <a:pt x="6364" y="5600"/>
                    </a:lnTo>
                    <a:lnTo>
                      <a:pt x="8514" y="764"/>
                    </a:lnTo>
                    <a:lnTo>
                      <a:pt x="8537" y="705"/>
                    </a:lnTo>
                    <a:lnTo>
                      <a:pt x="8561" y="633"/>
                    </a:lnTo>
                    <a:lnTo>
                      <a:pt x="8561" y="561"/>
                    </a:lnTo>
                    <a:lnTo>
                      <a:pt x="8561" y="502"/>
                    </a:lnTo>
                    <a:lnTo>
                      <a:pt x="8549" y="430"/>
                    </a:lnTo>
                    <a:lnTo>
                      <a:pt x="8537" y="370"/>
                    </a:lnTo>
                    <a:lnTo>
                      <a:pt x="8514" y="311"/>
                    </a:lnTo>
                    <a:lnTo>
                      <a:pt x="8478" y="251"/>
                    </a:lnTo>
                    <a:lnTo>
                      <a:pt x="8442" y="191"/>
                    </a:lnTo>
                    <a:lnTo>
                      <a:pt x="8394" y="143"/>
                    </a:lnTo>
                    <a:lnTo>
                      <a:pt x="8346" y="108"/>
                    </a:lnTo>
                    <a:lnTo>
                      <a:pt x="8287" y="72"/>
                    </a:lnTo>
                    <a:lnTo>
                      <a:pt x="8227" y="36"/>
                    </a:lnTo>
                    <a:lnTo>
                      <a:pt x="8155" y="24"/>
                    </a:lnTo>
                    <a:lnTo>
                      <a:pt x="80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4871552" y="-1584905"/>
                <a:ext cx="147119" cy="327922"/>
              </a:xfrm>
              <a:custGeom>
                <a:avLst/>
                <a:gdLst/>
                <a:ahLst/>
                <a:cxnLst/>
                <a:rect l="l" t="t" r="r" b="b"/>
                <a:pathLst>
                  <a:path w="2293" h="5111" extrusionOk="0">
                    <a:moveTo>
                      <a:pt x="2269" y="1"/>
                    </a:moveTo>
                    <a:lnTo>
                      <a:pt x="2257" y="13"/>
                    </a:lnTo>
                    <a:lnTo>
                      <a:pt x="2006" y="622"/>
                    </a:lnTo>
                    <a:lnTo>
                      <a:pt x="1732" y="1231"/>
                    </a:lnTo>
                    <a:lnTo>
                      <a:pt x="1194" y="2460"/>
                    </a:lnTo>
                    <a:lnTo>
                      <a:pt x="693" y="3618"/>
                    </a:lnTo>
                    <a:lnTo>
                      <a:pt x="538" y="3965"/>
                    </a:lnTo>
                    <a:lnTo>
                      <a:pt x="371" y="4311"/>
                    </a:lnTo>
                    <a:lnTo>
                      <a:pt x="180" y="4693"/>
                    </a:lnTo>
                    <a:lnTo>
                      <a:pt x="0" y="5087"/>
                    </a:lnTo>
                    <a:lnTo>
                      <a:pt x="0" y="5099"/>
                    </a:lnTo>
                    <a:lnTo>
                      <a:pt x="12" y="5111"/>
                    </a:lnTo>
                    <a:lnTo>
                      <a:pt x="24" y="5111"/>
                    </a:lnTo>
                    <a:lnTo>
                      <a:pt x="36" y="5099"/>
                    </a:lnTo>
                    <a:lnTo>
                      <a:pt x="192" y="4753"/>
                    </a:lnTo>
                    <a:lnTo>
                      <a:pt x="371" y="4395"/>
                    </a:lnTo>
                    <a:lnTo>
                      <a:pt x="538" y="4048"/>
                    </a:lnTo>
                    <a:lnTo>
                      <a:pt x="705" y="3690"/>
                    </a:lnTo>
                    <a:lnTo>
                      <a:pt x="932" y="3153"/>
                    </a:lnTo>
                    <a:lnTo>
                      <a:pt x="1171" y="2604"/>
                    </a:lnTo>
                    <a:lnTo>
                      <a:pt x="1708" y="1386"/>
                    </a:lnTo>
                    <a:lnTo>
                      <a:pt x="2006" y="705"/>
                    </a:lnTo>
                    <a:lnTo>
                      <a:pt x="2293" y="13"/>
                    </a:lnTo>
                    <a:lnTo>
                      <a:pt x="2293" y="1"/>
                    </a:lnTo>
                    <a:close/>
                  </a:path>
                </a:pathLst>
              </a:custGeom>
              <a:solidFill>
                <a:srgbClr val="262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5133520" y="-1464604"/>
                <a:ext cx="74361" cy="79751"/>
              </a:xfrm>
              <a:custGeom>
                <a:avLst/>
                <a:gdLst/>
                <a:ahLst/>
                <a:cxnLst/>
                <a:rect l="l" t="t" r="r" b="b"/>
                <a:pathLst>
                  <a:path w="1159" h="1243" extrusionOk="0">
                    <a:moveTo>
                      <a:pt x="538" y="0"/>
                    </a:moveTo>
                    <a:lnTo>
                      <a:pt x="431" y="24"/>
                    </a:lnTo>
                    <a:lnTo>
                      <a:pt x="335" y="72"/>
                    </a:lnTo>
                    <a:lnTo>
                      <a:pt x="252" y="132"/>
                    </a:lnTo>
                    <a:lnTo>
                      <a:pt x="180" y="203"/>
                    </a:lnTo>
                    <a:lnTo>
                      <a:pt x="120" y="287"/>
                    </a:lnTo>
                    <a:lnTo>
                      <a:pt x="72" y="382"/>
                    </a:lnTo>
                    <a:lnTo>
                      <a:pt x="37" y="478"/>
                    </a:lnTo>
                    <a:lnTo>
                      <a:pt x="13" y="561"/>
                    </a:lnTo>
                    <a:lnTo>
                      <a:pt x="1" y="681"/>
                    </a:lnTo>
                    <a:lnTo>
                      <a:pt x="13" y="800"/>
                    </a:lnTo>
                    <a:lnTo>
                      <a:pt x="49" y="908"/>
                    </a:lnTo>
                    <a:lnTo>
                      <a:pt x="108" y="1015"/>
                    </a:lnTo>
                    <a:lnTo>
                      <a:pt x="180" y="1099"/>
                    </a:lnTo>
                    <a:lnTo>
                      <a:pt x="264" y="1170"/>
                    </a:lnTo>
                    <a:lnTo>
                      <a:pt x="359" y="1218"/>
                    </a:lnTo>
                    <a:lnTo>
                      <a:pt x="466" y="1242"/>
                    </a:lnTo>
                    <a:lnTo>
                      <a:pt x="586" y="1242"/>
                    </a:lnTo>
                    <a:lnTo>
                      <a:pt x="693" y="1218"/>
                    </a:lnTo>
                    <a:lnTo>
                      <a:pt x="801" y="1170"/>
                    </a:lnTo>
                    <a:lnTo>
                      <a:pt x="896" y="1099"/>
                    </a:lnTo>
                    <a:lnTo>
                      <a:pt x="980" y="1015"/>
                    </a:lnTo>
                    <a:lnTo>
                      <a:pt x="1063" y="920"/>
                    </a:lnTo>
                    <a:lnTo>
                      <a:pt x="1111" y="800"/>
                    </a:lnTo>
                    <a:lnTo>
                      <a:pt x="1147" y="693"/>
                    </a:lnTo>
                    <a:lnTo>
                      <a:pt x="1159" y="585"/>
                    </a:lnTo>
                    <a:lnTo>
                      <a:pt x="1159" y="490"/>
                    </a:lnTo>
                    <a:lnTo>
                      <a:pt x="1135" y="370"/>
                    </a:lnTo>
                    <a:lnTo>
                      <a:pt x="1087" y="275"/>
                    </a:lnTo>
                    <a:lnTo>
                      <a:pt x="1028" y="179"/>
                    </a:lnTo>
                    <a:lnTo>
                      <a:pt x="944" y="108"/>
                    </a:lnTo>
                    <a:lnTo>
                      <a:pt x="860" y="48"/>
                    </a:lnTo>
                    <a:lnTo>
                      <a:pt x="753" y="12"/>
                    </a:lnTo>
                    <a:lnTo>
                      <a:pt x="6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itle 4">
            <a:extLst>
              <a:ext uri="{FF2B5EF4-FFF2-40B4-BE49-F238E27FC236}">
                <a16:creationId xmlns:a16="http://schemas.microsoft.com/office/drawing/2014/main" id="{91B8953B-7A9E-8074-3DE6-5E3365B39C56}"/>
              </a:ext>
            </a:extLst>
          </p:cNvPr>
          <p:cNvSpPr>
            <a:spLocks noGrp="1"/>
          </p:cNvSpPr>
          <p:nvPr>
            <p:ph type="ctrTitle"/>
          </p:nvPr>
        </p:nvSpPr>
        <p:spPr>
          <a:xfrm>
            <a:off x="720099" y="523697"/>
            <a:ext cx="5058123" cy="2969729"/>
          </a:xfrm>
        </p:spPr>
        <p:txBody>
          <a:bodyPr anchor="ctr"/>
          <a:lstStyle/>
          <a:p>
            <a:pPr>
              <a:lnSpc>
                <a:spcPct val="150000"/>
              </a:lnSpc>
            </a:pPr>
            <a:r>
              <a:rPr lang="vi-VN" sz="4000" b="1" dirty="0">
                <a:latin typeface="Arial" panose="020B0604020202020204" pitchFamily="34" charset="0"/>
                <a:cs typeface="Arial" panose="020B0604020202020204" pitchFamily="34" charset="0"/>
              </a:rPr>
              <a:t>CHÀO MỪNG </a:t>
            </a:r>
            <a:br>
              <a:rPr lang="vi-VN" sz="4000" b="1" dirty="0">
                <a:latin typeface="Arial" panose="020B0604020202020204" pitchFamily="34" charset="0"/>
                <a:cs typeface="Arial" panose="020B0604020202020204" pitchFamily="34" charset="0"/>
              </a:rPr>
            </a:br>
            <a:r>
              <a:rPr lang="vi-VN" sz="4000" b="1" dirty="0">
                <a:latin typeface="Arial" panose="020B0604020202020204" pitchFamily="34" charset="0"/>
                <a:cs typeface="Arial" panose="020B0604020202020204" pitchFamily="34" charset="0"/>
              </a:rPr>
              <a:t>CÁC BẠN ĐẾN VỚI BÀI HỌC MỚI!</a:t>
            </a:r>
            <a:endParaRPr lang="vi-VN" sz="4000" b="1" dirty="0"/>
          </a:p>
        </p:txBody>
      </p:sp>
      <p:sp>
        <p:nvSpPr>
          <p:cNvPr id="6" name="Freeform 24">
            <a:hlinkClick r:id="rId3" action="ppaction://hlinksldjump"/>
            <a:extLst>
              <a:ext uri="{FF2B5EF4-FFF2-40B4-BE49-F238E27FC236}">
                <a16:creationId xmlns:a16="http://schemas.microsoft.com/office/drawing/2014/main" id="{44B05884-4C01-F212-7A43-E04DB75EC40A}"/>
              </a:ext>
            </a:extLst>
          </p:cNvPr>
          <p:cNvSpPr/>
          <p:nvPr/>
        </p:nvSpPr>
        <p:spPr>
          <a:xfrm>
            <a:off x="519616" y="4137634"/>
            <a:ext cx="659986" cy="659986"/>
          </a:xfrm>
          <a:custGeom>
            <a:avLst/>
            <a:gdLst/>
            <a:ahLst/>
            <a:cxnLst/>
            <a:rect l="l" t="t" r="r" b="b"/>
            <a:pathLst>
              <a:path w="1247857" h="1247857">
                <a:moveTo>
                  <a:pt x="0" y="0"/>
                </a:moveTo>
                <a:lnTo>
                  <a:pt x="1247857" y="0"/>
                </a:lnTo>
                <a:lnTo>
                  <a:pt x="1247857" y="1247857"/>
                </a:lnTo>
                <a:lnTo>
                  <a:pt x="0" y="1247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4"/>
        <p:cNvGrpSpPr/>
        <p:nvPr/>
      </p:nvGrpSpPr>
      <p:grpSpPr>
        <a:xfrm>
          <a:off x="0" y="0"/>
          <a:ext cx="0" cy="0"/>
          <a:chOff x="0" y="0"/>
          <a:chExt cx="0" cy="0"/>
        </a:xfrm>
      </p:grpSpPr>
      <p:sp>
        <p:nvSpPr>
          <p:cNvPr id="3" name="Title 2">
            <a:extLst>
              <a:ext uri="{FF2B5EF4-FFF2-40B4-BE49-F238E27FC236}">
                <a16:creationId xmlns:a16="http://schemas.microsoft.com/office/drawing/2014/main" id="{857EAA8E-B7A2-C2F1-0E51-51D06D74408C}"/>
              </a:ext>
            </a:extLst>
          </p:cNvPr>
          <p:cNvSpPr>
            <a:spLocks noGrp="1"/>
          </p:cNvSpPr>
          <p:nvPr>
            <p:ph type="title"/>
          </p:nvPr>
        </p:nvSpPr>
        <p:spPr>
          <a:xfrm>
            <a:off x="720000" y="478177"/>
            <a:ext cx="7704000" cy="548700"/>
          </a:xfrm>
        </p:spPr>
        <p:txBody>
          <a:bodyPr anchor="ctr"/>
          <a:lstStyle/>
          <a:p>
            <a:r>
              <a:rPr lang="vi-VN" sz="2400" dirty="0">
                <a:solidFill>
                  <a:schemeClr val="bg2">
                    <a:lumMod val="25000"/>
                  </a:schemeClr>
                </a:solidFill>
                <a:latin typeface="Arial" panose="020B0604020202020204" pitchFamily="34" charset="0"/>
                <a:cs typeface="Arial" panose="020B0604020202020204" pitchFamily="34" charset="0"/>
              </a:rPr>
              <a:t>Đọc thông tin SGK tr.20 và thực hiện yêu cầu</a:t>
            </a:r>
          </a:p>
        </p:txBody>
      </p:sp>
      <p:grpSp>
        <p:nvGrpSpPr>
          <p:cNvPr id="4" name="Group 3">
            <a:extLst>
              <a:ext uri="{FF2B5EF4-FFF2-40B4-BE49-F238E27FC236}">
                <a16:creationId xmlns:a16="http://schemas.microsoft.com/office/drawing/2014/main" id="{865081CC-BEDB-9E32-D59E-74DB92E62180}"/>
              </a:ext>
            </a:extLst>
          </p:cNvPr>
          <p:cNvGrpSpPr/>
          <p:nvPr/>
        </p:nvGrpSpPr>
        <p:grpSpPr>
          <a:xfrm>
            <a:off x="576436" y="1422400"/>
            <a:ext cx="4314878" cy="2661558"/>
            <a:chOff x="3731967" y="3827924"/>
            <a:chExt cx="8629755" cy="5323116"/>
          </a:xfrm>
        </p:grpSpPr>
        <p:sp>
          <p:nvSpPr>
            <p:cNvPr id="5" name="Freeform 7">
              <a:extLst>
                <a:ext uri="{FF2B5EF4-FFF2-40B4-BE49-F238E27FC236}">
                  <a16:creationId xmlns:a16="http://schemas.microsoft.com/office/drawing/2014/main" id="{6F69F401-6FB5-A3FB-D667-73AFCF8CB686}"/>
                </a:ext>
              </a:extLst>
            </p:cNvPr>
            <p:cNvSpPr/>
            <p:nvPr/>
          </p:nvSpPr>
          <p:spPr>
            <a:xfrm>
              <a:off x="4324429" y="3827924"/>
              <a:ext cx="8037293" cy="5323116"/>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55D43B86-4A57-DA6C-CCDB-A30277FB4FD1}"/>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B85A9C3C-7944-B373-6A3B-B94539FAF0BD}"/>
              </a:ext>
            </a:extLst>
          </p:cNvPr>
          <p:cNvSpPr txBox="1"/>
          <p:nvPr/>
        </p:nvSpPr>
        <p:spPr>
          <a:xfrm>
            <a:off x="1076050" y="1664746"/>
            <a:ext cx="3636287" cy="2227583"/>
          </a:xfrm>
          <a:prstGeom prst="rect">
            <a:avLst/>
          </a:prstGeom>
          <a:noFill/>
        </p:spPr>
        <p:txBody>
          <a:bodyPr wrap="square" bIns="108000">
            <a:spAutoFit/>
          </a:bodyPr>
          <a:lstStyle/>
          <a:p>
            <a:pPr algn="ctr">
              <a:lnSpc>
                <a:spcPct val="150000"/>
              </a:lnSpc>
            </a:pPr>
            <a:r>
              <a:rPr lang="vi-VN" sz="2000" b="1" dirty="0"/>
              <a:t>THẢO LUẬN NHÓM ĐÔI</a:t>
            </a:r>
          </a:p>
          <a:p>
            <a:pPr algn="just">
              <a:lnSpc>
                <a:spcPct val="150000"/>
              </a:lnSpc>
            </a:pPr>
            <a:r>
              <a:rPr lang="vi-VN" sz="1800" dirty="0"/>
              <a:t>Theo em, việc bấm nút Thích (Like) hay Chia sẻ (Share) những bài viết đăng tin thất thiệt có phải là hành vi phạm pháp hay không?</a:t>
            </a:r>
          </a:p>
        </p:txBody>
      </p:sp>
      <p:pic>
        <p:nvPicPr>
          <p:cNvPr id="3074" name="Picture 2" descr="Fake News Và Chống Fake News">
            <a:extLst>
              <a:ext uri="{FF2B5EF4-FFF2-40B4-BE49-F238E27FC236}">
                <a16:creationId xmlns:a16="http://schemas.microsoft.com/office/drawing/2014/main" id="{47F032B5-8548-C369-0774-5D63C30F8C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04" b="20600"/>
          <a:stretch/>
        </p:blipFill>
        <p:spPr bwMode="auto">
          <a:xfrm>
            <a:off x="5252859" y="1155355"/>
            <a:ext cx="3083776" cy="3191673"/>
          </a:xfrm>
          <a:prstGeom prst="rect">
            <a:avLst/>
          </a:prstGeom>
          <a:noFill/>
          <a:ln>
            <a:solidFill>
              <a:schemeClr val="accent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itle 26">
            <a:extLst>
              <a:ext uri="{FF2B5EF4-FFF2-40B4-BE49-F238E27FC236}">
                <a16:creationId xmlns:a16="http://schemas.microsoft.com/office/drawing/2014/main" id="{E61E64D3-8EF6-634E-567C-87B6196EA72F}"/>
              </a:ext>
            </a:extLst>
          </p:cNvPr>
          <p:cNvSpPr>
            <a:spLocks noGrp="1"/>
          </p:cNvSpPr>
          <p:nvPr>
            <p:ph type="title" idx="15"/>
          </p:nvPr>
        </p:nvSpPr>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 Hoạt động 1</a:t>
            </a:r>
          </a:p>
        </p:txBody>
      </p:sp>
      <p:sp>
        <p:nvSpPr>
          <p:cNvPr id="28" name="Rectangle 27">
            <a:extLst>
              <a:ext uri="{FF2B5EF4-FFF2-40B4-BE49-F238E27FC236}">
                <a16:creationId xmlns:a16="http://schemas.microsoft.com/office/drawing/2014/main" id="{29CDCF24-A656-96F0-AB32-FCA4B7EB1E8B}"/>
              </a:ext>
            </a:extLst>
          </p:cNvPr>
          <p:cNvSpPr/>
          <p:nvPr/>
        </p:nvSpPr>
        <p:spPr>
          <a:xfrm>
            <a:off x="437402" y="1001486"/>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sp>
        <p:nvSpPr>
          <p:cNvPr id="32" name="TextBox 31">
            <a:extLst>
              <a:ext uri="{FF2B5EF4-FFF2-40B4-BE49-F238E27FC236}">
                <a16:creationId xmlns:a16="http://schemas.microsoft.com/office/drawing/2014/main" id="{BDD3F138-C38C-1B17-B516-306E55BCB033}"/>
              </a:ext>
            </a:extLst>
          </p:cNvPr>
          <p:cNvSpPr txBox="1"/>
          <p:nvPr/>
        </p:nvSpPr>
        <p:spPr>
          <a:xfrm>
            <a:off x="596629" y="1254243"/>
            <a:ext cx="5738857" cy="2949525"/>
          </a:xfrm>
          <a:prstGeom prst="rect">
            <a:avLst/>
          </a:prstGeom>
          <a:noFill/>
        </p:spPr>
        <p:txBody>
          <a:bodyPr wrap="square">
            <a:spAutoFit/>
          </a:bodyPr>
          <a:lstStyle/>
          <a:p>
            <a:pPr algn="just">
              <a:lnSpc>
                <a:spcPct val="150000"/>
              </a:lnSpc>
            </a:pPr>
            <a:r>
              <a:rPr lang="vi-VN" sz="1800" dirty="0"/>
              <a:t>Hành vi đăng tải thông tin sai sự thật bị nghiêm cấm, nhưng sở dĩ thông tin này có thể lan truyền rộng trên mạng là di nhiều người khác bấm nút Thích (Like), nút Chia sẻ (Share) hay bình luận thông tin đó. Những hành vi như vậy đã tiếp tay cho việc lan truyền thông tin sai sự thật, do vậy cần xử phạt theo điểm d khoản 1 Điều 101 Nghị định 15/2020?NĐ-VP của Chính phủ.</a:t>
            </a:r>
          </a:p>
        </p:txBody>
      </p:sp>
      <p:grpSp>
        <p:nvGrpSpPr>
          <p:cNvPr id="36" name="Group 35">
            <a:extLst>
              <a:ext uri="{FF2B5EF4-FFF2-40B4-BE49-F238E27FC236}">
                <a16:creationId xmlns:a16="http://schemas.microsoft.com/office/drawing/2014/main" id="{7EF7F809-58EF-890F-D50F-6E232AE08117}"/>
              </a:ext>
            </a:extLst>
          </p:cNvPr>
          <p:cNvGrpSpPr/>
          <p:nvPr/>
        </p:nvGrpSpPr>
        <p:grpSpPr>
          <a:xfrm>
            <a:off x="6376741" y="1634703"/>
            <a:ext cx="2097257" cy="2434724"/>
            <a:chOff x="6423942" y="1634703"/>
            <a:chExt cx="2097257" cy="2434724"/>
          </a:xfrm>
        </p:grpSpPr>
        <p:pic>
          <p:nvPicPr>
            <p:cNvPr id="35" name="Picture 34">
              <a:extLst>
                <a:ext uri="{FF2B5EF4-FFF2-40B4-BE49-F238E27FC236}">
                  <a16:creationId xmlns:a16="http://schemas.microsoft.com/office/drawing/2014/main" id="{B8A29FD6-C009-821F-65A3-C2ACE89A89BC}"/>
                </a:ext>
              </a:extLst>
            </p:cNvPr>
            <p:cNvPicPr>
              <a:picLocks noChangeAspect="1"/>
            </p:cNvPicPr>
            <p:nvPr/>
          </p:nvPicPr>
          <p:blipFill rotWithShape="1">
            <a:blip r:embed="rId3"/>
            <a:srcRect l="14444" t="4092" r="14444" b="4092"/>
            <a:stretch/>
          </p:blipFill>
          <p:spPr>
            <a:xfrm>
              <a:off x="6844827" y="1634703"/>
              <a:ext cx="1255485" cy="1541867"/>
            </a:xfrm>
            <a:prstGeom prst="rect">
              <a:avLst/>
            </a:prstGeom>
          </p:spPr>
        </p:pic>
        <p:pic>
          <p:nvPicPr>
            <p:cNvPr id="4100" name="Picture 4" descr="Share PNG Transparent Images Free Download | Vector Files | Pngtree">
              <a:extLst>
                <a:ext uri="{FF2B5EF4-FFF2-40B4-BE49-F238E27FC236}">
                  <a16:creationId xmlns:a16="http://schemas.microsoft.com/office/drawing/2014/main" id="{4DAD71D9-6F29-6144-0F29-529609837E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39" t="38236" r="13739" b="38230"/>
            <a:stretch/>
          </p:blipFill>
          <p:spPr bwMode="auto">
            <a:xfrm>
              <a:off x="6423942" y="3388856"/>
              <a:ext cx="2097257" cy="680571"/>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grpSp>
        <p:nvGrpSpPr>
          <p:cNvPr id="1266" name="Google Shape;1266;p33"/>
          <p:cNvGrpSpPr/>
          <p:nvPr/>
        </p:nvGrpSpPr>
        <p:grpSpPr>
          <a:xfrm>
            <a:off x="7569201" y="2472083"/>
            <a:ext cx="1732974" cy="2388194"/>
            <a:chOff x="7351503" y="1930988"/>
            <a:chExt cx="1959913" cy="2700937"/>
          </a:xfrm>
        </p:grpSpPr>
        <p:sp>
          <p:nvSpPr>
            <p:cNvPr id="1267" name="Google Shape;1267;p33"/>
            <p:cNvSpPr/>
            <p:nvPr/>
          </p:nvSpPr>
          <p:spPr>
            <a:xfrm flipH="1">
              <a:off x="7351503" y="4457925"/>
              <a:ext cx="1733700" cy="1740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268" name="Google Shape;1268;p33"/>
            <p:cNvSpPr/>
            <p:nvPr/>
          </p:nvSpPr>
          <p:spPr>
            <a:xfrm flipH="1">
              <a:off x="7385175" y="4167519"/>
              <a:ext cx="567451" cy="436716"/>
            </a:xfrm>
            <a:custGeom>
              <a:avLst/>
              <a:gdLst/>
              <a:ahLst/>
              <a:cxnLst/>
              <a:rect l="l" t="t" r="r" b="b"/>
              <a:pathLst>
                <a:path w="15834" h="12186" extrusionOk="0">
                  <a:moveTo>
                    <a:pt x="8041" y="1"/>
                  </a:moveTo>
                  <a:lnTo>
                    <a:pt x="0" y="5815"/>
                  </a:lnTo>
                  <a:lnTo>
                    <a:pt x="4082" y="12185"/>
                  </a:lnTo>
                  <a:lnTo>
                    <a:pt x="15834" y="3279"/>
                  </a:lnTo>
                  <a:lnTo>
                    <a:pt x="15710" y="3155"/>
                  </a:lnTo>
                  <a:lnTo>
                    <a:pt x="15401" y="2846"/>
                  </a:lnTo>
                  <a:lnTo>
                    <a:pt x="14906" y="2475"/>
                  </a:lnTo>
                  <a:lnTo>
                    <a:pt x="14226" y="2166"/>
                  </a:lnTo>
                  <a:lnTo>
                    <a:pt x="13793" y="2042"/>
                  </a:lnTo>
                  <a:lnTo>
                    <a:pt x="13298" y="1918"/>
                  </a:lnTo>
                  <a:lnTo>
                    <a:pt x="12803" y="1856"/>
                  </a:lnTo>
                  <a:lnTo>
                    <a:pt x="12309" y="1856"/>
                  </a:lnTo>
                  <a:lnTo>
                    <a:pt x="11690" y="1918"/>
                  </a:lnTo>
                  <a:lnTo>
                    <a:pt x="11072" y="2104"/>
                  </a:lnTo>
                  <a:lnTo>
                    <a:pt x="10391" y="2351"/>
                  </a:lnTo>
                  <a:lnTo>
                    <a:pt x="9711" y="2660"/>
                  </a:lnTo>
                  <a:lnTo>
                    <a:pt x="80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flipH="1">
              <a:off x="7626763" y="2994941"/>
              <a:ext cx="1132716" cy="1409776"/>
            </a:xfrm>
            <a:custGeom>
              <a:avLst/>
              <a:gdLst/>
              <a:ahLst/>
              <a:cxnLst/>
              <a:rect l="l" t="t" r="r" b="b"/>
              <a:pathLst>
                <a:path w="31607" h="39338" extrusionOk="0">
                  <a:moveTo>
                    <a:pt x="8969" y="1"/>
                  </a:moveTo>
                  <a:lnTo>
                    <a:pt x="1" y="3526"/>
                  </a:lnTo>
                  <a:lnTo>
                    <a:pt x="22762" y="39338"/>
                  </a:lnTo>
                  <a:lnTo>
                    <a:pt x="31606" y="33771"/>
                  </a:lnTo>
                  <a:lnTo>
                    <a:pt x="9526" y="2970"/>
                  </a:lnTo>
                  <a:lnTo>
                    <a:pt x="8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flipH="1">
              <a:off x="8061219" y="2478483"/>
              <a:ext cx="456641" cy="629557"/>
            </a:xfrm>
            <a:custGeom>
              <a:avLst/>
              <a:gdLst/>
              <a:ahLst/>
              <a:cxnLst/>
              <a:rect l="l" t="t" r="r" b="b"/>
              <a:pathLst>
                <a:path w="12742" h="17567" extrusionOk="0">
                  <a:moveTo>
                    <a:pt x="0" y="1"/>
                  </a:moveTo>
                  <a:lnTo>
                    <a:pt x="1794" y="17566"/>
                  </a:lnTo>
                  <a:lnTo>
                    <a:pt x="7361" y="16082"/>
                  </a:lnTo>
                  <a:lnTo>
                    <a:pt x="10701" y="15154"/>
                  </a:lnTo>
                  <a:lnTo>
                    <a:pt x="11938" y="14783"/>
                  </a:lnTo>
                  <a:lnTo>
                    <a:pt x="12742" y="14474"/>
                  </a:lnTo>
                  <a:lnTo>
                    <a:pt x="11134" y="11505"/>
                  </a:lnTo>
                  <a:lnTo>
                    <a:pt x="7855" y="11134"/>
                  </a:lnTo>
                  <a:lnTo>
                    <a:pt x="7361" y="9959"/>
                  </a:lnTo>
                  <a:lnTo>
                    <a:pt x="6742" y="8660"/>
                  </a:lnTo>
                  <a:lnTo>
                    <a:pt x="5505" y="6309"/>
                  </a:lnTo>
                  <a:lnTo>
                    <a:pt x="4392" y="4268"/>
                  </a:lnTo>
                  <a:lnTo>
                    <a:pt x="3773" y="3217"/>
                  </a:lnTo>
                  <a:lnTo>
                    <a:pt x="3155" y="2351"/>
                  </a:lnTo>
                  <a:lnTo>
                    <a:pt x="2846" y="1918"/>
                  </a:lnTo>
                  <a:lnTo>
                    <a:pt x="2536" y="1547"/>
                  </a:lnTo>
                  <a:lnTo>
                    <a:pt x="2165" y="1176"/>
                  </a:lnTo>
                  <a:lnTo>
                    <a:pt x="1794" y="867"/>
                  </a:lnTo>
                  <a:lnTo>
                    <a:pt x="1361" y="557"/>
                  </a:lnTo>
                  <a:lnTo>
                    <a:pt x="928" y="310"/>
                  </a:lnTo>
                  <a:lnTo>
                    <a:pt x="495" y="124"/>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flipH="1">
              <a:off x="8449131" y="1930988"/>
              <a:ext cx="862286" cy="696036"/>
            </a:xfrm>
            <a:custGeom>
              <a:avLst/>
              <a:gdLst/>
              <a:ahLst/>
              <a:cxnLst/>
              <a:rect l="l" t="t" r="r" b="b"/>
              <a:pathLst>
                <a:path w="24061" h="19422" extrusionOk="0">
                  <a:moveTo>
                    <a:pt x="18185" y="1"/>
                  </a:moveTo>
                  <a:lnTo>
                    <a:pt x="17505" y="124"/>
                  </a:lnTo>
                  <a:lnTo>
                    <a:pt x="16886" y="310"/>
                  </a:lnTo>
                  <a:lnTo>
                    <a:pt x="16268" y="495"/>
                  </a:lnTo>
                  <a:lnTo>
                    <a:pt x="15649" y="805"/>
                  </a:lnTo>
                  <a:lnTo>
                    <a:pt x="15092" y="1114"/>
                  </a:lnTo>
                  <a:lnTo>
                    <a:pt x="13917" y="1918"/>
                  </a:lnTo>
                  <a:lnTo>
                    <a:pt x="13361" y="2413"/>
                  </a:lnTo>
                  <a:lnTo>
                    <a:pt x="12742" y="2969"/>
                  </a:lnTo>
                  <a:lnTo>
                    <a:pt x="11567" y="4145"/>
                  </a:lnTo>
                  <a:lnTo>
                    <a:pt x="10948" y="4763"/>
                  </a:lnTo>
                  <a:lnTo>
                    <a:pt x="10268" y="5258"/>
                  </a:lnTo>
                  <a:lnTo>
                    <a:pt x="9650" y="5629"/>
                  </a:lnTo>
                  <a:lnTo>
                    <a:pt x="9279" y="5814"/>
                  </a:lnTo>
                  <a:lnTo>
                    <a:pt x="8907" y="5938"/>
                  </a:lnTo>
                  <a:lnTo>
                    <a:pt x="8474" y="6000"/>
                  </a:lnTo>
                  <a:lnTo>
                    <a:pt x="8042" y="6000"/>
                  </a:lnTo>
                  <a:lnTo>
                    <a:pt x="7114" y="5938"/>
                  </a:lnTo>
                  <a:lnTo>
                    <a:pt x="6124" y="5814"/>
                  </a:lnTo>
                  <a:lnTo>
                    <a:pt x="5691" y="5753"/>
                  </a:lnTo>
                  <a:lnTo>
                    <a:pt x="5258" y="5753"/>
                  </a:lnTo>
                  <a:lnTo>
                    <a:pt x="4330" y="5876"/>
                  </a:lnTo>
                  <a:lnTo>
                    <a:pt x="3465" y="6062"/>
                  </a:lnTo>
                  <a:lnTo>
                    <a:pt x="2599" y="6371"/>
                  </a:lnTo>
                  <a:lnTo>
                    <a:pt x="2228" y="6557"/>
                  </a:lnTo>
                  <a:lnTo>
                    <a:pt x="1856" y="6804"/>
                  </a:lnTo>
                  <a:lnTo>
                    <a:pt x="1547" y="7051"/>
                  </a:lnTo>
                  <a:lnTo>
                    <a:pt x="1238" y="7423"/>
                  </a:lnTo>
                  <a:lnTo>
                    <a:pt x="929" y="7794"/>
                  </a:lnTo>
                  <a:lnTo>
                    <a:pt x="743" y="8165"/>
                  </a:lnTo>
                  <a:lnTo>
                    <a:pt x="619" y="8598"/>
                  </a:lnTo>
                  <a:lnTo>
                    <a:pt x="558" y="9031"/>
                  </a:lnTo>
                  <a:lnTo>
                    <a:pt x="558" y="9464"/>
                  </a:lnTo>
                  <a:lnTo>
                    <a:pt x="619" y="9897"/>
                  </a:lnTo>
                  <a:lnTo>
                    <a:pt x="867" y="10515"/>
                  </a:lnTo>
                  <a:lnTo>
                    <a:pt x="991" y="10824"/>
                  </a:lnTo>
                  <a:lnTo>
                    <a:pt x="1052" y="11134"/>
                  </a:lnTo>
                  <a:lnTo>
                    <a:pt x="991" y="11505"/>
                  </a:lnTo>
                  <a:lnTo>
                    <a:pt x="867" y="11876"/>
                  </a:lnTo>
                  <a:lnTo>
                    <a:pt x="496" y="12556"/>
                  </a:lnTo>
                  <a:lnTo>
                    <a:pt x="187" y="13113"/>
                  </a:lnTo>
                  <a:lnTo>
                    <a:pt x="63" y="13731"/>
                  </a:lnTo>
                  <a:lnTo>
                    <a:pt x="1" y="14350"/>
                  </a:lnTo>
                  <a:lnTo>
                    <a:pt x="63" y="14968"/>
                  </a:lnTo>
                  <a:lnTo>
                    <a:pt x="248" y="15587"/>
                  </a:lnTo>
                  <a:lnTo>
                    <a:pt x="434" y="16205"/>
                  </a:lnTo>
                  <a:lnTo>
                    <a:pt x="743" y="16762"/>
                  </a:lnTo>
                  <a:lnTo>
                    <a:pt x="1114" y="17319"/>
                  </a:lnTo>
                  <a:lnTo>
                    <a:pt x="1547" y="17752"/>
                  </a:lnTo>
                  <a:lnTo>
                    <a:pt x="2042" y="18185"/>
                  </a:lnTo>
                  <a:lnTo>
                    <a:pt x="2599" y="18494"/>
                  </a:lnTo>
                  <a:lnTo>
                    <a:pt x="3155" y="18803"/>
                  </a:lnTo>
                  <a:lnTo>
                    <a:pt x="3774" y="19051"/>
                  </a:lnTo>
                  <a:lnTo>
                    <a:pt x="4392" y="19174"/>
                  </a:lnTo>
                  <a:lnTo>
                    <a:pt x="5011" y="19298"/>
                  </a:lnTo>
                  <a:lnTo>
                    <a:pt x="5691" y="19360"/>
                  </a:lnTo>
                  <a:lnTo>
                    <a:pt x="6310" y="19422"/>
                  </a:lnTo>
                  <a:lnTo>
                    <a:pt x="6928" y="19360"/>
                  </a:lnTo>
                  <a:lnTo>
                    <a:pt x="7547" y="19298"/>
                  </a:lnTo>
                  <a:lnTo>
                    <a:pt x="8227" y="19174"/>
                  </a:lnTo>
                  <a:lnTo>
                    <a:pt x="9464" y="18865"/>
                  </a:lnTo>
                  <a:lnTo>
                    <a:pt x="10639" y="18494"/>
                  </a:lnTo>
                  <a:lnTo>
                    <a:pt x="11814" y="18123"/>
                  </a:lnTo>
                  <a:lnTo>
                    <a:pt x="13113" y="17690"/>
                  </a:lnTo>
                  <a:lnTo>
                    <a:pt x="14598" y="17257"/>
                  </a:lnTo>
                  <a:lnTo>
                    <a:pt x="16082" y="16700"/>
                  </a:lnTo>
                  <a:lnTo>
                    <a:pt x="16886" y="16329"/>
                  </a:lnTo>
                  <a:lnTo>
                    <a:pt x="17628" y="15958"/>
                  </a:lnTo>
                  <a:lnTo>
                    <a:pt x="18432" y="15525"/>
                  </a:lnTo>
                  <a:lnTo>
                    <a:pt x="19175" y="15030"/>
                  </a:lnTo>
                  <a:lnTo>
                    <a:pt x="19917" y="14474"/>
                  </a:lnTo>
                  <a:lnTo>
                    <a:pt x="20597" y="13855"/>
                  </a:lnTo>
                  <a:lnTo>
                    <a:pt x="21339" y="13175"/>
                  </a:lnTo>
                  <a:lnTo>
                    <a:pt x="21958" y="12432"/>
                  </a:lnTo>
                  <a:lnTo>
                    <a:pt x="21958" y="12494"/>
                  </a:lnTo>
                  <a:lnTo>
                    <a:pt x="22391" y="11876"/>
                  </a:lnTo>
                  <a:lnTo>
                    <a:pt x="22824" y="11257"/>
                  </a:lnTo>
                  <a:lnTo>
                    <a:pt x="23195" y="10577"/>
                  </a:lnTo>
                  <a:lnTo>
                    <a:pt x="23442" y="9897"/>
                  </a:lnTo>
                  <a:lnTo>
                    <a:pt x="23690" y="9154"/>
                  </a:lnTo>
                  <a:lnTo>
                    <a:pt x="23875" y="8474"/>
                  </a:lnTo>
                  <a:lnTo>
                    <a:pt x="23999" y="7794"/>
                  </a:lnTo>
                  <a:lnTo>
                    <a:pt x="24061" y="7113"/>
                  </a:lnTo>
                  <a:lnTo>
                    <a:pt x="24061" y="6433"/>
                  </a:lnTo>
                  <a:lnTo>
                    <a:pt x="24061" y="5753"/>
                  </a:lnTo>
                  <a:lnTo>
                    <a:pt x="23937" y="4577"/>
                  </a:lnTo>
                  <a:lnTo>
                    <a:pt x="23690" y="3526"/>
                  </a:lnTo>
                  <a:lnTo>
                    <a:pt x="23380" y="2722"/>
                  </a:lnTo>
                  <a:lnTo>
                    <a:pt x="23071" y="2165"/>
                  </a:lnTo>
                  <a:lnTo>
                    <a:pt x="22700" y="1732"/>
                  </a:lnTo>
                  <a:lnTo>
                    <a:pt x="22267" y="1299"/>
                  </a:lnTo>
                  <a:lnTo>
                    <a:pt x="21772" y="928"/>
                  </a:lnTo>
                  <a:lnTo>
                    <a:pt x="21216" y="619"/>
                  </a:lnTo>
                  <a:lnTo>
                    <a:pt x="20659" y="372"/>
                  </a:lnTo>
                  <a:lnTo>
                    <a:pt x="20041" y="186"/>
                  </a:lnTo>
                  <a:lnTo>
                    <a:pt x="19484" y="62"/>
                  </a:lnTo>
                  <a:lnTo>
                    <a:pt x="188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flipH="1">
              <a:off x="8628672" y="2247974"/>
              <a:ext cx="188434" cy="230543"/>
            </a:xfrm>
            <a:custGeom>
              <a:avLst/>
              <a:gdLst/>
              <a:ahLst/>
              <a:cxnLst/>
              <a:rect l="l" t="t" r="r" b="b"/>
              <a:pathLst>
                <a:path w="5258" h="6433" extrusionOk="0">
                  <a:moveTo>
                    <a:pt x="867" y="0"/>
                  </a:moveTo>
                  <a:lnTo>
                    <a:pt x="1" y="5690"/>
                  </a:lnTo>
                  <a:lnTo>
                    <a:pt x="4578" y="6433"/>
                  </a:lnTo>
                  <a:lnTo>
                    <a:pt x="5258" y="2412"/>
                  </a:lnTo>
                  <a:lnTo>
                    <a:pt x="867" y="0"/>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flipH="1">
              <a:off x="8475717" y="1968654"/>
              <a:ext cx="314797" cy="414568"/>
            </a:xfrm>
            <a:custGeom>
              <a:avLst/>
              <a:gdLst/>
              <a:ahLst/>
              <a:cxnLst/>
              <a:rect l="l" t="t" r="r" b="b"/>
              <a:pathLst>
                <a:path w="8784" h="11568" extrusionOk="0">
                  <a:moveTo>
                    <a:pt x="3836" y="1"/>
                  </a:moveTo>
                  <a:lnTo>
                    <a:pt x="2970" y="125"/>
                  </a:lnTo>
                  <a:lnTo>
                    <a:pt x="2537" y="187"/>
                  </a:lnTo>
                  <a:lnTo>
                    <a:pt x="2166" y="310"/>
                  </a:lnTo>
                  <a:lnTo>
                    <a:pt x="1856" y="496"/>
                  </a:lnTo>
                  <a:lnTo>
                    <a:pt x="1547" y="681"/>
                  </a:lnTo>
                  <a:lnTo>
                    <a:pt x="1238" y="929"/>
                  </a:lnTo>
                  <a:lnTo>
                    <a:pt x="990" y="1176"/>
                  </a:lnTo>
                  <a:lnTo>
                    <a:pt x="743" y="1485"/>
                  </a:lnTo>
                  <a:lnTo>
                    <a:pt x="557" y="1795"/>
                  </a:lnTo>
                  <a:lnTo>
                    <a:pt x="434" y="2104"/>
                  </a:lnTo>
                  <a:lnTo>
                    <a:pt x="310" y="2475"/>
                  </a:lnTo>
                  <a:lnTo>
                    <a:pt x="186" y="2908"/>
                  </a:lnTo>
                  <a:lnTo>
                    <a:pt x="186" y="3341"/>
                  </a:lnTo>
                  <a:lnTo>
                    <a:pt x="63" y="5691"/>
                  </a:lnTo>
                  <a:lnTo>
                    <a:pt x="63" y="5939"/>
                  </a:lnTo>
                  <a:lnTo>
                    <a:pt x="1" y="6495"/>
                  </a:lnTo>
                  <a:lnTo>
                    <a:pt x="1" y="7361"/>
                  </a:lnTo>
                  <a:lnTo>
                    <a:pt x="125" y="7856"/>
                  </a:lnTo>
                  <a:lnTo>
                    <a:pt x="248" y="8351"/>
                  </a:lnTo>
                  <a:lnTo>
                    <a:pt x="434" y="8846"/>
                  </a:lnTo>
                  <a:lnTo>
                    <a:pt x="743" y="9340"/>
                  </a:lnTo>
                  <a:lnTo>
                    <a:pt x="1114" y="9835"/>
                  </a:lnTo>
                  <a:lnTo>
                    <a:pt x="1547" y="10330"/>
                  </a:lnTo>
                  <a:lnTo>
                    <a:pt x="2166" y="10701"/>
                  </a:lnTo>
                  <a:lnTo>
                    <a:pt x="2846" y="11072"/>
                  </a:lnTo>
                  <a:lnTo>
                    <a:pt x="3712" y="11381"/>
                  </a:lnTo>
                  <a:lnTo>
                    <a:pt x="4701" y="11567"/>
                  </a:lnTo>
                  <a:lnTo>
                    <a:pt x="5134" y="11505"/>
                  </a:lnTo>
                  <a:lnTo>
                    <a:pt x="5691" y="11381"/>
                  </a:lnTo>
                  <a:lnTo>
                    <a:pt x="6248" y="11196"/>
                  </a:lnTo>
                  <a:lnTo>
                    <a:pt x="6557" y="11010"/>
                  </a:lnTo>
                  <a:lnTo>
                    <a:pt x="6866" y="10825"/>
                  </a:lnTo>
                  <a:lnTo>
                    <a:pt x="7175" y="10516"/>
                  </a:lnTo>
                  <a:lnTo>
                    <a:pt x="7485" y="10206"/>
                  </a:lnTo>
                  <a:lnTo>
                    <a:pt x="7732" y="9835"/>
                  </a:lnTo>
                  <a:lnTo>
                    <a:pt x="7918" y="9402"/>
                  </a:lnTo>
                  <a:lnTo>
                    <a:pt x="8103" y="8907"/>
                  </a:lnTo>
                  <a:lnTo>
                    <a:pt x="8289" y="8351"/>
                  </a:lnTo>
                  <a:lnTo>
                    <a:pt x="8536" y="6495"/>
                  </a:lnTo>
                  <a:lnTo>
                    <a:pt x="8660" y="5320"/>
                  </a:lnTo>
                  <a:lnTo>
                    <a:pt x="8784" y="3898"/>
                  </a:lnTo>
                  <a:lnTo>
                    <a:pt x="8784" y="3526"/>
                  </a:lnTo>
                  <a:lnTo>
                    <a:pt x="8722" y="3094"/>
                  </a:lnTo>
                  <a:lnTo>
                    <a:pt x="8660" y="2722"/>
                  </a:lnTo>
                  <a:lnTo>
                    <a:pt x="8598" y="2413"/>
                  </a:lnTo>
                  <a:lnTo>
                    <a:pt x="8412" y="2104"/>
                  </a:lnTo>
                  <a:lnTo>
                    <a:pt x="8289" y="1795"/>
                  </a:lnTo>
                  <a:lnTo>
                    <a:pt x="8041" y="1547"/>
                  </a:lnTo>
                  <a:lnTo>
                    <a:pt x="7856" y="1300"/>
                  </a:lnTo>
                  <a:lnTo>
                    <a:pt x="7299" y="867"/>
                  </a:lnTo>
                  <a:lnTo>
                    <a:pt x="6619" y="496"/>
                  </a:lnTo>
                  <a:lnTo>
                    <a:pt x="5815" y="248"/>
                  </a:lnTo>
                  <a:lnTo>
                    <a:pt x="5011" y="63"/>
                  </a:lnTo>
                  <a:lnTo>
                    <a:pt x="4763" y="63"/>
                  </a:lnTo>
                  <a:lnTo>
                    <a:pt x="3836"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flipH="1">
              <a:off x="8475717" y="1968654"/>
              <a:ext cx="314797" cy="414568"/>
            </a:xfrm>
            <a:custGeom>
              <a:avLst/>
              <a:gdLst/>
              <a:ahLst/>
              <a:cxnLst/>
              <a:rect l="l" t="t" r="r" b="b"/>
              <a:pathLst>
                <a:path w="8784" h="11568" fill="none" extrusionOk="0">
                  <a:moveTo>
                    <a:pt x="4701" y="11567"/>
                  </a:moveTo>
                  <a:lnTo>
                    <a:pt x="4701" y="11567"/>
                  </a:lnTo>
                  <a:lnTo>
                    <a:pt x="5134" y="11505"/>
                  </a:lnTo>
                  <a:lnTo>
                    <a:pt x="5691" y="11381"/>
                  </a:lnTo>
                  <a:lnTo>
                    <a:pt x="6248" y="11196"/>
                  </a:lnTo>
                  <a:lnTo>
                    <a:pt x="6557" y="11010"/>
                  </a:lnTo>
                  <a:lnTo>
                    <a:pt x="6866" y="10825"/>
                  </a:lnTo>
                  <a:lnTo>
                    <a:pt x="7175" y="10516"/>
                  </a:lnTo>
                  <a:lnTo>
                    <a:pt x="7485" y="10206"/>
                  </a:lnTo>
                  <a:lnTo>
                    <a:pt x="7732" y="9835"/>
                  </a:lnTo>
                  <a:lnTo>
                    <a:pt x="7918" y="9402"/>
                  </a:lnTo>
                  <a:lnTo>
                    <a:pt x="8103" y="8907"/>
                  </a:lnTo>
                  <a:lnTo>
                    <a:pt x="8289" y="8351"/>
                  </a:lnTo>
                  <a:lnTo>
                    <a:pt x="8289" y="8351"/>
                  </a:lnTo>
                  <a:lnTo>
                    <a:pt x="8536" y="6495"/>
                  </a:lnTo>
                  <a:lnTo>
                    <a:pt x="8660" y="5320"/>
                  </a:lnTo>
                  <a:lnTo>
                    <a:pt x="8784" y="3898"/>
                  </a:lnTo>
                  <a:lnTo>
                    <a:pt x="8784" y="3898"/>
                  </a:lnTo>
                  <a:lnTo>
                    <a:pt x="8784" y="3526"/>
                  </a:lnTo>
                  <a:lnTo>
                    <a:pt x="8722" y="3094"/>
                  </a:lnTo>
                  <a:lnTo>
                    <a:pt x="8660" y="2722"/>
                  </a:lnTo>
                  <a:lnTo>
                    <a:pt x="8598" y="2413"/>
                  </a:lnTo>
                  <a:lnTo>
                    <a:pt x="8412" y="2104"/>
                  </a:lnTo>
                  <a:lnTo>
                    <a:pt x="8289" y="1795"/>
                  </a:lnTo>
                  <a:lnTo>
                    <a:pt x="8041" y="1547"/>
                  </a:lnTo>
                  <a:lnTo>
                    <a:pt x="7856" y="1300"/>
                  </a:lnTo>
                  <a:lnTo>
                    <a:pt x="7299" y="867"/>
                  </a:lnTo>
                  <a:lnTo>
                    <a:pt x="6619" y="496"/>
                  </a:lnTo>
                  <a:lnTo>
                    <a:pt x="5815" y="248"/>
                  </a:lnTo>
                  <a:lnTo>
                    <a:pt x="5011" y="63"/>
                  </a:lnTo>
                  <a:lnTo>
                    <a:pt x="4763" y="63"/>
                  </a:lnTo>
                  <a:lnTo>
                    <a:pt x="4763" y="63"/>
                  </a:lnTo>
                  <a:lnTo>
                    <a:pt x="3836" y="1"/>
                  </a:lnTo>
                  <a:lnTo>
                    <a:pt x="2970" y="125"/>
                  </a:lnTo>
                  <a:lnTo>
                    <a:pt x="2537" y="187"/>
                  </a:lnTo>
                  <a:lnTo>
                    <a:pt x="2166" y="310"/>
                  </a:lnTo>
                  <a:lnTo>
                    <a:pt x="1856" y="496"/>
                  </a:lnTo>
                  <a:lnTo>
                    <a:pt x="1547" y="681"/>
                  </a:lnTo>
                  <a:lnTo>
                    <a:pt x="1238" y="929"/>
                  </a:lnTo>
                  <a:lnTo>
                    <a:pt x="990" y="1176"/>
                  </a:lnTo>
                  <a:lnTo>
                    <a:pt x="743" y="1485"/>
                  </a:lnTo>
                  <a:lnTo>
                    <a:pt x="557" y="1795"/>
                  </a:lnTo>
                  <a:lnTo>
                    <a:pt x="434" y="2104"/>
                  </a:lnTo>
                  <a:lnTo>
                    <a:pt x="310" y="2475"/>
                  </a:lnTo>
                  <a:lnTo>
                    <a:pt x="186" y="2908"/>
                  </a:lnTo>
                  <a:lnTo>
                    <a:pt x="186" y="3341"/>
                  </a:lnTo>
                  <a:lnTo>
                    <a:pt x="63" y="5691"/>
                  </a:lnTo>
                  <a:lnTo>
                    <a:pt x="63" y="5691"/>
                  </a:lnTo>
                  <a:lnTo>
                    <a:pt x="63" y="5939"/>
                  </a:lnTo>
                  <a:lnTo>
                    <a:pt x="1" y="6495"/>
                  </a:lnTo>
                  <a:lnTo>
                    <a:pt x="1" y="7361"/>
                  </a:lnTo>
                  <a:lnTo>
                    <a:pt x="125" y="7856"/>
                  </a:lnTo>
                  <a:lnTo>
                    <a:pt x="248" y="8351"/>
                  </a:lnTo>
                  <a:lnTo>
                    <a:pt x="434" y="8846"/>
                  </a:lnTo>
                  <a:lnTo>
                    <a:pt x="743" y="9340"/>
                  </a:lnTo>
                  <a:lnTo>
                    <a:pt x="1114" y="9835"/>
                  </a:lnTo>
                  <a:lnTo>
                    <a:pt x="1547" y="10330"/>
                  </a:lnTo>
                  <a:lnTo>
                    <a:pt x="2166" y="10701"/>
                  </a:lnTo>
                  <a:lnTo>
                    <a:pt x="2846" y="11072"/>
                  </a:lnTo>
                  <a:lnTo>
                    <a:pt x="3712" y="11381"/>
                  </a:lnTo>
                  <a:lnTo>
                    <a:pt x="4701" y="11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flipH="1">
              <a:off x="8515602" y="2179237"/>
              <a:ext cx="24441" cy="24441"/>
            </a:xfrm>
            <a:custGeom>
              <a:avLst/>
              <a:gdLst/>
              <a:ahLst/>
              <a:cxnLst/>
              <a:rect l="l" t="t" r="r" b="b"/>
              <a:pathLst>
                <a:path w="682" h="682" extrusionOk="0">
                  <a:moveTo>
                    <a:pt x="248" y="1"/>
                  </a:moveTo>
                  <a:lnTo>
                    <a:pt x="125" y="63"/>
                  </a:lnTo>
                  <a:lnTo>
                    <a:pt x="63" y="186"/>
                  </a:lnTo>
                  <a:lnTo>
                    <a:pt x="1" y="310"/>
                  </a:lnTo>
                  <a:lnTo>
                    <a:pt x="1" y="434"/>
                  </a:lnTo>
                  <a:lnTo>
                    <a:pt x="63" y="557"/>
                  </a:lnTo>
                  <a:lnTo>
                    <a:pt x="186" y="619"/>
                  </a:lnTo>
                  <a:lnTo>
                    <a:pt x="310" y="681"/>
                  </a:lnTo>
                  <a:lnTo>
                    <a:pt x="434" y="681"/>
                  </a:lnTo>
                  <a:lnTo>
                    <a:pt x="558" y="619"/>
                  </a:lnTo>
                  <a:lnTo>
                    <a:pt x="681" y="496"/>
                  </a:lnTo>
                  <a:lnTo>
                    <a:pt x="681" y="372"/>
                  </a:lnTo>
                  <a:lnTo>
                    <a:pt x="681" y="248"/>
                  </a:lnTo>
                  <a:lnTo>
                    <a:pt x="619" y="124"/>
                  </a:lnTo>
                  <a:lnTo>
                    <a:pt x="496" y="63"/>
                  </a:lnTo>
                  <a:lnTo>
                    <a:pt x="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flipH="1">
              <a:off x="8633079" y="2168163"/>
              <a:ext cx="24441" cy="24405"/>
            </a:xfrm>
            <a:custGeom>
              <a:avLst/>
              <a:gdLst/>
              <a:ahLst/>
              <a:cxnLst/>
              <a:rect l="l" t="t" r="r" b="b"/>
              <a:pathLst>
                <a:path w="682" h="681" extrusionOk="0">
                  <a:moveTo>
                    <a:pt x="248" y="1"/>
                  </a:moveTo>
                  <a:lnTo>
                    <a:pt x="125" y="62"/>
                  </a:lnTo>
                  <a:lnTo>
                    <a:pt x="63" y="186"/>
                  </a:lnTo>
                  <a:lnTo>
                    <a:pt x="1" y="310"/>
                  </a:lnTo>
                  <a:lnTo>
                    <a:pt x="1" y="433"/>
                  </a:lnTo>
                  <a:lnTo>
                    <a:pt x="63" y="557"/>
                  </a:lnTo>
                  <a:lnTo>
                    <a:pt x="186" y="619"/>
                  </a:lnTo>
                  <a:lnTo>
                    <a:pt x="310" y="681"/>
                  </a:lnTo>
                  <a:lnTo>
                    <a:pt x="434" y="681"/>
                  </a:lnTo>
                  <a:lnTo>
                    <a:pt x="558" y="619"/>
                  </a:lnTo>
                  <a:lnTo>
                    <a:pt x="681" y="495"/>
                  </a:lnTo>
                  <a:lnTo>
                    <a:pt x="681" y="372"/>
                  </a:lnTo>
                  <a:lnTo>
                    <a:pt x="681" y="248"/>
                  </a:lnTo>
                  <a:lnTo>
                    <a:pt x="619" y="124"/>
                  </a:lnTo>
                  <a:lnTo>
                    <a:pt x="496" y="62"/>
                  </a:lnTo>
                  <a:lnTo>
                    <a:pt x="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flipH="1">
              <a:off x="8635301" y="2128275"/>
              <a:ext cx="46589" cy="15553"/>
            </a:xfrm>
            <a:custGeom>
              <a:avLst/>
              <a:gdLst/>
              <a:ahLst/>
              <a:cxnLst/>
              <a:rect l="l" t="t" r="r" b="b"/>
              <a:pathLst>
                <a:path w="1300" h="434" extrusionOk="0">
                  <a:moveTo>
                    <a:pt x="681" y="0"/>
                  </a:moveTo>
                  <a:lnTo>
                    <a:pt x="372" y="62"/>
                  </a:lnTo>
                  <a:lnTo>
                    <a:pt x="62" y="124"/>
                  </a:lnTo>
                  <a:lnTo>
                    <a:pt x="0" y="186"/>
                  </a:lnTo>
                  <a:lnTo>
                    <a:pt x="0" y="248"/>
                  </a:lnTo>
                  <a:lnTo>
                    <a:pt x="62" y="309"/>
                  </a:lnTo>
                  <a:lnTo>
                    <a:pt x="124" y="309"/>
                  </a:lnTo>
                  <a:lnTo>
                    <a:pt x="372" y="186"/>
                  </a:lnTo>
                  <a:lnTo>
                    <a:pt x="681" y="186"/>
                  </a:lnTo>
                  <a:lnTo>
                    <a:pt x="928" y="309"/>
                  </a:lnTo>
                  <a:lnTo>
                    <a:pt x="1176" y="433"/>
                  </a:lnTo>
                  <a:lnTo>
                    <a:pt x="1238" y="433"/>
                  </a:lnTo>
                  <a:lnTo>
                    <a:pt x="1299" y="371"/>
                  </a:lnTo>
                  <a:lnTo>
                    <a:pt x="1299" y="309"/>
                  </a:lnTo>
                  <a:lnTo>
                    <a:pt x="1299" y="248"/>
                  </a:lnTo>
                  <a:lnTo>
                    <a:pt x="990" y="124"/>
                  </a:lnTo>
                  <a:lnTo>
                    <a:pt x="68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flipH="1">
              <a:off x="8504529" y="2146015"/>
              <a:ext cx="46589" cy="15518"/>
            </a:xfrm>
            <a:custGeom>
              <a:avLst/>
              <a:gdLst/>
              <a:ahLst/>
              <a:cxnLst/>
              <a:rect l="l" t="t" r="r" b="b"/>
              <a:pathLst>
                <a:path w="1300" h="433" extrusionOk="0">
                  <a:moveTo>
                    <a:pt x="372" y="0"/>
                  </a:moveTo>
                  <a:lnTo>
                    <a:pt x="63" y="124"/>
                  </a:lnTo>
                  <a:lnTo>
                    <a:pt x="1" y="186"/>
                  </a:lnTo>
                  <a:lnTo>
                    <a:pt x="1" y="247"/>
                  </a:lnTo>
                  <a:lnTo>
                    <a:pt x="124" y="247"/>
                  </a:lnTo>
                  <a:lnTo>
                    <a:pt x="434" y="186"/>
                  </a:lnTo>
                  <a:lnTo>
                    <a:pt x="681" y="186"/>
                  </a:lnTo>
                  <a:lnTo>
                    <a:pt x="928" y="247"/>
                  </a:lnTo>
                  <a:lnTo>
                    <a:pt x="1176" y="433"/>
                  </a:lnTo>
                  <a:lnTo>
                    <a:pt x="1238" y="433"/>
                  </a:lnTo>
                  <a:lnTo>
                    <a:pt x="1300" y="371"/>
                  </a:lnTo>
                  <a:lnTo>
                    <a:pt x="1300" y="309"/>
                  </a:lnTo>
                  <a:lnTo>
                    <a:pt x="1300" y="247"/>
                  </a:lnTo>
                  <a:lnTo>
                    <a:pt x="990" y="62"/>
                  </a:lnTo>
                  <a:lnTo>
                    <a:pt x="68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flipH="1">
              <a:off x="8497863" y="2095018"/>
              <a:ext cx="55476" cy="26627"/>
            </a:xfrm>
            <a:custGeom>
              <a:avLst/>
              <a:gdLst/>
              <a:ahLst/>
              <a:cxnLst/>
              <a:rect l="l" t="t" r="r" b="b"/>
              <a:pathLst>
                <a:path w="1548" h="743" extrusionOk="0">
                  <a:moveTo>
                    <a:pt x="186" y="0"/>
                  </a:moveTo>
                  <a:lnTo>
                    <a:pt x="63" y="62"/>
                  </a:lnTo>
                  <a:lnTo>
                    <a:pt x="1" y="186"/>
                  </a:lnTo>
                  <a:lnTo>
                    <a:pt x="1" y="310"/>
                  </a:lnTo>
                  <a:lnTo>
                    <a:pt x="1" y="433"/>
                  </a:lnTo>
                  <a:lnTo>
                    <a:pt x="63" y="495"/>
                  </a:lnTo>
                  <a:lnTo>
                    <a:pt x="186" y="557"/>
                  </a:lnTo>
                  <a:lnTo>
                    <a:pt x="310" y="619"/>
                  </a:lnTo>
                  <a:lnTo>
                    <a:pt x="619" y="619"/>
                  </a:lnTo>
                  <a:lnTo>
                    <a:pt x="1114" y="743"/>
                  </a:lnTo>
                  <a:lnTo>
                    <a:pt x="1362" y="743"/>
                  </a:lnTo>
                  <a:lnTo>
                    <a:pt x="1485" y="619"/>
                  </a:lnTo>
                  <a:lnTo>
                    <a:pt x="1485" y="557"/>
                  </a:lnTo>
                  <a:lnTo>
                    <a:pt x="1547" y="433"/>
                  </a:lnTo>
                  <a:lnTo>
                    <a:pt x="1485" y="310"/>
                  </a:lnTo>
                  <a:lnTo>
                    <a:pt x="1423" y="186"/>
                  </a:lnTo>
                  <a:lnTo>
                    <a:pt x="1300" y="124"/>
                  </a:lnTo>
                  <a:lnTo>
                    <a:pt x="8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flipH="1">
              <a:off x="8637523" y="2097240"/>
              <a:ext cx="33293" cy="4480"/>
            </a:xfrm>
            <a:custGeom>
              <a:avLst/>
              <a:gdLst/>
              <a:ahLst/>
              <a:cxnLst/>
              <a:rect l="l" t="t" r="r" b="b"/>
              <a:pathLst>
                <a:path w="929" h="125" fill="none" extrusionOk="0">
                  <a:moveTo>
                    <a:pt x="1" y="0"/>
                  </a:moveTo>
                  <a:lnTo>
                    <a:pt x="1" y="0"/>
                  </a:lnTo>
                  <a:lnTo>
                    <a:pt x="434" y="0"/>
                  </a:lnTo>
                  <a:lnTo>
                    <a:pt x="929" y="124"/>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flipH="1">
              <a:off x="8517827" y="1930988"/>
              <a:ext cx="301501" cy="259392"/>
            </a:xfrm>
            <a:custGeom>
              <a:avLst/>
              <a:gdLst/>
              <a:ahLst/>
              <a:cxnLst/>
              <a:rect l="l" t="t" r="r" b="b"/>
              <a:pathLst>
                <a:path w="8413" h="7238" extrusionOk="0">
                  <a:moveTo>
                    <a:pt x="4701" y="1"/>
                  </a:moveTo>
                  <a:lnTo>
                    <a:pt x="4207" y="62"/>
                  </a:lnTo>
                  <a:lnTo>
                    <a:pt x="3712" y="186"/>
                  </a:lnTo>
                  <a:lnTo>
                    <a:pt x="3217" y="372"/>
                  </a:lnTo>
                  <a:lnTo>
                    <a:pt x="2784" y="681"/>
                  </a:lnTo>
                  <a:lnTo>
                    <a:pt x="2351" y="928"/>
                  </a:lnTo>
                  <a:lnTo>
                    <a:pt x="1980" y="1238"/>
                  </a:lnTo>
                  <a:lnTo>
                    <a:pt x="1609" y="1609"/>
                  </a:lnTo>
                  <a:lnTo>
                    <a:pt x="1052" y="2289"/>
                  </a:lnTo>
                  <a:lnTo>
                    <a:pt x="619" y="2969"/>
                  </a:lnTo>
                  <a:lnTo>
                    <a:pt x="310" y="3588"/>
                  </a:lnTo>
                  <a:lnTo>
                    <a:pt x="124" y="4145"/>
                  </a:lnTo>
                  <a:lnTo>
                    <a:pt x="1" y="4577"/>
                  </a:lnTo>
                  <a:lnTo>
                    <a:pt x="619" y="7237"/>
                  </a:lnTo>
                  <a:lnTo>
                    <a:pt x="929" y="7237"/>
                  </a:lnTo>
                  <a:lnTo>
                    <a:pt x="1238" y="7175"/>
                  </a:lnTo>
                  <a:lnTo>
                    <a:pt x="1547" y="7051"/>
                  </a:lnTo>
                  <a:lnTo>
                    <a:pt x="1856" y="6928"/>
                  </a:lnTo>
                  <a:lnTo>
                    <a:pt x="2475" y="6557"/>
                  </a:lnTo>
                  <a:lnTo>
                    <a:pt x="3155" y="6124"/>
                  </a:lnTo>
                  <a:lnTo>
                    <a:pt x="4330" y="5134"/>
                  </a:lnTo>
                  <a:lnTo>
                    <a:pt x="4949" y="4639"/>
                  </a:lnTo>
                  <a:lnTo>
                    <a:pt x="5505" y="4330"/>
                  </a:lnTo>
                  <a:lnTo>
                    <a:pt x="6000" y="4021"/>
                  </a:lnTo>
                  <a:lnTo>
                    <a:pt x="6433" y="3712"/>
                  </a:lnTo>
                  <a:lnTo>
                    <a:pt x="6804" y="3402"/>
                  </a:lnTo>
                  <a:lnTo>
                    <a:pt x="7237" y="3031"/>
                  </a:lnTo>
                  <a:lnTo>
                    <a:pt x="7608" y="2598"/>
                  </a:lnTo>
                  <a:lnTo>
                    <a:pt x="7918" y="2165"/>
                  </a:lnTo>
                  <a:lnTo>
                    <a:pt x="8227" y="1670"/>
                  </a:lnTo>
                  <a:lnTo>
                    <a:pt x="8412" y="1238"/>
                  </a:lnTo>
                  <a:lnTo>
                    <a:pt x="7979" y="928"/>
                  </a:lnTo>
                  <a:lnTo>
                    <a:pt x="7485" y="619"/>
                  </a:lnTo>
                  <a:lnTo>
                    <a:pt x="6804" y="372"/>
                  </a:lnTo>
                  <a:lnTo>
                    <a:pt x="6000" y="124"/>
                  </a:lnTo>
                  <a:lnTo>
                    <a:pt x="5567" y="62"/>
                  </a:lnTo>
                  <a:lnTo>
                    <a:pt x="51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flipH="1">
              <a:off x="8757221" y="2161497"/>
              <a:ext cx="73180" cy="90920"/>
            </a:xfrm>
            <a:custGeom>
              <a:avLst/>
              <a:gdLst/>
              <a:ahLst/>
              <a:cxnLst/>
              <a:rect l="l" t="t" r="r" b="b"/>
              <a:pathLst>
                <a:path w="2042" h="2537" extrusionOk="0">
                  <a:moveTo>
                    <a:pt x="866" y="1"/>
                  </a:moveTo>
                  <a:lnTo>
                    <a:pt x="557" y="187"/>
                  </a:lnTo>
                  <a:lnTo>
                    <a:pt x="310" y="434"/>
                  </a:lnTo>
                  <a:lnTo>
                    <a:pt x="124" y="743"/>
                  </a:lnTo>
                  <a:lnTo>
                    <a:pt x="1" y="1052"/>
                  </a:lnTo>
                  <a:lnTo>
                    <a:pt x="62" y="1424"/>
                  </a:lnTo>
                  <a:lnTo>
                    <a:pt x="124" y="1733"/>
                  </a:lnTo>
                  <a:lnTo>
                    <a:pt x="310" y="2042"/>
                  </a:lnTo>
                  <a:lnTo>
                    <a:pt x="557" y="2289"/>
                  </a:lnTo>
                  <a:lnTo>
                    <a:pt x="866" y="2413"/>
                  </a:lnTo>
                  <a:lnTo>
                    <a:pt x="1238" y="2537"/>
                  </a:lnTo>
                  <a:lnTo>
                    <a:pt x="1547" y="2537"/>
                  </a:lnTo>
                  <a:lnTo>
                    <a:pt x="1856" y="2413"/>
                  </a:lnTo>
                  <a:lnTo>
                    <a:pt x="2042" y="372"/>
                  </a:lnTo>
                  <a:lnTo>
                    <a:pt x="1794" y="187"/>
                  </a:lnTo>
                  <a:lnTo>
                    <a:pt x="1485" y="63"/>
                  </a:lnTo>
                  <a:lnTo>
                    <a:pt x="1176"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flipH="1">
              <a:off x="8768295" y="2177015"/>
              <a:ext cx="37737" cy="31071"/>
            </a:xfrm>
            <a:custGeom>
              <a:avLst/>
              <a:gdLst/>
              <a:ahLst/>
              <a:cxnLst/>
              <a:rect l="l" t="t" r="r" b="b"/>
              <a:pathLst>
                <a:path w="1053" h="867" extrusionOk="0">
                  <a:moveTo>
                    <a:pt x="248" y="1"/>
                  </a:moveTo>
                  <a:lnTo>
                    <a:pt x="63" y="63"/>
                  </a:lnTo>
                  <a:lnTo>
                    <a:pt x="1" y="125"/>
                  </a:lnTo>
                  <a:lnTo>
                    <a:pt x="1" y="186"/>
                  </a:lnTo>
                  <a:lnTo>
                    <a:pt x="63" y="248"/>
                  </a:lnTo>
                  <a:lnTo>
                    <a:pt x="372" y="248"/>
                  </a:lnTo>
                  <a:lnTo>
                    <a:pt x="619" y="372"/>
                  </a:lnTo>
                  <a:lnTo>
                    <a:pt x="805" y="558"/>
                  </a:lnTo>
                  <a:lnTo>
                    <a:pt x="867" y="743"/>
                  </a:lnTo>
                  <a:lnTo>
                    <a:pt x="929" y="805"/>
                  </a:lnTo>
                  <a:lnTo>
                    <a:pt x="990" y="867"/>
                  </a:lnTo>
                  <a:lnTo>
                    <a:pt x="1052" y="805"/>
                  </a:lnTo>
                  <a:lnTo>
                    <a:pt x="1052" y="743"/>
                  </a:lnTo>
                  <a:lnTo>
                    <a:pt x="990" y="434"/>
                  </a:lnTo>
                  <a:lnTo>
                    <a:pt x="743" y="186"/>
                  </a:lnTo>
                  <a:lnTo>
                    <a:pt x="619" y="125"/>
                  </a:lnTo>
                  <a:lnTo>
                    <a:pt x="434" y="63"/>
                  </a:lnTo>
                  <a:lnTo>
                    <a:pt x="248"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flipH="1">
              <a:off x="8622005" y="2336636"/>
              <a:ext cx="88698" cy="53219"/>
            </a:xfrm>
            <a:custGeom>
              <a:avLst/>
              <a:gdLst/>
              <a:ahLst/>
              <a:cxnLst/>
              <a:rect l="l" t="t" r="r" b="b"/>
              <a:pathLst>
                <a:path w="2475" h="1485" extrusionOk="0">
                  <a:moveTo>
                    <a:pt x="124" y="0"/>
                  </a:moveTo>
                  <a:lnTo>
                    <a:pt x="62" y="62"/>
                  </a:lnTo>
                  <a:lnTo>
                    <a:pt x="0" y="62"/>
                  </a:lnTo>
                  <a:lnTo>
                    <a:pt x="62" y="186"/>
                  </a:lnTo>
                  <a:lnTo>
                    <a:pt x="248" y="433"/>
                  </a:lnTo>
                  <a:lnTo>
                    <a:pt x="495" y="681"/>
                  </a:lnTo>
                  <a:lnTo>
                    <a:pt x="1052" y="1052"/>
                  </a:lnTo>
                  <a:lnTo>
                    <a:pt x="1732" y="1299"/>
                  </a:lnTo>
                  <a:lnTo>
                    <a:pt x="2042" y="1423"/>
                  </a:lnTo>
                  <a:lnTo>
                    <a:pt x="2413" y="1485"/>
                  </a:lnTo>
                  <a:lnTo>
                    <a:pt x="2474" y="1423"/>
                  </a:lnTo>
                  <a:lnTo>
                    <a:pt x="2474" y="1361"/>
                  </a:lnTo>
                  <a:lnTo>
                    <a:pt x="2474" y="1299"/>
                  </a:lnTo>
                  <a:lnTo>
                    <a:pt x="2413" y="1299"/>
                  </a:lnTo>
                  <a:lnTo>
                    <a:pt x="1794" y="1175"/>
                  </a:lnTo>
                  <a:lnTo>
                    <a:pt x="1176" y="928"/>
                  </a:lnTo>
                  <a:lnTo>
                    <a:pt x="619" y="557"/>
                  </a:lnTo>
                  <a:lnTo>
                    <a:pt x="186" y="62"/>
                  </a:lnTo>
                  <a:lnTo>
                    <a:pt x="1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flipH="1">
              <a:off x="8566600" y="2172607"/>
              <a:ext cx="24405" cy="77588"/>
            </a:xfrm>
            <a:custGeom>
              <a:avLst/>
              <a:gdLst/>
              <a:ahLst/>
              <a:cxnLst/>
              <a:rect l="l" t="t" r="r" b="b"/>
              <a:pathLst>
                <a:path w="681" h="2165" extrusionOk="0">
                  <a:moveTo>
                    <a:pt x="124" y="0"/>
                  </a:moveTo>
                  <a:lnTo>
                    <a:pt x="62" y="62"/>
                  </a:lnTo>
                  <a:lnTo>
                    <a:pt x="0" y="124"/>
                  </a:lnTo>
                  <a:lnTo>
                    <a:pt x="0" y="804"/>
                  </a:lnTo>
                  <a:lnTo>
                    <a:pt x="0" y="1175"/>
                  </a:lnTo>
                  <a:lnTo>
                    <a:pt x="62" y="1299"/>
                  </a:lnTo>
                  <a:lnTo>
                    <a:pt x="124" y="1423"/>
                  </a:lnTo>
                  <a:lnTo>
                    <a:pt x="186" y="1485"/>
                  </a:lnTo>
                  <a:lnTo>
                    <a:pt x="433" y="1485"/>
                  </a:lnTo>
                  <a:lnTo>
                    <a:pt x="495" y="1546"/>
                  </a:lnTo>
                  <a:lnTo>
                    <a:pt x="371" y="1670"/>
                  </a:lnTo>
                  <a:lnTo>
                    <a:pt x="248" y="1794"/>
                  </a:lnTo>
                  <a:lnTo>
                    <a:pt x="0" y="2041"/>
                  </a:lnTo>
                  <a:lnTo>
                    <a:pt x="0" y="2103"/>
                  </a:lnTo>
                  <a:lnTo>
                    <a:pt x="0" y="2165"/>
                  </a:lnTo>
                  <a:lnTo>
                    <a:pt x="124" y="2165"/>
                  </a:lnTo>
                  <a:lnTo>
                    <a:pt x="433" y="1918"/>
                  </a:lnTo>
                  <a:lnTo>
                    <a:pt x="619" y="1670"/>
                  </a:lnTo>
                  <a:lnTo>
                    <a:pt x="681" y="1546"/>
                  </a:lnTo>
                  <a:lnTo>
                    <a:pt x="681" y="1485"/>
                  </a:lnTo>
                  <a:lnTo>
                    <a:pt x="557" y="1361"/>
                  </a:lnTo>
                  <a:lnTo>
                    <a:pt x="495" y="1299"/>
                  </a:lnTo>
                  <a:lnTo>
                    <a:pt x="310" y="1299"/>
                  </a:lnTo>
                  <a:lnTo>
                    <a:pt x="248" y="1237"/>
                  </a:lnTo>
                  <a:lnTo>
                    <a:pt x="186" y="1052"/>
                  </a:lnTo>
                  <a:lnTo>
                    <a:pt x="186" y="866"/>
                  </a:lnTo>
                  <a:lnTo>
                    <a:pt x="186" y="124"/>
                  </a:lnTo>
                  <a:lnTo>
                    <a:pt x="186" y="62"/>
                  </a:lnTo>
                  <a:lnTo>
                    <a:pt x="1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flipH="1">
              <a:off x="8610931" y="2250196"/>
              <a:ext cx="31071" cy="31035"/>
            </a:xfrm>
            <a:custGeom>
              <a:avLst/>
              <a:gdLst/>
              <a:ahLst/>
              <a:cxnLst/>
              <a:rect l="l" t="t" r="r" b="b"/>
              <a:pathLst>
                <a:path w="867" h="866" extrusionOk="0">
                  <a:moveTo>
                    <a:pt x="1" y="0"/>
                  </a:moveTo>
                  <a:lnTo>
                    <a:pt x="1" y="124"/>
                  </a:lnTo>
                  <a:lnTo>
                    <a:pt x="63" y="371"/>
                  </a:lnTo>
                  <a:lnTo>
                    <a:pt x="248" y="619"/>
                  </a:lnTo>
                  <a:lnTo>
                    <a:pt x="496" y="742"/>
                  </a:lnTo>
                  <a:lnTo>
                    <a:pt x="743" y="866"/>
                  </a:lnTo>
                  <a:lnTo>
                    <a:pt x="805" y="866"/>
                  </a:lnTo>
                  <a:lnTo>
                    <a:pt x="867" y="804"/>
                  </a:lnTo>
                  <a:lnTo>
                    <a:pt x="867" y="742"/>
                  </a:lnTo>
                  <a:lnTo>
                    <a:pt x="805" y="680"/>
                  </a:lnTo>
                  <a:lnTo>
                    <a:pt x="557" y="619"/>
                  </a:lnTo>
                  <a:lnTo>
                    <a:pt x="372" y="433"/>
                  </a:lnTo>
                  <a:lnTo>
                    <a:pt x="248" y="247"/>
                  </a:lnTo>
                  <a:lnTo>
                    <a:pt x="186" y="62"/>
                  </a:lnTo>
                  <a:lnTo>
                    <a:pt x="125"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flipH="1">
              <a:off x="7626763" y="2994941"/>
              <a:ext cx="1132716" cy="1409776"/>
            </a:xfrm>
            <a:custGeom>
              <a:avLst/>
              <a:gdLst/>
              <a:ahLst/>
              <a:cxnLst/>
              <a:rect l="l" t="t" r="r" b="b"/>
              <a:pathLst>
                <a:path w="31607" h="39338" extrusionOk="0">
                  <a:moveTo>
                    <a:pt x="8969" y="1"/>
                  </a:moveTo>
                  <a:lnTo>
                    <a:pt x="1" y="3526"/>
                  </a:lnTo>
                  <a:lnTo>
                    <a:pt x="22762" y="39338"/>
                  </a:lnTo>
                  <a:lnTo>
                    <a:pt x="31606" y="33771"/>
                  </a:lnTo>
                  <a:lnTo>
                    <a:pt x="9526" y="2970"/>
                  </a:lnTo>
                  <a:lnTo>
                    <a:pt x="8969"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flipH="1">
              <a:off x="7646726" y="2994941"/>
              <a:ext cx="1338853" cy="984205"/>
            </a:xfrm>
            <a:custGeom>
              <a:avLst/>
              <a:gdLst/>
              <a:ahLst/>
              <a:cxnLst/>
              <a:rect l="l" t="t" r="r" b="b"/>
              <a:pathLst>
                <a:path w="37359" h="27463" extrusionOk="0">
                  <a:moveTo>
                    <a:pt x="15278" y="1"/>
                  </a:moveTo>
                  <a:lnTo>
                    <a:pt x="187" y="4021"/>
                  </a:lnTo>
                  <a:lnTo>
                    <a:pt x="125" y="5011"/>
                  </a:lnTo>
                  <a:lnTo>
                    <a:pt x="1" y="7237"/>
                  </a:lnTo>
                  <a:lnTo>
                    <a:pt x="1" y="8598"/>
                  </a:lnTo>
                  <a:lnTo>
                    <a:pt x="63" y="9959"/>
                  </a:lnTo>
                  <a:lnTo>
                    <a:pt x="187" y="11134"/>
                  </a:lnTo>
                  <a:lnTo>
                    <a:pt x="248" y="11691"/>
                  </a:lnTo>
                  <a:lnTo>
                    <a:pt x="372" y="12124"/>
                  </a:lnTo>
                  <a:lnTo>
                    <a:pt x="558" y="12618"/>
                  </a:lnTo>
                  <a:lnTo>
                    <a:pt x="805" y="13113"/>
                  </a:lnTo>
                  <a:lnTo>
                    <a:pt x="1114" y="13608"/>
                  </a:lnTo>
                  <a:lnTo>
                    <a:pt x="1485" y="14103"/>
                  </a:lnTo>
                  <a:lnTo>
                    <a:pt x="1918" y="14598"/>
                  </a:lnTo>
                  <a:lnTo>
                    <a:pt x="2413" y="15092"/>
                  </a:lnTo>
                  <a:lnTo>
                    <a:pt x="2908" y="15525"/>
                  </a:lnTo>
                  <a:lnTo>
                    <a:pt x="3465" y="15958"/>
                  </a:lnTo>
                  <a:lnTo>
                    <a:pt x="4083" y="16329"/>
                  </a:lnTo>
                  <a:lnTo>
                    <a:pt x="4763" y="16639"/>
                  </a:lnTo>
                  <a:lnTo>
                    <a:pt x="5444" y="16886"/>
                  </a:lnTo>
                  <a:lnTo>
                    <a:pt x="6186" y="17072"/>
                  </a:lnTo>
                  <a:lnTo>
                    <a:pt x="6928" y="17133"/>
                  </a:lnTo>
                  <a:lnTo>
                    <a:pt x="7670" y="17133"/>
                  </a:lnTo>
                  <a:lnTo>
                    <a:pt x="8474" y="17010"/>
                  </a:lnTo>
                  <a:lnTo>
                    <a:pt x="9279" y="16762"/>
                  </a:lnTo>
                  <a:lnTo>
                    <a:pt x="11876" y="15773"/>
                  </a:lnTo>
                  <a:lnTo>
                    <a:pt x="15649" y="14226"/>
                  </a:lnTo>
                  <a:lnTo>
                    <a:pt x="20473" y="12247"/>
                  </a:lnTo>
                  <a:lnTo>
                    <a:pt x="13484" y="20226"/>
                  </a:lnTo>
                  <a:lnTo>
                    <a:pt x="21525" y="27463"/>
                  </a:lnTo>
                  <a:lnTo>
                    <a:pt x="27153" y="21277"/>
                  </a:lnTo>
                  <a:lnTo>
                    <a:pt x="31792" y="16144"/>
                  </a:lnTo>
                  <a:lnTo>
                    <a:pt x="33833" y="13794"/>
                  </a:lnTo>
                  <a:lnTo>
                    <a:pt x="35503" y="11876"/>
                  </a:lnTo>
                  <a:lnTo>
                    <a:pt x="35874" y="11381"/>
                  </a:lnTo>
                  <a:lnTo>
                    <a:pt x="36245" y="10887"/>
                  </a:lnTo>
                  <a:lnTo>
                    <a:pt x="36740" y="9959"/>
                  </a:lnTo>
                  <a:lnTo>
                    <a:pt x="37111" y="9093"/>
                  </a:lnTo>
                  <a:lnTo>
                    <a:pt x="37297" y="8227"/>
                  </a:lnTo>
                  <a:lnTo>
                    <a:pt x="37359" y="7423"/>
                  </a:lnTo>
                  <a:lnTo>
                    <a:pt x="37359" y="6619"/>
                  </a:lnTo>
                  <a:lnTo>
                    <a:pt x="37235" y="5877"/>
                  </a:lnTo>
                  <a:lnTo>
                    <a:pt x="36988" y="5196"/>
                  </a:lnTo>
                  <a:lnTo>
                    <a:pt x="36740" y="4578"/>
                  </a:lnTo>
                  <a:lnTo>
                    <a:pt x="36493" y="4021"/>
                  </a:lnTo>
                  <a:lnTo>
                    <a:pt x="36183" y="3526"/>
                  </a:lnTo>
                  <a:lnTo>
                    <a:pt x="35936" y="3093"/>
                  </a:lnTo>
                  <a:lnTo>
                    <a:pt x="35503" y="2537"/>
                  </a:lnTo>
                  <a:lnTo>
                    <a:pt x="35318" y="2351"/>
                  </a:lnTo>
                  <a:lnTo>
                    <a:pt x="34885" y="1918"/>
                  </a:lnTo>
                  <a:lnTo>
                    <a:pt x="34390" y="1547"/>
                  </a:lnTo>
                  <a:lnTo>
                    <a:pt x="33895" y="1238"/>
                  </a:lnTo>
                  <a:lnTo>
                    <a:pt x="33277" y="929"/>
                  </a:lnTo>
                  <a:lnTo>
                    <a:pt x="32658" y="743"/>
                  </a:lnTo>
                  <a:lnTo>
                    <a:pt x="31978" y="557"/>
                  </a:lnTo>
                  <a:lnTo>
                    <a:pt x="31297" y="434"/>
                  </a:lnTo>
                  <a:lnTo>
                    <a:pt x="30555" y="372"/>
                  </a:lnTo>
                  <a:lnTo>
                    <a:pt x="29009" y="248"/>
                  </a:lnTo>
                  <a:lnTo>
                    <a:pt x="27339" y="310"/>
                  </a:lnTo>
                  <a:lnTo>
                    <a:pt x="25669" y="496"/>
                  </a:lnTo>
                  <a:lnTo>
                    <a:pt x="24061" y="743"/>
                  </a:lnTo>
                  <a:lnTo>
                    <a:pt x="22391" y="1052"/>
                  </a:lnTo>
                  <a:lnTo>
                    <a:pt x="20906" y="1362"/>
                  </a:lnTo>
                  <a:lnTo>
                    <a:pt x="18247" y="2042"/>
                  </a:lnTo>
                  <a:lnTo>
                    <a:pt x="16453" y="2599"/>
                  </a:lnTo>
                  <a:lnTo>
                    <a:pt x="15773" y="2784"/>
                  </a:lnTo>
                  <a:lnTo>
                    <a:pt x="152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flipH="1">
              <a:off x="7533646" y="4216294"/>
              <a:ext cx="42181" cy="82032"/>
            </a:xfrm>
            <a:custGeom>
              <a:avLst/>
              <a:gdLst/>
              <a:ahLst/>
              <a:cxnLst/>
              <a:rect l="l" t="t" r="r" b="b"/>
              <a:pathLst>
                <a:path w="1177" h="2289" extrusionOk="0">
                  <a:moveTo>
                    <a:pt x="1052" y="1"/>
                  </a:moveTo>
                  <a:lnTo>
                    <a:pt x="990" y="62"/>
                  </a:lnTo>
                  <a:lnTo>
                    <a:pt x="434" y="1114"/>
                  </a:lnTo>
                  <a:lnTo>
                    <a:pt x="1" y="2227"/>
                  </a:lnTo>
                  <a:lnTo>
                    <a:pt x="1" y="2289"/>
                  </a:lnTo>
                  <a:lnTo>
                    <a:pt x="125" y="2289"/>
                  </a:lnTo>
                  <a:lnTo>
                    <a:pt x="186" y="2227"/>
                  </a:lnTo>
                  <a:lnTo>
                    <a:pt x="619" y="1176"/>
                  </a:lnTo>
                  <a:lnTo>
                    <a:pt x="1176" y="124"/>
                  </a:lnTo>
                  <a:lnTo>
                    <a:pt x="1176" y="62"/>
                  </a:lnTo>
                  <a:lnTo>
                    <a:pt x="111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flipH="1">
              <a:off x="7566904" y="4229590"/>
              <a:ext cx="35515" cy="77624"/>
            </a:xfrm>
            <a:custGeom>
              <a:avLst/>
              <a:gdLst/>
              <a:ahLst/>
              <a:cxnLst/>
              <a:rect l="l" t="t" r="r" b="b"/>
              <a:pathLst>
                <a:path w="991" h="2166" extrusionOk="0">
                  <a:moveTo>
                    <a:pt x="805" y="1"/>
                  </a:moveTo>
                  <a:lnTo>
                    <a:pt x="1" y="2042"/>
                  </a:lnTo>
                  <a:lnTo>
                    <a:pt x="1" y="2104"/>
                  </a:lnTo>
                  <a:lnTo>
                    <a:pt x="63" y="2165"/>
                  </a:lnTo>
                  <a:lnTo>
                    <a:pt x="124" y="2165"/>
                  </a:lnTo>
                  <a:lnTo>
                    <a:pt x="186" y="2104"/>
                  </a:lnTo>
                  <a:lnTo>
                    <a:pt x="990" y="62"/>
                  </a:lnTo>
                  <a:lnTo>
                    <a:pt x="99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flipH="1">
              <a:off x="8169843" y="3677652"/>
              <a:ext cx="458863" cy="525378"/>
            </a:xfrm>
            <a:custGeom>
              <a:avLst/>
              <a:gdLst/>
              <a:ahLst/>
              <a:cxnLst/>
              <a:rect l="l" t="t" r="r" b="b"/>
              <a:pathLst>
                <a:path w="12804" h="14660" extrusionOk="0">
                  <a:moveTo>
                    <a:pt x="5196" y="1"/>
                  </a:moveTo>
                  <a:lnTo>
                    <a:pt x="1" y="5567"/>
                  </a:lnTo>
                  <a:lnTo>
                    <a:pt x="11629" y="14659"/>
                  </a:lnTo>
                  <a:lnTo>
                    <a:pt x="11691" y="14536"/>
                  </a:lnTo>
                  <a:lnTo>
                    <a:pt x="11876" y="14165"/>
                  </a:lnTo>
                  <a:lnTo>
                    <a:pt x="12124" y="13546"/>
                  </a:lnTo>
                  <a:lnTo>
                    <a:pt x="12247" y="12804"/>
                  </a:lnTo>
                  <a:lnTo>
                    <a:pt x="12309" y="12371"/>
                  </a:lnTo>
                  <a:lnTo>
                    <a:pt x="12309" y="11876"/>
                  </a:lnTo>
                  <a:lnTo>
                    <a:pt x="12247" y="11381"/>
                  </a:lnTo>
                  <a:lnTo>
                    <a:pt x="12062" y="10887"/>
                  </a:lnTo>
                  <a:lnTo>
                    <a:pt x="11876" y="10330"/>
                  </a:lnTo>
                  <a:lnTo>
                    <a:pt x="11567" y="9773"/>
                  </a:lnTo>
                  <a:lnTo>
                    <a:pt x="11134" y="9155"/>
                  </a:lnTo>
                  <a:lnTo>
                    <a:pt x="10639" y="8598"/>
                  </a:lnTo>
                  <a:lnTo>
                    <a:pt x="12804" y="6310"/>
                  </a:lnTo>
                  <a:lnTo>
                    <a:pt x="5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flipH="1">
              <a:off x="8185358" y="4021229"/>
              <a:ext cx="88698" cy="22219"/>
            </a:xfrm>
            <a:custGeom>
              <a:avLst/>
              <a:gdLst/>
              <a:ahLst/>
              <a:cxnLst/>
              <a:rect l="l" t="t" r="r" b="b"/>
              <a:pathLst>
                <a:path w="2475" h="620" extrusionOk="0">
                  <a:moveTo>
                    <a:pt x="63" y="1"/>
                  </a:moveTo>
                  <a:lnTo>
                    <a:pt x="1" y="63"/>
                  </a:lnTo>
                  <a:lnTo>
                    <a:pt x="1" y="124"/>
                  </a:lnTo>
                  <a:lnTo>
                    <a:pt x="1" y="186"/>
                  </a:lnTo>
                  <a:lnTo>
                    <a:pt x="63" y="186"/>
                  </a:lnTo>
                  <a:lnTo>
                    <a:pt x="1238" y="372"/>
                  </a:lnTo>
                  <a:lnTo>
                    <a:pt x="2351" y="619"/>
                  </a:lnTo>
                  <a:lnTo>
                    <a:pt x="2475" y="619"/>
                  </a:lnTo>
                  <a:lnTo>
                    <a:pt x="2475" y="557"/>
                  </a:lnTo>
                  <a:lnTo>
                    <a:pt x="2475" y="495"/>
                  </a:lnTo>
                  <a:lnTo>
                    <a:pt x="2413" y="434"/>
                  </a:lnTo>
                  <a:lnTo>
                    <a:pt x="1238" y="186"/>
                  </a:lnTo>
                  <a:lnTo>
                    <a:pt x="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flipH="1">
              <a:off x="8205283" y="3996859"/>
              <a:ext cx="84254" cy="17775"/>
            </a:xfrm>
            <a:custGeom>
              <a:avLst/>
              <a:gdLst/>
              <a:ahLst/>
              <a:cxnLst/>
              <a:rect l="l" t="t" r="r" b="b"/>
              <a:pathLst>
                <a:path w="2351" h="496" extrusionOk="0">
                  <a:moveTo>
                    <a:pt x="62" y="0"/>
                  </a:moveTo>
                  <a:lnTo>
                    <a:pt x="0" y="62"/>
                  </a:lnTo>
                  <a:lnTo>
                    <a:pt x="62" y="124"/>
                  </a:lnTo>
                  <a:lnTo>
                    <a:pt x="124" y="186"/>
                  </a:lnTo>
                  <a:lnTo>
                    <a:pt x="2288" y="495"/>
                  </a:lnTo>
                  <a:lnTo>
                    <a:pt x="2350" y="433"/>
                  </a:lnTo>
                  <a:lnTo>
                    <a:pt x="2350" y="371"/>
                  </a:lnTo>
                  <a:lnTo>
                    <a:pt x="2350" y="310"/>
                  </a:lnTo>
                  <a:lnTo>
                    <a:pt x="2288" y="310"/>
                  </a:lnTo>
                  <a:lnTo>
                    <a:pt x="1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flipH="1">
              <a:off x="8067850" y="3342962"/>
              <a:ext cx="591892" cy="263800"/>
            </a:xfrm>
            <a:custGeom>
              <a:avLst/>
              <a:gdLst/>
              <a:ahLst/>
              <a:cxnLst/>
              <a:rect l="l" t="t" r="r" b="b"/>
              <a:pathLst>
                <a:path w="16516" h="7361" extrusionOk="0">
                  <a:moveTo>
                    <a:pt x="16330" y="0"/>
                  </a:moveTo>
                  <a:lnTo>
                    <a:pt x="13237" y="1485"/>
                  </a:lnTo>
                  <a:lnTo>
                    <a:pt x="10144" y="2907"/>
                  </a:lnTo>
                  <a:lnTo>
                    <a:pt x="6990" y="4330"/>
                  </a:lnTo>
                  <a:lnTo>
                    <a:pt x="3836" y="5629"/>
                  </a:lnTo>
                  <a:lnTo>
                    <a:pt x="63" y="7175"/>
                  </a:lnTo>
                  <a:lnTo>
                    <a:pt x="1" y="7237"/>
                  </a:lnTo>
                  <a:lnTo>
                    <a:pt x="1" y="7299"/>
                  </a:lnTo>
                  <a:lnTo>
                    <a:pt x="63" y="7361"/>
                  </a:lnTo>
                  <a:lnTo>
                    <a:pt x="125" y="7361"/>
                  </a:lnTo>
                  <a:lnTo>
                    <a:pt x="3341" y="6062"/>
                  </a:lnTo>
                  <a:lnTo>
                    <a:pt x="6557" y="4701"/>
                  </a:lnTo>
                  <a:lnTo>
                    <a:pt x="9712" y="3278"/>
                  </a:lnTo>
                  <a:lnTo>
                    <a:pt x="12866" y="1856"/>
                  </a:lnTo>
                  <a:lnTo>
                    <a:pt x="16453" y="124"/>
                  </a:lnTo>
                  <a:lnTo>
                    <a:pt x="16515" y="62"/>
                  </a:lnTo>
                  <a:lnTo>
                    <a:pt x="1645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flipH="1">
              <a:off x="8207507" y="3717575"/>
              <a:ext cx="308131" cy="254912"/>
            </a:xfrm>
            <a:custGeom>
              <a:avLst/>
              <a:gdLst/>
              <a:ahLst/>
              <a:cxnLst/>
              <a:rect l="l" t="t" r="r" b="b"/>
              <a:pathLst>
                <a:path w="8598" h="7113" extrusionOk="0">
                  <a:moveTo>
                    <a:pt x="62" y="0"/>
                  </a:moveTo>
                  <a:lnTo>
                    <a:pt x="0" y="62"/>
                  </a:lnTo>
                  <a:lnTo>
                    <a:pt x="62" y="124"/>
                  </a:lnTo>
                  <a:lnTo>
                    <a:pt x="2907" y="2536"/>
                  </a:lnTo>
                  <a:lnTo>
                    <a:pt x="7360" y="6247"/>
                  </a:lnTo>
                  <a:lnTo>
                    <a:pt x="8412" y="7113"/>
                  </a:lnTo>
                  <a:lnTo>
                    <a:pt x="8536" y="7113"/>
                  </a:lnTo>
                  <a:lnTo>
                    <a:pt x="8597" y="7051"/>
                  </a:lnTo>
                  <a:lnTo>
                    <a:pt x="8536" y="6989"/>
                  </a:lnTo>
                  <a:lnTo>
                    <a:pt x="5691" y="4639"/>
                  </a:lnTo>
                  <a:lnTo>
                    <a:pt x="1237" y="866"/>
                  </a:lnTo>
                  <a:lnTo>
                    <a:pt x="18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flipH="1">
              <a:off x="8176474" y="3032643"/>
              <a:ext cx="520934" cy="155176"/>
            </a:xfrm>
            <a:custGeom>
              <a:avLst/>
              <a:gdLst/>
              <a:ahLst/>
              <a:cxnLst/>
              <a:rect l="l" t="t" r="r" b="b"/>
              <a:pathLst>
                <a:path w="14536" h="4330" extrusionOk="0">
                  <a:moveTo>
                    <a:pt x="14412" y="0"/>
                  </a:moveTo>
                  <a:lnTo>
                    <a:pt x="11628" y="742"/>
                  </a:lnTo>
                  <a:lnTo>
                    <a:pt x="8845" y="1485"/>
                  </a:lnTo>
                  <a:lnTo>
                    <a:pt x="3279" y="3155"/>
                  </a:lnTo>
                  <a:lnTo>
                    <a:pt x="62" y="4144"/>
                  </a:lnTo>
                  <a:lnTo>
                    <a:pt x="1" y="4206"/>
                  </a:lnTo>
                  <a:lnTo>
                    <a:pt x="1" y="4268"/>
                  </a:lnTo>
                  <a:lnTo>
                    <a:pt x="1" y="4330"/>
                  </a:lnTo>
                  <a:lnTo>
                    <a:pt x="124" y="4330"/>
                  </a:lnTo>
                  <a:lnTo>
                    <a:pt x="2969" y="3464"/>
                  </a:lnTo>
                  <a:lnTo>
                    <a:pt x="5753" y="2598"/>
                  </a:lnTo>
                  <a:lnTo>
                    <a:pt x="8598" y="1794"/>
                  </a:lnTo>
                  <a:lnTo>
                    <a:pt x="11505" y="928"/>
                  </a:lnTo>
                  <a:lnTo>
                    <a:pt x="14474" y="186"/>
                  </a:lnTo>
                  <a:lnTo>
                    <a:pt x="14535" y="124"/>
                  </a:lnTo>
                  <a:lnTo>
                    <a:pt x="14535" y="62"/>
                  </a:lnTo>
                  <a:lnTo>
                    <a:pt x="1447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flipH="1">
              <a:off x="8442464" y="2392042"/>
              <a:ext cx="738145" cy="744811"/>
            </a:xfrm>
            <a:custGeom>
              <a:avLst/>
              <a:gdLst/>
              <a:ahLst/>
              <a:cxnLst/>
              <a:rect l="l" t="t" r="r" b="b"/>
              <a:pathLst>
                <a:path w="20597" h="20783" extrusionOk="0">
                  <a:moveTo>
                    <a:pt x="8907" y="0"/>
                  </a:moveTo>
                  <a:lnTo>
                    <a:pt x="7917" y="124"/>
                  </a:lnTo>
                  <a:lnTo>
                    <a:pt x="6927" y="248"/>
                  </a:lnTo>
                  <a:lnTo>
                    <a:pt x="5938" y="495"/>
                  </a:lnTo>
                  <a:lnTo>
                    <a:pt x="5072" y="805"/>
                  </a:lnTo>
                  <a:lnTo>
                    <a:pt x="4639" y="928"/>
                  </a:lnTo>
                  <a:lnTo>
                    <a:pt x="4330" y="1176"/>
                  </a:lnTo>
                  <a:lnTo>
                    <a:pt x="4020" y="1361"/>
                  </a:lnTo>
                  <a:lnTo>
                    <a:pt x="3835" y="1609"/>
                  </a:lnTo>
                  <a:lnTo>
                    <a:pt x="3526" y="2103"/>
                  </a:lnTo>
                  <a:lnTo>
                    <a:pt x="3216" y="2722"/>
                  </a:lnTo>
                  <a:lnTo>
                    <a:pt x="2660" y="4206"/>
                  </a:lnTo>
                  <a:lnTo>
                    <a:pt x="2103" y="5938"/>
                  </a:lnTo>
                  <a:lnTo>
                    <a:pt x="1546" y="7732"/>
                  </a:lnTo>
                  <a:lnTo>
                    <a:pt x="1113" y="9649"/>
                  </a:lnTo>
                  <a:lnTo>
                    <a:pt x="742" y="11381"/>
                  </a:lnTo>
                  <a:lnTo>
                    <a:pt x="186" y="14102"/>
                  </a:lnTo>
                  <a:lnTo>
                    <a:pt x="62" y="14968"/>
                  </a:lnTo>
                  <a:lnTo>
                    <a:pt x="0" y="15896"/>
                  </a:lnTo>
                  <a:lnTo>
                    <a:pt x="62" y="16824"/>
                  </a:lnTo>
                  <a:lnTo>
                    <a:pt x="186" y="17257"/>
                  </a:lnTo>
                  <a:lnTo>
                    <a:pt x="248" y="17690"/>
                  </a:lnTo>
                  <a:lnTo>
                    <a:pt x="433" y="18061"/>
                  </a:lnTo>
                  <a:lnTo>
                    <a:pt x="619" y="18432"/>
                  </a:lnTo>
                  <a:lnTo>
                    <a:pt x="866" y="18803"/>
                  </a:lnTo>
                  <a:lnTo>
                    <a:pt x="1175" y="19112"/>
                  </a:lnTo>
                  <a:lnTo>
                    <a:pt x="1546" y="19360"/>
                  </a:lnTo>
                  <a:lnTo>
                    <a:pt x="1979" y="19545"/>
                  </a:lnTo>
                  <a:lnTo>
                    <a:pt x="2412" y="19607"/>
                  </a:lnTo>
                  <a:lnTo>
                    <a:pt x="2969" y="19669"/>
                  </a:lnTo>
                  <a:lnTo>
                    <a:pt x="4577" y="19607"/>
                  </a:lnTo>
                  <a:lnTo>
                    <a:pt x="4639" y="19855"/>
                  </a:lnTo>
                  <a:lnTo>
                    <a:pt x="4701" y="20102"/>
                  </a:lnTo>
                  <a:lnTo>
                    <a:pt x="4824" y="20287"/>
                  </a:lnTo>
                  <a:lnTo>
                    <a:pt x="4948" y="20411"/>
                  </a:lnTo>
                  <a:lnTo>
                    <a:pt x="5257" y="20659"/>
                  </a:lnTo>
                  <a:lnTo>
                    <a:pt x="5505" y="20720"/>
                  </a:lnTo>
                  <a:lnTo>
                    <a:pt x="5938" y="20782"/>
                  </a:lnTo>
                  <a:lnTo>
                    <a:pt x="6680" y="20782"/>
                  </a:lnTo>
                  <a:lnTo>
                    <a:pt x="7546" y="20659"/>
                  </a:lnTo>
                  <a:lnTo>
                    <a:pt x="8597" y="20411"/>
                  </a:lnTo>
                  <a:lnTo>
                    <a:pt x="11071" y="19855"/>
                  </a:lnTo>
                  <a:lnTo>
                    <a:pt x="13731" y="19174"/>
                  </a:lnTo>
                  <a:lnTo>
                    <a:pt x="18493" y="17875"/>
                  </a:lnTo>
                  <a:lnTo>
                    <a:pt x="20596" y="17257"/>
                  </a:lnTo>
                  <a:lnTo>
                    <a:pt x="18679" y="2351"/>
                  </a:lnTo>
                  <a:lnTo>
                    <a:pt x="14968" y="1114"/>
                  </a:lnTo>
                  <a:lnTo>
                    <a:pt x="14844" y="1237"/>
                  </a:lnTo>
                  <a:lnTo>
                    <a:pt x="14659" y="1299"/>
                  </a:lnTo>
                  <a:lnTo>
                    <a:pt x="14288" y="1361"/>
                  </a:lnTo>
                  <a:lnTo>
                    <a:pt x="13793" y="1361"/>
                  </a:lnTo>
                  <a:lnTo>
                    <a:pt x="13236" y="1237"/>
                  </a:lnTo>
                  <a:lnTo>
                    <a:pt x="12618" y="1052"/>
                  </a:lnTo>
                  <a:lnTo>
                    <a:pt x="11937" y="743"/>
                  </a:lnTo>
                  <a:lnTo>
                    <a:pt x="103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flipH="1">
              <a:off x="8442464" y="2392042"/>
              <a:ext cx="738145" cy="744811"/>
            </a:xfrm>
            <a:custGeom>
              <a:avLst/>
              <a:gdLst/>
              <a:ahLst/>
              <a:cxnLst/>
              <a:rect l="l" t="t" r="r" b="b"/>
              <a:pathLst>
                <a:path w="20597" h="20783" fill="none" extrusionOk="0">
                  <a:moveTo>
                    <a:pt x="20596" y="17257"/>
                  </a:moveTo>
                  <a:lnTo>
                    <a:pt x="20596" y="17257"/>
                  </a:lnTo>
                  <a:lnTo>
                    <a:pt x="18493" y="17875"/>
                  </a:lnTo>
                  <a:lnTo>
                    <a:pt x="13731" y="19174"/>
                  </a:lnTo>
                  <a:lnTo>
                    <a:pt x="11071" y="19855"/>
                  </a:lnTo>
                  <a:lnTo>
                    <a:pt x="8597" y="20411"/>
                  </a:lnTo>
                  <a:lnTo>
                    <a:pt x="7546" y="20659"/>
                  </a:lnTo>
                  <a:lnTo>
                    <a:pt x="6680" y="20782"/>
                  </a:lnTo>
                  <a:lnTo>
                    <a:pt x="5938" y="20782"/>
                  </a:lnTo>
                  <a:lnTo>
                    <a:pt x="5505" y="20720"/>
                  </a:lnTo>
                  <a:lnTo>
                    <a:pt x="5505" y="20720"/>
                  </a:lnTo>
                  <a:lnTo>
                    <a:pt x="5257" y="20659"/>
                  </a:lnTo>
                  <a:lnTo>
                    <a:pt x="4948" y="20411"/>
                  </a:lnTo>
                  <a:lnTo>
                    <a:pt x="4824" y="20287"/>
                  </a:lnTo>
                  <a:lnTo>
                    <a:pt x="4701" y="20102"/>
                  </a:lnTo>
                  <a:lnTo>
                    <a:pt x="4639" y="19855"/>
                  </a:lnTo>
                  <a:lnTo>
                    <a:pt x="4577" y="19607"/>
                  </a:lnTo>
                  <a:lnTo>
                    <a:pt x="4577" y="19607"/>
                  </a:lnTo>
                  <a:lnTo>
                    <a:pt x="2969" y="19669"/>
                  </a:lnTo>
                  <a:lnTo>
                    <a:pt x="2969" y="19669"/>
                  </a:lnTo>
                  <a:lnTo>
                    <a:pt x="2412" y="19607"/>
                  </a:lnTo>
                  <a:lnTo>
                    <a:pt x="1979" y="19545"/>
                  </a:lnTo>
                  <a:lnTo>
                    <a:pt x="1546" y="19360"/>
                  </a:lnTo>
                  <a:lnTo>
                    <a:pt x="1175" y="19112"/>
                  </a:lnTo>
                  <a:lnTo>
                    <a:pt x="866" y="18803"/>
                  </a:lnTo>
                  <a:lnTo>
                    <a:pt x="619" y="18432"/>
                  </a:lnTo>
                  <a:lnTo>
                    <a:pt x="433" y="18061"/>
                  </a:lnTo>
                  <a:lnTo>
                    <a:pt x="248" y="17690"/>
                  </a:lnTo>
                  <a:lnTo>
                    <a:pt x="186" y="17257"/>
                  </a:lnTo>
                  <a:lnTo>
                    <a:pt x="62" y="16824"/>
                  </a:lnTo>
                  <a:lnTo>
                    <a:pt x="0" y="15896"/>
                  </a:lnTo>
                  <a:lnTo>
                    <a:pt x="62" y="14968"/>
                  </a:lnTo>
                  <a:lnTo>
                    <a:pt x="186" y="14102"/>
                  </a:lnTo>
                  <a:lnTo>
                    <a:pt x="186" y="14102"/>
                  </a:lnTo>
                  <a:lnTo>
                    <a:pt x="742" y="11381"/>
                  </a:lnTo>
                  <a:lnTo>
                    <a:pt x="1113" y="9649"/>
                  </a:lnTo>
                  <a:lnTo>
                    <a:pt x="1546" y="7732"/>
                  </a:lnTo>
                  <a:lnTo>
                    <a:pt x="2103" y="5938"/>
                  </a:lnTo>
                  <a:lnTo>
                    <a:pt x="2660" y="4206"/>
                  </a:lnTo>
                  <a:lnTo>
                    <a:pt x="3216" y="2722"/>
                  </a:lnTo>
                  <a:lnTo>
                    <a:pt x="3526" y="2103"/>
                  </a:lnTo>
                  <a:lnTo>
                    <a:pt x="3835" y="1609"/>
                  </a:lnTo>
                  <a:lnTo>
                    <a:pt x="3835" y="1609"/>
                  </a:lnTo>
                  <a:lnTo>
                    <a:pt x="4020" y="1361"/>
                  </a:lnTo>
                  <a:lnTo>
                    <a:pt x="4330" y="1176"/>
                  </a:lnTo>
                  <a:lnTo>
                    <a:pt x="4639" y="928"/>
                  </a:lnTo>
                  <a:lnTo>
                    <a:pt x="5072" y="805"/>
                  </a:lnTo>
                  <a:lnTo>
                    <a:pt x="5938" y="495"/>
                  </a:lnTo>
                  <a:lnTo>
                    <a:pt x="6927" y="248"/>
                  </a:lnTo>
                  <a:lnTo>
                    <a:pt x="7917" y="124"/>
                  </a:lnTo>
                  <a:lnTo>
                    <a:pt x="8907" y="0"/>
                  </a:lnTo>
                  <a:lnTo>
                    <a:pt x="9773" y="0"/>
                  </a:lnTo>
                  <a:lnTo>
                    <a:pt x="10391" y="0"/>
                  </a:lnTo>
                  <a:lnTo>
                    <a:pt x="10391" y="0"/>
                  </a:lnTo>
                  <a:lnTo>
                    <a:pt x="10391" y="0"/>
                  </a:lnTo>
                  <a:lnTo>
                    <a:pt x="11937" y="743"/>
                  </a:lnTo>
                  <a:lnTo>
                    <a:pt x="12618" y="1052"/>
                  </a:lnTo>
                  <a:lnTo>
                    <a:pt x="13236" y="1237"/>
                  </a:lnTo>
                  <a:lnTo>
                    <a:pt x="13793" y="1361"/>
                  </a:lnTo>
                  <a:lnTo>
                    <a:pt x="14288" y="1361"/>
                  </a:lnTo>
                  <a:lnTo>
                    <a:pt x="14659" y="1299"/>
                  </a:lnTo>
                  <a:lnTo>
                    <a:pt x="14844" y="1237"/>
                  </a:lnTo>
                  <a:lnTo>
                    <a:pt x="14968" y="1114"/>
                  </a:lnTo>
                  <a:lnTo>
                    <a:pt x="18679" y="23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flipH="1">
              <a:off x="8885771" y="2576033"/>
              <a:ext cx="28849" cy="208395"/>
            </a:xfrm>
            <a:custGeom>
              <a:avLst/>
              <a:gdLst/>
              <a:ahLst/>
              <a:cxnLst/>
              <a:rect l="l" t="t" r="r" b="b"/>
              <a:pathLst>
                <a:path w="805" h="5815" extrusionOk="0">
                  <a:moveTo>
                    <a:pt x="681" y="0"/>
                  </a:moveTo>
                  <a:lnTo>
                    <a:pt x="619" y="62"/>
                  </a:lnTo>
                  <a:lnTo>
                    <a:pt x="62" y="5010"/>
                  </a:lnTo>
                  <a:lnTo>
                    <a:pt x="0" y="5752"/>
                  </a:lnTo>
                  <a:lnTo>
                    <a:pt x="0" y="5814"/>
                  </a:lnTo>
                  <a:lnTo>
                    <a:pt x="124" y="5814"/>
                  </a:lnTo>
                  <a:lnTo>
                    <a:pt x="186" y="5752"/>
                  </a:lnTo>
                  <a:lnTo>
                    <a:pt x="742" y="804"/>
                  </a:lnTo>
                  <a:lnTo>
                    <a:pt x="804" y="62"/>
                  </a:lnTo>
                  <a:lnTo>
                    <a:pt x="80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flipH="1">
              <a:off x="8415866" y="2589329"/>
              <a:ext cx="93142" cy="432272"/>
            </a:xfrm>
            <a:custGeom>
              <a:avLst/>
              <a:gdLst/>
              <a:ahLst/>
              <a:cxnLst/>
              <a:rect l="l" t="t" r="r" b="b"/>
              <a:pathLst>
                <a:path w="2599" h="12062" extrusionOk="0">
                  <a:moveTo>
                    <a:pt x="63" y="0"/>
                  </a:moveTo>
                  <a:lnTo>
                    <a:pt x="1" y="62"/>
                  </a:lnTo>
                  <a:lnTo>
                    <a:pt x="1" y="124"/>
                  </a:lnTo>
                  <a:lnTo>
                    <a:pt x="557" y="1732"/>
                  </a:lnTo>
                  <a:lnTo>
                    <a:pt x="1052" y="3340"/>
                  </a:lnTo>
                  <a:lnTo>
                    <a:pt x="1485" y="4948"/>
                  </a:lnTo>
                  <a:lnTo>
                    <a:pt x="1918" y="6556"/>
                  </a:lnTo>
                  <a:lnTo>
                    <a:pt x="2227" y="8226"/>
                  </a:lnTo>
                  <a:lnTo>
                    <a:pt x="2351" y="9030"/>
                  </a:lnTo>
                  <a:lnTo>
                    <a:pt x="2413" y="9463"/>
                  </a:lnTo>
                  <a:lnTo>
                    <a:pt x="2413" y="9896"/>
                  </a:lnTo>
                  <a:lnTo>
                    <a:pt x="2351" y="10206"/>
                  </a:lnTo>
                  <a:lnTo>
                    <a:pt x="2289" y="10515"/>
                  </a:lnTo>
                  <a:lnTo>
                    <a:pt x="2042" y="11071"/>
                  </a:lnTo>
                  <a:lnTo>
                    <a:pt x="1671" y="11504"/>
                  </a:lnTo>
                  <a:lnTo>
                    <a:pt x="1485" y="11752"/>
                  </a:lnTo>
                  <a:lnTo>
                    <a:pt x="1238" y="11937"/>
                  </a:lnTo>
                  <a:lnTo>
                    <a:pt x="1176" y="11937"/>
                  </a:lnTo>
                  <a:lnTo>
                    <a:pt x="1238" y="12061"/>
                  </a:lnTo>
                  <a:lnTo>
                    <a:pt x="1362" y="12061"/>
                  </a:lnTo>
                  <a:lnTo>
                    <a:pt x="1547" y="11937"/>
                  </a:lnTo>
                  <a:lnTo>
                    <a:pt x="1733" y="11752"/>
                  </a:lnTo>
                  <a:lnTo>
                    <a:pt x="2104" y="11319"/>
                  </a:lnTo>
                  <a:lnTo>
                    <a:pt x="2351" y="10886"/>
                  </a:lnTo>
                  <a:lnTo>
                    <a:pt x="2537" y="10391"/>
                  </a:lnTo>
                  <a:lnTo>
                    <a:pt x="2599" y="10020"/>
                  </a:lnTo>
                  <a:lnTo>
                    <a:pt x="2599" y="9587"/>
                  </a:lnTo>
                  <a:lnTo>
                    <a:pt x="2537" y="8845"/>
                  </a:lnTo>
                  <a:lnTo>
                    <a:pt x="2166" y="7113"/>
                  </a:lnTo>
                  <a:lnTo>
                    <a:pt x="1794" y="5319"/>
                  </a:lnTo>
                  <a:lnTo>
                    <a:pt x="1300" y="3526"/>
                  </a:lnTo>
                  <a:lnTo>
                    <a:pt x="805" y="1794"/>
                  </a:lnTo>
                  <a:lnTo>
                    <a:pt x="186" y="62"/>
                  </a:lnTo>
                  <a:lnTo>
                    <a:pt x="1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flipH="1">
              <a:off x="8482347" y="2651364"/>
              <a:ext cx="228357" cy="261614"/>
            </a:xfrm>
            <a:custGeom>
              <a:avLst/>
              <a:gdLst/>
              <a:ahLst/>
              <a:cxnLst/>
              <a:rect l="l" t="t" r="r" b="b"/>
              <a:pathLst>
                <a:path w="6372" h="7300" extrusionOk="0">
                  <a:moveTo>
                    <a:pt x="5691" y="1"/>
                  </a:moveTo>
                  <a:lnTo>
                    <a:pt x="5196" y="125"/>
                  </a:lnTo>
                  <a:lnTo>
                    <a:pt x="4639" y="310"/>
                  </a:lnTo>
                  <a:lnTo>
                    <a:pt x="3588" y="681"/>
                  </a:lnTo>
                  <a:lnTo>
                    <a:pt x="3155" y="867"/>
                  </a:lnTo>
                  <a:lnTo>
                    <a:pt x="2289" y="1238"/>
                  </a:lnTo>
                  <a:lnTo>
                    <a:pt x="1423" y="1671"/>
                  </a:lnTo>
                  <a:lnTo>
                    <a:pt x="681" y="2104"/>
                  </a:lnTo>
                  <a:lnTo>
                    <a:pt x="0" y="2475"/>
                  </a:lnTo>
                  <a:lnTo>
                    <a:pt x="743" y="7299"/>
                  </a:lnTo>
                  <a:lnTo>
                    <a:pt x="4268" y="5753"/>
                  </a:lnTo>
                  <a:lnTo>
                    <a:pt x="4577" y="5568"/>
                  </a:lnTo>
                  <a:lnTo>
                    <a:pt x="4763" y="5444"/>
                  </a:lnTo>
                  <a:lnTo>
                    <a:pt x="4887" y="5258"/>
                  </a:lnTo>
                  <a:lnTo>
                    <a:pt x="4948" y="5073"/>
                  </a:lnTo>
                  <a:lnTo>
                    <a:pt x="4887" y="4887"/>
                  </a:lnTo>
                  <a:lnTo>
                    <a:pt x="4825" y="4702"/>
                  </a:lnTo>
                  <a:lnTo>
                    <a:pt x="4701" y="4640"/>
                  </a:lnTo>
                  <a:lnTo>
                    <a:pt x="4887" y="4516"/>
                  </a:lnTo>
                  <a:lnTo>
                    <a:pt x="5010" y="4331"/>
                  </a:lnTo>
                  <a:lnTo>
                    <a:pt x="5134" y="4083"/>
                  </a:lnTo>
                  <a:lnTo>
                    <a:pt x="5072" y="3898"/>
                  </a:lnTo>
                  <a:lnTo>
                    <a:pt x="5010" y="3650"/>
                  </a:lnTo>
                  <a:lnTo>
                    <a:pt x="4825" y="3526"/>
                  </a:lnTo>
                  <a:lnTo>
                    <a:pt x="4639" y="3403"/>
                  </a:lnTo>
                  <a:lnTo>
                    <a:pt x="4392" y="3403"/>
                  </a:lnTo>
                  <a:lnTo>
                    <a:pt x="4577" y="3341"/>
                  </a:lnTo>
                  <a:lnTo>
                    <a:pt x="4701" y="3217"/>
                  </a:lnTo>
                  <a:lnTo>
                    <a:pt x="4763" y="3032"/>
                  </a:lnTo>
                  <a:lnTo>
                    <a:pt x="4825" y="2908"/>
                  </a:lnTo>
                  <a:lnTo>
                    <a:pt x="4763" y="2661"/>
                  </a:lnTo>
                  <a:lnTo>
                    <a:pt x="4701" y="2475"/>
                  </a:lnTo>
                  <a:lnTo>
                    <a:pt x="4577" y="2351"/>
                  </a:lnTo>
                  <a:lnTo>
                    <a:pt x="4454" y="2289"/>
                  </a:lnTo>
                  <a:lnTo>
                    <a:pt x="4268" y="2166"/>
                  </a:lnTo>
                  <a:lnTo>
                    <a:pt x="4083" y="2104"/>
                  </a:lnTo>
                  <a:lnTo>
                    <a:pt x="5072" y="1609"/>
                  </a:lnTo>
                  <a:lnTo>
                    <a:pt x="5505" y="1424"/>
                  </a:lnTo>
                  <a:lnTo>
                    <a:pt x="5814" y="1238"/>
                  </a:lnTo>
                  <a:lnTo>
                    <a:pt x="6062" y="1052"/>
                  </a:lnTo>
                  <a:lnTo>
                    <a:pt x="6185" y="867"/>
                  </a:lnTo>
                  <a:lnTo>
                    <a:pt x="6309" y="619"/>
                  </a:lnTo>
                  <a:lnTo>
                    <a:pt x="6371" y="434"/>
                  </a:lnTo>
                  <a:lnTo>
                    <a:pt x="6309" y="248"/>
                  </a:lnTo>
                  <a:lnTo>
                    <a:pt x="6309" y="63"/>
                  </a:lnTo>
                  <a:lnTo>
                    <a:pt x="6185"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flipH="1">
              <a:off x="8482347" y="2651364"/>
              <a:ext cx="228357" cy="261614"/>
            </a:xfrm>
            <a:custGeom>
              <a:avLst/>
              <a:gdLst/>
              <a:ahLst/>
              <a:cxnLst/>
              <a:rect l="l" t="t" r="r" b="b"/>
              <a:pathLst>
                <a:path w="6372" h="7300" fill="none" extrusionOk="0">
                  <a:moveTo>
                    <a:pt x="743" y="7299"/>
                  </a:moveTo>
                  <a:lnTo>
                    <a:pt x="743" y="7299"/>
                  </a:lnTo>
                  <a:lnTo>
                    <a:pt x="4268" y="5753"/>
                  </a:lnTo>
                  <a:lnTo>
                    <a:pt x="4268" y="5753"/>
                  </a:lnTo>
                  <a:lnTo>
                    <a:pt x="4577" y="5568"/>
                  </a:lnTo>
                  <a:lnTo>
                    <a:pt x="4763" y="5444"/>
                  </a:lnTo>
                  <a:lnTo>
                    <a:pt x="4887" y="5258"/>
                  </a:lnTo>
                  <a:lnTo>
                    <a:pt x="4887" y="5258"/>
                  </a:lnTo>
                  <a:lnTo>
                    <a:pt x="4948" y="5073"/>
                  </a:lnTo>
                  <a:lnTo>
                    <a:pt x="4887" y="4887"/>
                  </a:lnTo>
                  <a:lnTo>
                    <a:pt x="4825" y="4702"/>
                  </a:lnTo>
                  <a:lnTo>
                    <a:pt x="4701" y="4640"/>
                  </a:lnTo>
                  <a:lnTo>
                    <a:pt x="4701" y="4640"/>
                  </a:lnTo>
                  <a:lnTo>
                    <a:pt x="4887" y="4516"/>
                  </a:lnTo>
                  <a:lnTo>
                    <a:pt x="5010" y="4331"/>
                  </a:lnTo>
                  <a:lnTo>
                    <a:pt x="5134" y="4083"/>
                  </a:lnTo>
                  <a:lnTo>
                    <a:pt x="5072" y="3898"/>
                  </a:lnTo>
                  <a:lnTo>
                    <a:pt x="5072" y="3898"/>
                  </a:lnTo>
                  <a:lnTo>
                    <a:pt x="5010" y="3650"/>
                  </a:lnTo>
                  <a:lnTo>
                    <a:pt x="4825" y="3526"/>
                  </a:lnTo>
                  <a:lnTo>
                    <a:pt x="4639" y="3403"/>
                  </a:lnTo>
                  <a:lnTo>
                    <a:pt x="4392" y="3403"/>
                  </a:lnTo>
                  <a:lnTo>
                    <a:pt x="4392" y="3403"/>
                  </a:lnTo>
                  <a:lnTo>
                    <a:pt x="4577" y="3341"/>
                  </a:lnTo>
                  <a:lnTo>
                    <a:pt x="4701" y="3217"/>
                  </a:lnTo>
                  <a:lnTo>
                    <a:pt x="4763" y="3032"/>
                  </a:lnTo>
                  <a:lnTo>
                    <a:pt x="4825" y="2908"/>
                  </a:lnTo>
                  <a:lnTo>
                    <a:pt x="4825" y="2908"/>
                  </a:lnTo>
                  <a:lnTo>
                    <a:pt x="4763" y="2661"/>
                  </a:lnTo>
                  <a:lnTo>
                    <a:pt x="4701" y="2475"/>
                  </a:lnTo>
                  <a:lnTo>
                    <a:pt x="4577" y="2351"/>
                  </a:lnTo>
                  <a:lnTo>
                    <a:pt x="4454" y="2289"/>
                  </a:lnTo>
                  <a:lnTo>
                    <a:pt x="4268" y="2166"/>
                  </a:lnTo>
                  <a:lnTo>
                    <a:pt x="4083" y="2104"/>
                  </a:lnTo>
                  <a:lnTo>
                    <a:pt x="5072" y="1609"/>
                  </a:lnTo>
                  <a:lnTo>
                    <a:pt x="5072" y="1609"/>
                  </a:lnTo>
                  <a:lnTo>
                    <a:pt x="5505" y="1424"/>
                  </a:lnTo>
                  <a:lnTo>
                    <a:pt x="5814" y="1238"/>
                  </a:lnTo>
                  <a:lnTo>
                    <a:pt x="6062" y="1052"/>
                  </a:lnTo>
                  <a:lnTo>
                    <a:pt x="6185" y="867"/>
                  </a:lnTo>
                  <a:lnTo>
                    <a:pt x="6309" y="619"/>
                  </a:lnTo>
                  <a:lnTo>
                    <a:pt x="6371" y="434"/>
                  </a:lnTo>
                  <a:lnTo>
                    <a:pt x="6309" y="248"/>
                  </a:lnTo>
                  <a:lnTo>
                    <a:pt x="6309" y="63"/>
                  </a:lnTo>
                  <a:lnTo>
                    <a:pt x="6309" y="63"/>
                  </a:lnTo>
                  <a:lnTo>
                    <a:pt x="6185" y="1"/>
                  </a:lnTo>
                  <a:lnTo>
                    <a:pt x="6062" y="1"/>
                  </a:lnTo>
                  <a:lnTo>
                    <a:pt x="5691" y="1"/>
                  </a:lnTo>
                  <a:lnTo>
                    <a:pt x="5196" y="125"/>
                  </a:lnTo>
                  <a:lnTo>
                    <a:pt x="4639" y="310"/>
                  </a:lnTo>
                  <a:lnTo>
                    <a:pt x="3588" y="681"/>
                  </a:lnTo>
                  <a:lnTo>
                    <a:pt x="3155" y="867"/>
                  </a:lnTo>
                  <a:lnTo>
                    <a:pt x="3155" y="867"/>
                  </a:lnTo>
                  <a:lnTo>
                    <a:pt x="2289" y="1238"/>
                  </a:lnTo>
                  <a:lnTo>
                    <a:pt x="1423" y="1671"/>
                  </a:lnTo>
                  <a:lnTo>
                    <a:pt x="681" y="2104"/>
                  </a:lnTo>
                  <a:lnTo>
                    <a:pt x="0" y="24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flipH="1">
              <a:off x="8677413" y="2715657"/>
              <a:ext cx="343610" cy="383497"/>
            </a:xfrm>
            <a:custGeom>
              <a:avLst/>
              <a:gdLst/>
              <a:ahLst/>
              <a:cxnLst/>
              <a:rect l="l" t="t" r="r" b="b"/>
              <a:pathLst>
                <a:path w="9588" h="10701" extrusionOk="0">
                  <a:moveTo>
                    <a:pt x="8598" y="1"/>
                  </a:moveTo>
                  <a:lnTo>
                    <a:pt x="7608" y="186"/>
                  </a:lnTo>
                  <a:lnTo>
                    <a:pt x="6680" y="434"/>
                  </a:lnTo>
                  <a:lnTo>
                    <a:pt x="4763" y="1114"/>
                  </a:lnTo>
                  <a:lnTo>
                    <a:pt x="2784" y="1856"/>
                  </a:lnTo>
                  <a:lnTo>
                    <a:pt x="866" y="2660"/>
                  </a:lnTo>
                  <a:lnTo>
                    <a:pt x="248" y="2908"/>
                  </a:lnTo>
                  <a:lnTo>
                    <a:pt x="124" y="2969"/>
                  </a:lnTo>
                  <a:lnTo>
                    <a:pt x="62" y="3031"/>
                  </a:lnTo>
                  <a:lnTo>
                    <a:pt x="0" y="3155"/>
                  </a:lnTo>
                  <a:lnTo>
                    <a:pt x="62" y="3155"/>
                  </a:lnTo>
                  <a:lnTo>
                    <a:pt x="124" y="3217"/>
                  </a:lnTo>
                  <a:lnTo>
                    <a:pt x="186" y="3155"/>
                  </a:lnTo>
                  <a:lnTo>
                    <a:pt x="371" y="3093"/>
                  </a:lnTo>
                  <a:lnTo>
                    <a:pt x="866" y="2846"/>
                  </a:lnTo>
                  <a:lnTo>
                    <a:pt x="2474" y="2165"/>
                  </a:lnTo>
                  <a:lnTo>
                    <a:pt x="4577" y="1361"/>
                  </a:lnTo>
                  <a:lnTo>
                    <a:pt x="6680" y="619"/>
                  </a:lnTo>
                  <a:lnTo>
                    <a:pt x="7608" y="372"/>
                  </a:lnTo>
                  <a:lnTo>
                    <a:pt x="8103" y="248"/>
                  </a:lnTo>
                  <a:lnTo>
                    <a:pt x="8545" y="193"/>
                  </a:lnTo>
                  <a:lnTo>
                    <a:pt x="8545" y="193"/>
                  </a:lnTo>
                  <a:lnTo>
                    <a:pt x="9340" y="6248"/>
                  </a:lnTo>
                  <a:lnTo>
                    <a:pt x="9340" y="6371"/>
                  </a:lnTo>
                  <a:lnTo>
                    <a:pt x="9386" y="6510"/>
                  </a:lnTo>
                  <a:lnTo>
                    <a:pt x="9340" y="6557"/>
                  </a:lnTo>
                  <a:lnTo>
                    <a:pt x="8783" y="6804"/>
                  </a:lnTo>
                  <a:lnTo>
                    <a:pt x="8288" y="7052"/>
                  </a:lnTo>
                  <a:lnTo>
                    <a:pt x="6371" y="8041"/>
                  </a:lnTo>
                  <a:lnTo>
                    <a:pt x="4392" y="8969"/>
                  </a:lnTo>
                  <a:lnTo>
                    <a:pt x="3217" y="9464"/>
                  </a:lnTo>
                  <a:lnTo>
                    <a:pt x="1980" y="9959"/>
                  </a:lnTo>
                  <a:lnTo>
                    <a:pt x="1052" y="10268"/>
                  </a:lnTo>
                  <a:lnTo>
                    <a:pt x="557" y="10392"/>
                  </a:lnTo>
                  <a:lnTo>
                    <a:pt x="124" y="10515"/>
                  </a:lnTo>
                  <a:lnTo>
                    <a:pt x="62" y="10515"/>
                  </a:lnTo>
                  <a:lnTo>
                    <a:pt x="0" y="10577"/>
                  </a:lnTo>
                  <a:lnTo>
                    <a:pt x="62" y="10639"/>
                  </a:lnTo>
                  <a:lnTo>
                    <a:pt x="124" y="10701"/>
                  </a:lnTo>
                  <a:lnTo>
                    <a:pt x="557" y="10577"/>
                  </a:lnTo>
                  <a:lnTo>
                    <a:pt x="1052" y="10515"/>
                  </a:lnTo>
                  <a:lnTo>
                    <a:pt x="1918" y="10206"/>
                  </a:lnTo>
                  <a:lnTo>
                    <a:pt x="3031" y="9711"/>
                  </a:lnTo>
                  <a:lnTo>
                    <a:pt x="4206" y="9216"/>
                  </a:lnTo>
                  <a:lnTo>
                    <a:pt x="6433" y="8227"/>
                  </a:lnTo>
                  <a:lnTo>
                    <a:pt x="8598" y="7113"/>
                  </a:lnTo>
                  <a:lnTo>
                    <a:pt x="9525" y="6619"/>
                  </a:lnTo>
                  <a:lnTo>
                    <a:pt x="9587" y="6557"/>
                  </a:lnTo>
                  <a:lnTo>
                    <a:pt x="8783" y="867"/>
                  </a:lnTo>
                  <a:lnTo>
                    <a:pt x="8721" y="124"/>
                  </a:lnTo>
                  <a:lnTo>
                    <a:pt x="86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flipH="1">
              <a:off x="8542194" y="2813208"/>
              <a:ext cx="37737" cy="17740"/>
            </a:xfrm>
            <a:custGeom>
              <a:avLst/>
              <a:gdLst/>
              <a:ahLst/>
              <a:cxnLst/>
              <a:rect l="l" t="t" r="r" b="b"/>
              <a:pathLst>
                <a:path w="1053" h="495" extrusionOk="0">
                  <a:moveTo>
                    <a:pt x="681" y="0"/>
                  </a:moveTo>
                  <a:lnTo>
                    <a:pt x="434" y="62"/>
                  </a:lnTo>
                  <a:lnTo>
                    <a:pt x="248" y="186"/>
                  </a:lnTo>
                  <a:lnTo>
                    <a:pt x="1" y="309"/>
                  </a:lnTo>
                  <a:lnTo>
                    <a:pt x="1" y="371"/>
                  </a:lnTo>
                  <a:lnTo>
                    <a:pt x="1" y="433"/>
                  </a:lnTo>
                  <a:lnTo>
                    <a:pt x="62" y="495"/>
                  </a:lnTo>
                  <a:lnTo>
                    <a:pt x="124" y="433"/>
                  </a:lnTo>
                  <a:lnTo>
                    <a:pt x="310" y="309"/>
                  </a:lnTo>
                  <a:lnTo>
                    <a:pt x="495" y="247"/>
                  </a:lnTo>
                  <a:lnTo>
                    <a:pt x="743" y="186"/>
                  </a:lnTo>
                  <a:lnTo>
                    <a:pt x="928" y="186"/>
                  </a:lnTo>
                  <a:lnTo>
                    <a:pt x="990" y="124"/>
                  </a:lnTo>
                  <a:lnTo>
                    <a:pt x="1052" y="62"/>
                  </a:lnTo>
                  <a:lnTo>
                    <a:pt x="99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flipH="1">
              <a:off x="8546638" y="2768876"/>
              <a:ext cx="42145" cy="15553"/>
            </a:xfrm>
            <a:custGeom>
              <a:avLst/>
              <a:gdLst/>
              <a:ahLst/>
              <a:cxnLst/>
              <a:rect l="l" t="t" r="r" b="b"/>
              <a:pathLst>
                <a:path w="1176" h="434" extrusionOk="0">
                  <a:moveTo>
                    <a:pt x="804" y="0"/>
                  </a:moveTo>
                  <a:lnTo>
                    <a:pt x="557" y="62"/>
                  </a:lnTo>
                  <a:lnTo>
                    <a:pt x="309" y="124"/>
                  </a:lnTo>
                  <a:lnTo>
                    <a:pt x="62" y="247"/>
                  </a:lnTo>
                  <a:lnTo>
                    <a:pt x="0" y="309"/>
                  </a:lnTo>
                  <a:lnTo>
                    <a:pt x="0" y="371"/>
                  </a:lnTo>
                  <a:lnTo>
                    <a:pt x="62" y="433"/>
                  </a:lnTo>
                  <a:lnTo>
                    <a:pt x="124" y="371"/>
                  </a:lnTo>
                  <a:lnTo>
                    <a:pt x="371" y="309"/>
                  </a:lnTo>
                  <a:lnTo>
                    <a:pt x="619" y="247"/>
                  </a:lnTo>
                  <a:lnTo>
                    <a:pt x="804" y="186"/>
                  </a:lnTo>
                  <a:lnTo>
                    <a:pt x="1114" y="186"/>
                  </a:lnTo>
                  <a:lnTo>
                    <a:pt x="1175" y="124"/>
                  </a:lnTo>
                  <a:lnTo>
                    <a:pt x="1114" y="62"/>
                  </a:lnTo>
                  <a:lnTo>
                    <a:pt x="1052"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flipH="1">
              <a:off x="8546638" y="2726731"/>
              <a:ext cx="53255" cy="13332"/>
            </a:xfrm>
            <a:custGeom>
              <a:avLst/>
              <a:gdLst/>
              <a:ahLst/>
              <a:cxnLst/>
              <a:rect l="l" t="t" r="r" b="b"/>
              <a:pathLst>
                <a:path w="1486" h="372" extrusionOk="0">
                  <a:moveTo>
                    <a:pt x="743" y="1"/>
                  </a:moveTo>
                  <a:lnTo>
                    <a:pt x="372" y="63"/>
                  </a:lnTo>
                  <a:lnTo>
                    <a:pt x="1" y="186"/>
                  </a:lnTo>
                  <a:lnTo>
                    <a:pt x="1" y="248"/>
                  </a:lnTo>
                  <a:lnTo>
                    <a:pt x="1" y="310"/>
                  </a:lnTo>
                  <a:lnTo>
                    <a:pt x="63" y="372"/>
                  </a:lnTo>
                  <a:lnTo>
                    <a:pt x="125" y="372"/>
                  </a:lnTo>
                  <a:lnTo>
                    <a:pt x="434" y="248"/>
                  </a:lnTo>
                  <a:lnTo>
                    <a:pt x="743" y="186"/>
                  </a:lnTo>
                  <a:lnTo>
                    <a:pt x="1052" y="186"/>
                  </a:lnTo>
                  <a:lnTo>
                    <a:pt x="1362" y="310"/>
                  </a:lnTo>
                  <a:lnTo>
                    <a:pt x="1424" y="310"/>
                  </a:lnTo>
                  <a:lnTo>
                    <a:pt x="1485" y="248"/>
                  </a:lnTo>
                  <a:lnTo>
                    <a:pt x="1485" y="186"/>
                  </a:lnTo>
                  <a:lnTo>
                    <a:pt x="1424" y="125"/>
                  </a:lnTo>
                  <a:lnTo>
                    <a:pt x="1052"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flipH="1">
              <a:off x="7640057" y="2684622"/>
              <a:ext cx="937652" cy="359128"/>
            </a:xfrm>
            <a:custGeom>
              <a:avLst/>
              <a:gdLst/>
              <a:ahLst/>
              <a:cxnLst/>
              <a:rect l="l" t="t" r="r" b="b"/>
              <a:pathLst>
                <a:path w="26164" h="10021" extrusionOk="0">
                  <a:moveTo>
                    <a:pt x="25359" y="1"/>
                  </a:moveTo>
                  <a:lnTo>
                    <a:pt x="15649" y="372"/>
                  </a:lnTo>
                  <a:lnTo>
                    <a:pt x="15154" y="434"/>
                  </a:lnTo>
                  <a:lnTo>
                    <a:pt x="14659" y="619"/>
                  </a:lnTo>
                  <a:lnTo>
                    <a:pt x="14226" y="867"/>
                  </a:lnTo>
                  <a:lnTo>
                    <a:pt x="13855" y="1238"/>
                  </a:lnTo>
                  <a:lnTo>
                    <a:pt x="10762" y="5320"/>
                  </a:lnTo>
                  <a:lnTo>
                    <a:pt x="10329" y="5072"/>
                  </a:lnTo>
                  <a:lnTo>
                    <a:pt x="9773" y="4887"/>
                  </a:lnTo>
                  <a:lnTo>
                    <a:pt x="9154" y="4887"/>
                  </a:lnTo>
                  <a:lnTo>
                    <a:pt x="310" y="5567"/>
                  </a:lnTo>
                  <a:lnTo>
                    <a:pt x="186" y="5567"/>
                  </a:lnTo>
                  <a:lnTo>
                    <a:pt x="124" y="5629"/>
                  </a:lnTo>
                  <a:lnTo>
                    <a:pt x="0" y="5815"/>
                  </a:lnTo>
                  <a:lnTo>
                    <a:pt x="62" y="6000"/>
                  </a:lnTo>
                  <a:lnTo>
                    <a:pt x="124" y="6062"/>
                  </a:lnTo>
                  <a:lnTo>
                    <a:pt x="186" y="6124"/>
                  </a:lnTo>
                  <a:lnTo>
                    <a:pt x="6928" y="9773"/>
                  </a:lnTo>
                  <a:lnTo>
                    <a:pt x="7237" y="9897"/>
                  </a:lnTo>
                  <a:lnTo>
                    <a:pt x="7546" y="10021"/>
                  </a:lnTo>
                  <a:lnTo>
                    <a:pt x="8288" y="10021"/>
                  </a:lnTo>
                  <a:lnTo>
                    <a:pt x="13175" y="9588"/>
                  </a:lnTo>
                  <a:lnTo>
                    <a:pt x="19050" y="9155"/>
                  </a:lnTo>
                  <a:lnTo>
                    <a:pt x="19236" y="9093"/>
                  </a:lnTo>
                  <a:lnTo>
                    <a:pt x="19360" y="9031"/>
                  </a:lnTo>
                  <a:lnTo>
                    <a:pt x="25978" y="1361"/>
                  </a:lnTo>
                  <a:lnTo>
                    <a:pt x="26101" y="1114"/>
                  </a:lnTo>
                  <a:lnTo>
                    <a:pt x="26163" y="928"/>
                  </a:lnTo>
                  <a:lnTo>
                    <a:pt x="26163" y="681"/>
                  </a:lnTo>
                  <a:lnTo>
                    <a:pt x="26101" y="496"/>
                  </a:lnTo>
                  <a:lnTo>
                    <a:pt x="25978" y="310"/>
                  </a:lnTo>
                  <a:lnTo>
                    <a:pt x="25792" y="124"/>
                  </a:lnTo>
                  <a:lnTo>
                    <a:pt x="25607" y="63"/>
                  </a:lnTo>
                  <a:lnTo>
                    <a:pt x="2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flipH="1">
              <a:off x="8103326" y="2759989"/>
              <a:ext cx="212839" cy="272688"/>
            </a:xfrm>
            <a:custGeom>
              <a:avLst/>
              <a:gdLst/>
              <a:ahLst/>
              <a:cxnLst/>
              <a:rect l="l" t="t" r="r" b="b"/>
              <a:pathLst>
                <a:path w="5939" h="7609" extrusionOk="0">
                  <a:moveTo>
                    <a:pt x="5815" y="1"/>
                  </a:moveTo>
                  <a:lnTo>
                    <a:pt x="5753" y="63"/>
                  </a:lnTo>
                  <a:lnTo>
                    <a:pt x="2908" y="3774"/>
                  </a:lnTo>
                  <a:lnTo>
                    <a:pt x="63" y="7485"/>
                  </a:lnTo>
                  <a:lnTo>
                    <a:pt x="1" y="7546"/>
                  </a:lnTo>
                  <a:lnTo>
                    <a:pt x="63" y="7608"/>
                  </a:lnTo>
                  <a:lnTo>
                    <a:pt x="186" y="7608"/>
                  </a:lnTo>
                  <a:lnTo>
                    <a:pt x="3031" y="3897"/>
                  </a:lnTo>
                  <a:lnTo>
                    <a:pt x="5877" y="186"/>
                  </a:lnTo>
                  <a:lnTo>
                    <a:pt x="5938" y="124"/>
                  </a:lnTo>
                  <a:lnTo>
                    <a:pt x="5877" y="63"/>
                  </a:lnTo>
                  <a:lnTo>
                    <a:pt x="581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flipH="1">
              <a:off x="7934851" y="2839799"/>
              <a:ext cx="68772" cy="62106"/>
            </a:xfrm>
            <a:custGeom>
              <a:avLst/>
              <a:gdLst/>
              <a:ahLst/>
              <a:cxnLst/>
              <a:rect l="l" t="t" r="r" b="b"/>
              <a:pathLst>
                <a:path w="1919" h="1733" extrusionOk="0">
                  <a:moveTo>
                    <a:pt x="1238" y="0"/>
                  </a:moveTo>
                  <a:lnTo>
                    <a:pt x="867" y="124"/>
                  </a:lnTo>
                  <a:lnTo>
                    <a:pt x="496" y="310"/>
                  </a:lnTo>
                  <a:lnTo>
                    <a:pt x="248" y="619"/>
                  </a:lnTo>
                  <a:lnTo>
                    <a:pt x="63" y="990"/>
                  </a:lnTo>
                  <a:lnTo>
                    <a:pt x="1" y="1299"/>
                  </a:lnTo>
                  <a:lnTo>
                    <a:pt x="63" y="1423"/>
                  </a:lnTo>
                  <a:lnTo>
                    <a:pt x="124" y="1547"/>
                  </a:lnTo>
                  <a:lnTo>
                    <a:pt x="186" y="1670"/>
                  </a:lnTo>
                  <a:lnTo>
                    <a:pt x="372" y="1732"/>
                  </a:lnTo>
                  <a:lnTo>
                    <a:pt x="681" y="1732"/>
                  </a:lnTo>
                  <a:lnTo>
                    <a:pt x="1052" y="1608"/>
                  </a:lnTo>
                  <a:lnTo>
                    <a:pt x="1361" y="1423"/>
                  </a:lnTo>
                  <a:lnTo>
                    <a:pt x="1671" y="1114"/>
                  </a:lnTo>
                  <a:lnTo>
                    <a:pt x="1856" y="742"/>
                  </a:lnTo>
                  <a:lnTo>
                    <a:pt x="1918" y="433"/>
                  </a:lnTo>
                  <a:lnTo>
                    <a:pt x="1856" y="310"/>
                  </a:lnTo>
                  <a:lnTo>
                    <a:pt x="1794" y="186"/>
                  </a:lnTo>
                  <a:lnTo>
                    <a:pt x="1671" y="62"/>
                  </a:lnTo>
                  <a:lnTo>
                    <a:pt x="1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itle 10">
            <a:extLst>
              <a:ext uri="{FF2B5EF4-FFF2-40B4-BE49-F238E27FC236}">
                <a16:creationId xmlns:a16="http://schemas.microsoft.com/office/drawing/2014/main" id="{A8E40F04-4C2F-9124-8F29-8889676BC7EA}"/>
              </a:ext>
            </a:extLst>
          </p:cNvPr>
          <p:cNvSpPr>
            <a:spLocks noGrp="1"/>
          </p:cNvSpPr>
          <p:nvPr>
            <p:ph type="title" idx="4"/>
          </p:nvPr>
        </p:nvSpPr>
        <p:spPr>
          <a:xfrm>
            <a:off x="720000" y="442245"/>
            <a:ext cx="7704000" cy="548700"/>
          </a:xfrm>
        </p:spPr>
        <p:txBody>
          <a:bodyPr/>
          <a:lstStyle/>
          <a:p>
            <a:r>
              <a:rPr lang="vi-VN" sz="2400" dirty="0">
                <a:solidFill>
                  <a:schemeClr val="bg2">
                    <a:lumMod val="25000"/>
                  </a:schemeClr>
                </a:solidFill>
                <a:latin typeface="Arial" panose="020B0604020202020204" pitchFamily="34" charset="0"/>
                <a:cs typeface="Arial" panose="020B0604020202020204" pitchFamily="34" charset="0"/>
              </a:rPr>
              <a:t>Quan sát thông tin SGK tr.21</a:t>
            </a:r>
            <a:endParaRPr lang="vi-VN" sz="2400" dirty="0"/>
          </a:p>
        </p:txBody>
      </p:sp>
      <p:grpSp>
        <p:nvGrpSpPr>
          <p:cNvPr id="15" name="Group 14">
            <a:extLst>
              <a:ext uri="{FF2B5EF4-FFF2-40B4-BE49-F238E27FC236}">
                <a16:creationId xmlns:a16="http://schemas.microsoft.com/office/drawing/2014/main" id="{558746A7-FBC3-9EEA-24A9-7134BFA83DCF}"/>
              </a:ext>
            </a:extLst>
          </p:cNvPr>
          <p:cNvGrpSpPr/>
          <p:nvPr/>
        </p:nvGrpSpPr>
        <p:grpSpPr>
          <a:xfrm>
            <a:off x="1090579" y="1329538"/>
            <a:ext cx="3099507" cy="2766820"/>
            <a:chOff x="913693" y="1253053"/>
            <a:chExt cx="3099507" cy="2766820"/>
          </a:xfrm>
        </p:grpSpPr>
        <p:pic>
          <p:nvPicPr>
            <p:cNvPr id="12" name="Picture 7">
              <a:extLst>
                <a:ext uri="{FF2B5EF4-FFF2-40B4-BE49-F238E27FC236}">
                  <a16:creationId xmlns:a16="http://schemas.microsoft.com/office/drawing/2014/main" id="{392F8660-37A3-1BCB-3799-64771BFB95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3693" y="1253053"/>
              <a:ext cx="3099507" cy="2766820"/>
            </a:xfrm>
            <a:prstGeom prst="rect">
              <a:avLst/>
            </a:prstGeom>
          </p:spPr>
        </p:pic>
        <p:sp>
          <p:nvSpPr>
            <p:cNvPr id="14" name="TextBox 13">
              <a:extLst>
                <a:ext uri="{FF2B5EF4-FFF2-40B4-BE49-F238E27FC236}">
                  <a16:creationId xmlns:a16="http://schemas.microsoft.com/office/drawing/2014/main" id="{B02A1E2F-F12D-CE2B-39B9-94480F8F32C0}"/>
                </a:ext>
              </a:extLst>
            </p:cNvPr>
            <p:cNvSpPr txBox="1"/>
            <p:nvPr/>
          </p:nvSpPr>
          <p:spPr>
            <a:xfrm>
              <a:off x="1203527" y="1565902"/>
              <a:ext cx="2531843" cy="188199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Điểm d khoản 1 Điều 101 Nghị định 15/2020/VĐ-CP của Chính phủ</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6" name="Group 15">
            <a:extLst>
              <a:ext uri="{FF2B5EF4-FFF2-40B4-BE49-F238E27FC236}">
                <a16:creationId xmlns:a16="http://schemas.microsoft.com/office/drawing/2014/main" id="{194E3C09-FC8C-304B-1612-E3AA54D3C661}"/>
              </a:ext>
            </a:extLst>
          </p:cNvPr>
          <p:cNvGrpSpPr/>
          <p:nvPr/>
        </p:nvGrpSpPr>
        <p:grpSpPr>
          <a:xfrm>
            <a:off x="4660229" y="1329538"/>
            <a:ext cx="3099507" cy="2766820"/>
            <a:chOff x="913693" y="1253053"/>
            <a:chExt cx="3099507" cy="2766820"/>
          </a:xfrm>
        </p:grpSpPr>
        <p:pic>
          <p:nvPicPr>
            <p:cNvPr id="17" name="Picture 7">
              <a:extLst>
                <a:ext uri="{FF2B5EF4-FFF2-40B4-BE49-F238E27FC236}">
                  <a16:creationId xmlns:a16="http://schemas.microsoft.com/office/drawing/2014/main" id="{A990394B-224B-1F14-B6DD-F38002AB4C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3693" y="1253053"/>
              <a:ext cx="3099507" cy="2766820"/>
            </a:xfrm>
            <a:prstGeom prst="rect">
              <a:avLst/>
            </a:prstGeom>
          </p:spPr>
        </p:pic>
        <p:sp>
          <p:nvSpPr>
            <p:cNvPr id="18" name="TextBox 17">
              <a:extLst>
                <a:ext uri="{FF2B5EF4-FFF2-40B4-BE49-F238E27FC236}">
                  <a16:creationId xmlns:a16="http://schemas.microsoft.com/office/drawing/2014/main" id="{0EC571ED-BB68-AE89-4F43-BFA0081B047C}"/>
                </a:ext>
              </a:extLst>
            </p:cNvPr>
            <p:cNvSpPr txBox="1"/>
            <p:nvPr/>
          </p:nvSpPr>
          <p:spPr>
            <a:xfrm>
              <a:off x="1186150" y="1541528"/>
              <a:ext cx="2554592" cy="1881990"/>
            </a:xfrm>
            <a:prstGeom prst="rect">
              <a:avLst/>
            </a:prstGeom>
            <a:noFill/>
          </p:spPr>
          <p:txBody>
            <a:bodyPr wrap="square">
              <a:spAutoFit/>
            </a:bodyPr>
            <a:lstStyle/>
            <a:p>
              <a:pPr algn="ctr">
                <a:lnSpc>
                  <a:spcPct val="150000"/>
                </a:lnSpc>
              </a:pPr>
              <a:r>
                <a:rPr lang="vi-VN" sz="2000">
                  <a:solidFill>
                    <a:srgbClr val="000000"/>
                  </a:solidFill>
                  <a:effectLst/>
                  <a:latin typeface="Arial" panose="020B0604020202020204" pitchFamily="34" charset="0"/>
                  <a:ea typeface="SimSun" panose="02010600030101010101" pitchFamily="2" charset="-122"/>
                  <a:cs typeface="Arial" panose="020B0604020202020204" pitchFamily="34" charset="0"/>
                </a:rPr>
                <a:t>Khoản </a:t>
              </a: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1 điều 26 và khoản 3 Điều 16 Luật An ninh mạng số 24/2018/QH14</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8130435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3" name="Title 2">
            <a:extLst>
              <a:ext uri="{FF2B5EF4-FFF2-40B4-BE49-F238E27FC236}">
                <a16:creationId xmlns:a16="http://schemas.microsoft.com/office/drawing/2014/main" id="{2C69572A-FE29-4ABB-F9D8-71C0BC0F064C}"/>
              </a:ext>
            </a:extLst>
          </p:cNvPr>
          <p:cNvSpPr>
            <a:spLocks noGrp="1"/>
          </p:cNvSpPr>
          <p:nvPr>
            <p:ph type="title"/>
          </p:nvPr>
        </p:nvSpPr>
        <p:spPr>
          <a:xfrm>
            <a:off x="720000" y="378494"/>
            <a:ext cx="7704000" cy="548700"/>
          </a:xfrm>
        </p:spPr>
        <p:txBody>
          <a:bodyPr anchor="ctr"/>
          <a:lstStyle/>
          <a:p>
            <a:r>
              <a:rPr lang="vi-VN" sz="2800" dirty="0">
                <a:latin typeface="Arial" panose="020B0604020202020204" pitchFamily="34" charset="0"/>
                <a:cs typeface="Arial" panose="020B0604020202020204" pitchFamily="34" charset="0"/>
              </a:rPr>
              <a:t>KẾT LUẬN</a:t>
            </a:r>
          </a:p>
        </p:txBody>
      </p:sp>
      <p:grpSp>
        <p:nvGrpSpPr>
          <p:cNvPr id="4" name="Group 3">
            <a:extLst>
              <a:ext uri="{FF2B5EF4-FFF2-40B4-BE49-F238E27FC236}">
                <a16:creationId xmlns:a16="http://schemas.microsoft.com/office/drawing/2014/main" id="{7BA4AF31-D1FA-1911-ED7A-A661FC3A7D59}"/>
              </a:ext>
            </a:extLst>
          </p:cNvPr>
          <p:cNvGrpSpPr/>
          <p:nvPr/>
        </p:nvGrpSpPr>
        <p:grpSpPr>
          <a:xfrm>
            <a:off x="613030" y="1036184"/>
            <a:ext cx="7917939" cy="1350420"/>
            <a:chOff x="158466" y="2282376"/>
            <a:chExt cx="7917939" cy="1350420"/>
          </a:xfrm>
        </p:grpSpPr>
        <p:pic>
          <p:nvPicPr>
            <p:cNvPr id="5" name="Picture 2">
              <a:extLst>
                <a:ext uri="{FF2B5EF4-FFF2-40B4-BE49-F238E27FC236}">
                  <a16:creationId xmlns:a16="http://schemas.microsoft.com/office/drawing/2014/main" id="{DE39B5C2-604C-386B-2685-15EE4C9C7BDC}"/>
                </a:ext>
              </a:extLst>
            </p:cNvPr>
            <p:cNvPicPr>
              <a:picLocks noChangeAspect="1" noChangeArrowheads="1"/>
            </p:cNvPicPr>
            <p:nvPr/>
          </p:nvPicPr>
          <p:blipFill>
            <a:blip r:embed="rId3"/>
            <a:srcRect/>
            <a:stretch/>
          </p:blipFill>
          <p:spPr bwMode="auto">
            <a:xfrm>
              <a:off x="5560160" y="2282376"/>
              <a:ext cx="2516245" cy="1350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517E5A-A04C-68C3-1530-E28827A63765}"/>
                </a:ext>
              </a:extLst>
            </p:cNvPr>
            <p:cNvSpPr txBox="1"/>
            <p:nvPr/>
          </p:nvSpPr>
          <p:spPr>
            <a:xfrm>
              <a:off x="158466" y="2282376"/>
              <a:ext cx="5283200" cy="1350420"/>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Đăng thông tin sai sự thật là một hành vi bị nghiêm cấm theo quy định ở điểm d mục 1 Điều 8 Luật An ninh mạng số 24/2018/QH14.</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7" name="Group 6">
            <a:extLst>
              <a:ext uri="{FF2B5EF4-FFF2-40B4-BE49-F238E27FC236}">
                <a16:creationId xmlns:a16="http://schemas.microsoft.com/office/drawing/2014/main" id="{7488A8C3-92CD-0CEC-1687-8AF0362ADBF3}"/>
              </a:ext>
            </a:extLst>
          </p:cNvPr>
          <p:cNvGrpSpPr/>
          <p:nvPr/>
        </p:nvGrpSpPr>
        <p:grpSpPr>
          <a:xfrm>
            <a:off x="613030" y="2652166"/>
            <a:ext cx="7917938" cy="1765919"/>
            <a:chOff x="158466" y="2074628"/>
            <a:chExt cx="7917938" cy="1765919"/>
          </a:xfrm>
        </p:grpSpPr>
        <p:pic>
          <p:nvPicPr>
            <p:cNvPr id="8" name="Picture 2">
              <a:extLst>
                <a:ext uri="{FF2B5EF4-FFF2-40B4-BE49-F238E27FC236}">
                  <a16:creationId xmlns:a16="http://schemas.microsoft.com/office/drawing/2014/main" id="{C663D6FE-C598-88F6-7D53-C4E08D545588}"/>
                </a:ext>
              </a:extLst>
            </p:cNvPr>
            <p:cNvPicPr>
              <a:picLocks noChangeAspect="1" noChangeArrowheads="1"/>
            </p:cNvPicPr>
            <p:nvPr/>
          </p:nvPicPr>
          <p:blipFill rotWithShape="1">
            <a:blip r:embed="rId4"/>
            <a:srcRect l="19026"/>
            <a:stretch/>
          </p:blipFill>
          <p:spPr bwMode="auto">
            <a:xfrm>
              <a:off x="5560159" y="2074629"/>
              <a:ext cx="2516245" cy="1765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92B5E8-EF8F-C560-DD7E-E3932F34C800}"/>
                </a:ext>
              </a:extLst>
            </p:cNvPr>
            <p:cNvSpPr txBox="1"/>
            <p:nvPr/>
          </p:nvSpPr>
          <p:spPr>
            <a:xfrm>
              <a:off x="158466" y="2074628"/>
              <a:ext cx="5283200" cy="1765919"/>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Đăng tải, chia sẻ, bình luận thông tin có nội dung xuyên tạc, vu khống, xúc phạm người khác là hành vi bị nghiêm cấm theo điểm d khoản 2 Điều 12 Luật Công nghệ thông tin số 67/2006/QH11.</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3" name="Title 2">
            <a:extLst>
              <a:ext uri="{FF2B5EF4-FFF2-40B4-BE49-F238E27FC236}">
                <a16:creationId xmlns:a16="http://schemas.microsoft.com/office/drawing/2014/main" id="{2C69572A-FE29-4ABB-F9D8-71C0BC0F064C}"/>
              </a:ext>
            </a:extLst>
          </p:cNvPr>
          <p:cNvSpPr>
            <a:spLocks noGrp="1"/>
          </p:cNvSpPr>
          <p:nvPr>
            <p:ph type="title"/>
          </p:nvPr>
        </p:nvSpPr>
        <p:spPr>
          <a:xfrm>
            <a:off x="720000" y="378494"/>
            <a:ext cx="7704000" cy="548700"/>
          </a:xfrm>
        </p:spPr>
        <p:txBody>
          <a:bodyPr anchor="ctr"/>
          <a:lstStyle/>
          <a:p>
            <a:r>
              <a:rPr lang="vi-VN" sz="2800" dirty="0">
                <a:latin typeface="Arial" panose="020B0604020202020204" pitchFamily="34" charset="0"/>
                <a:cs typeface="Arial" panose="020B0604020202020204" pitchFamily="34" charset="0"/>
              </a:rPr>
              <a:t>KẾT LUẬN</a:t>
            </a:r>
          </a:p>
        </p:txBody>
      </p:sp>
      <p:grpSp>
        <p:nvGrpSpPr>
          <p:cNvPr id="4" name="Group 3">
            <a:extLst>
              <a:ext uri="{FF2B5EF4-FFF2-40B4-BE49-F238E27FC236}">
                <a16:creationId xmlns:a16="http://schemas.microsoft.com/office/drawing/2014/main" id="{7BA4AF31-D1FA-1911-ED7A-A661FC3A7D59}"/>
              </a:ext>
            </a:extLst>
          </p:cNvPr>
          <p:cNvGrpSpPr/>
          <p:nvPr/>
        </p:nvGrpSpPr>
        <p:grpSpPr>
          <a:xfrm>
            <a:off x="613030" y="1036184"/>
            <a:ext cx="7917939" cy="1350420"/>
            <a:chOff x="158466" y="2282376"/>
            <a:chExt cx="7917939" cy="1350420"/>
          </a:xfrm>
        </p:grpSpPr>
        <p:pic>
          <p:nvPicPr>
            <p:cNvPr id="5" name="Picture 2">
              <a:extLst>
                <a:ext uri="{FF2B5EF4-FFF2-40B4-BE49-F238E27FC236}">
                  <a16:creationId xmlns:a16="http://schemas.microsoft.com/office/drawing/2014/main" id="{DE39B5C2-604C-386B-2685-15EE4C9C7BDC}"/>
                </a:ext>
              </a:extLst>
            </p:cNvPr>
            <p:cNvPicPr>
              <a:picLocks noChangeAspect="1" noChangeArrowheads="1"/>
            </p:cNvPicPr>
            <p:nvPr/>
          </p:nvPicPr>
          <p:blipFill>
            <a:blip r:embed="rId3"/>
            <a:srcRect/>
            <a:stretch/>
          </p:blipFill>
          <p:spPr bwMode="auto">
            <a:xfrm>
              <a:off x="5560160" y="2282376"/>
              <a:ext cx="2516245" cy="1350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517E5A-A04C-68C3-1530-E28827A63765}"/>
                </a:ext>
              </a:extLst>
            </p:cNvPr>
            <p:cNvSpPr txBox="1"/>
            <p:nvPr/>
          </p:nvSpPr>
          <p:spPr>
            <a:xfrm>
              <a:off x="158466" y="2282376"/>
              <a:ext cx="5283200" cy="1350420"/>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Những hành vi tiếp tay cho việc lan truyền thông tin sai sự thật và sẽ bị xử phạt theo điểm d khoản 1 Điều 101 Nghị định 15/2020/NĐ-CP.</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7" name="Group 6">
            <a:extLst>
              <a:ext uri="{FF2B5EF4-FFF2-40B4-BE49-F238E27FC236}">
                <a16:creationId xmlns:a16="http://schemas.microsoft.com/office/drawing/2014/main" id="{7488A8C3-92CD-0CEC-1687-8AF0362ADBF3}"/>
              </a:ext>
            </a:extLst>
          </p:cNvPr>
          <p:cNvGrpSpPr/>
          <p:nvPr/>
        </p:nvGrpSpPr>
        <p:grpSpPr>
          <a:xfrm>
            <a:off x="613030" y="2651398"/>
            <a:ext cx="7917938" cy="1767457"/>
            <a:chOff x="158466" y="2073860"/>
            <a:chExt cx="7917938" cy="1767457"/>
          </a:xfrm>
        </p:grpSpPr>
        <p:pic>
          <p:nvPicPr>
            <p:cNvPr id="8" name="Picture 2">
              <a:extLst>
                <a:ext uri="{FF2B5EF4-FFF2-40B4-BE49-F238E27FC236}">
                  <a16:creationId xmlns:a16="http://schemas.microsoft.com/office/drawing/2014/main" id="{C663D6FE-C598-88F6-7D53-C4E08D545588}"/>
                </a:ext>
              </a:extLst>
            </p:cNvPr>
            <p:cNvPicPr>
              <a:picLocks noChangeAspect="1" noChangeArrowheads="1"/>
            </p:cNvPicPr>
            <p:nvPr/>
          </p:nvPicPr>
          <p:blipFill>
            <a:blip r:embed="rId4"/>
            <a:srcRect l="8573" r="8573"/>
            <a:stretch/>
          </p:blipFill>
          <p:spPr bwMode="auto">
            <a:xfrm>
              <a:off x="5560159" y="2074629"/>
              <a:ext cx="2516245" cy="17659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92B5E8-EF8F-C560-DD7E-E3932F34C800}"/>
                </a:ext>
              </a:extLst>
            </p:cNvPr>
            <p:cNvSpPr txBox="1"/>
            <p:nvPr/>
          </p:nvSpPr>
          <p:spPr>
            <a:xfrm>
              <a:off x="158466" y="2073860"/>
              <a:ext cx="5283200" cy="1767457"/>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Bắt nạt hay xúc phạm danh dự của người khác qua mạng cũng là những hành vi phạm pháp theo khoản 1 Điều 26 và khoản 3 Điều 16 Luật An ninh mạng số 24/2018/QH14.</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316547363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grpSp>
        <p:nvGrpSpPr>
          <p:cNvPr id="1422" name="Google Shape;1422;p37"/>
          <p:cNvGrpSpPr/>
          <p:nvPr/>
        </p:nvGrpSpPr>
        <p:grpSpPr>
          <a:xfrm>
            <a:off x="6769088" y="3956098"/>
            <a:ext cx="480833" cy="643334"/>
            <a:chOff x="150500" y="3822988"/>
            <a:chExt cx="569630" cy="762141"/>
          </a:xfrm>
        </p:grpSpPr>
        <p:sp>
          <p:nvSpPr>
            <p:cNvPr id="1423" name="Google Shape;1423;p37"/>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7"/>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7"/>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7"/>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7"/>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7"/>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7"/>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7"/>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7"/>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37"/>
          <p:cNvGrpSpPr/>
          <p:nvPr/>
        </p:nvGrpSpPr>
        <p:grpSpPr>
          <a:xfrm>
            <a:off x="5142391" y="1247750"/>
            <a:ext cx="3456707" cy="1348419"/>
            <a:chOff x="4837950" y="1171550"/>
            <a:chExt cx="3456707" cy="1348419"/>
          </a:xfrm>
        </p:grpSpPr>
        <p:grpSp>
          <p:nvGrpSpPr>
            <p:cNvPr id="1433" name="Google Shape;1433;p37"/>
            <p:cNvGrpSpPr/>
            <p:nvPr/>
          </p:nvGrpSpPr>
          <p:grpSpPr>
            <a:xfrm>
              <a:off x="5290450" y="1171550"/>
              <a:ext cx="1124813" cy="885613"/>
              <a:chOff x="5284625" y="-234825"/>
              <a:chExt cx="1124813" cy="885613"/>
            </a:xfrm>
          </p:grpSpPr>
          <p:sp>
            <p:nvSpPr>
              <p:cNvPr id="1434" name="Google Shape;1434;p37"/>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7"/>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7"/>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7"/>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7"/>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7"/>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7"/>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7"/>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7"/>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7"/>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7"/>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7"/>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7"/>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7"/>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7"/>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7"/>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7"/>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7"/>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7"/>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7"/>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7"/>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7"/>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7" name="Google Shape;1457;p37"/>
            <p:cNvGrpSpPr/>
            <p:nvPr/>
          </p:nvGrpSpPr>
          <p:grpSpPr>
            <a:xfrm>
              <a:off x="6890988" y="1669575"/>
              <a:ext cx="569636" cy="387603"/>
              <a:chOff x="6884625" y="563500"/>
              <a:chExt cx="569636" cy="387603"/>
            </a:xfrm>
          </p:grpSpPr>
          <p:sp>
            <p:nvSpPr>
              <p:cNvPr id="1458" name="Google Shape;1458;p37"/>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37"/>
            <p:cNvGrpSpPr/>
            <p:nvPr/>
          </p:nvGrpSpPr>
          <p:grpSpPr>
            <a:xfrm>
              <a:off x="7944125" y="2057163"/>
              <a:ext cx="350532" cy="337682"/>
              <a:chOff x="6625800" y="1711525"/>
              <a:chExt cx="350532" cy="337682"/>
            </a:xfrm>
          </p:grpSpPr>
          <p:sp>
            <p:nvSpPr>
              <p:cNvPr id="1470" name="Google Shape;1470;p37"/>
              <p:cNvSpPr/>
              <p:nvPr/>
            </p:nvSpPr>
            <p:spPr>
              <a:xfrm>
                <a:off x="6625800" y="1711525"/>
                <a:ext cx="350532" cy="337682"/>
              </a:xfrm>
              <a:custGeom>
                <a:avLst/>
                <a:gdLst/>
                <a:ahLst/>
                <a:cxnLst/>
                <a:rect l="l" t="t" r="r" b="b"/>
                <a:pathLst>
                  <a:path w="6520" h="6281" extrusionOk="0">
                    <a:moveTo>
                      <a:pt x="3618" y="60"/>
                    </a:moveTo>
                    <a:lnTo>
                      <a:pt x="3845" y="96"/>
                    </a:lnTo>
                    <a:lnTo>
                      <a:pt x="4048" y="131"/>
                    </a:lnTo>
                    <a:lnTo>
                      <a:pt x="4262" y="179"/>
                    </a:lnTo>
                    <a:lnTo>
                      <a:pt x="4465" y="251"/>
                    </a:lnTo>
                    <a:lnTo>
                      <a:pt x="4656" y="334"/>
                    </a:lnTo>
                    <a:lnTo>
                      <a:pt x="4848" y="430"/>
                    </a:lnTo>
                    <a:lnTo>
                      <a:pt x="5039" y="537"/>
                    </a:lnTo>
                    <a:lnTo>
                      <a:pt x="5206" y="657"/>
                    </a:lnTo>
                    <a:lnTo>
                      <a:pt x="5373" y="788"/>
                    </a:lnTo>
                    <a:lnTo>
                      <a:pt x="5540" y="931"/>
                    </a:lnTo>
                    <a:lnTo>
                      <a:pt x="5683" y="1087"/>
                    </a:lnTo>
                    <a:lnTo>
                      <a:pt x="5815" y="1254"/>
                    </a:lnTo>
                    <a:lnTo>
                      <a:pt x="5934" y="1421"/>
                    </a:lnTo>
                    <a:lnTo>
                      <a:pt x="6053" y="1612"/>
                    </a:lnTo>
                    <a:lnTo>
                      <a:pt x="6149" y="1791"/>
                    </a:lnTo>
                    <a:lnTo>
                      <a:pt x="6233" y="1982"/>
                    </a:lnTo>
                    <a:lnTo>
                      <a:pt x="6304" y="2185"/>
                    </a:lnTo>
                    <a:lnTo>
                      <a:pt x="6364" y="2400"/>
                    </a:lnTo>
                    <a:lnTo>
                      <a:pt x="6412" y="2615"/>
                    </a:lnTo>
                    <a:lnTo>
                      <a:pt x="6447" y="2830"/>
                    </a:lnTo>
                    <a:lnTo>
                      <a:pt x="6459" y="3057"/>
                    </a:lnTo>
                    <a:lnTo>
                      <a:pt x="6459" y="3271"/>
                    </a:lnTo>
                    <a:lnTo>
                      <a:pt x="6435" y="3486"/>
                    </a:lnTo>
                    <a:lnTo>
                      <a:pt x="6400" y="3713"/>
                    </a:lnTo>
                    <a:lnTo>
                      <a:pt x="6352" y="3928"/>
                    </a:lnTo>
                    <a:lnTo>
                      <a:pt x="6292" y="4131"/>
                    </a:lnTo>
                    <a:lnTo>
                      <a:pt x="6221" y="4322"/>
                    </a:lnTo>
                    <a:lnTo>
                      <a:pt x="6125" y="4525"/>
                    </a:lnTo>
                    <a:lnTo>
                      <a:pt x="6030" y="4704"/>
                    </a:lnTo>
                    <a:lnTo>
                      <a:pt x="5910" y="4883"/>
                    </a:lnTo>
                    <a:lnTo>
                      <a:pt x="5791" y="5050"/>
                    </a:lnTo>
                    <a:lnTo>
                      <a:pt x="5647" y="5218"/>
                    </a:lnTo>
                    <a:lnTo>
                      <a:pt x="5504" y="5373"/>
                    </a:lnTo>
                    <a:lnTo>
                      <a:pt x="5337" y="5516"/>
                    </a:lnTo>
                    <a:lnTo>
                      <a:pt x="5170" y="5636"/>
                    </a:lnTo>
                    <a:lnTo>
                      <a:pt x="4991" y="5755"/>
                    </a:lnTo>
                    <a:lnTo>
                      <a:pt x="4812" y="5862"/>
                    </a:lnTo>
                    <a:lnTo>
                      <a:pt x="4621" y="5958"/>
                    </a:lnTo>
                    <a:lnTo>
                      <a:pt x="4418" y="6041"/>
                    </a:lnTo>
                    <a:lnTo>
                      <a:pt x="4215" y="6101"/>
                    </a:lnTo>
                    <a:lnTo>
                      <a:pt x="4012" y="6149"/>
                    </a:lnTo>
                    <a:lnTo>
                      <a:pt x="3761" y="6197"/>
                    </a:lnTo>
                    <a:lnTo>
                      <a:pt x="3498" y="6209"/>
                    </a:lnTo>
                    <a:lnTo>
                      <a:pt x="3248" y="6209"/>
                    </a:lnTo>
                    <a:lnTo>
                      <a:pt x="2985" y="6197"/>
                    </a:lnTo>
                    <a:lnTo>
                      <a:pt x="2734" y="6149"/>
                    </a:lnTo>
                    <a:lnTo>
                      <a:pt x="2495" y="6089"/>
                    </a:lnTo>
                    <a:lnTo>
                      <a:pt x="2245" y="6006"/>
                    </a:lnTo>
                    <a:lnTo>
                      <a:pt x="2018" y="5898"/>
                    </a:lnTo>
                    <a:lnTo>
                      <a:pt x="1791" y="5779"/>
                    </a:lnTo>
                    <a:lnTo>
                      <a:pt x="1576" y="5636"/>
                    </a:lnTo>
                    <a:lnTo>
                      <a:pt x="1540" y="5636"/>
                    </a:lnTo>
                    <a:lnTo>
                      <a:pt x="1469" y="5707"/>
                    </a:lnTo>
                    <a:lnTo>
                      <a:pt x="1385" y="5767"/>
                    </a:lnTo>
                    <a:lnTo>
                      <a:pt x="1301" y="5815"/>
                    </a:lnTo>
                    <a:lnTo>
                      <a:pt x="1206" y="5862"/>
                    </a:lnTo>
                    <a:lnTo>
                      <a:pt x="1015" y="5934"/>
                    </a:lnTo>
                    <a:lnTo>
                      <a:pt x="824" y="5970"/>
                    </a:lnTo>
                    <a:lnTo>
                      <a:pt x="633" y="5982"/>
                    </a:lnTo>
                    <a:lnTo>
                      <a:pt x="430" y="5970"/>
                    </a:lnTo>
                    <a:lnTo>
                      <a:pt x="334" y="5958"/>
                    </a:lnTo>
                    <a:lnTo>
                      <a:pt x="239" y="5934"/>
                    </a:lnTo>
                    <a:lnTo>
                      <a:pt x="143" y="5898"/>
                    </a:lnTo>
                    <a:lnTo>
                      <a:pt x="120" y="5890"/>
                    </a:lnTo>
                    <a:lnTo>
                      <a:pt x="120" y="5890"/>
                    </a:lnTo>
                    <a:lnTo>
                      <a:pt x="191" y="5862"/>
                    </a:lnTo>
                    <a:lnTo>
                      <a:pt x="334" y="5779"/>
                    </a:lnTo>
                    <a:lnTo>
                      <a:pt x="466" y="5683"/>
                    </a:lnTo>
                    <a:lnTo>
                      <a:pt x="585" y="5576"/>
                    </a:lnTo>
                    <a:lnTo>
                      <a:pt x="693" y="5456"/>
                    </a:lnTo>
                    <a:lnTo>
                      <a:pt x="788" y="5313"/>
                    </a:lnTo>
                    <a:lnTo>
                      <a:pt x="860" y="5170"/>
                    </a:lnTo>
                    <a:lnTo>
                      <a:pt x="917" y="5022"/>
                    </a:lnTo>
                    <a:lnTo>
                      <a:pt x="931" y="5015"/>
                    </a:lnTo>
                    <a:lnTo>
                      <a:pt x="919" y="4991"/>
                    </a:lnTo>
                    <a:lnTo>
                      <a:pt x="776" y="4776"/>
                    </a:lnTo>
                    <a:lnTo>
                      <a:pt x="645" y="4537"/>
                    </a:lnTo>
                    <a:lnTo>
                      <a:pt x="525" y="4310"/>
                    </a:lnTo>
                    <a:lnTo>
                      <a:pt x="442" y="4059"/>
                    </a:lnTo>
                    <a:lnTo>
                      <a:pt x="370" y="3809"/>
                    </a:lnTo>
                    <a:lnTo>
                      <a:pt x="322" y="3546"/>
                    </a:lnTo>
                    <a:lnTo>
                      <a:pt x="299" y="3283"/>
                    </a:lnTo>
                    <a:lnTo>
                      <a:pt x="299" y="3021"/>
                    </a:lnTo>
                    <a:lnTo>
                      <a:pt x="310" y="2806"/>
                    </a:lnTo>
                    <a:lnTo>
                      <a:pt x="346" y="2591"/>
                    </a:lnTo>
                    <a:lnTo>
                      <a:pt x="394" y="2376"/>
                    </a:lnTo>
                    <a:lnTo>
                      <a:pt x="454" y="2173"/>
                    </a:lnTo>
                    <a:lnTo>
                      <a:pt x="525" y="1970"/>
                    </a:lnTo>
                    <a:lnTo>
                      <a:pt x="621" y="1767"/>
                    </a:lnTo>
                    <a:lnTo>
                      <a:pt x="716" y="1576"/>
                    </a:lnTo>
                    <a:lnTo>
                      <a:pt x="836" y="1397"/>
                    </a:lnTo>
                    <a:lnTo>
                      <a:pt x="955" y="1230"/>
                    </a:lnTo>
                    <a:lnTo>
                      <a:pt x="1098" y="1063"/>
                    </a:lnTo>
                    <a:lnTo>
                      <a:pt x="1242" y="919"/>
                    </a:lnTo>
                    <a:lnTo>
                      <a:pt x="1397" y="776"/>
                    </a:lnTo>
                    <a:lnTo>
                      <a:pt x="1564" y="645"/>
                    </a:lnTo>
                    <a:lnTo>
                      <a:pt x="1743" y="525"/>
                    </a:lnTo>
                    <a:lnTo>
                      <a:pt x="1922" y="418"/>
                    </a:lnTo>
                    <a:lnTo>
                      <a:pt x="2113" y="322"/>
                    </a:lnTo>
                    <a:lnTo>
                      <a:pt x="2316" y="239"/>
                    </a:lnTo>
                    <a:lnTo>
                      <a:pt x="2519" y="179"/>
                    </a:lnTo>
                    <a:lnTo>
                      <a:pt x="2734" y="119"/>
                    </a:lnTo>
                    <a:lnTo>
                      <a:pt x="2961" y="84"/>
                    </a:lnTo>
                    <a:lnTo>
                      <a:pt x="3176" y="60"/>
                    </a:lnTo>
                    <a:close/>
                    <a:moveTo>
                      <a:pt x="3152" y="0"/>
                    </a:moveTo>
                    <a:lnTo>
                      <a:pt x="2925" y="24"/>
                    </a:lnTo>
                    <a:lnTo>
                      <a:pt x="2710" y="72"/>
                    </a:lnTo>
                    <a:lnTo>
                      <a:pt x="2483" y="119"/>
                    </a:lnTo>
                    <a:lnTo>
                      <a:pt x="2281" y="191"/>
                    </a:lnTo>
                    <a:lnTo>
                      <a:pt x="2078" y="275"/>
                    </a:lnTo>
                    <a:lnTo>
                      <a:pt x="1887" y="370"/>
                    </a:lnTo>
                    <a:lnTo>
                      <a:pt x="1707" y="478"/>
                    </a:lnTo>
                    <a:lnTo>
                      <a:pt x="1528" y="597"/>
                    </a:lnTo>
                    <a:lnTo>
                      <a:pt x="1349" y="728"/>
                    </a:lnTo>
                    <a:lnTo>
                      <a:pt x="1194" y="884"/>
                    </a:lnTo>
                    <a:lnTo>
                      <a:pt x="1039" y="1039"/>
                    </a:lnTo>
                    <a:lnTo>
                      <a:pt x="907" y="1206"/>
                    </a:lnTo>
                    <a:lnTo>
                      <a:pt x="776" y="1373"/>
                    </a:lnTo>
                    <a:lnTo>
                      <a:pt x="657" y="1564"/>
                    </a:lnTo>
                    <a:lnTo>
                      <a:pt x="561" y="1755"/>
                    </a:lnTo>
                    <a:lnTo>
                      <a:pt x="466" y="1946"/>
                    </a:lnTo>
                    <a:lnTo>
                      <a:pt x="394" y="2161"/>
                    </a:lnTo>
                    <a:lnTo>
                      <a:pt x="334" y="2364"/>
                    </a:lnTo>
                    <a:lnTo>
                      <a:pt x="287" y="2579"/>
                    </a:lnTo>
                    <a:lnTo>
                      <a:pt x="251" y="2830"/>
                    </a:lnTo>
                    <a:lnTo>
                      <a:pt x="239" y="3092"/>
                    </a:lnTo>
                    <a:lnTo>
                      <a:pt x="251" y="3343"/>
                    </a:lnTo>
                    <a:lnTo>
                      <a:pt x="275" y="3606"/>
                    </a:lnTo>
                    <a:lnTo>
                      <a:pt x="322" y="3857"/>
                    </a:lnTo>
                    <a:lnTo>
                      <a:pt x="394" y="4107"/>
                    </a:lnTo>
                    <a:lnTo>
                      <a:pt x="478" y="4346"/>
                    </a:lnTo>
                    <a:lnTo>
                      <a:pt x="597" y="4585"/>
                    </a:lnTo>
                    <a:lnTo>
                      <a:pt x="716" y="4812"/>
                    </a:lnTo>
                    <a:lnTo>
                      <a:pt x="865" y="5018"/>
                    </a:lnTo>
                    <a:lnTo>
                      <a:pt x="812" y="5146"/>
                    </a:lnTo>
                    <a:lnTo>
                      <a:pt x="740" y="5289"/>
                    </a:lnTo>
                    <a:lnTo>
                      <a:pt x="645" y="5409"/>
                    </a:lnTo>
                    <a:lnTo>
                      <a:pt x="549" y="5528"/>
                    </a:lnTo>
                    <a:lnTo>
                      <a:pt x="430" y="5636"/>
                    </a:lnTo>
                    <a:lnTo>
                      <a:pt x="310" y="5731"/>
                    </a:lnTo>
                    <a:lnTo>
                      <a:pt x="167" y="5803"/>
                    </a:lnTo>
                    <a:lnTo>
                      <a:pt x="24" y="5862"/>
                    </a:lnTo>
                    <a:lnTo>
                      <a:pt x="0" y="5874"/>
                    </a:lnTo>
                    <a:lnTo>
                      <a:pt x="0" y="5886"/>
                    </a:lnTo>
                    <a:lnTo>
                      <a:pt x="0" y="5898"/>
                    </a:lnTo>
                    <a:lnTo>
                      <a:pt x="12" y="5910"/>
                    </a:lnTo>
                    <a:lnTo>
                      <a:pt x="108" y="5958"/>
                    </a:lnTo>
                    <a:lnTo>
                      <a:pt x="215" y="5994"/>
                    </a:lnTo>
                    <a:lnTo>
                      <a:pt x="310" y="6018"/>
                    </a:lnTo>
                    <a:lnTo>
                      <a:pt x="418" y="6030"/>
                    </a:lnTo>
                    <a:lnTo>
                      <a:pt x="525" y="6041"/>
                    </a:lnTo>
                    <a:lnTo>
                      <a:pt x="728" y="6041"/>
                    </a:lnTo>
                    <a:lnTo>
                      <a:pt x="836" y="6030"/>
                    </a:lnTo>
                    <a:lnTo>
                      <a:pt x="931" y="6006"/>
                    </a:lnTo>
                    <a:lnTo>
                      <a:pt x="1039" y="5982"/>
                    </a:lnTo>
                    <a:lnTo>
                      <a:pt x="1134" y="5946"/>
                    </a:lnTo>
                    <a:lnTo>
                      <a:pt x="1230" y="5910"/>
                    </a:lnTo>
                    <a:lnTo>
                      <a:pt x="1325" y="5862"/>
                    </a:lnTo>
                    <a:lnTo>
                      <a:pt x="1421" y="5815"/>
                    </a:lnTo>
                    <a:lnTo>
                      <a:pt x="1504" y="5755"/>
                    </a:lnTo>
                    <a:lnTo>
                      <a:pt x="1572" y="5697"/>
                    </a:lnTo>
                    <a:lnTo>
                      <a:pt x="1572" y="5697"/>
                    </a:lnTo>
                    <a:lnTo>
                      <a:pt x="1779" y="5838"/>
                    </a:lnTo>
                    <a:lnTo>
                      <a:pt x="2018" y="5958"/>
                    </a:lnTo>
                    <a:lnTo>
                      <a:pt x="2257" y="6065"/>
                    </a:lnTo>
                    <a:lnTo>
                      <a:pt x="2519" y="6149"/>
                    </a:lnTo>
                    <a:lnTo>
                      <a:pt x="2770" y="6221"/>
                    </a:lnTo>
                    <a:lnTo>
                      <a:pt x="3045" y="6256"/>
                    </a:lnTo>
                    <a:lnTo>
                      <a:pt x="3307" y="6280"/>
                    </a:lnTo>
                    <a:lnTo>
                      <a:pt x="3582" y="6268"/>
                    </a:lnTo>
                    <a:lnTo>
                      <a:pt x="3797" y="6244"/>
                    </a:lnTo>
                    <a:lnTo>
                      <a:pt x="4012" y="6209"/>
                    </a:lnTo>
                    <a:lnTo>
                      <a:pt x="4227" y="6161"/>
                    </a:lnTo>
                    <a:lnTo>
                      <a:pt x="4442" y="6089"/>
                    </a:lnTo>
                    <a:lnTo>
                      <a:pt x="4645" y="6006"/>
                    </a:lnTo>
                    <a:lnTo>
                      <a:pt x="4848" y="5910"/>
                    </a:lnTo>
                    <a:lnTo>
                      <a:pt x="5039" y="5803"/>
                    </a:lnTo>
                    <a:lnTo>
                      <a:pt x="5218" y="5683"/>
                    </a:lnTo>
                    <a:lnTo>
                      <a:pt x="5385" y="5552"/>
                    </a:lnTo>
                    <a:lnTo>
                      <a:pt x="5552" y="5409"/>
                    </a:lnTo>
                    <a:lnTo>
                      <a:pt x="5695" y="5253"/>
                    </a:lnTo>
                    <a:lnTo>
                      <a:pt x="5839" y="5086"/>
                    </a:lnTo>
                    <a:lnTo>
                      <a:pt x="5970" y="4919"/>
                    </a:lnTo>
                    <a:lnTo>
                      <a:pt x="6077" y="4740"/>
                    </a:lnTo>
                    <a:lnTo>
                      <a:pt x="6185" y="4549"/>
                    </a:lnTo>
                    <a:lnTo>
                      <a:pt x="6268" y="4346"/>
                    </a:lnTo>
                    <a:lnTo>
                      <a:pt x="6352" y="4143"/>
                    </a:lnTo>
                    <a:lnTo>
                      <a:pt x="6412" y="3928"/>
                    </a:lnTo>
                    <a:lnTo>
                      <a:pt x="6471" y="3701"/>
                    </a:lnTo>
                    <a:lnTo>
                      <a:pt x="6495" y="3486"/>
                    </a:lnTo>
                    <a:lnTo>
                      <a:pt x="6519" y="3260"/>
                    </a:lnTo>
                    <a:lnTo>
                      <a:pt x="6519" y="3033"/>
                    </a:lnTo>
                    <a:lnTo>
                      <a:pt x="6495" y="2806"/>
                    </a:lnTo>
                    <a:lnTo>
                      <a:pt x="6471" y="2591"/>
                    </a:lnTo>
                    <a:lnTo>
                      <a:pt x="6424" y="2376"/>
                    </a:lnTo>
                    <a:lnTo>
                      <a:pt x="6364" y="2161"/>
                    </a:lnTo>
                    <a:lnTo>
                      <a:pt x="6292" y="1958"/>
                    </a:lnTo>
                    <a:lnTo>
                      <a:pt x="6197" y="1755"/>
                    </a:lnTo>
                    <a:lnTo>
                      <a:pt x="6101" y="1564"/>
                    </a:lnTo>
                    <a:lnTo>
                      <a:pt x="5982" y="1385"/>
                    </a:lnTo>
                    <a:lnTo>
                      <a:pt x="5850" y="1206"/>
                    </a:lnTo>
                    <a:lnTo>
                      <a:pt x="5719" y="1039"/>
                    </a:lnTo>
                    <a:lnTo>
                      <a:pt x="5564" y="884"/>
                    </a:lnTo>
                    <a:lnTo>
                      <a:pt x="5409" y="740"/>
                    </a:lnTo>
                    <a:lnTo>
                      <a:pt x="5242" y="609"/>
                    </a:lnTo>
                    <a:lnTo>
                      <a:pt x="5062" y="478"/>
                    </a:lnTo>
                    <a:lnTo>
                      <a:pt x="4871" y="370"/>
                    </a:lnTo>
                    <a:lnTo>
                      <a:pt x="4680" y="275"/>
                    </a:lnTo>
                    <a:lnTo>
                      <a:pt x="4477" y="191"/>
                    </a:lnTo>
                    <a:lnTo>
                      <a:pt x="4274" y="131"/>
                    </a:lnTo>
                    <a:lnTo>
                      <a:pt x="4060" y="72"/>
                    </a:lnTo>
                    <a:lnTo>
                      <a:pt x="3833" y="24"/>
                    </a:lnTo>
                    <a:lnTo>
                      <a:pt x="36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6733592" y="1861680"/>
                <a:ext cx="36666" cy="36666"/>
              </a:xfrm>
              <a:custGeom>
                <a:avLst/>
                <a:gdLst/>
                <a:ahLst/>
                <a:cxnLst/>
                <a:rect l="l" t="t" r="r" b="b"/>
                <a:pathLst>
                  <a:path w="682" h="682" extrusionOk="0">
                    <a:moveTo>
                      <a:pt x="335" y="1"/>
                    </a:moveTo>
                    <a:lnTo>
                      <a:pt x="276" y="13"/>
                    </a:lnTo>
                    <a:lnTo>
                      <a:pt x="204" y="25"/>
                    </a:lnTo>
                    <a:lnTo>
                      <a:pt x="144" y="61"/>
                    </a:lnTo>
                    <a:lnTo>
                      <a:pt x="96" y="96"/>
                    </a:lnTo>
                    <a:lnTo>
                      <a:pt x="61" y="156"/>
                    </a:lnTo>
                    <a:lnTo>
                      <a:pt x="25" y="204"/>
                    </a:lnTo>
                    <a:lnTo>
                      <a:pt x="1" y="276"/>
                    </a:lnTo>
                    <a:lnTo>
                      <a:pt x="1" y="347"/>
                    </a:lnTo>
                    <a:lnTo>
                      <a:pt x="1" y="407"/>
                    </a:lnTo>
                    <a:lnTo>
                      <a:pt x="25" y="478"/>
                    </a:lnTo>
                    <a:lnTo>
                      <a:pt x="61" y="538"/>
                    </a:lnTo>
                    <a:lnTo>
                      <a:pt x="96" y="586"/>
                    </a:lnTo>
                    <a:lnTo>
                      <a:pt x="144" y="622"/>
                    </a:lnTo>
                    <a:lnTo>
                      <a:pt x="204" y="658"/>
                    </a:lnTo>
                    <a:lnTo>
                      <a:pt x="276" y="681"/>
                    </a:lnTo>
                    <a:lnTo>
                      <a:pt x="407" y="681"/>
                    </a:lnTo>
                    <a:lnTo>
                      <a:pt x="478" y="658"/>
                    </a:lnTo>
                    <a:lnTo>
                      <a:pt x="526" y="622"/>
                    </a:lnTo>
                    <a:lnTo>
                      <a:pt x="586" y="586"/>
                    </a:lnTo>
                    <a:lnTo>
                      <a:pt x="622" y="538"/>
                    </a:lnTo>
                    <a:lnTo>
                      <a:pt x="658" y="478"/>
                    </a:lnTo>
                    <a:lnTo>
                      <a:pt x="670" y="407"/>
                    </a:lnTo>
                    <a:lnTo>
                      <a:pt x="681" y="347"/>
                    </a:lnTo>
                    <a:lnTo>
                      <a:pt x="670" y="276"/>
                    </a:lnTo>
                    <a:lnTo>
                      <a:pt x="658" y="204"/>
                    </a:lnTo>
                    <a:lnTo>
                      <a:pt x="622" y="156"/>
                    </a:lnTo>
                    <a:lnTo>
                      <a:pt x="586" y="96"/>
                    </a:lnTo>
                    <a:lnTo>
                      <a:pt x="526" y="61"/>
                    </a:lnTo>
                    <a:lnTo>
                      <a:pt x="478"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6793321" y="1861680"/>
                <a:ext cx="36612" cy="36666"/>
              </a:xfrm>
              <a:custGeom>
                <a:avLst/>
                <a:gdLst/>
                <a:ahLst/>
                <a:cxnLst/>
                <a:rect l="l" t="t" r="r" b="b"/>
                <a:pathLst>
                  <a:path w="681" h="682" extrusionOk="0">
                    <a:moveTo>
                      <a:pt x="335" y="1"/>
                    </a:moveTo>
                    <a:lnTo>
                      <a:pt x="275" y="13"/>
                    </a:lnTo>
                    <a:lnTo>
                      <a:pt x="203" y="25"/>
                    </a:lnTo>
                    <a:lnTo>
                      <a:pt x="144" y="61"/>
                    </a:lnTo>
                    <a:lnTo>
                      <a:pt x="96" y="96"/>
                    </a:lnTo>
                    <a:lnTo>
                      <a:pt x="60" y="156"/>
                    </a:lnTo>
                    <a:lnTo>
                      <a:pt x="24" y="204"/>
                    </a:lnTo>
                    <a:lnTo>
                      <a:pt x="0" y="276"/>
                    </a:lnTo>
                    <a:lnTo>
                      <a:pt x="0" y="347"/>
                    </a:lnTo>
                    <a:lnTo>
                      <a:pt x="0" y="407"/>
                    </a:lnTo>
                    <a:lnTo>
                      <a:pt x="24" y="478"/>
                    </a:lnTo>
                    <a:lnTo>
                      <a:pt x="60" y="538"/>
                    </a:lnTo>
                    <a:lnTo>
                      <a:pt x="96" y="586"/>
                    </a:lnTo>
                    <a:lnTo>
                      <a:pt x="144" y="622"/>
                    </a:lnTo>
                    <a:lnTo>
                      <a:pt x="203" y="658"/>
                    </a:lnTo>
                    <a:lnTo>
                      <a:pt x="275" y="681"/>
                    </a:lnTo>
                    <a:lnTo>
                      <a:pt x="406" y="681"/>
                    </a:lnTo>
                    <a:lnTo>
                      <a:pt x="478" y="658"/>
                    </a:lnTo>
                    <a:lnTo>
                      <a:pt x="526" y="622"/>
                    </a:lnTo>
                    <a:lnTo>
                      <a:pt x="585" y="586"/>
                    </a:lnTo>
                    <a:lnTo>
                      <a:pt x="621" y="538"/>
                    </a:lnTo>
                    <a:lnTo>
                      <a:pt x="657" y="478"/>
                    </a:lnTo>
                    <a:lnTo>
                      <a:pt x="669" y="407"/>
                    </a:lnTo>
                    <a:lnTo>
                      <a:pt x="681" y="347"/>
                    </a:lnTo>
                    <a:lnTo>
                      <a:pt x="669" y="276"/>
                    </a:lnTo>
                    <a:lnTo>
                      <a:pt x="657" y="204"/>
                    </a:lnTo>
                    <a:lnTo>
                      <a:pt x="621" y="156"/>
                    </a:lnTo>
                    <a:lnTo>
                      <a:pt x="585" y="96"/>
                    </a:lnTo>
                    <a:lnTo>
                      <a:pt x="526" y="61"/>
                    </a:lnTo>
                    <a:lnTo>
                      <a:pt x="478" y="25"/>
                    </a:lnTo>
                    <a:lnTo>
                      <a:pt x="406"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6852996" y="1861680"/>
                <a:ext cx="36666" cy="36666"/>
              </a:xfrm>
              <a:custGeom>
                <a:avLst/>
                <a:gdLst/>
                <a:ahLst/>
                <a:cxnLst/>
                <a:rect l="l" t="t" r="r" b="b"/>
                <a:pathLst>
                  <a:path w="682" h="682" extrusionOk="0">
                    <a:moveTo>
                      <a:pt x="335" y="1"/>
                    </a:moveTo>
                    <a:lnTo>
                      <a:pt x="275" y="13"/>
                    </a:lnTo>
                    <a:lnTo>
                      <a:pt x="204" y="25"/>
                    </a:lnTo>
                    <a:lnTo>
                      <a:pt x="144" y="61"/>
                    </a:lnTo>
                    <a:lnTo>
                      <a:pt x="96" y="96"/>
                    </a:lnTo>
                    <a:lnTo>
                      <a:pt x="60" y="156"/>
                    </a:lnTo>
                    <a:lnTo>
                      <a:pt x="25" y="204"/>
                    </a:lnTo>
                    <a:lnTo>
                      <a:pt x="1" y="276"/>
                    </a:lnTo>
                    <a:lnTo>
                      <a:pt x="1" y="347"/>
                    </a:lnTo>
                    <a:lnTo>
                      <a:pt x="1" y="407"/>
                    </a:lnTo>
                    <a:lnTo>
                      <a:pt x="25" y="478"/>
                    </a:lnTo>
                    <a:lnTo>
                      <a:pt x="60" y="538"/>
                    </a:lnTo>
                    <a:lnTo>
                      <a:pt x="96" y="586"/>
                    </a:lnTo>
                    <a:lnTo>
                      <a:pt x="144" y="622"/>
                    </a:lnTo>
                    <a:lnTo>
                      <a:pt x="204" y="658"/>
                    </a:lnTo>
                    <a:lnTo>
                      <a:pt x="275" y="681"/>
                    </a:lnTo>
                    <a:lnTo>
                      <a:pt x="407" y="681"/>
                    </a:lnTo>
                    <a:lnTo>
                      <a:pt x="466" y="658"/>
                    </a:lnTo>
                    <a:lnTo>
                      <a:pt x="526" y="622"/>
                    </a:lnTo>
                    <a:lnTo>
                      <a:pt x="586" y="586"/>
                    </a:lnTo>
                    <a:lnTo>
                      <a:pt x="622" y="538"/>
                    </a:lnTo>
                    <a:lnTo>
                      <a:pt x="657" y="478"/>
                    </a:lnTo>
                    <a:lnTo>
                      <a:pt x="669" y="407"/>
                    </a:lnTo>
                    <a:lnTo>
                      <a:pt x="681" y="347"/>
                    </a:lnTo>
                    <a:lnTo>
                      <a:pt x="669" y="276"/>
                    </a:lnTo>
                    <a:lnTo>
                      <a:pt x="657" y="204"/>
                    </a:lnTo>
                    <a:lnTo>
                      <a:pt x="622" y="156"/>
                    </a:lnTo>
                    <a:lnTo>
                      <a:pt x="586" y="96"/>
                    </a:lnTo>
                    <a:lnTo>
                      <a:pt x="526" y="61"/>
                    </a:lnTo>
                    <a:lnTo>
                      <a:pt x="466"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37"/>
            <p:cNvSpPr/>
            <p:nvPr/>
          </p:nvSpPr>
          <p:spPr>
            <a:xfrm>
              <a:off x="4837950" y="2228351"/>
              <a:ext cx="303294" cy="291618"/>
            </a:xfrm>
            <a:custGeom>
              <a:avLst/>
              <a:gdLst/>
              <a:ahLst/>
              <a:cxnLst/>
              <a:rect l="l" t="t" r="r" b="b"/>
              <a:pathLst>
                <a:path w="6520" h="6269" extrusionOk="0">
                  <a:moveTo>
                    <a:pt x="3355" y="60"/>
                  </a:moveTo>
                  <a:lnTo>
                    <a:pt x="3570" y="84"/>
                  </a:lnTo>
                  <a:lnTo>
                    <a:pt x="3785" y="119"/>
                  </a:lnTo>
                  <a:lnTo>
                    <a:pt x="4000" y="179"/>
                  </a:lnTo>
                  <a:lnTo>
                    <a:pt x="4203" y="251"/>
                  </a:lnTo>
                  <a:lnTo>
                    <a:pt x="4394" y="322"/>
                  </a:lnTo>
                  <a:lnTo>
                    <a:pt x="4585" y="418"/>
                  </a:lnTo>
                  <a:lnTo>
                    <a:pt x="4776" y="525"/>
                  </a:lnTo>
                  <a:lnTo>
                    <a:pt x="4943" y="645"/>
                  </a:lnTo>
                  <a:lnTo>
                    <a:pt x="5111" y="776"/>
                  </a:lnTo>
                  <a:lnTo>
                    <a:pt x="5278" y="919"/>
                  </a:lnTo>
                  <a:lnTo>
                    <a:pt x="5421" y="1075"/>
                  </a:lnTo>
                  <a:lnTo>
                    <a:pt x="5564" y="1230"/>
                  </a:lnTo>
                  <a:lnTo>
                    <a:pt x="5684" y="1409"/>
                  </a:lnTo>
                  <a:lnTo>
                    <a:pt x="5803" y="1588"/>
                  </a:lnTo>
                  <a:lnTo>
                    <a:pt x="5899" y="1779"/>
                  </a:lnTo>
                  <a:lnTo>
                    <a:pt x="5994" y="1970"/>
                  </a:lnTo>
                  <a:lnTo>
                    <a:pt x="6066" y="2173"/>
                  </a:lnTo>
                  <a:lnTo>
                    <a:pt x="6125" y="2376"/>
                  </a:lnTo>
                  <a:lnTo>
                    <a:pt x="6173" y="2579"/>
                  </a:lnTo>
                  <a:lnTo>
                    <a:pt x="6197" y="2842"/>
                  </a:lnTo>
                  <a:lnTo>
                    <a:pt x="6221" y="3092"/>
                  </a:lnTo>
                  <a:lnTo>
                    <a:pt x="6209" y="3343"/>
                  </a:lnTo>
                  <a:lnTo>
                    <a:pt x="6185" y="3606"/>
                  </a:lnTo>
                  <a:lnTo>
                    <a:pt x="6125" y="3857"/>
                  </a:lnTo>
                  <a:lnTo>
                    <a:pt x="6066" y="4095"/>
                  </a:lnTo>
                  <a:lnTo>
                    <a:pt x="5970" y="4334"/>
                  </a:lnTo>
                  <a:lnTo>
                    <a:pt x="5863" y="4573"/>
                  </a:lnTo>
                  <a:lnTo>
                    <a:pt x="5731" y="4788"/>
                  </a:lnTo>
                  <a:lnTo>
                    <a:pt x="5588" y="4991"/>
                  </a:lnTo>
                  <a:lnTo>
                    <a:pt x="5588" y="5015"/>
                  </a:lnTo>
                  <a:lnTo>
                    <a:pt x="5648" y="5170"/>
                  </a:lnTo>
                  <a:lnTo>
                    <a:pt x="5719" y="5313"/>
                  </a:lnTo>
                  <a:lnTo>
                    <a:pt x="5815" y="5445"/>
                  </a:lnTo>
                  <a:lnTo>
                    <a:pt x="5922" y="5576"/>
                  </a:lnTo>
                  <a:lnTo>
                    <a:pt x="6042" y="5683"/>
                  </a:lnTo>
                  <a:lnTo>
                    <a:pt x="6173" y="5779"/>
                  </a:lnTo>
                  <a:lnTo>
                    <a:pt x="6328" y="5862"/>
                  </a:lnTo>
                  <a:lnTo>
                    <a:pt x="6399" y="5890"/>
                  </a:lnTo>
                  <a:lnTo>
                    <a:pt x="6399" y="5890"/>
                  </a:lnTo>
                  <a:lnTo>
                    <a:pt x="6376" y="5898"/>
                  </a:lnTo>
                  <a:lnTo>
                    <a:pt x="6281" y="5934"/>
                  </a:lnTo>
                  <a:lnTo>
                    <a:pt x="6185" y="5958"/>
                  </a:lnTo>
                  <a:lnTo>
                    <a:pt x="6078" y="5970"/>
                  </a:lnTo>
                  <a:lnTo>
                    <a:pt x="5887" y="5982"/>
                  </a:lnTo>
                  <a:lnTo>
                    <a:pt x="5684" y="5970"/>
                  </a:lnTo>
                  <a:lnTo>
                    <a:pt x="5493" y="5922"/>
                  </a:lnTo>
                  <a:lnTo>
                    <a:pt x="5302" y="5862"/>
                  </a:lnTo>
                  <a:lnTo>
                    <a:pt x="5218" y="5815"/>
                  </a:lnTo>
                  <a:lnTo>
                    <a:pt x="5134" y="5767"/>
                  </a:lnTo>
                  <a:lnTo>
                    <a:pt x="5051" y="5707"/>
                  </a:lnTo>
                  <a:lnTo>
                    <a:pt x="4967" y="5636"/>
                  </a:lnTo>
                  <a:lnTo>
                    <a:pt x="4931" y="5636"/>
                  </a:lnTo>
                  <a:lnTo>
                    <a:pt x="4705" y="5779"/>
                  </a:lnTo>
                  <a:lnTo>
                    <a:pt x="4478" y="5910"/>
                  </a:lnTo>
                  <a:lnTo>
                    <a:pt x="4239" y="6006"/>
                  </a:lnTo>
                  <a:lnTo>
                    <a:pt x="3988" y="6089"/>
                  </a:lnTo>
                  <a:lnTo>
                    <a:pt x="3726" y="6161"/>
                  </a:lnTo>
                  <a:lnTo>
                    <a:pt x="3463" y="6197"/>
                  </a:lnTo>
                  <a:lnTo>
                    <a:pt x="3200" y="6221"/>
                  </a:lnTo>
                  <a:lnTo>
                    <a:pt x="2938" y="6209"/>
                  </a:lnTo>
                  <a:lnTo>
                    <a:pt x="2723" y="6185"/>
                  </a:lnTo>
                  <a:lnTo>
                    <a:pt x="2508" y="6149"/>
                  </a:lnTo>
                  <a:lnTo>
                    <a:pt x="2293" y="6101"/>
                  </a:lnTo>
                  <a:lnTo>
                    <a:pt x="2090" y="6030"/>
                  </a:lnTo>
                  <a:lnTo>
                    <a:pt x="1899" y="5958"/>
                  </a:lnTo>
                  <a:lnTo>
                    <a:pt x="1696" y="5862"/>
                  </a:lnTo>
                  <a:lnTo>
                    <a:pt x="1517" y="5755"/>
                  </a:lnTo>
                  <a:lnTo>
                    <a:pt x="1338" y="5636"/>
                  </a:lnTo>
                  <a:lnTo>
                    <a:pt x="1171" y="5504"/>
                  </a:lnTo>
                  <a:lnTo>
                    <a:pt x="1003" y="5361"/>
                  </a:lnTo>
                  <a:lnTo>
                    <a:pt x="860" y="5218"/>
                  </a:lnTo>
                  <a:lnTo>
                    <a:pt x="729" y="5051"/>
                  </a:lnTo>
                  <a:lnTo>
                    <a:pt x="597" y="4883"/>
                  </a:lnTo>
                  <a:lnTo>
                    <a:pt x="490" y="4704"/>
                  </a:lnTo>
                  <a:lnTo>
                    <a:pt x="382" y="4525"/>
                  </a:lnTo>
                  <a:lnTo>
                    <a:pt x="299" y="4322"/>
                  </a:lnTo>
                  <a:lnTo>
                    <a:pt x="215" y="4119"/>
                  </a:lnTo>
                  <a:lnTo>
                    <a:pt x="156" y="3904"/>
                  </a:lnTo>
                  <a:lnTo>
                    <a:pt x="108" y="3689"/>
                  </a:lnTo>
                  <a:lnTo>
                    <a:pt x="72" y="3475"/>
                  </a:lnTo>
                  <a:lnTo>
                    <a:pt x="60" y="3248"/>
                  </a:lnTo>
                  <a:lnTo>
                    <a:pt x="60" y="3033"/>
                  </a:lnTo>
                  <a:lnTo>
                    <a:pt x="72" y="2806"/>
                  </a:lnTo>
                  <a:lnTo>
                    <a:pt x="108" y="2591"/>
                  </a:lnTo>
                  <a:lnTo>
                    <a:pt x="144" y="2388"/>
                  </a:lnTo>
                  <a:lnTo>
                    <a:pt x="203" y="2173"/>
                  </a:lnTo>
                  <a:lnTo>
                    <a:pt x="287" y="1982"/>
                  </a:lnTo>
                  <a:lnTo>
                    <a:pt x="371" y="1779"/>
                  </a:lnTo>
                  <a:lnTo>
                    <a:pt x="466" y="1600"/>
                  </a:lnTo>
                  <a:lnTo>
                    <a:pt x="585" y="1409"/>
                  </a:lnTo>
                  <a:lnTo>
                    <a:pt x="705" y="1242"/>
                  </a:lnTo>
                  <a:lnTo>
                    <a:pt x="848" y="1075"/>
                  </a:lnTo>
                  <a:lnTo>
                    <a:pt x="991" y="919"/>
                  </a:lnTo>
                  <a:lnTo>
                    <a:pt x="1147" y="776"/>
                  </a:lnTo>
                  <a:lnTo>
                    <a:pt x="1314" y="645"/>
                  </a:lnTo>
                  <a:lnTo>
                    <a:pt x="1493" y="525"/>
                  </a:lnTo>
                  <a:lnTo>
                    <a:pt x="1672" y="418"/>
                  </a:lnTo>
                  <a:lnTo>
                    <a:pt x="1863" y="334"/>
                  </a:lnTo>
                  <a:lnTo>
                    <a:pt x="2066" y="251"/>
                  </a:lnTo>
                  <a:lnTo>
                    <a:pt x="2269" y="179"/>
                  </a:lnTo>
                  <a:lnTo>
                    <a:pt x="2472" y="131"/>
                  </a:lnTo>
                  <a:lnTo>
                    <a:pt x="2699" y="84"/>
                  </a:lnTo>
                  <a:lnTo>
                    <a:pt x="2914" y="60"/>
                  </a:lnTo>
                  <a:close/>
                  <a:moveTo>
                    <a:pt x="2890" y="0"/>
                  </a:moveTo>
                  <a:lnTo>
                    <a:pt x="2663" y="36"/>
                  </a:lnTo>
                  <a:lnTo>
                    <a:pt x="2448" y="72"/>
                  </a:lnTo>
                  <a:lnTo>
                    <a:pt x="2245" y="119"/>
                  </a:lnTo>
                  <a:lnTo>
                    <a:pt x="2030" y="191"/>
                  </a:lnTo>
                  <a:lnTo>
                    <a:pt x="1827" y="275"/>
                  </a:lnTo>
                  <a:lnTo>
                    <a:pt x="1636" y="370"/>
                  </a:lnTo>
                  <a:lnTo>
                    <a:pt x="1445" y="490"/>
                  </a:lnTo>
                  <a:lnTo>
                    <a:pt x="1266" y="609"/>
                  </a:lnTo>
                  <a:lnTo>
                    <a:pt x="1099" y="740"/>
                  </a:lnTo>
                  <a:lnTo>
                    <a:pt x="944" y="896"/>
                  </a:lnTo>
                  <a:lnTo>
                    <a:pt x="788" y="1051"/>
                  </a:lnTo>
                  <a:lnTo>
                    <a:pt x="657" y="1218"/>
                  </a:lnTo>
                  <a:lnTo>
                    <a:pt x="526" y="1385"/>
                  </a:lnTo>
                  <a:lnTo>
                    <a:pt x="418" y="1576"/>
                  </a:lnTo>
                  <a:lnTo>
                    <a:pt x="311" y="1767"/>
                  </a:lnTo>
                  <a:lnTo>
                    <a:pt x="227" y="1958"/>
                  </a:lnTo>
                  <a:lnTo>
                    <a:pt x="144" y="2161"/>
                  </a:lnTo>
                  <a:lnTo>
                    <a:pt x="84" y="2376"/>
                  </a:lnTo>
                  <a:lnTo>
                    <a:pt x="36" y="2603"/>
                  </a:lnTo>
                  <a:lnTo>
                    <a:pt x="12" y="2830"/>
                  </a:lnTo>
                  <a:lnTo>
                    <a:pt x="0" y="3057"/>
                  </a:lnTo>
                  <a:lnTo>
                    <a:pt x="0" y="3283"/>
                  </a:lnTo>
                  <a:lnTo>
                    <a:pt x="12" y="3498"/>
                  </a:lnTo>
                  <a:lnTo>
                    <a:pt x="48" y="3725"/>
                  </a:lnTo>
                  <a:lnTo>
                    <a:pt x="96" y="3952"/>
                  </a:lnTo>
                  <a:lnTo>
                    <a:pt x="168" y="4155"/>
                  </a:lnTo>
                  <a:lnTo>
                    <a:pt x="239" y="4358"/>
                  </a:lnTo>
                  <a:lnTo>
                    <a:pt x="335" y="4549"/>
                  </a:lnTo>
                  <a:lnTo>
                    <a:pt x="442" y="4740"/>
                  </a:lnTo>
                  <a:lnTo>
                    <a:pt x="550" y="4919"/>
                  </a:lnTo>
                  <a:lnTo>
                    <a:pt x="681" y="5098"/>
                  </a:lnTo>
                  <a:lnTo>
                    <a:pt x="824" y="5265"/>
                  </a:lnTo>
                  <a:lnTo>
                    <a:pt x="979" y="5421"/>
                  </a:lnTo>
                  <a:lnTo>
                    <a:pt x="1135" y="5564"/>
                  </a:lnTo>
                  <a:lnTo>
                    <a:pt x="1314" y="5695"/>
                  </a:lnTo>
                  <a:lnTo>
                    <a:pt x="1493" y="5815"/>
                  </a:lnTo>
                  <a:lnTo>
                    <a:pt x="1684" y="5922"/>
                  </a:lnTo>
                  <a:lnTo>
                    <a:pt x="1875" y="6018"/>
                  </a:lnTo>
                  <a:lnTo>
                    <a:pt x="2078" y="6089"/>
                  </a:lnTo>
                  <a:lnTo>
                    <a:pt x="2281" y="6161"/>
                  </a:lnTo>
                  <a:lnTo>
                    <a:pt x="2496" y="6209"/>
                  </a:lnTo>
                  <a:lnTo>
                    <a:pt x="2758" y="6256"/>
                  </a:lnTo>
                  <a:lnTo>
                    <a:pt x="3009" y="6268"/>
                  </a:lnTo>
                  <a:lnTo>
                    <a:pt x="3272" y="6268"/>
                  </a:lnTo>
                  <a:lnTo>
                    <a:pt x="3523" y="6256"/>
                  </a:lnTo>
                  <a:lnTo>
                    <a:pt x="3785" y="6209"/>
                  </a:lnTo>
                  <a:lnTo>
                    <a:pt x="4024" y="6149"/>
                  </a:lnTo>
                  <a:lnTo>
                    <a:pt x="4275" y="6065"/>
                  </a:lnTo>
                  <a:lnTo>
                    <a:pt x="4514" y="5958"/>
                  </a:lnTo>
                  <a:lnTo>
                    <a:pt x="4740" y="5827"/>
                  </a:lnTo>
                  <a:lnTo>
                    <a:pt x="4947" y="5696"/>
                  </a:lnTo>
                  <a:lnTo>
                    <a:pt x="4947" y="5696"/>
                  </a:lnTo>
                  <a:lnTo>
                    <a:pt x="5015" y="5755"/>
                  </a:lnTo>
                  <a:lnTo>
                    <a:pt x="5099" y="5815"/>
                  </a:lnTo>
                  <a:lnTo>
                    <a:pt x="5182" y="5862"/>
                  </a:lnTo>
                  <a:lnTo>
                    <a:pt x="5278" y="5910"/>
                  </a:lnTo>
                  <a:lnTo>
                    <a:pt x="5373" y="5946"/>
                  </a:lnTo>
                  <a:lnTo>
                    <a:pt x="5481" y="5982"/>
                  </a:lnTo>
                  <a:lnTo>
                    <a:pt x="5576" y="6006"/>
                  </a:lnTo>
                  <a:lnTo>
                    <a:pt x="5684" y="6030"/>
                  </a:lnTo>
                  <a:lnTo>
                    <a:pt x="5779" y="6042"/>
                  </a:lnTo>
                  <a:lnTo>
                    <a:pt x="5994" y="6042"/>
                  </a:lnTo>
                  <a:lnTo>
                    <a:pt x="6090" y="6030"/>
                  </a:lnTo>
                  <a:lnTo>
                    <a:pt x="6197" y="6018"/>
                  </a:lnTo>
                  <a:lnTo>
                    <a:pt x="6305" y="5994"/>
                  </a:lnTo>
                  <a:lnTo>
                    <a:pt x="6400" y="5958"/>
                  </a:lnTo>
                  <a:lnTo>
                    <a:pt x="6477" y="5920"/>
                  </a:lnTo>
                  <a:lnTo>
                    <a:pt x="6477" y="5920"/>
                  </a:lnTo>
                  <a:lnTo>
                    <a:pt x="6484" y="5922"/>
                  </a:lnTo>
                  <a:lnTo>
                    <a:pt x="6484" y="5922"/>
                  </a:lnTo>
                  <a:lnTo>
                    <a:pt x="6483" y="5917"/>
                  </a:lnTo>
                  <a:lnTo>
                    <a:pt x="6483" y="5917"/>
                  </a:lnTo>
                  <a:lnTo>
                    <a:pt x="6496" y="5910"/>
                  </a:lnTo>
                  <a:lnTo>
                    <a:pt x="6507" y="5898"/>
                  </a:lnTo>
                  <a:lnTo>
                    <a:pt x="6519" y="5886"/>
                  </a:lnTo>
                  <a:lnTo>
                    <a:pt x="6507" y="5874"/>
                  </a:lnTo>
                  <a:lnTo>
                    <a:pt x="6496" y="5862"/>
                  </a:lnTo>
                  <a:lnTo>
                    <a:pt x="6340" y="5803"/>
                  </a:lnTo>
                  <a:lnTo>
                    <a:pt x="6209" y="5731"/>
                  </a:lnTo>
                  <a:lnTo>
                    <a:pt x="6078" y="5636"/>
                  </a:lnTo>
                  <a:lnTo>
                    <a:pt x="5970" y="5528"/>
                  </a:lnTo>
                  <a:lnTo>
                    <a:pt x="5863" y="5409"/>
                  </a:lnTo>
                  <a:lnTo>
                    <a:pt x="5779" y="5289"/>
                  </a:lnTo>
                  <a:lnTo>
                    <a:pt x="5708" y="5146"/>
                  </a:lnTo>
                  <a:lnTo>
                    <a:pt x="5651" y="5010"/>
                  </a:lnTo>
                  <a:lnTo>
                    <a:pt x="5791" y="4800"/>
                  </a:lnTo>
                  <a:lnTo>
                    <a:pt x="5922" y="4561"/>
                  </a:lnTo>
                  <a:lnTo>
                    <a:pt x="6042" y="4322"/>
                  </a:lnTo>
                  <a:lnTo>
                    <a:pt x="6125" y="4071"/>
                  </a:lnTo>
                  <a:lnTo>
                    <a:pt x="6197" y="3821"/>
                  </a:lnTo>
                  <a:lnTo>
                    <a:pt x="6245" y="3558"/>
                  </a:lnTo>
                  <a:lnTo>
                    <a:pt x="6269" y="3283"/>
                  </a:lnTo>
                  <a:lnTo>
                    <a:pt x="6269" y="3021"/>
                  </a:lnTo>
                  <a:lnTo>
                    <a:pt x="6257" y="2794"/>
                  </a:lnTo>
                  <a:lnTo>
                    <a:pt x="6221" y="2579"/>
                  </a:lnTo>
                  <a:lnTo>
                    <a:pt x="6185" y="2364"/>
                  </a:lnTo>
                  <a:lnTo>
                    <a:pt x="6113" y="2149"/>
                  </a:lnTo>
                  <a:lnTo>
                    <a:pt x="6042" y="1946"/>
                  </a:lnTo>
                  <a:lnTo>
                    <a:pt x="5946" y="1743"/>
                  </a:lnTo>
                  <a:lnTo>
                    <a:pt x="5851" y="1540"/>
                  </a:lnTo>
                  <a:lnTo>
                    <a:pt x="5731" y="1361"/>
                  </a:lnTo>
                  <a:lnTo>
                    <a:pt x="5600" y="1182"/>
                  </a:lnTo>
                  <a:lnTo>
                    <a:pt x="5457" y="1027"/>
                  </a:lnTo>
                  <a:lnTo>
                    <a:pt x="5314" y="872"/>
                  </a:lnTo>
                  <a:lnTo>
                    <a:pt x="5146" y="728"/>
                  </a:lnTo>
                  <a:lnTo>
                    <a:pt x="4979" y="597"/>
                  </a:lnTo>
                  <a:lnTo>
                    <a:pt x="4800" y="478"/>
                  </a:lnTo>
                  <a:lnTo>
                    <a:pt x="4609" y="358"/>
                  </a:lnTo>
                  <a:lnTo>
                    <a:pt x="4418" y="275"/>
                  </a:lnTo>
                  <a:lnTo>
                    <a:pt x="4215" y="179"/>
                  </a:lnTo>
                  <a:lnTo>
                    <a:pt x="4000" y="119"/>
                  </a:lnTo>
                  <a:lnTo>
                    <a:pt x="3785" y="60"/>
                  </a:lnTo>
                  <a:lnTo>
                    <a:pt x="3558" y="24"/>
                  </a:lnTo>
                  <a:lnTo>
                    <a:pt x="333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1" name="Google Shape;1481;p37"/>
          <p:cNvGrpSpPr/>
          <p:nvPr/>
        </p:nvGrpSpPr>
        <p:grpSpPr>
          <a:xfrm>
            <a:off x="5436748" y="2571750"/>
            <a:ext cx="3475466" cy="2364742"/>
            <a:chOff x="4416794" y="2223495"/>
            <a:chExt cx="4005975" cy="2655492"/>
          </a:xfrm>
        </p:grpSpPr>
        <p:sp>
          <p:nvSpPr>
            <p:cNvPr id="1482" name="Google Shape;1482;p37"/>
            <p:cNvSpPr/>
            <p:nvPr/>
          </p:nvSpPr>
          <p:spPr>
            <a:xfrm flipH="1">
              <a:off x="4416794" y="4667553"/>
              <a:ext cx="1381200" cy="1737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483" name="Google Shape;1483;p37"/>
            <p:cNvSpPr/>
            <p:nvPr/>
          </p:nvSpPr>
          <p:spPr>
            <a:xfrm>
              <a:off x="5182367" y="4447182"/>
              <a:ext cx="474151" cy="331775"/>
            </a:xfrm>
            <a:custGeom>
              <a:avLst/>
              <a:gdLst/>
              <a:ahLst/>
              <a:cxnLst/>
              <a:rect l="l" t="t" r="r" b="b"/>
              <a:pathLst>
                <a:path w="17717" h="12397" extrusionOk="0">
                  <a:moveTo>
                    <a:pt x="2551" y="1"/>
                  </a:moveTo>
                  <a:lnTo>
                    <a:pt x="0" y="8941"/>
                  </a:lnTo>
                  <a:lnTo>
                    <a:pt x="17689" y="12397"/>
                  </a:lnTo>
                  <a:lnTo>
                    <a:pt x="17689" y="12205"/>
                  </a:lnTo>
                  <a:lnTo>
                    <a:pt x="17716" y="11684"/>
                  </a:lnTo>
                  <a:lnTo>
                    <a:pt x="17689" y="11327"/>
                  </a:lnTo>
                  <a:lnTo>
                    <a:pt x="17634" y="10943"/>
                  </a:lnTo>
                  <a:lnTo>
                    <a:pt x="17524" y="10504"/>
                  </a:lnTo>
                  <a:lnTo>
                    <a:pt x="17387" y="10011"/>
                  </a:lnTo>
                  <a:lnTo>
                    <a:pt x="17168" y="9517"/>
                  </a:lnTo>
                  <a:lnTo>
                    <a:pt x="16894" y="9024"/>
                  </a:lnTo>
                  <a:lnTo>
                    <a:pt x="16729" y="8777"/>
                  </a:lnTo>
                  <a:lnTo>
                    <a:pt x="16537" y="8530"/>
                  </a:lnTo>
                  <a:lnTo>
                    <a:pt x="16318" y="8256"/>
                  </a:lnTo>
                  <a:lnTo>
                    <a:pt x="16098" y="8009"/>
                  </a:lnTo>
                  <a:lnTo>
                    <a:pt x="15824" y="7789"/>
                  </a:lnTo>
                  <a:lnTo>
                    <a:pt x="15550" y="7543"/>
                  </a:lnTo>
                  <a:lnTo>
                    <a:pt x="15248" y="7323"/>
                  </a:lnTo>
                  <a:lnTo>
                    <a:pt x="14919" y="7104"/>
                  </a:lnTo>
                  <a:lnTo>
                    <a:pt x="14535" y="6884"/>
                  </a:lnTo>
                  <a:lnTo>
                    <a:pt x="14151" y="6692"/>
                  </a:lnTo>
                  <a:lnTo>
                    <a:pt x="13712" y="6500"/>
                  </a:lnTo>
                  <a:lnTo>
                    <a:pt x="13274" y="6336"/>
                  </a:lnTo>
                  <a:lnTo>
                    <a:pt x="14316" y="2634"/>
                  </a:lnTo>
                  <a:lnTo>
                    <a:pt x="2551" y="1"/>
                  </a:lnTo>
                  <a:close/>
                </a:path>
              </a:pathLst>
            </a:custGeom>
            <a:solidFill>
              <a:srgbClr val="281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4666404" y="4202072"/>
              <a:ext cx="402963" cy="513037"/>
            </a:xfrm>
            <a:custGeom>
              <a:avLst/>
              <a:gdLst/>
              <a:ahLst/>
              <a:cxnLst/>
              <a:rect l="l" t="t" r="r" b="b"/>
              <a:pathLst>
                <a:path w="15057" h="19170" extrusionOk="0">
                  <a:moveTo>
                    <a:pt x="7680" y="0"/>
                  </a:moveTo>
                  <a:lnTo>
                    <a:pt x="1" y="5238"/>
                  </a:lnTo>
                  <a:lnTo>
                    <a:pt x="11437" y="19170"/>
                  </a:lnTo>
                  <a:lnTo>
                    <a:pt x="11574" y="19033"/>
                  </a:lnTo>
                  <a:lnTo>
                    <a:pt x="11903" y="18649"/>
                  </a:lnTo>
                  <a:lnTo>
                    <a:pt x="12095" y="18374"/>
                  </a:lnTo>
                  <a:lnTo>
                    <a:pt x="12314" y="18018"/>
                  </a:lnTo>
                  <a:lnTo>
                    <a:pt x="12534" y="17607"/>
                  </a:lnTo>
                  <a:lnTo>
                    <a:pt x="12698" y="17168"/>
                  </a:lnTo>
                  <a:lnTo>
                    <a:pt x="12863" y="16647"/>
                  </a:lnTo>
                  <a:lnTo>
                    <a:pt x="12973" y="16071"/>
                  </a:lnTo>
                  <a:lnTo>
                    <a:pt x="13000" y="15769"/>
                  </a:lnTo>
                  <a:lnTo>
                    <a:pt x="13027" y="15468"/>
                  </a:lnTo>
                  <a:lnTo>
                    <a:pt x="13027" y="15138"/>
                  </a:lnTo>
                  <a:lnTo>
                    <a:pt x="13000" y="14809"/>
                  </a:lnTo>
                  <a:lnTo>
                    <a:pt x="12945" y="14453"/>
                  </a:lnTo>
                  <a:lnTo>
                    <a:pt x="12890" y="14096"/>
                  </a:lnTo>
                  <a:lnTo>
                    <a:pt x="12781" y="13712"/>
                  </a:lnTo>
                  <a:lnTo>
                    <a:pt x="12671" y="13328"/>
                  </a:lnTo>
                  <a:lnTo>
                    <a:pt x="12534" y="12944"/>
                  </a:lnTo>
                  <a:lnTo>
                    <a:pt x="12342" y="12533"/>
                  </a:lnTo>
                  <a:lnTo>
                    <a:pt x="12122" y="12122"/>
                  </a:lnTo>
                  <a:lnTo>
                    <a:pt x="11903" y="11683"/>
                  </a:lnTo>
                  <a:lnTo>
                    <a:pt x="15057" y="9516"/>
                  </a:lnTo>
                  <a:lnTo>
                    <a:pt x="7680" y="0"/>
                  </a:lnTo>
                  <a:close/>
                </a:path>
              </a:pathLst>
            </a:custGeom>
            <a:solidFill>
              <a:srgbClr val="281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4819079" y="3908497"/>
              <a:ext cx="718546" cy="588641"/>
            </a:xfrm>
            <a:custGeom>
              <a:avLst/>
              <a:gdLst/>
              <a:ahLst/>
              <a:cxnLst/>
              <a:rect l="l" t="t" r="r" b="b"/>
              <a:pathLst>
                <a:path w="26849" h="21995" extrusionOk="0">
                  <a:moveTo>
                    <a:pt x="19005" y="0"/>
                  </a:moveTo>
                  <a:lnTo>
                    <a:pt x="0" y="11820"/>
                  </a:lnTo>
                  <a:lnTo>
                    <a:pt x="384" y="12314"/>
                  </a:lnTo>
                  <a:lnTo>
                    <a:pt x="1289" y="13493"/>
                  </a:lnTo>
                  <a:lnTo>
                    <a:pt x="4059" y="17004"/>
                  </a:lnTo>
                  <a:lnTo>
                    <a:pt x="8035" y="21995"/>
                  </a:lnTo>
                  <a:lnTo>
                    <a:pt x="22653" y="11903"/>
                  </a:lnTo>
                  <a:lnTo>
                    <a:pt x="26849" y="439"/>
                  </a:lnTo>
                  <a:lnTo>
                    <a:pt x="190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4791167" y="2695313"/>
              <a:ext cx="601862" cy="573975"/>
            </a:xfrm>
            <a:custGeom>
              <a:avLst/>
              <a:gdLst/>
              <a:ahLst/>
              <a:cxnLst/>
              <a:rect l="l" t="t" r="r" b="b"/>
              <a:pathLst>
                <a:path w="22489" h="21447" extrusionOk="0">
                  <a:moveTo>
                    <a:pt x="7570" y="1"/>
                  </a:moveTo>
                  <a:lnTo>
                    <a:pt x="7570" y="357"/>
                  </a:lnTo>
                  <a:lnTo>
                    <a:pt x="7570" y="769"/>
                  </a:lnTo>
                  <a:lnTo>
                    <a:pt x="7515" y="1646"/>
                  </a:lnTo>
                  <a:lnTo>
                    <a:pt x="7378" y="2634"/>
                  </a:lnTo>
                  <a:lnTo>
                    <a:pt x="7214" y="3621"/>
                  </a:lnTo>
                  <a:lnTo>
                    <a:pt x="6967" y="4608"/>
                  </a:lnTo>
                  <a:lnTo>
                    <a:pt x="6830" y="5102"/>
                  </a:lnTo>
                  <a:lnTo>
                    <a:pt x="6693" y="5541"/>
                  </a:lnTo>
                  <a:lnTo>
                    <a:pt x="6528" y="5979"/>
                  </a:lnTo>
                  <a:lnTo>
                    <a:pt x="6336" y="6363"/>
                  </a:lnTo>
                  <a:lnTo>
                    <a:pt x="6144" y="6720"/>
                  </a:lnTo>
                  <a:lnTo>
                    <a:pt x="5952" y="7049"/>
                  </a:lnTo>
                  <a:lnTo>
                    <a:pt x="5788" y="7268"/>
                  </a:lnTo>
                  <a:lnTo>
                    <a:pt x="5596" y="7460"/>
                  </a:lnTo>
                  <a:lnTo>
                    <a:pt x="5404" y="7652"/>
                  </a:lnTo>
                  <a:lnTo>
                    <a:pt x="5212" y="7817"/>
                  </a:lnTo>
                  <a:lnTo>
                    <a:pt x="4745" y="8146"/>
                  </a:lnTo>
                  <a:lnTo>
                    <a:pt x="4279" y="8420"/>
                  </a:lnTo>
                  <a:lnTo>
                    <a:pt x="3786" y="8694"/>
                  </a:lnTo>
                  <a:lnTo>
                    <a:pt x="3319" y="8996"/>
                  </a:lnTo>
                  <a:lnTo>
                    <a:pt x="2853" y="9325"/>
                  </a:lnTo>
                  <a:lnTo>
                    <a:pt x="2634" y="9490"/>
                  </a:lnTo>
                  <a:lnTo>
                    <a:pt x="2442" y="9682"/>
                  </a:lnTo>
                  <a:lnTo>
                    <a:pt x="2222" y="9901"/>
                  </a:lnTo>
                  <a:lnTo>
                    <a:pt x="2030" y="10148"/>
                  </a:lnTo>
                  <a:lnTo>
                    <a:pt x="1866" y="10395"/>
                  </a:lnTo>
                  <a:lnTo>
                    <a:pt x="1729" y="10669"/>
                  </a:lnTo>
                  <a:lnTo>
                    <a:pt x="1592" y="10943"/>
                  </a:lnTo>
                  <a:lnTo>
                    <a:pt x="1509" y="11217"/>
                  </a:lnTo>
                  <a:lnTo>
                    <a:pt x="1427" y="11519"/>
                  </a:lnTo>
                  <a:lnTo>
                    <a:pt x="1345" y="11821"/>
                  </a:lnTo>
                  <a:lnTo>
                    <a:pt x="1317" y="12122"/>
                  </a:lnTo>
                  <a:lnTo>
                    <a:pt x="1317" y="12424"/>
                  </a:lnTo>
                  <a:lnTo>
                    <a:pt x="1317" y="12726"/>
                  </a:lnTo>
                  <a:lnTo>
                    <a:pt x="1345" y="13027"/>
                  </a:lnTo>
                  <a:lnTo>
                    <a:pt x="1400" y="13329"/>
                  </a:lnTo>
                  <a:lnTo>
                    <a:pt x="1482" y="13631"/>
                  </a:lnTo>
                  <a:lnTo>
                    <a:pt x="1592" y="13932"/>
                  </a:lnTo>
                  <a:lnTo>
                    <a:pt x="1729" y="14207"/>
                  </a:lnTo>
                  <a:lnTo>
                    <a:pt x="1509" y="14124"/>
                  </a:lnTo>
                  <a:lnTo>
                    <a:pt x="1262" y="14124"/>
                  </a:lnTo>
                  <a:lnTo>
                    <a:pt x="1043" y="14152"/>
                  </a:lnTo>
                  <a:lnTo>
                    <a:pt x="824" y="14234"/>
                  </a:lnTo>
                  <a:lnTo>
                    <a:pt x="604" y="14371"/>
                  </a:lnTo>
                  <a:lnTo>
                    <a:pt x="412" y="14536"/>
                  </a:lnTo>
                  <a:lnTo>
                    <a:pt x="275" y="14728"/>
                  </a:lnTo>
                  <a:lnTo>
                    <a:pt x="165" y="14947"/>
                  </a:lnTo>
                  <a:lnTo>
                    <a:pt x="83" y="15167"/>
                  </a:lnTo>
                  <a:lnTo>
                    <a:pt x="28" y="15413"/>
                  </a:lnTo>
                  <a:lnTo>
                    <a:pt x="1" y="15660"/>
                  </a:lnTo>
                  <a:lnTo>
                    <a:pt x="1" y="15880"/>
                  </a:lnTo>
                  <a:lnTo>
                    <a:pt x="56" y="16126"/>
                  </a:lnTo>
                  <a:lnTo>
                    <a:pt x="83" y="16373"/>
                  </a:lnTo>
                  <a:lnTo>
                    <a:pt x="220" y="16839"/>
                  </a:lnTo>
                  <a:lnTo>
                    <a:pt x="440" y="17333"/>
                  </a:lnTo>
                  <a:lnTo>
                    <a:pt x="659" y="17799"/>
                  </a:lnTo>
                  <a:lnTo>
                    <a:pt x="933" y="18238"/>
                  </a:lnTo>
                  <a:lnTo>
                    <a:pt x="1235" y="18649"/>
                  </a:lnTo>
                  <a:lnTo>
                    <a:pt x="1592" y="19033"/>
                  </a:lnTo>
                  <a:lnTo>
                    <a:pt x="1948" y="19390"/>
                  </a:lnTo>
                  <a:lnTo>
                    <a:pt x="2359" y="19719"/>
                  </a:lnTo>
                  <a:lnTo>
                    <a:pt x="2771" y="20021"/>
                  </a:lnTo>
                  <a:lnTo>
                    <a:pt x="3210" y="20322"/>
                  </a:lnTo>
                  <a:lnTo>
                    <a:pt x="3676" y="20569"/>
                  </a:lnTo>
                  <a:lnTo>
                    <a:pt x="4169" y="20789"/>
                  </a:lnTo>
                  <a:lnTo>
                    <a:pt x="4663" y="20980"/>
                  </a:lnTo>
                  <a:lnTo>
                    <a:pt x="5157" y="21145"/>
                  </a:lnTo>
                  <a:lnTo>
                    <a:pt x="5678" y="21255"/>
                  </a:lnTo>
                  <a:lnTo>
                    <a:pt x="6171" y="21364"/>
                  </a:lnTo>
                  <a:lnTo>
                    <a:pt x="6693" y="21419"/>
                  </a:lnTo>
                  <a:lnTo>
                    <a:pt x="7214" y="21447"/>
                  </a:lnTo>
                  <a:lnTo>
                    <a:pt x="7735" y="21447"/>
                  </a:lnTo>
                  <a:lnTo>
                    <a:pt x="8256" y="21392"/>
                  </a:lnTo>
                  <a:lnTo>
                    <a:pt x="8777" y="21337"/>
                  </a:lnTo>
                  <a:lnTo>
                    <a:pt x="9298" y="21255"/>
                  </a:lnTo>
                  <a:lnTo>
                    <a:pt x="9791" y="21145"/>
                  </a:lnTo>
                  <a:lnTo>
                    <a:pt x="10313" y="21035"/>
                  </a:lnTo>
                  <a:lnTo>
                    <a:pt x="10806" y="20871"/>
                  </a:lnTo>
                  <a:lnTo>
                    <a:pt x="11300" y="20706"/>
                  </a:lnTo>
                  <a:lnTo>
                    <a:pt x="11793" y="20487"/>
                  </a:lnTo>
                  <a:lnTo>
                    <a:pt x="12260" y="20295"/>
                  </a:lnTo>
                  <a:lnTo>
                    <a:pt x="12753" y="20048"/>
                  </a:lnTo>
                  <a:lnTo>
                    <a:pt x="13220" y="19801"/>
                  </a:lnTo>
                  <a:lnTo>
                    <a:pt x="13658" y="19554"/>
                  </a:lnTo>
                  <a:lnTo>
                    <a:pt x="14097" y="19253"/>
                  </a:lnTo>
                  <a:lnTo>
                    <a:pt x="14536" y="18978"/>
                  </a:lnTo>
                  <a:lnTo>
                    <a:pt x="15359" y="18403"/>
                  </a:lnTo>
                  <a:lnTo>
                    <a:pt x="16127" y="17772"/>
                  </a:lnTo>
                  <a:lnTo>
                    <a:pt x="16894" y="17114"/>
                  </a:lnTo>
                  <a:lnTo>
                    <a:pt x="17607" y="16428"/>
                  </a:lnTo>
                  <a:lnTo>
                    <a:pt x="18320" y="15688"/>
                  </a:lnTo>
                  <a:lnTo>
                    <a:pt x="18979" y="14892"/>
                  </a:lnTo>
                  <a:lnTo>
                    <a:pt x="19582" y="14070"/>
                  </a:lnTo>
                  <a:lnTo>
                    <a:pt x="19856" y="13631"/>
                  </a:lnTo>
                  <a:lnTo>
                    <a:pt x="20158" y="13192"/>
                  </a:lnTo>
                  <a:lnTo>
                    <a:pt x="20405" y="12753"/>
                  </a:lnTo>
                  <a:lnTo>
                    <a:pt x="20652" y="12287"/>
                  </a:lnTo>
                  <a:lnTo>
                    <a:pt x="20898" y="11793"/>
                  </a:lnTo>
                  <a:lnTo>
                    <a:pt x="21118" y="11300"/>
                  </a:lnTo>
                  <a:lnTo>
                    <a:pt x="21337" y="10806"/>
                  </a:lnTo>
                  <a:lnTo>
                    <a:pt x="21529" y="10285"/>
                  </a:lnTo>
                  <a:lnTo>
                    <a:pt x="21694" y="9764"/>
                  </a:lnTo>
                  <a:lnTo>
                    <a:pt x="21858" y="9215"/>
                  </a:lnTo>
                  <a:lnTo>
                    <a:pt x="21995" y="8667"/>
                  </a:lnTo>
                  <a:lnTo>
                    <a:pt x="22132" y="8091"/>
                  </a:lnTo>
                  <a:lnTo>
                    <a:pt x="22242" y="7515"/>
                  </a:lnTo>
                  <a:lnTo>
                    <a:pt x="22324" y="6912"/>
                  </a:lnTo>
                  <a:lnTo>
                    <a:pt x="22379" y="6308"/>
                  </a:lnTo>
                  <a:lnTo>
                    <a:pt x="22434" y="5678"/>
                  </a:lnTo>
                  <a:lnTo>
                    <a:pt x="22462" y="5047"/>
                  </a:lnTo>
                  <a:lnTo>
                    <a:pt x="22489" y="4389"/>
                  </a:lnTo>
                  <a:lnTo>
                    <a:pt x="757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4791167" y="2695313"/>
              <a:ext cx="601862" cy="573975"/>
            </a:xfrm>
            <a:custGeom>
              <a:avLst/>
              <a:gdLst/>
              <a:ahLst/>
              <a:cxnLst/>
              <a:rect l="l" t="t" r="r" b="b"/>
              <a:pathLst>
                <a:path w="22489" h="21447" fill="none" extrusionOk="0">
                  <a:moveTo>
                    <a:pt x="7570" y="1"/>
                  </a:moveTo>
                  <a:lnTo>
                    <a:pt x="7570" y="1"/>
                  </a:lnTo>
                  <a:lnTo>
                    <a:pt x="7570" y="357"/>
                  </a:lnTo>
                  <a:lnTo>
                    <a:pt x="7570" y="769"/>
                  </a:lnTo>
                  <a:lnTo>
                    <a:pt x="7515" y="1646"/>
                  </a:lnTo>
                  <a:lnTo>
                    <a:pt x="7378" y="2634"/>
                  </a:lnTo>
                  <a:lnTo>
                    <a:pt x="7214" y="3621"/>
                  </a:lnTo>
                  <a:lnTo>
                    <a:pt x="6967" y="4608"/>
                  </a:lnTo>
                  <a:lnTo>
                    <a:pt x="6830" y="5102"/>
                  </a:lnTo>
                  <a:lnTo>
                    <a:pt x="6693" y="5541"/>
                  </a:lnTo>
                  <a:lnTo>
                    <a:pt x="6528" y="5979"/>
                  </a:lnTo>
                  <a:lnTo>
                    <a:pt x="6336" y="6363"/>
                  </a:lnTo>
                  <a:lnTo>
                    <a:pt x="6144" y="6720"/>
                  </a:lnTo>
                  <a:lnTo>
                    <a:pt x="5952" y="7049"/>
                  </a:lnTo>
                  <a:lnTo>
                    <a:pt x="5952" y="7049"/>
                  </a:lnTo>
                  <a:lnTo>
                    <a:pt x="5788" y="7268"/>
                  </a:lnTo>
                  <a:lnTo>
                    <a:pt x="5596" y="7460"/>
                  </a:lnTo>
                  <a:lnTo>
                    <a:pt x="5404" y="7652"/>
                  </a:lnTo>
                  <a:lnTo>
                    <a:pt x="5212" y="7817"/>
                  </a:lnTo>
                  <a:lnTo>
                    <a:pt x="4745" y="8146"/>
                  </a:lnTo>
                  <a:lnTo>
                    <a:pt x="4279" y="8420"/>
                  </a:lnTo>
                  <a:lnTo>
                    <a:pt x="3786" y="8694"/>
                  </a:lnTo>
                  <a:lnTo>
                    <a:pt x="3319" y="8996"/>
                  </a:lnTo>
                  <a:lnTo>
                    <a:pt x="2853" y="9325"/>
                  </a:lnTo>
                  <a:lnTo>
                    <a:pt x="2634" y="9490"/>
                  </a:lnTo>
                  <a:lnTo>
                    <a:pt x="2442" y="9682"/>
                  </a:lnTo>
                  <a:lnTo>
                    <a:pt x="2442" y="9682"/>
                  </a:lnTo>
                  <a:lnTo>
                    <a:pt x="2222" y="9901"/>
                  </a:lnTo>
                  <a:lnTo>
                    <a:pt x="2030" y="10148"/>
                  </a:lnTo>
                  <a:lnTo>
                    <a:pt x="1866" y="10395"/>
                  </a:lnTo>
                  <a:lnTo>
                    <a:pt x="1729" y="10669"/>
                  </a:lnTo>
                  <a:lnTo>
                    <a:pt x="1592" y="10943"/>
                  </a:lnTo>
                  <a:lnTo>
                    <a:pt x="1509" y="11217"/>
                  </a:lnTo>
                  <a:lnTo>
                    <a:pt x="1427" y="11519"/>
                  </a:lnTo>
                  <a:lnTo>
                    <a:pt x="1345" y="11821"/>
                  </a:lnTo>
                  <a:lnTo>
                    <a:pt x="1317" y="12122"/>
                  </a:lnTo>
                  <a:lnTo>
                    <a:pt x="1317" y="12424"/>
                  </a:lnTo>
                  <a:lnTo>
                    <a:pt x="1317" y="12726"/>
                  </a:lnTo>
                  <a:lnTo>
                    <a:pt x="1345" y="13027"/>
                  </a:lnTo>
                  <a:lnTo>
                    <a:pt x="1400" y="13329"/>
                  </a:lnTo>
                  <a:lnTo>
                    <a:pt x="1482" y="13631"/>
                  </a:lnTo>
                  <a:lnTo>
                    <a:pt x="1592" y="13932"/>
                  </a:lnTo>
                  <a:lnTo>
                    <a:pt x="1729" y="14207"/>
                  </a:lnTo>
                  <a:lnTo>
                    <a:pt x="1729" y="14207"/>
                  </a:lnTo>
                  <a:lnTo>
                    <a:pt x="1509" y="14124"/>
                  </a:lnTo>
                  <a:lnTo>
                    <a:pt x="1262" y="14124"/>
                  </a:lnTo>
                  <a:lnTo>
                    <a:pt x="1043" y="14152"/>
                  </a:lnTo>
                  <a:lnTo>
                    <a:pt x="824" y="14234"/>
                  </a:lnTo>
                  <a:lnTo>
                    <a:pt x="604" y="14371"/>
                  </a:lnTo>
                  <a:lnTo>
                    <a:pt x="412" y="14536"/>
                  </a:lnTo>
                  <a:lnTo>
                    <a:pt x="275" y="14728"/>
                  </a:lnTo>
                  <a:lnTo>
                    <a:pt x="165" y="14947"/>
                  </a:lnTo>
                  <a:lnTo>
                    <a:pt x="165" y="14947"/>
                  </a:lnTo>
                  <a:lnTo>
                    <a:pt x="83" y="15167"/>
                  </a:lnTo>
                  <a:lnTo>
                    <a:pt x="28" y="15413"/>
                  </a:lnTo>
                  <a:lnTo>
                    <a:pt x="1" y="15660"/>
                  </a:lnTo>
                  <a:lnTo>
                    <a:pt x="1" y="15880"/>
                  </a:lnTo>
                  <a:lnTo>
                    <a:pt x="56" y="16126"/>
                  </a:lnTo>
                  <a:lnTo>
                    <a:pt x="83" y="16373"/>
                  </a:lnTo>
                  <a:lnTo>
                    <a:pt x="220" y="16839"/>
                  </a:lnTo>
                  <a:lnTo>
                    <a:pt x="220" y="16839"/>
                  </a:lnTo>
                  <a:lnTo>
                    <a:pt x="440" y="17333"/>
                  </a:lnTo>
                  <a:lnTo>
                    <a:pt x="659" y="17799"/>
                  </a:lnTo>
                  <a:lnTo>
                    <a:pt x="933" y="18238"/>
                  </a:lnTo>
                  <a:lnTo>
                    <a:pt x="1235" y="18649"/>
                  </a:lnTo>
                  <a:lnTo>
                    <a:pt x="1592" y="19033"/>
                  </a:lnTo>
                  <a:lnTo>
                    <a:pt x="1948" y="19390"/>
                  </a:lnTo>
                  <a:lnTo>
                    <a:pt x="2359" y="19719"/>
                  </a:lnTo>
                  <a:lnTo>
                    <a:pt x="2771" y="20021"/>
                  </a:lnTo>
                  <a:lnTo>
                    <a:pt x="3210" y="20322"/>
                  </a:lnTo>
                  <a:lnTo>
                    <a:pt x="3676" y="20569"/>
                  </a:lnTo>
                  <a:lnTo>
                    <a:pt x="4169" y="20789"/>
                  </a:lnTo>
                  <a:lnTo>
                    <a:pt x="4663" y="20980"/>
                  </a:lnTo>
                  <a:lnTo>
                    <a:pt x="5157" y="21145"/>
                  </a:lnTo>
                  <a:lnTo>
                    <a:pt x="5678" y="21255"/>
                  </a:lnTo>
                  <a:lnTo>
                    <a:pt x="6171" y="21364"/>
                  </a:lnTo>
                  <a:lnTo>
                    <a:pt x="6693" y="21419"/>
                  </a:lnTo>
                  <a:lnTo>
                    <a:pt x="6693" y="21419"/>
                  </a:lnTo>
                  <a:lnTo>
                    <a:pt x="7214" y="21447"/>
                  </a:lnTo>
                  <a:lnTo>
                    <a:pt x="7735" y="21447"/>
                  </a:lnTo>
                  <a:lnTo>
                    <a:pt x="8256" y="21392"/>
                  </a:lnTo>
                  <a:lnTo>
                    <a:pt x="8777" y="21337"/>
                  </a:lnTo>
                  <a:lnTo>
                    <a:pt x="9298" y="21255"/>
                  </a:lnTo>
                  <a:lnTo>
                    <a:pt x="9791" y="21145"/>
                  </a:lnTo>
                  <a:lnTo>
                    <a:pt x="10313" y="21035"/>
                  </a:lnTo>
                  <a:lnTo>
                    <a:pt x="10806" y="20871"/>
                  </a:lnTo>
                  <a:lnTo>
                    <a:pt x="11300" y="20706"/>
                  </a:lnTo>
                  <a:lnTo>
                    <a:pt x="11793" y="20487"/>
                  </a:lnTo>
                  <a:lnTo>
                    <a:pt x="12260" y="20295"/>
                  </a:lnTo>
                  <a:lnTo>
                    <a:pt x="12753" y="20048"/>
                  </a:lnTo>
                  <a:lnTo>
                    <a:pt x="13220" y="19801"/>
                  </a:lnTo>
                  <a:lnTo>
                    <a:pt x="13658" y="19554"/>
                  </a:lnTo>
                  <a:lnTo>
                    <a:pt x="14097" y="19253"/>
                  </a:lnTo>
                  <a:lnTo>
                    <a:pt x="14536" y="18978"/>
                  </a:lnTo>
                  <a:lnTo>
                    <a:pt x="14536" y="18978"/>
                  </a:lnTo>
                  <a:lnTo>
                    <a:pt x="15359" y="18403"/>
                  </a:lnTo>
                  <a:lnTo>
                    <a:pt x="16127" y="17772"/>
                  </a:lnTo>
                  <a:lnTo>
                    <a:pt x="16894" y="17114"/>
                  </a:lnTo>
                  <a:lnTo>
                    <a:pt x="17607" y="16428"/>
                  </a:lnTo>
                  <a:lnTo>
                    <a:pt x="18320" y="15688"/>
                  </a:lnTo>
                  <a:lnTo>
                    <a:pt x="18979" y="14892"/>
                  </a:lnTo>
                  <a:lnTo>
                    <a:pt x="19582" y="14070"/>
                  </a:lnTo>
                  <a:lnTo>
                    <a:pt x="19856" y="13631"/>
                  </a:lnTo>
                  <a:lnTo>
                    <a:pt x="20158" y="13192"/>
                  </a:lnTo>
                  <a:lnTo>
                    <a:pt x="20405" y="12753"/>
                  </a:lnTo>
                  <a:lnTo>
                    <a:pt x="20652" y="12287"/>
                  </a:lnTo>
                  <a:lnTo>
                    <a:pt x="20898" y="11793"/>
                  </a:lnTo>
                  <a:lnTo>
                    <a:pt x="21118" y="11300"/>
                  </a:lnTo>
                  <a:lnTo>
                    <a:pt x="21337" y="10806"/>
                  </a:lnTo>
                  <a:lnTo>
                    <a:pt x="21529" y="10285"/>
                  </a:lnTo>
                  <a:lnTo>
                    <a:pt x="21694" y="9764"/>
                  </a:lnTo>
                  <a:lnTo>
                    <a:pt x="21858" y="9215"/>
                  </a:lnTo>
                  <a:lnTo>
                    <a:pt x="21995" y="8667"/>
                  </a:lnTo>
                  <a:lnTo>
                    <a:pt x="22132" y="8091"/>
                  </a:lnTo>
                  <a:lnTo>
                    <a:pt x="22242" y="7515"/>
                  </a:lnTo>
                  <a:lnTo>
                    <a:pt x="22324" y="6912"/>
                  </a:lnTo>
                  <a:lnTo>
                    <a:pt x="22379" y="6308"/>
                  </a:lnTo>
                  <a:lnTo>
                    <a:pt x="22434" y="5678"/>
                  </a:lnTo>
                  <a:lnTo>
                    <a:pt x="22462" y="5047"/>
                  </a:lnTo>
                  <a:lnTo>
                    <a:pt x="22489" y="4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4993752" y="2431845"/>
              <a:ext cx="435239" cy="564421"/>
            </a:xfrm>
            <a:custGeom>
              <a:avLst/>
              <a:gdLst/>
              <a:ahLst/>
              <a:cxnLst/>
              <a:rect l="l" t="t" r="r" b="b"/>
              <a:pathLst>
                <a:path w="16263" h="21090" extrusionOk="0">
                  <a:moveTo>
                    <a:pt x="8008" y="0"/>
                  </a:moveTo>
                  <a:lnTo>
                    <a:pt x="7432" y="28"/>
                  </a:lnTo>
                  <a:lnTo>
                    <a:pt x="6884" y="110"/>
                  </a:lnTo>
                  <a:lnTo>
                    <a:pt x="6363" y="220"/>
                  </a:lnTo>
                  <a:lnTo>
                    <a:pt x="5869" y="384"/>
                  </a:lnTo>
                  <a:lnTo>
                    <a:pt x="5375" y="604"/>
                  </a:lnTo>
                  <a:lnTo>
                    <a:pt x="4909" y="823"/>
                  </a:lnTo>
                  <a:lnTo>
                    <a:pt x="4470" y="1097"/>
                  </a:lnTo>
                  <a:lnTo>
                    <a:pt x="4059" y="1399"/>
                  </a:lnTo>
                  <a:lnTo>
                    <a:pt x="3675" y="1701"/>
                  </a:lnTo>
                  <a:lnTo>
                    <a:pt x="3291" y="2057"/>
                  </a:lnTo>
                  <a:lnTo>
                    <a:pt x="2935" y="2414"/>
                  </a:lnTo>
                  <a:lnTo>
                    <a:pt x="2633" y="2770"/>
                  </a:lnTo>
                  <a:lnTo>
                    <a:pt x="2331" y="3154"/>
                  </a:lnTo>
                  <a:lnTo>
                    <a:pt x="2057" y="3538"/>
                  </a:lnTo>
                  <a:lnTo>
                    <a:pt x="1810" y="3922"/>
                  </a:lnTo>
                  <a:lnTo>
                    <a:pt x="1563" y="4306"/>
                  </a:lnTo>
                  <a:lnTo>
                    <a:pt x="1371" y="4690"/>
                  </a:lnTo>
                  <a:lnTo>
                    <a:pt x="1179" y="5101"/>
                  </a:lnTo>
                  <a:lnTo>
                    <a:pt x="1015" y="5513"/>
                  </a:lnTo>
                  <a:lnTo>
                    <a:pt x="850" y="5924"/>
                  </a:lnTo>
                  <a:lnTo>
                    <a:pt x="576" y="6747"/>
                  </a:lnTo>
                  <a:lnTo>
                    <a:pt x="357" y="7624"/>
                  </a:lnTo>
                  <a:lnTo>
                    <a:pt x="192" y="8502"/>
                  </a:lnTo>
                  <a:lnTo>
                    <a:pt x="82" y="9380"/>
                  </a:lnTo>
                  <a:lnTo>
                    <a:pt x="28" y="10285"/>
                  </a:lnTo>
                  <a:lnTo>
                    <a:pt x="0" y="11190"/>
                  </a:lnTo>
                  <a:lnTo>
                    <a:pt x="28" y="11656"/>
                  </a:lnTo>
                  <a:lnTo>
                    <a:pt x="82" y="12122"/>
                  </a:lnTo>
                  <a:lnTo>
                    <a:pt x="165" y="12643"/>
                  </a:lnTo>
                  <a:lnTo>
                    <a:pt x="302" y="13164"/>
                  </a:lnTo>
                  <a:lnTo>
                    <a:pt x="494" y="13685"/>
                  </a:lnTo>
                  <a:lnTo>
                    <a:pt x="713" y="14206"/>
                  </a:lnTo>
                  <a:lnTo>
                    <a:pt x="987" y="14727"/>
                  </a:lnTo>
                  <a:lnTo>
                    <a:pt x="1316" y="15248"/>
                  </a:lnTo>
                  <a:lnTo>
                    <a:pt x="1700" y="15742"/>
                  </a:lnTo>
                  <a:lnTo>
                    <a:pt x="2112" y="16208"/>
                  </a:lnTo>
                  <a:lnTo>
                    <a:pt x="2578" y="16647"/>
                  </a:lnTo>
                  <a:lnTo>
                    <a:pt x="2852" y="16839"/>
                  </a:lnTo>
                  <a:lnTo>
                    <a:pt x="3126" y="17031"/>
                  </a:lnTo>
                  <a:lnTo>
                    <a:pt x="3401" y="17223"/>
                  </a:lnTo>
                  <a:lnTo>
                    <a:pt x="3702" y="17388"/>
                  </a:lnTo>
                  <a:lnTo>
                    <a:pt x="4004" y="17552"/>
                  </a:lnTo>
                  <a:lnTo>
                    <a:pt x="4333" y="17689"/>
                  </a:lnTo>
                  <a:lnTo>
                    <a:pt x="4690" y="17826"/>
                  </a:lnTo>
                  <a:lnTo>
                    <a:pt x="5046" y="17936"/>
                  </a:lnTo>
                  <a:lnTo>
                    <a:pt x="5430" y="18046"/>
                  </a:lnTo>
                  <a:lnTo>
                    <a:pt x="5814" y="18128"/>
                  </a:lnTo>
                  <a:lnTo>
                    <a:pt x="6225" y="18155"/>
                  </a:lnTo>
                  <a:lnTo>
                    <a:pt x="6637" y="18210"/>
                  </a:lnTo>
                  <a:lnTo>
                    <a:pt x="7048" y="18293"/>
                  </a:lnTo>
                  <a:lnTo>
                    <a:pt x="7432" y="18402"/>
                  </a:lnTo>
                  <a:lnTo>
                    <a:pt x="7816" y="18512"/>
                  </a:lnTo>
                  <a:lnTo>
                    <a:pt x="8173" y="18649"/>
                  </a:lnTo>
                  <a:lnTo>
                    <a:pt x="8529" y="18814"/>
                  </a:lnTo>
                  <a:lnTo>
                    <a:pt x="8886" y="18978"/>
                  </a:lnTo>
                  <a:lnTo>
                    <a:pt x="9544" y="19362"/>
                  </a:lnTo>
                  <a:lnTo>
                    <a:pt x="10147" y="19746"/>
                  </a:lnTo>
                  <a:lnTo>
                    <a:pt x="11244" y="20459"/>
                  </a:lnTo>
                  <a:lnTo>
                    <a:pt x="11710" y="20761"/>
                  </a:lnTo>
                  <a:lnTo>
                    <a:pt x="12149" y="20980"/>
                  </a:lnTo>
                  <a:lnTo>
                    <a:pt x="12341" y="21035"/>
                  </a:lnTo>
                  <a:lnTo>
                    <a:pt x="12533" y="21090"/>
                  </a:lnTo>
                  <a:lnTo>
                    <a:pt x="12862" y="21090"/>
                  </a:lnTo>
                  <a:lnTo>
                    <a:pt x="13027" y="21008"/>
                  </a:lnTo>
                  <a:lnTo>
                    <a:pt x="13164" y="20925"/>
                  </a:lnTo>
                  <a:lnTo>
                    <a:pt x="13301" y="20788"/>
                  </a:lnTo>
                  <a:lnTo>
                    <a:pt x="13411" y="20596"/>
                  </a:lnTo>
                  <a:lnTo>
                    <a:pt x="13520" y="20349"/>
                  </a:lnTo>
                  <a:lnTo>
                    <a:pt x="13603" y="20075"/>
                  </a:lnTo>
                  <a:lnTo>
                    <a:pt x="13685" y="19746"/>
                  </a:lnTo>
                  <a:lnTo>
                    <a:pt x="13767" y="19335"/>
                  </a:lnTo>
                  <a:lnTo>
                    <a:pt x="13795" y="19225"/>
                  </a:lnTo>
                  <a:lnTo>
                    <a:pt x="13904" y="19088"/>
                  </a:lnTo>
                  <a:lnTo>
                    <a:pt x="14124" y="18731"/>
                  </a:lnTo>
                  <a:lnTo>
                    <a:pt x="14370" y="18402"/>
                  </a:lnTo>
                  <a:lnTo>
                    <a:pt x="14453" y="18238"/>
                  </a:lnTo>
                  <a:lnTo>
                    <a:pt x="14508" y="18155"/>
                  </a:lnTo>
                  <a:lnTo>
                    <a:pt x="14672" y="17086"/>
                  </a:lnTo>
                  <a:lnTo>
                    <a:pt x="14837" y="15989"/>
                  </a:lnTo>
                  <a:lnTo>
                    <a:pt x="15029" y="14508"/>
                  </a:lnTo>
                  <a:lnTo>
                    <a:pt x="15084" y="14069"/>
                  </a:lnTo>
                  <a:lnTo>
                    <a:pt x="15166" y="13658"/>
                  </a:lnTo>
                  <a:lnTo>
                    <a:pt x="15358" y="12862"/>
                  </a:lnTo>
                  <a:lnTo>
                    <a:pt x="15824" y="11354"/>
                  </a:lnTo>
                  <a:lnTo>
                    <a:pt x="16016" y="10614"/>
                  </a:lnTo>
                  <a:lnTo>
                    <a:pt x="16098" y="10230"/>
                  </a:lnTo>
                  <a:lnTo>
                    <a:pt x="16153" y="9846"/>
                  </a:lnTo>
                  <a:lnTo>
                    <a:pt x="16208" y="9462"/>
                  </a:lnTo>
                  <a:lnTo>
                    <a:pt x="16235" y="9050"/>
                  </a:lnTo>
                  <a:lnTo>
                    <a:pt x="16263" y="8612"/>
                  </a:lnTo>
                  <a:lnTo>
                    <a:pt x="16235" y="8173"/>
                  </a:lnTo>
                  <a:lnTo>
                    <a:pt x="16153" y="7295"/>
                  </a:lnTo>
                  <a:lnTo>
                    <a:pt x="16043" y="6527"/>
                  </a:lnTo>
                  <a:lnTo>
                    <a:pt x="15879" y="5842"/>
                  </a:lnTo>
                  <a:lnTo>
                    <a:pt x="15769" y="5485"/>
                  </a:lnTo>
                  <a:lnTo>
                    <a:pt x="15632" y="5184"/>
                  </a:lnTo>
                  <a:lnTo>
                    <a:pt x="15495" y="4855"/>
                  </a:lnTo>
                  <a:lnTo>
                    <a:pt x="15358" y="4553"/>
                  </a:lnTo>
                  <a:lnTo>
                    <a:pt x="15001" y="3922"/>
                  </a:lnTo>
                  <a:lnTo>
                    <a:pt x="14562" y="3291"/>
                  </a:lnTo>
                  <a:lnTo>
                    <a:pt x="14041" y="2633"/>
                  </a:lnTo>
                  <a:lnTo>
                    <a:pt x="13767" y="2304"/>
                  </a:lnTo>
                  <a:lnTo>
                    <a:pt x="13465" y="1975"/>
                  </a:lnTo>
                  <a:lnTo>
                    <a:pt x="13164" y="1701"/>
                  </a:lnTo>
                  <a:lnTo>
                    <a:pt x="12862" y="1427"/>
                  </a:lnTo>
                  <a:lnTo>
                    <a:pt x="12533" y="1180"/>
                  </a:lnTo>
                  <a:lnTo>
                    <a:pt x="12204" y="960"/>
                  </a:lnTo>
                  <a:lnTo>
                    <a:pt x="11847" y="768"/>
                  </a:lnTo>
                  <a:lnTo>
                    <a:pt x="11491" y="576"/>
                  </a:lnTo>
                  <a:lnTo>
                    <a:pt x="11107" y="439"/>
                  </a:lnTo>
                  <a:lnTo>
                    <a:pt x="10696" y="302"/>
                  </a:lnTo>
                  <a:lnTo>
                    <a:pt x="10312" y="192"/>
                  </a:lnTo>
                  <a:lnTo>
                    <a:pt x="9873" y="110"/>
                  </a:lnTo>
                  <a:lnTo>
                    <a:pt x="9434" y="55"/>
                  </a:lnTo>
                  <a:lnTo>
                    <a:pt x="89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5115570" y="2757695"/>
              <a:ext cx="154152" cy="179844"/>
            </a:xfrm>
            <a:custGeom>
              <a:avLst/>
              <a:gdLst/>
              <a:ahLst/>
              <a:cxnLst/>
              <a:rect l="l" t="t" r="r" b="b"/>
              <a:pathLst>
                <a:path w="5760" h="6720" extrusionOk="0">
                  <a:moveTo>
                    <a:pt x="1" y="1"/>
                  </a:moveTo>
                  <a:lnTo>
                    <a:pt x="1" y="6720"/>
                  </a:lnTo>
                  <a:lnTo>
                    <a:pt x="5760" y="6720"/>
                  </a:lnTo>
                  <a:lnTo>
                    <a:pt x="5760" y="1674"/>
                  </a:lnTo>
                  <a:lnTo>
                    <a:pt x="1"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5086936" y="2465592"/>
              <a:ext cx="295083" cy="379492"/>
            </a:xfrm>
            <a:custGeom>
              <a:avLst/>
              <a:gdLst/>
              <a:ahLst/>
              <a:cxnLst/>
              <a:rect l="l" t="t" r="r" b="b"/>
              <a:pathLst>
                <a:path w="11026" h="14180" extrusionOk="0">
                  <a:moveTo>
                    <a:pt x="4965" y="1"/>
                  </a:moveTo>
                  <a:lnTo>
                    <a:pt x="4389" y="83"/>
                  </a:lnTo>
                  <a:lnTo>
                    <a:pt x="3813" y="166"/>
                  </a:lnTo>
                  <a:lnTo>
                    <a:pt x="3292" y="303"/>
                  </a:lnTo>
                  <a:lnTo>
                    <a:pt x="2798" y="467"/>
                  </a:lnTo>
                  <a:lnTo>
                    <a:pt x="2332" y="687"/>
                  </a:lnTo>
                  <a:lnTo>
                    <a:pt x="1893" y="906"/>
                  </a:lnTo>
                  <a:lnTo>
                    <a:pt x="1509" y="1180"/>
                  </a:lnTo>
                  <a:lnTo>
                    <a:pt x="1180" y="1482"/>
                  </a:lnTo>
                  <a:lnTo>
                    <a:pt x="851" y="1811"/>
                  </a:lnTo>
                  <a:lnTo>
                    <a:pt x="604" y="2195"/>
                  </a:lnTo>
                  <a:lnTo>
                    <a:pt x="385" y="2579"/>
                  </a:lnTo>
                  <a:lnTo>
                    <a:pt x="220" y="3018"/>
                  </a:lnTo>
                  <a:lnTo>
                    <a:pt x="83" y="3484"/>
                  </a:lnTo>
                  <a:lnTo>
                    <a:pt x="28" y="3977"/>
                  </a:lnTo>
                  <a:lnTo>
                    <a:pt x="1" y="4499"/>
                  </a:lnTo>
                  <a:lnTo>
                    <a:pt x="56" y="5047"/>
                  </a:lnTo>
                  <a:lnTo>
                    <a:pt x="412" y="7954"/>
                  </a:lnTo>
                  <a:lnTo>
                    <a:pt x="412" y="8228"/>
                  </a:lnTo>
                  <a:lnTo>
                    <a:pt x="440" y="8557"/>
                  </a:lnTo>
                  <a:lnTo>
                    <a:pt x="467" y="8969"/>
                  </a:lnTo>
                  <a:lnTo>
                    <a:pt x="577" y="9435"/>
                  </a:lnTo>
                  <a:lnTo>
                    <a:pt x="714" y="9983"/>
                  </a:lnTo>
                  <a:lnTo>
                    <a:pt x="906" y="10532"/>
                  </a:lnTo>
                  <a:lnTo>
                    <a:pt x="1016" y="10834"/>
                  </a:lnTo>
                  <a:lnTo>
                    <a:pt x="1180" y="11135"/>
                  </a:lnTo>
                  <a:lnTo>
                    <a:pt x="1345" y="11437"/>
                  </a:lnTo>
                  <a:lnTo>
                    <a:pt x="1509" y="11711"/>
                  </a:lnTo>
                  <a:lnTo>
                    <a:pt x="1729" y="12013"/>
                  </a:lnTo>
                  <a:lnTo>
                    <a:pt x="1976" y="12287"/>
                  </a:lnTo>
                  <a:lnTo>
                    <a:pt x="2222" y="12561"/>
                  </a:lnTo>
                  <a:lnTo>
                    <a:pt x="2524" y="12808"/>
                  </a:lnTo>
                  <a:lnTo>
                    <a:pt x="2853" y="13055"/>
                  </a:lnTo>
                  <a:lnTo>
                    <a:pt x="3210" y="13274"/>
                  </a:lnTo>
                  <a:lnTo>
                    <a:pt x="3594" y="13494"/>
                  </a:lnTo>
                  <a:lnTo>
                    <a:pt x="4005" y="13658"/>
                  </a:lnTo>
                  <a:lnTo>
                    <a:pt x="4444" y="13823"/>
                  </a:lnTo>
                  <a:lnTo>
                    <a:pt x="4937" y="13960"/>
                  </a:lnTo>
                  <a:lnTo>
                    <a:pt x="5458" y="14070"/>
                  </a:lnTo>
                  <a:lnTo>
                    <a:pt x="6034" y="14152"/>
                  </a:lnTo>
                  <a:lnTo>
                    <a:pt x="6638" y="14179"/>
                  </a:lnTo>
                  <a:lnTo>
                    <a:pt x="7296" y="14179"/>
                  </a:lnTo>
                  <a:lnTo>
                    <a:pt x="7460" y="14152"/>
                  </a:lnTo>
                  <a:lnTo>
                    <a:pt x="7872" y="14042"/>
                  </a:lnTo>
                  <a:lnTo>
                    <a:pt x="8146" y="13933"/>
                  </a:lnTo>
                  <a:lnTo>
                    <a:pt x="8475" y="13795"/>
                  </a:lnTo>
                  <a:lnTo>
                    <a:pt x="8804" y="13603"/>
                  </a:lnTo>
                  <a:lnTo>
                    <a:pt x="9161" y="13384"/>
                  </a:lnTo>
                  <a:lnTo>
                    <a:pt x="9490" y="13110"/>
                  </a:lnTo>
                  <a:lnTo>
                    <a:pt x="9846" y="12781"/>
                  </a:lnTo>
                  <a:lnTo>
                    <a:pt x="10148" y="12397"/>
                  </a:lnTo>
                  <a:lnTo>
                    <a:pt x="10285" y="12177"/>
                  </a:lnTo>
                  <a:lnTo>
                    <a:pt x="10422" y="11958"/>
                  </a:lnTo>
                  <a:lnTo>
                    <a:pt x="10559" y="11711"/>
                  </a:lnTo>
                  <a:lnTo>
                    <a:pt x="10669" y="11437"/>
                  </a:lnTo>
                  <a:lnTo>
                    <a:pt x="10779" y="11163"/>
                  </a:lnTo>
                  <a:lnTo>
                    <a:pt x="10861" y="10861"/>
                  </a:lnTo>
                  <a:lnTo>
                    <a:pt x="10916" y="10559"/>
                  </a:lnTo>
                  <a:lnTo>
                    <a:pt x="10971" y="10203"/>
                  </a:lnTo>
                  <a:lnTo>
                    <a:pt x="10998" y="9846"/>
                  </a:lnTo>
                  <a:lnTo>
                    <a:pt x="11026" y="9490"/>
                  </a:lnTo>
                  <a:lnTo>
                    <a:pt x="10998" y="8393"/>
                  </a:lnTo>
                  <a:lnTo>
                    <a:pt x="10971" y="7159"/>
                  </a:lnTo>
                  <a:lnTo>
                    <a:pt x="10888" y="5705"/>
                  </a:lnTo>
                  <a:lnTo>
                    <a:pt x="10724" y="3950"/>
                  </a:lnTo>
                  <a:lnTo>
                    <a:pt x="10642" y="3429"/>
                  </a:lnTo>
                  <a:lnTo>
                    <a:pt x="10532" y="2963"/>
                  </a:lnTo>
                  <a:lnTo>
                    <a:pt x="10367" y="2524"/>
                  </a:lnTo>
                  <a:lnTo>
                    <a:pt x="10175" y="2113"/>
                  </a:lnTo>
                  <a:lnTo>
                    <a:pt x="9929" y="1756"/>
                  </a:lnTo>
                  <a:lnTo>
                    <a:pt x="9654" y="1427"/>
                  </a:lnTo>
                  <a:lnTo>
                    <a:pt x="9353" y="1153"/>
                  </a:lnTo>
                  <a:lnTo>
                    <a:pt x="9024" y="879"/>
                  </a:lnTo>
                  <a:lnTo>
                    <a:pt x="8640" y="659"/>
                  </a:lnTo>
                  <a:lnTo>
                    <a:pt x="8256" y="467"/>
                  </a:lnTo>
                  <a:lnTo>
                    <a:pt x="7817" y="330"/>
                  </a:lnTo>
                  <a:lnTo>
                    <a:pt x="7351" y="193"/>
                  </a:lnTo>
                  <a:lnTo>
                    <a:pt x="6885" y="111"/>
                  </a:lnTo>
                  <a:lnTo>
                    <a:pt x="6363" y="56"/>
                  </a:lnTo>
                  <a:lnTo>
                    <a:pt x="5842"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5086936" y="2465592"/>
              <a:ext cx="295083" cy="379492"/>
            </a:xfrm>
            <a:custGeom>
              <a:avLst/>
              <a:gdLst/>
              <a:ahLst/>
              <a:cxnLst/>
              <a:rect l="l" t="t" r="r" b="b"/>
              <a:pathLst>
                <a:path w="11026" h="14180" fill="none" extrusionOk="0">
                  <a:moveTo>
                    <a:pt x="7296" y="14179"/>
                  </a:moveTo>
                  <a:lnTo>
                    <a:pt x="7296" y="14179"/>
                  </a:lnTo>
                  <a:lnTo>
                    <a:pt x="7460" y="14152"/>
                  </a:lnTo>
                  <a:lnTo>
                    <a:pt x="7872" y="14042"/>
                  </a:lnTo>
                  <a:lnTo>
                    <a:pt x="8146" y="13933"/>
                  </a:lnTo>
                  <a:lnTo>
                    <a:pt x="8475" y="13795"/>
                  </a:lnTo>
                  <a:lnTo>
                    <a:pt x="8804" y="13603"/>
                  </a:lnTo>
                  <a:lnTo>
                    <a:pt x="9161" y="13384"/>
                  </a:lnTo>
                  <a:lnTo>
                    <a:pt x="9490" y="13110"/>
                  </a:lnTo>
                  <a:lnTo>
                    <a:pt x="9846" y="12781"/>
                  </a:lnTo>
                  <a:lnTo>
                    <a:pt x="10148" y="12397"/>
                  </a:lnTo>
                  <a:lnTo>
                    <a:pt x="10285" y="12177"/>
                  </a:lnTo>
                  <a:lnTo>
                    <a:pt x="10422" y="11958"/>
                  </a:lnTo>
                  <a:lnTo>
                    <a:pt x="10559" y="11711"/>
                  </a:lnTo>
                  <a:lnTo>
                    <a:pt x="10669" y="11437"/>
                  </a:lnTo>
                  <a:lnTo>
                    <a:pt x="10779" y="11163"/>
                  </a:lnTo>
                  <a:lnTo>
                    <a:pt x="10861" y="10861"/>
                  </a:lnTo>
                  <a:lnTo>
                    <a:pt x="10916" y="10559"/>
                  </a:lnTo>
                  <a:lnTo>
                    <a:pt x="10971" y="10203"/>
                  </a:lnTo>
                  <a:lnTo>
                    <a:pt x="10998" y="9846"/>
                  </a:lnTo>
                  <a:lnTo>
                    <a:pt x="11026" y="9490"/>
                  </a:lnTo>
                  <a:lnTo>
                    <a:pt x="11026" y="9490"/>
                  </a:lnTo>
                  <a:lnTo>
                    <a:pt x="10998" y="8393"/>
                  </a:lnTo>
                  <a:lnTo>
                    <a:pt x="10971" y="7159"/>
                  </a:lnTo>
                  <a:lnTo>
                    <a:pt x="10888" y="5705"/>
                  </a:lnTo>
                  <a:lnTo>
                    <a:pt x="10724" y="3950"/>
                  </a:lnTo>
                  <a:lnTo>
                    <a:pt x="10724" y="3950"/>
                  </a:lnTo>
                  <a:lnTo>
                    <a:pt x="10642" y="3429"/>
                  </a:lnTo>
                  <a:lnTo>
                    <a:pt x="10532" y="2963"/>
                  </a:lnTo>
                  <a:lnTo>
                    <a:pt x="10367" y="2524"/>
                  </a:lnTo>
                  <a:lnTo>
                    <a:pt x="10175" y="2113"/>
                  </a:lnTo>
                  <a:lnTo>
                    <a:pt x="9929" y="1756"/>
                  </a:lnTo>
                  <a:lnTo>
                    <a:pt x="9654" y="1427"/>
                  </a:lnTo>
                  <a:lnTo>
                    <a:pt x="9353" y="1153"/>
                  </a:lnTo>
                  <a:lnTo>
                    <a:pt x="9024" y="879"/>
                  </a:lnTo>
                  <a:lnTo>
                    <a:pt x="8640" y="659"/>
                  </a:lnTo>
                  <a:lnTo>
                    <a:pt x="8256" y="467"/>
                  </a:lnTo>
                  <a:lnTo>
                    <a:pt x="7817" y="330"/>
                  </a:lnTo>
                  <a:lnTo>
                    <a:pt x="7351" y="193"/>
                  </a:lnTo>
                  <a:lnTo>
                    <a:pt x="6885" y="111"/>
                  </a:lnTo>
                  <a:lnTo>
                    <a:pt x="6363" y="56"/>
                  </a:lnTo>
                  <a:lnTo>
                    <a:pt x="5842" y="1"/>
                  </a:lnTo>
                  <a:lnTo>
                    <a:pt x="5266" y="1"/>
                  </a:lnTo>
                  <a:lnTo>
                    <a:pt x="4965" y="1"/>
                  </a:lnTo>
                  <a:lnTo>
                    <a:pt x="4965" y="1"/>
                  </a:lnTo>
                  <a:lnTo>
                    <a:pt x="4389" y="83"/>
                  </a:lnTo>
                  <a:lnTo>
                    <a:pt x="3813" y="166"/>
                  </a:lnTo>
                  <a:lnTo>
                    <a:pt x="3292" y="303"/>
                  </a:lnTo>
                  <a:lnTo>
                    <a:pt x="2798" y="467"/>
                  </a:lnTo>
                  <a:lnTo>
                    <a:pt x="2332" y="687"/>
                  </a:lnTo>
                  <a:lnTo>
                    <a:pt x="1893" y="906"/>
                  </a:lnTo>
                  <a:lnTo>
                    <a:pt x="1509" y="1180"/>
                  </a:lnTo>
                  <a:lnTo>
                    <a:pt x="1180" y="1482"/>
                  </a:lnTo>
                  <a:lnTo>
                    <a:pt x="851" y="1811"/>
                  </a:lnTo>
                  <a:lnTo>
                    <a:pt x="604" y="2195"/>
                  </a:lnTo>
                  <a:lnTo>
                    <a:pt x="385" y="2579"/>
                  </a:lnTo>
                  <a:lnTo>
                    <a:pt x="220" y="3018"/>
                  </a:lnTo>
                  <a:lnTo>
                    <a:pt x="83" y="3484"/>
                  </a:lnTo>
                  <a:lnTo>
                    <a:pt x="28" y="3977"/>
                  </a:lnTo>
                  <a:lnTo>
                    <a:pt x="1" y="4499"/>
                  </a:lnTo>
                  <a:lnTo>
                    <a:pt x="56" y="5047"/>
                  </a:lnTo>
                  <a:lnTo>
                    <a:pt x="412" y="7954"/>
                  </a:lnTo>
                  <a:lnTo>
                    <a:pt x="412" y="7954"/>
                  </a:lnTo>
                  <a:lnTo>
                    <a:pt x="412" y="8228"/>
                  </a:lnTo>
                  <a:lnTo>
                    <a:pt x="440" y="8557"/>
                  </a:lnTo>
                  <a:lnTo>
                    <a:pt x="467" y="8969"/>
                  </a:lnTo>
                  <a:lnTo>
                    <a:pt x="577" y="9435"/>
                  </a:lnTo>
                  <a:lnTo>
                    <a:pt x="714" y="9983"/>
                  </a:lnTo>
                  <a:lnTo>
                    <a:pt x="906" y="10532"/>
                  </a:lnTo>
                  <a:lnTo>
                    <a:pt x="1016" y="10834"/>
                  </a:lnTo>
                  <a:lnTo>
                    <a:pt x="1180" y="11135"/>
                  </a:lnTo>
                  <a:lnTo>
                    <a:pt x="1345" y="11437"/>
                  </a:lnTo>
                  <a:lnTo>
                    <a:pt x="1509" y="11711"/>
                  </a:lnTo>
                  <a:lnTo>
                    <a:pt x="1729" y="12013"/>
                  </a:lnTo>
                  <a:lnTo>
                    <a:pt x="1976" y="12287"/>
                  </a:lnTo>
                  <a:lnTo>
                    <a:pt x="2222" y="12561"/>
                  </a:lnTo>
                  <a:lnTo>
                    <a:pt x="2524" y="12808"/>
                  </a:lnTo>
                  <a:lnTo>
                    <a:pt x="2853" y="13055"/>
                  </a:lnTo>
                  <a:lnTo>
                    <a:pt x="3210" y="13274"/>
                  </a:lnTo>
                  <a:lnTo>
                    <a:pt x="3594" y="13494"/>
                  </a:lnTo>
                  <a:lnTo>
                    <a:pt x="4005" y="13658"/>
                  </a:lnTo>
                  <a:lnTo>
                    <a:pt x="4444" y="13823"/>
                  </a:lnTo>
                  <a:lnTo>
                    <a:pt x="4937" y="13960"/>
                  </a:lnTo>
                  <a:lnTo>
                    <a:pt x="5458" y="14070"/>
                  </a:lnTo>
                  <a:lnTo>
                    <a:pt x="6034" y="14152"/>
                  </a:lnTo>
                  <a:lnTo>
                    <a:pt x="6638" y="14179"/>
                  </a:lnTo>
                  <a:lnTo>
                    <a:pt x="7296" y="141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5327683" y="2643958"/>
              <a:ext cx="23497" cy="22026"/>
            </a:xfrm>
            <a:custGeom>
              <a:avLst/>
              <a:gdLst/>
              <a:ahLst/>
              <a:cxnLst/>
              <a:rect l="l" t="t" r="r" b="b"/>
              <a:pathLst>
                <a:path w="878" h="823" extrusionOk="0">
                  <a:moveTo>
                    <a:pt x="329" y="0"/>
                  </a:moveTo>
                  <a:lnTo>
                    <a:pt x="247" y="28"/>
                  </a:lnTo>
                  <a:lnTo>
                    <a:pt x="110" y="137"/>
                  </a:lnTo>
                  <a:lnTo>
                    <a:pt x="28" y="274"/>
                  </a:lnTo>
                  <a:lnTo>
                    <a:pt x="0" y="357"/>
                  </a:lnTo>
                  <a:lnTo>
                    <a:pt x="0" y="439"/>
                  </a:lnTo>
                  <a:lnTo>
                    <a:pt x="28" y="521"/>
                  </a:lnTo>
                  <a:lnTo>
                    <a:pt x="55" y="603"/>
                  </a:lnTo>
                  <a:lnTo>
                    <a:pt x="137" y="741"/>
                  </a:lnTo>
                  <a:lnTo>
                    <a:pt x="302" y="795"/>
                  </a:lnTo>
                  <a:lnTo>
                    <a:pt x="384" y="823"/>
                  </a:lnTo>
                  <a:lnTo>
                    <a:pt x="549" y="823"/>
                  </a:lnTo>
                  <a:lnTo>
                    <a:pt x="631" y="795"/>
                  </a:lnTo>
                  <a:lnTo>
                    <a:pt x="768" y="686"/>
                  </a:lnTo>
                  <a:lnTo>
                    <a:pt x="850" y="549"/>
                  </a:lnTo>
                  <a:lnTo>
                    <a:pt x="878" y="466"/>
                  </a:lnTo>
                  <a:lnTo>
                    <a:pt x="878" y="384"/>
                  </a:lnTo>
                  <a:lnTo>
                    <a:pt x="878" y="302"/>
                  </a:lnTo>
                  <a:lnTo>
                    <a:pt x="850" y="219"/>
                  </a:lnTo>
                  <a:lnTo>
                    <a:pt x="741" y="82"/>
                  </a:lnTo>
                  <a:lnTo>
                    <a:pt x="60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5218308" y="2651290"/>
              <a:ext cx="23524" cy="22775"/>
            </a:xfrm>
            <a:custGeom>
              <a:avLst/>
              <a:gdLst/>
              <a:ahLst/>
              <a:cxnLst/>
              <a:rect l="l" t="t" r="r" b="b"/>
              <a:pathLst>
                <a:path w="879" h="851" extrusionOk="0">
                  <a:moveTo>
                    <a:pt x="412" y="0"/>
                  </a:moveTo>
                  <a:lnTo>
                    <a:pt x="330" y="28"/>
                  </a:lnTo>
                  <a:lnTo>
                    <a:pt x="248" y="55"/>
                  </a:lnTo>
                  <a:lnTo>
                    <a:pt x="111" y="137"/>
                  </a:lnTo>
                  <a:lnTo>
                    <a:pt x="28" y="275"/>
                  </a:lnTo>
                  <a:lnTo>
                    <a:pt x="1" y="357"/>
                  </a:lnTo>
                  <a:lnTo>
                    <a:pt x="1" y="467"/>
                  </a:lnTo>
                  <a:lnTo>
                    <a:pt x="1" y="549"/>
                  </a:lnTo>
                  <a:lnTo>
                    <a:pt x="28" y="604"/>
                  </a:lnTo>
                  <a:lnTo>
                    <a:pt x="138" y="741"/>
                  </a:lnTo>
                  <a:lnTo>
                    <a:pt x="275" y="823"/>
                  </a:lnTo>
                  <a:lnTo>
                    <a:pt x="357" y="823"/>
                  </a:lnTo>
                  <a:lnTo>
                    <a:pt x="467" y="850"/>
                  </a:lnTo>
                  <a:lnTo>
                    <a:pt x="549" y="823"/>
                  </a:lnTo>
                  <a:lnTo>
                    <a:pt x="632" y="796"/>
                  </a:lnTo>
                  <a:lnTo>
                    <a:pt x="769" y="686"/>
                  </a:lnTo>
                  <a:lnTo>
                    <a:pt x="851" y="549"/>
                  </a:lnTo>
                  <a:lnTo>
                    <a:pt x="879" y="467"/>
                  </a:lnTo>
                  <a:lnTo>
                    <a:pt x="879" y="384"/>
                  </a:lnTo>
                  <a:lnTo>
                    <a:pt x="879" y="302"/>
                  </a:lnTo>
                  <a:lnTo>
                    <a:pt x="824" y="220"/>
                  </a:lnTo>
                  <a:lnTo>
                    <a:pt x="741" y="110"/>
                  </a:lnTo>
                  <a:lnTo>
                    <a:pt x="577" y="28"/>
                  </a:lnTo>
                  <a:lnTo>
                    <a:pt x="49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5191894" y="2621184"/>
              <a:ext cx="38190" cy="5915"/>
            </a:xfrm>
            <a:custGeom>
              <a:avLst/>
              <a:gdLst/>
              <a:ahLst/>
              <a:cxnLst/>
              <a:rect l="l" t="t" r="r" b="b"/>
              <a:pathLst>
                <a:path w="1427" h="221" fill="none" extrusionOk="0">
                  <a:moveTo>
                    <a:pt x="1" y="220"/>
                  </a:moveTo>
                  <a:lnTo>
                    <a:pt x="1" y="220"/>
                  </a:lnTo>
                  <a:lnTo>
                    <a:pt x="165" y="111"/>
                  </a:lnTo>
                  <a:lnTo>
                    <a:pt x="357" y="56"/>
                  </a:lnTo>
                  <a:lnTo>
                    <a:pt x="522" y="1"/>
                  </a:lnTo>
                  <a:lnTo>
                    <a:pt x="714" y="1"/>
                  </a:lnTo>
                  <a:lnTo>
                    <a:pt x="906" y="1"/>
                  </a:lnTo>
                  <a:lnTo>
                    <a:pt x="1098" y="28"/>
                  </a:lnTo>
                  <a:lnTo>
                    <a:pt x="1262" y="83"/>
                  </a:lnTo>
                  <a:lnTo>
                    <a:pt x="1427" y="138"/>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5315185" y="2616045"/>
              <a:ext cx="38217" cy="5915"/>
            </a:xfrm>
            <a:custGeom>
              <a:avLst/>
              <a:gdLst/>
              <a:ahLst/>
              <a:cxnLst/>
              <a:rect l="l" t="t" r="r" b="b"/>
              <a:pathLst>
                <a:path w="1428" h="221" fill="none" extrusionOk="0">
                  <a:moveTo>
                    <a:pt x="1" y="220"/>
                  </a:moveTo>
                  <a:lnTo>
                    <a:pt x="1" y="220"/>
                  </a:lnTo>
                  <a:lnTo>
                    <a:pt x="166" y="138"/>
                  </a:lnTo>
                  <a:lnTo>
                    <a:pt x="330" y="56"/>
                  </a:lnTo>
                  <a:lnTo>
                    <a:pt x="522" y="28"/>
                  </a:lnTo>
                  <a:lnTo>
                    <a:pt x="714" y="1"/>
                  </a:lnTo>
                  <a:lnTo>
                    <a:pt x="879" y="1"/>
                  </a:lnTo>
                  <a:lnTo>
                    <a:pt x="1071" y="28"/>
                  </a:lnTo>
                  <a:lnTo>
                    <a:pt x="1263" y="83"/>
                  </a:lnTo>
                  <a:lnTo>
                    <a:pt x="1427" y="166"/>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5312268" y="2577161"/>
              <a:ext cx="31580" cy="1499"/>
            </a:xfrm>
            <a:custGeom>
              <a:avLst/>
              <a:gdLst/>
              <a:ahLst/>
              <a:cxnLst/>
              <a:rect l="l" t="t" r="r" b="b"/>
              <a:pathLst>
                <a:path w="1180" h="56" fill="none" extrusionOk="0">
                  <a:moveTo>
                    <a:pt x="0" y="55"/>
                  </a:moveTo>
                  <a:lnTo>
                    <a:pt x="0" y="55"/>
                  </a:lnTo>
                  <a:lnTo>
                    <a:pt x="275" y="0"/>
                  </a:lnTo>
                  <a:lnTo>
                    <a:pt x="576" y="0"/>
                  </a:lnTo>
                  <a:lnTo>
                    <a:pt x="878" y="0"/>
                  </a:lnTo>
                  <a:lnTo>
                    <a:pt x="1180" y="55"/>
                  </a:lnTo>
                </a:path>
              </a:pathLst>
            </a:custGeom>
            <a:solidFill>
              <a:srgbClr val="000000"/>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5192644" y="2588909"/>
              <a:ext cx="31580" cy="1499"/>
            </a:xfrm>
            <a:custGeom>
              <a:avLst/>
              <a:gdLst/>
              <a:ahLst/>
              <a:cxnLst/>
              <a:rect l="l" t="t" r="r" b="b"/>
              <a:pathLst>
                <a:path w="1180" h="56" fill="none" extrusionOk="0">
                  <a:moveTo>
                    <a:pt x="0" y="55"/>
                  </a:moveTo>
                  <a:lnTo>
                    <a:pt x="0" y="55"/>
                  </a:lnTo>
                  <a:lnTo>
                    <a:pt x="302" y="28"/>
                  </a:lnTo>
                  <a:lnTo>
                    <a:pt x="576" y="0"/>
                  </a:lnTo>
                  <a:lnTo>
                    <a:pt x="878" y="28"/>
                  </a:lnTo>
                  <a:lnTo>
                    <a:pt x="1179" y="55"/>
                  </a:lnTo>
                </a:path>
              </a:pathLst>
            </a:custGeom>
            <a:noFill/>
            <a:ln w="8225" cap="rnd" cmpd="sng">
              <a:solidFill>
                <a:srgbClr val="28194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5056856" y="2431123"/>
              <a:ext cx="258365" cy="253949"/>
            </a:xfrm>
            <a:custGeom>
              <a:avLst/>
              <a:gdLst/>
              <a:ahLst/>
              <a:cxnLst/>
              <a:rect l="l" t="t" r="r" b="b"/>
              <a:pathLst>
                <a:path w="9654" h="9489" extrusionOk="0">
                  <a:moveTo>
                    <a:pt x="5924" y="0"/>
                  </a:moveTo>
                  <a:lnTo>
                    <a:pt x="5376" y="55"/>
                  </a:lnTo>
                  <a:lnTo>
                    <a:pt x="4800" y="165"/>
                  </a:lnTo>
                  <a:lnTo>
                    <a:pt x="4526" y="247"/>
                  </a:lnTo>
                  <a:lnTo>
                    <a:pt x="4224" y="357"/>
                  </a:lnTo>
                  <a:lnTo>
                    <a:pt x="3950" y="466"/>
                  </a:lnTo>
                  <a:lnTo>
                    <a:pt x="3648" y="603"/>
                  </a:lnTo>
                  <a:lnTo>
                    <a:pt x="3374" y="768"/>
                  </a:lnTo>
                  <a:lnTo>
                    <a:pt x="3100" y="932"/>
                  </a:lnTo>
                  <a:lnTo>
                    <a:pt x="2825" y="1152"/>
                  </a:lnTo>
                  <a:lnTo>
                    <a:pt x="2578" y="1344"/>
                  </a:lnTo>
                  <a:lnTo>
                    <a:pt x="2140" y="1783"/>
                  </a:lnTo>
                  <a:lnTo>
                    <a:pt x="1728" y="2249"/>
                  </a:lnTo>
                  <a:lnTo>
                    <a:pt x="1372" y="2715"/>
                  </a:lnTo>
                  <a:lnTo>
                    <a:pt x="1070" y="3209"/>
                  </a:lnTo>
                  <a:lnTo>
                    <a:pt x="823" y="3702"/>
                  </a:lnTo>
                  <a:lnTo>
                    <a:pt x="631" y="4169"/>
                  </a:lnTo>
                  <a:lnTo>
                    <a:pt x="439" y="4635"/>
                  </a:lnTo>
                  <a:lnTo>
                    <a:pt x="302" y="5074"/>
                  </a:lnTo>
                  <a:lnTo>
                    <a:pt x="193" y="5457"/>
                  </a:lnTo>
                  <a:lnTo>
                    <a:pt x="55" y="6143"/>
                  </a:lnTo>
                  <a:lnTo>
                    <a:pt x="1" y="6609"/>
                  </a:lnTo>
                  <a:lnTo>
                    <a:pt x="1" y="6774"/>
                  </a:lnTo>
                  <a:lnTo>
                    <a:pt x="1948" y="9461"/>
                  </a:lnTo>
                  <a:lnTo>
                    <a:pt x="2249" y="9489"/>
                  </a:lnTo>
                  <a:lnTo>
                    <a:pt x="2551" y="9434"/>
                  </a:lnTo>
                  <a:lnTo>
                    <a:pt x="2853" y="9324"/>
                  </a:lnTo>
                  <a:lnTo>
                    <a:pt x="3182" y="9187"/>
                  </a:lnTo>
                  <a:lnTo>
                    <a:pt x="3511" y="8968"/>
                  </a:lnTo>
                  <a:lnTo>
                    <a:pt x="3813" y="8748"/>
                  </a:lnTo>
                  <a:lnTo>
                    <a:pt x="4142" y="8474"/>
                  </a:lnTo>
                  <a:lnTo>
                    <a:pt x="4471" y="8172"/>
                  </a:lnTo>
                  <a:lnTo>
                    <a:pt x="5129" y="7514"/>
                  </a:lnTo>
                  <a:lnTo>
                    <a:pt x="5760" y="6801"/>
                  </a:lnTo>
                  <a:lnTo>
                    <a:pt x="6939" y="5430"/>
                  </a:lnTo>
                  <a:lnTo>
                    <a:pt x="7378" y="4964"/>
                  </a:lnTo>
                  <a:lnTo>
                    <a:pt x="7789" y="4443"/>
                  </a:lnTo>
                  <a:lnTo>
                    <a:pt x="8200" y="3894"/>
                  </a:lnTo>
                  <a:lnTo>
                    <a:pt x="8584" y="3318"/>
                  </a:lnTo>
                  <a:lnTo>
                    <a:pt x="8941" y="2715"/>
                  </a:lnTo>
                  <a:lnTo>
                    <a:pt x="9243" y="2112"/>
                  </a:lnTo>
                  <a:lnTo>
                    <a:pt x="9380" y="1810"/>
                  </a:lnTo>
                  <a:lnTo>
                    <a:pt x="9489" y="1481"/>
                  </a:lnTo>
                  <a:lnTo>
                    <a:pt x="9572" y="1179"/>
                  </a:lnTo>
                  <a:lnTo>
                    <a:pt x="9654" y="878"/>
                  </a:lnTo>
                  <a:lnTo>
                    <a:pt x="9489" y="795"/>
                  </a:lnTo>
                  <a:lnTo>
                    <a:pt x="9023" y="603"/>
                  </a:lnTo>
                  <a:lnTo>
                    <a:pt x="8722" y="466"/>
                  </a:lnTo>
                  <a:lnTo>
                    <a:pt x="8338" y="357"/>
                  </a:lnTo>
                  <a:lnTo>
                    <a:pt x="7926" y="247"/>
                  </a:lnTo>
                  <a:lnTo>
                    <a:pt x="7487" y="137"/>
                  </a:lnTo>
                  <a:lnTo>
                    <a:pt x="6994" y="55"/>
                  </a:lnTo>
                  <a:lnTo>
                    <a:pt x="64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5056856" y="2661567"/>
              <a:ext cx="68298" cy="82964"/>
            </a:xfrm>
            <a:custGeom>
              <a:avLst/>
              <a:gdLst/>
              <a:ahLst/>
              <a:cxnLst/>
              <a:rect l="l" t="t" r="r" b="b"/>
              <a:pathLst>
                <a:path w="2552" h="3100" extrusionOk="0">
                  <a:moveTo>
                    <a:pt x="1372" y="0"/>
                  </a:moveTo>
                  <a:lnTo>
                    <a:pt x="1152" y="28"/>
                  </a:lnTo>
                  <a:lnTo>
                    <a:pt x="960" y="55"/>
                  </a:lnTo>
                  <a:lnTo>
                    <a:pt x="768" y="137"/>
                  </a:lnTo>
                  <a:lnTo>
                    <a:pt x="604" y="247"/>
                  </a:lnTo>
                  <a:lnTo>
                    <a:pt x="439" y="384"/>
                  </a:lnTo>
                  <a:lnTo>
                    <a:pt x="302" y="549"/>
                  </a:lnTo>
                  <a:lnTo>
                    <a:pt x="165" y="713"/>
                  </a:lnTo>
                  <a:lnTo>
                    <a:pt x="83" y="933"/>
                  </a:lnTo>
                  <a:lnTo>
                    <a:pt x="28" y="1125"/>
                  </a:lnTo>
                  <a:lnTo>
                    <a:pt x="1" y="1344"/>
                  </a:lnTo>
                  <a:lnTo>
                    <a:pt x="1" y="1563"/>
                  </a:lnTo>
                  <a:lnTo>
                    <a:pt x="28" y="1783"/>
                  </a:lnTo>
                  <a:lnTo>
                    <a:pt x="83" y="2002"/>
                  </a:lnTo>
                  <a:lnTo>
                    <a:pt x="165" y="2194"/>
                  </a:lnTo>
                  <a:lnTo>
                    <a:pt x="275" y="2386"/>
                  </a:lnTo>
                  <a:lnTo>
                    <a:pt x="412" y="2551"/>
                  </a:lnTo>
                  <a:lnTo>
                    <a:pt x="577" y="2715"/>
                  </a:lnTo>
                  <a:lnTo>
                    <a:pt x="741" y="2852"/>
                  </a:lnTo>
                  <a:lnTo>
                    <a:pt x="933" y="2935"/>
                  </a:lnTo>
                  <a:lnTo>
                    <a:pt x="1125" y="3017"/>
                  </a:lnTo>
                  <a:lnTo>
                    <a:pt x="1317" y="3072"/>
                  </a:lnTo>
                  <a:lnTo>
                    <a:pt x="1536" y="3099"/>
                  </a:lnTo>
                  <a:lnTo>
                    <a:pt x="1948" y="3099"/>
                  </a:lnTo>
                  <a:lnTo>
                    <a:pt x="2167" y="3044"/>
                  </a:lnTo>
                  <a:lnTo>
                    <a:pt x="2359" y="2990"/>
                  </a:lnTo>
                  <a:lnTo>
                    <a:pt x="2551" y="2880"/>
                  </a:lnTo>
                  <a:lnTo>
                    <a:pt x="2359" y="275"/>
                  </a:lnTo>
                  <a:lnTo>
                    <a:pt x="2167" y="192"/>
                  </a:lnTo>
                  <a:lnTo>
                    <a:pt x="1975" y="110"/>
                  </a:lnTo>
                  <a:lnTo>
                    <a:pt x="1756" y="55"/>
                  </a:lnTo>
                  <a:lnTo>
                    <a:pt x="1564" y="28"/>
                  </a:lnTo>
                  <a:lnTo>
                    <a:pt x="1372"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5075937" y="2688703"/>
              <a:ext cx="32329" cy="16914"/>
            </a:xfrm>
            <a:custGeom>
              <a:avLst/>
              <a:gdLst/>
              <a:ahLst/>
              <a:cxnLst/>
              <a:rect l="l" t="t" r="r" b="b"/>
              <a:pathLst>
                <a:path w="1208" h="632" fill="none" extrusionOk="0">
                  <a:moveTo>
                    <a:pt x="1207" y="632"/>
                  </a:moveTo>
                  <a:lnTo>
                    <a:pt x="1207" y="632"/>
                  </a:lnTo>
                  <a:lnTo>
                    <a:pt x="1152" y="495"/>
                  </a:lnTo>
                  <a:lnTo>
                    <a:pt x="1070" y="330"/>
                  </a:lnTo>
                  <a:lnTo>
                    <a:pt x="933" y="220"/>
                  </a:lnTo>
                  <a:lnTo>
                    <a:pt x="769" y="111"/>
                  </a:lnTo>
                  <a:lnTo>
                    <a:pt x="604" y="28"/>
                  </a:lnTo>
                  <a:lnTo>
                    <a:pt x="412" y="1"/>
                  </a:lnTo>
                  <a:lnTo>
                    <a:pt x="220" y="1"/>
                  </a:lnTo>
                  <a:lnTo>
                    <a:pt x="1" y="83"/>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5198505" y="2820076"/>
              <a:ext cx="82241" cy="27191"/>
            </a:xfrm>
            <a:custGeom>
              <a:avLst/>
              <a:gdLst/>
              <a:ahLst/>
              <a:cxnLst/>
              <a:rect l="l" t="t" r="r" b="b"/>
              <a:pathLst>
                <a:path w="3073" h="1016" fill="none" extrusionOk="0">
                  <a:moveTo>
                    <a:pt x="3072" y="988"/>
                  </a:moveTo>
                  <a:lnTo>
                    <a:pt x="3072" y="988"/>
                  </a:lnTo>
                  <a:lnTo>
                    <a:pt x="2661" y="1016"/>
                  </a:lnTo>
                  <a:lnTo>
                    <a:pt x="2249" y="1016"/>
                  </a:lnTo>
                  <a:lnTo>
                    <a:pt x="1838" y="933"/>
                  </a:lnTo>
                  <a:lnTo>
                    <a:pt x="1427" y="824"/>
                  </a:lnTo>
                  <a:lnTo>
                    <a:pt x="1043" y="687"/>
                  </a:lnTo>
                  <a:lnTo>
                    <a:pt x="659" y="495"/>
                  </a:lnTo>
                  <a:lnTo>
                    <a:pt x="330" y="275"/>
                  </a:lnTo>
                  <a:lnTo>
                    <a:pt x="1"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5281439" y="2649096"/>
              <a:ext cx="25719" cy="68271"/>
            </a:xfrm>
            <a:custGeom>
              <a:avLst/>
              <a:gdLst/>
              <a:ahLst/>
              <a:cxnLst/>
              <a:rect l="l" t="t" r="r" b="b"/>
              <a:pathLst>
                <a:path w="961" h="2551" extrusionOk="0">
                  <a:moveTo>
                    <a:pt x="28" y="0"/>
                  </a:moveTo>
                  <a:lnTo>
                    <a:pt x="0" y="27"/>
                  </a:lnTo>
                  <a:lnTo>
                    <a:pt x="0" y="55"/>
                  </a:lnTo>
                  <a:lnTo>
                    <a:pt x="165" y="905"/>
                  </a:lnTo>
                  <a:lnTo>
                    <a:pt x="247" y="1316"/>
                  </a:lnTo>
                  <a:lnTo>
                    <a:pt x="275" y="1481"/>
                  </a:lnTo>
                  <a:lnTo>
                    <a:pt x="302" y="1536"/>
                  </a:lnTo>
                  <a:lnTo>
                    <a:pt x="357" y="1591"/>
                  </a:lnTo>
                  <a:lnTo>
                    <a:pt x="412" y="1618"/>
                  </a:lnTo>
                  <a:lnTo>
                    <a:pt x="768" y="1618"/>
                  </a:lnTo>
                  <a:lnTo>
                    <a:pt x="823" y="1646"/>
                  </a:lnTo>
                  <a:lnTo>
                    <a:pt x="878" y="1700"/>
                  </a:lnTo>
                  <a:lnTo>
                    <a:pt x="878" y="1783"/>
                  </a:lnTo>
                  <a:lnTo>
                    <a:pt x="878" y="1837"/>
                  </a:lnTo>
                  <a:lnTo>
                    <a:pt x="823" y="1865"/>
                  </a:lnTo>
                  <a:lnTo>
                    <a:pt x="768" y="1975"/>
                  </a:lnTo>
                  <a:lnTo>
                    <a:pt x="659" y="2112"/>
                  </a:lnTo>
                  <a:lnTo>
                    <a:pt x="384" y="2468"/>
                  </a:lnTo>
                  <a:lnTo>
                    <a:pt x="357" y="2496"/>
                  </a:lnTo>
                  <a:lnTo>
                    <a:pt x="384" y="2523"/>
                  </a:lnTo>
                  <a:lnTo>
                    <a:pt x="412" y="2551"/>
                  </a:lnTo>
                  <a:lnTo>
                    <a:pt x="439" y="2523"/>
                  </a:lnTo>
                  <a:lnTo>
                    <a:pt x="713" y="2167"/>
                  </a:lnTo>
                  <a:lnTo>
                    <a:pt x="851" y="2002"/>
                  </a:lnTo>
                  <a:lnTo>
                    <a:pt x="960" y="1837"/>
                  </a:lnTo>
                  <a:lnTo>
                    <a:pt x="960" y="1728"/>
                  </a:lnTo>
                  <a:lnTo>
                    <a:pt x="933" y="1646"/>
                  </a:lnTo>
                  <a:lnTo>
                    <a:pt x="851" y="1563"/>
                  </a:lnTo>
                  <a:lnTo>
                    <a:pt x="741" y="1536"/>
                  </a:lnTo>
                  <a:lnTo>
                    <a:pt x="467" y="1536"/>
                  </a:lnTo>
                  <a:lnTo>
                    <a:pt x="384" y="1508"/>
                  </a:lnTo>
                  <a:lnTo>
                    <a:pt x="357" y="1454"/>
                  </a:lnTo>
                  <a:lnTo>
                    <a:pt x="330" y="1371"/>
                  </a:lnTo>
                  <a:lnTo>
                    <a:pt x="302" y="1234"/>
                  </a:lnTo>
                  <a:lnTo>
                    <a:pt x="247" y="987"/>
                  </a:lnTo>
                  <a:lnTo>
                    <a:pt x="83" y="27"/>
                  </a:lnTo>
                  <a:lnTo>
                    <a:pt x="5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5230806" y="2723948"/>
              <a:ext cx="53605" cy="41857"/>
            </a:xfrm>
            <a:custGeom>
              <a:avLst/>
              <a:gdLst/>
              <a:ahLst/>
              <a:cxnLst/>
              <a:rect l="l" t="t" r="r" b="b"/>
              <a:pathLst>
                <a:path w="2003" h="1564" extrusionOk="0">
                  <a:moveTo>
                    <a:pt x="357" y="0"/>
                  </a:moveTo>
                  <a:lnTo>
                    <a:pt x="274" y="28"/>
                  </a:lnTo>
                  <a:lnTo>
                    <a:pt x="220" y="83"/>
                  </a:lnTo>
                  <a:lnTo>
                    <a:pt x="110" y="192"/>
                  </a:lnTo>
                  <a:lnTo>
                    <a:pt x="55" y="302"/>
                  </a:lnTo>
                  <a:lnTo>
                    <a:pt x="28" y="439"/>
                  </a:lnTo>
                  <a:lnTo>
                    <a:pt x="0" y="576"/>
                  </a:lnTo>
                  <a:lnTo>
                    <a:pt x="0" y="713"/>
                  </a:lnTo>
                  <a:lnTo>
                    <a:pt x="28" y="823"/>
                  </a:lnTo>
                  <a:lnTo>
                    <a:pt x="55" y="960"/>
                  </a:lnTo>
                  <a:lnTo>
                    <a:pt x="137" y="1070"/>
                  </a:lnTo>
                  <a:lnTo>
                    <a:pt x="192" y="1180"/>
                  </a:lnTo>
                  <a:lnTo>
                    <a:pt x="274" y="1289"/>
                  </a:lnTo>
                  <a:lnTo>
                    <a:pt x="384" y="1372"/>
                  </a:lnTo>
                  <a:lnTo>
                    <a:pt x="494" y="1426"/>
                  </a:lnTo>
                  <a:lnTo>
                    <a:pt x="631" y="1481"/>
                  </a:lnTo>
                  <a:lnTo>
                    <a:pt x="878" y="1564"/>
                  </a:lnTo>
                  <a:lnTo>
                    <a:pt x="1152" y="1564"/>
                  </a:lnTo>
                  <a:lnTo>
                    <a:pt x="1399" y="1509"/>
                  </a:lnTo>
                  <a:lnTo>
                    <a:pt x="1646" y="1372"/>
                  </a:lnTo>
                  <a:lnTo>
                    <a:pt x="1838" y="1207"/>
                  </a:lnTo>
                  <a:lnTo>
                    <a:pt x="2002" y="1015"/>
                  </a:lnTo>
                  <a:lnTo>
                    <a:pt x="1892" y="768"/>
                  </a:lnTo>
                  <a:lnTo>
                    <a:pt x="713" y="83"/>
                  </a:lnTo>
                  <a:lnTo>
                    <a:pt x="521" y="0"/>
                  </a:lnTo>
                  <a:close/>
                </a:path>
              </a:pathLst>
            </a:custGeom>
            <a:solidFill>
              <a:srgbClr val="FF71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5647671" y="2714394"/>
              <a:ext cx="242950" cy="316360"/>
            </a:xfrm>
            <a:custGeom>
              <a:avLst/>
              <a:gdLst/>
              <a:ahLst/>
              <a:cxnLst/>
              <a:rect l="l" t="t" r="r" b="b"/>
              <a:pathLst>
                <a:path w="9078" h="11821" extrusionOk="0">
                  <a:moveTo>
                    <a:pt x="6719" y="1"/>
                  </a:moveTo>
                  <a:lnTo>
                    <a:pt x="6582" y="56"/>
                  </a:lnTo>
                  <a:lnTo>
                    <a:pt x="6445" y="138"/>
                  </a:lnTo>
                  <a:lnTo>
                    <a:pt x="6335" y="220"/>
                  </a:lnTo>
                  <a:lnTo>
                    <a:pt x="5951" y="714"/>
                  </a:lnTo>
                  <a:lnTo>
                    <a:pt x="5595" y="1208"/>
                  </a:lnTo>
                  <a:lnTo>
                    <a:pt x="4882" y="2250"/>
                  </a:lnTo>
                  <a:lnTo>
                    <a:pt x="3675" y="3977"/>
                  </a:lnTo>
                  <a:lnTo>
                    <a:pt x="2386" y="5815"/>
                  </a:lnTo>
                  <a:lnTo>
                    <a:pt x="1728" y="6747"/>
                  </a:lnTo>
                  <a:lnTo>
                    <a:pt x="1097" y="7680"/>
                  </a:lnTo>
                  <a:lnTo>
                    <a:pt x="521" y="8585"/>
                  </a:lnTo>
                  <a:lnTo>
                    <a:pt x="0" y="9435"/>
                  </a:lnTo>
                  <a:lnTo>
                    <a:pt x="3483" y="11821"/>
                  </a:lnTo>
                  <a:lnTo>
                    <a:pt x="3840" y="11327"/>
                  </a:lnTo>
                  <a:lnTo>
                    <a:pt x="4141" y="10916"/>
                  </a:lnTo>
                  <a:lnTo>
                    <a:pt x="4278" y="10751"/>
                  </a:lnTo>
                  <a:lnTo>
                    <a:pt x="4388" y="10614"/>
                  </a:lnTo>
                  <a:lnTo>
                    <a:pt x="4525" y="10559"/>
                  </a:lnTo>
                  <a:lnTo>
                    <a:pt x="4662" y="10504"/>
                  </a:lnTo>
                  <a:lnTo>
                    <a:pt x="4964" y="10450"/>
                  </a:lnTo>
                  <a:lnTo>
                    <a:pt x="5266" y="10422"/>
                  </a:lnTo>
                  <a:lnTo>
                    <a:pt x="5403" y="10395"/>
                  </a:lnTo>
                  <a:lnTo>
                    <a:pt x="5540" y="10340"/>
                  </a:lnTo>
                  <a:lnTo>
                    <a:pt x="5842" y="10120"/>
                  </a:lnTo>
                  <a:lnTo>
                    <a:pt x="6143" y="9846"/>
                  </a:lnTo>
                  <a:lnTo>
                    <a:pt x="6390" y="9545"/>
                  </a:lnTo>
                  <a:lnTo>
                    <a:pt x="6610" y="9215"/>
                  </a:lnTo>
                  <a:lnTo>
                    <a:pt x="6802" y="8859"/>
                  </a:lnTo>
                  <a:lnTo>
                    <a:pt x="6993" y="8475"/>
                  </a:lnTo>
                  <a:lnTo>
                    <a:pt x="7268" y="7735"/>
                  </a:lnTo>
                  <a:lnTo>
                    <a:pt x="7405" y="7817"/>
                  </a:lnTo>
                  <a:lnTo>
                    <a:pt x="7542" y="7872"/>
                  </a:lnTo>
                  <a:lnTo>
                    <a:pt x="7707" y="7899"/>
                  </a:lnTo>
                  <a:lnTo>
                    <a:pt x="7871" y="7899"/>
                  </a:lnTo>
                  <a:lnTo>
                    <a:pt x="8008" y="7844"/>
                  </a:lnTo>
                  <a:lnTo>
                    <a:pt x="8173" y="7789"/>
                  </a:lnTo>
                  <a:lnTo>
                    <a:pt x="8310" y="7707"/>
                  </a:lnTo>
                  <a:lnTo>
                    <a:pt x="8420" y="7597"/>
                  </a:lnTo>
                  <a:lnTo>
                    <a:pt x="8529" y="7488"/>
                  </a:lnTo>
                  <a:lnTo>
                    <a:pt x="8639" y="7351"/>
                  </a:lnTo>
                  <a:lnTo>
                    <a:pt x="8776" y="7076"/>
                  </a:lnTo>
                  <a:lnTo>
                    <a:pt x="8913" y="6802"/>
                  </a:lnTo>
                  <a:lnTo>
                    <a:pt x="9023" y="6473"/>
                  </a:lnTo>
                  <a:lnTo>
                    <a:pt x="9050" y="6281"/>
                  </a:lnTo>
                  <a:lnTo>
                    <a:pt x="9078" y="6089"/>
                  </a:lnTo>
                  <a:lnTo>
                    <a:pt x="9050" y="5897"/>
                  </a:lnTo>
                  <a:lnTo>
                    <a:pt x="8968" y="5705"/>
                  </a:lnTo>
                  <a:lnTo>
                    <a:pt x="8913" y="5623"/>
                  </a:lnTo>
                  <a:lnTo>
                    <a:pt x="8858" y="5513"/>
                  </a:lnTo>
                  <a:lnTo>
                    <a:pt x="8749" y="5431"/>
                  </a:lnTo>
                  <a:lnTo>
                    <a:pt x="8639" y="5376"/>
                  </a:lnTo>
                  <a:lnTo>
                    <a:pt x="8529" y="5321"/>
                  </a:lnTo>
                  <a:lnTo>
                    <a:pt x="8420" y="5294"/>
                  </a:lnTo>
                  <a:lnTo>
                    <a:pt x="8310" y="5321"/>
                  </a:lnTo>
                  <a:lnTo>
                    <a:pt x="8228" y="5376"/>
                  </a:lnTo>
                  <a:lnTo>
                    <a:pt x="8255" y="5129"/>
                  </a:lnTo>
                  <a:lnTo>
                    <a:pt x="8228" y="4882"/>
                  </a:lnTo>
                  <a:lnTo>
                    <a:pt x="8173" y="4800"/>
                  </a:lnTo>
                  <a:lnTo>
                    <a:pt x="8118" y="4690"/>
                  </a:lnTo>
                  <a:lnTo>
                    <a:pt x="8036" y="4608"/>
                  </a:lnTo>
                  <a:lnTo>
                    <a:pt x="7953" y="4526"/>
                  </a:lnTo>
                  <a:lnTo>
                    <a:pt x="7844" y="4471"/>
                  </a:lnTo>
                  <a:lnTo>
                    <a:pt x="7707" y="4444"/>
                  </a:lnTo>
                  <a:lnTo>
                    <a:pt x="7460" y="4444"/>
                  </a:lnTo>
                  <a:lnTo>
                    <a:pt x="7350" y="4471"/>
                  </a:lnTo>
                  <a:lnTo>
                    <a:pt x="7213" y="4526"/>
                  </a:lnTo>
                  <a:lnTo>
                    <a:pt x="6993" y="4663"/>
                  </a:lnTo>
                  <a:lnTo>
                    <a:pt x="7021" y="4416"/>
                  </a:lnTo>
                  <a:lnTo>
                    <a:pt x="6993" y="4169"/>
                  </a:lnTo>
                  <a:lnTo>
                    <a:pt x="6939" y="4060"/>
                  </a:lnTo>
                  <a:lnTo>
                    <a:pt x="6884" y="3950"/>
                  </a:lnTo>
                  <a:lnTo>
                    <a:pt x="6829" y="3868"/>
                  </a:lnTo>
                  <a:lnTo>
                    <a:pt x="6747" y="3813"/>
                  </a:lnTo>
                  <a:lnTo>
                    <a:pt x="6637" y="3785"/>
                  </a:lnTo>
                  <a:lnTo>
                    <a:pt x="6418" y="3785"/>
                  </a:lnTo>
                  <a:lnTo>
                    <a:pt x="6308" y="3840"/>
                  </a:lnTo>
                  <a:lnTo>
                    <a:pt x="6088" y="3950"/>
                  </a:lnTo>
                  <a:lnTo>
                    <a:pt x="5896" y="4114"/>
                  </a:lnTo>
                  <a:lnTo>
                    <a:pt x="6664" y="2688"/>
                  </a:lnTo>
                  <a:lnTo>
                    <a:pt x="7350" y="1208"/>
                  </a:lnTo>
                  <a:lnTo>
                    <a:pt x="7460" y="961"/>
                  </a:lnTo>
                  <a:lnTo>
                    <a:pt x="7542" y="686"/>
                  </a:lnTo>
                  <a:lnTo>
                    <a:pt x="7542" y="577"/>
                  </a:lnTo>
                  <a:lnTo>
                    <a:pt x="7542" y="440"/>
                  </a:lnTo>
                  <a:lnTo>
                    <a:pt x="7487" y="330"/>
                  </a:lnTo>
                  <a:lnTo>
                    <a:pt x="7432" y="220"/>
                  </a:lnTo>
                  <a:lnTo>
                    <a:pt x="7323" y="111"/>
                  </a:lnTo>
                  <a:lnTo>
                    <a:pt x="7185" y="28"/>
                  </a:lnTo>
                  <a:lnTo>
                    <a:pt x="7048"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5812790" y="2838434"/>
              <a:ext cx="55800" cy="77103"/>
            </a:xfrm>
            <a:custGeom>
              <a:avLst/>
              <a:gdLst/>
              <a:ahLst/>
              <a:cxnLst/>
              <a:rect l="l" t="t" r="r" b="b"/>
              <a:pathLst>
                <a:path w="2085" h="2881" extrusionOk="0">
                  <a:moveTo>
                    <a:pt x="906" y="1"/>
                  </a:moveTo>
                  <a:lnTo>
                    <a:pt x="604" y="714"/>
                  </a:lnTo>
                  <a:lnTo>
                    <a:pt x="275" y="1372"/>
                  </a:lnTo>
                  <a:lnTo>
                    <a:pt x="138" y="1619"/>
                  </a:lnTo>
                  <a:lnTo>
                    <a:pt x="28" y="1893"/>
                  </a:lnTo>
                  <a:lnTo>
                    <a:pt x="1" y="2030"/>
                  </a:lnTo>
                  <a:lnTo>
                    <a:pt x="1" y="2167"/>
                  </a:lnTo>
                  <a:lnTo>
                    <a:pt x="1" y="2304"/>
                  </a:lnTo>
                  <a:lnTo>
                    <a:pt x="56" y="2441"/>
                  </a:lnTo>
                  <a:lnTo>
                    <a:pt x="110" y="2551"/>
                  </a:lnTo>
                  <a:lnTo>
                    <a:pt x="193" y="2633"/>
                  </a:lnTo>
                  <a:lnTo>
                    <a:pt x="275" y="2716"/>
                  </a:lnTo>
                  <a:lnTo>
                    <a:pt x="385" y="2798"/>
                  </a:lnTo>
                  <a:lnTo>
                    <a:pt x="494" y="2853"/>
                  </a:lnTo>
                  <a:lnTo>
                    <a:pt x="604" y="2880"/>
                  </a:lnTo>
                  <a:lnTo>
                    <a:pt x="851" y="2880"/>
                  </a:lnTo>
                  <a:lnTo>
                    <a:pt x="988" y="2853"/>
                  </a:lnTo>
                  <a:lnTo>
                    <a:pt x="1098" y="2798"/>
                  </a:lnTo>
                  <a:lnTo>
                    <a:pt x="1207" y="2716"/>
                  </a:lnTo>
                  <a:lnTo>
                    <a:pt x="1317" y="2606"/>
                  </a:lnTo>
                  <a:lnTo>
                    <a:pt x="1482" y="2386"/>
                  </a:lnTo>
                  <a:lnTo>
                    <a:pt x="1591" y="2140"/>
                  </a:lnTo>
                  <a:lnTo>
                    <a:pt x="1756" y="1811"/>
                  </a:lnTo>
                  <a:lnTo>
                    <a:pt x="1893" y="1454"/>
                  </a:lnTo>
                  <a:lnTo>
                    <a:pt x="2003" y="1098"/>
                  </a:lnTo>
                  <a:lnTo>
                    <a:pt x="2085" y="714"/>
                  </a:lnTo>
                  <a:lnTo>
                    <a:pt x="2085" y="686"/>
                  </a:lnTo>
                  <a:lnTo>
                    <a:pt x="2058" y="659"/>
                  </a:lnTo>
                  <a:lnTo>
                    <a:pt x="2030" y="659"/>
                  </a:lnTo>
                  <a:lnTo>
                    <a:pt x="2030" y="686"/>
                  </a:lnTo>
                  <a:lnTo>
                    <a:pt x="1920" y="1070"/>
                  </a:lnTo>
                  <a:lnTo>
                    <a:pt x="1811" y="1427"/>
                  </a:lnTo>
                  <a:lnTo>
                    <a:pt x="1674" y="1756"/>
                  </a:lnTo>
                  <a:lnTo>
                    <a:pt x="1537" y="2112"/>
                  </a:lnTo>
                  <a:lnTo>
                    <a:pt x="1345" y="2414"/>
                  </a:lnTo>
                  <a:lnTo>
                    <a:pt x="1262" y="2578"/>
                  </a:lnTo>
                  <a:lnTo>
                    <a:pt x="1125" y="2688"/>
                  </a:lnTo>
                  <a:lnTo>
                    <a:pt x="961" y="2770"/>
                  </a:lnTo>
                  <a:lnTo>
                    <a:pt x="769" y="2798"/>
                  </a:lnTo>
                  <a:lnTo>
                    <a:pt x="577" y="2798"/>
                  </a:lnTo>
                  <a:lnTo>
                    <a:pt x="412" y="2716"/>
                  </a:lnTo>
                  <a:lnTo>
                    <a:pt x="275" y="2606"/>
                  </a:lnTo>
                  <a:lnTo>
                    <a:pt x="165" y="2469"/>
                  </a:lnTo>
                  <a:lnTo>
                    <a:pt x="110" y="2304"/>
                  </a:lnTo>
                  <a:lnTo>
                    <a:pt x="83" y="2140"/>
                  </a:lnTo>
                  <a:lnTo>
                    <a:pt x="110" y="1948"/>
                  </a:lnTo>
                  <a:lnTo>
                    <a:pt x="165" y="1756"/>
                  </a:lnTo>
                  <a:lnTo>
                    <a:pt x="357" y="1427"/>
                  </a:lnTo>
                  <a:lnTo>
                    <a:pt x="686" y="741"/>
                  </a:lnTo>
                  <a:lnTo>
                    <a:pt x="988" y="28"/>
                  </a:lnTo>
                  <a:lnTo>
                    <a:pt x="98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5784904" y="2820825"/>
              <a:ext cx="29385" cy="70492"/>
            </a:xfrm>
            <a:custGeom>
              <a:avLst/>
              <a:gdLst/>
              <a:ahLst/>
              <a:cxnLst/>
              <a:rect l="l" t="t" r="r" b="b"/>
              <a:pathLst>
                <a:path w="1098" h="2634" extrusionOk="0">
                  <a:moveTo>
                    <a:pt x="823" y="0"/>
                  </a:moveTo>
                  <a:lnTo>
                    <a:pt x="549" y="467"/>
                  </a:lnTo>
                  <a:lnTo>
                    <a:pt x="275" y="960"/>
                  </a:lnTo>
                  <a:lnTo>
                    <a:pt x="83" y="1399"/>
                  </a:lnTo>
                  <a:lnTo>
                    <a:pt x="1" y="1618"/>
                  </a:lnTo>
                  <a:lnTo>
                    <a:pt x="1" y="1865"/>
                  </a:lnTo>
                  <a:lnTo>
                    <a:pt x="1" y="1948"/>
                  </a:lnTo>
                  <a:lnTo>
                    <a:pt x="28" y="2057"/>
                  </a:lnTo>
                  <a:lnTo>
                    <a:pt x="110" y="2194"/>
                  </a:lnTo>
                  <a:lnTo>
                    <a:pt x="247" y="2331"/>
                  </a:lnTo>
                  <a:lnTo>
                    <a:pt x="412" y="2441"/>
                  </a:lnTo>
                  <a:lnTo>
                    <a:pt x="577" y="2551"/>
                  </a:lnTo>
                  <a:lnTo>
                    <a:pt x="741" y="2606"/>
                  </a:lnTo>
                  <a:lnTo>
                    <a:pt x="851" y="2633"/>
                  </a:lnTo>
                  <a:lnTo>
                    <a:pt x="933" y="2606"/>
                  </a:lnTo>
                  <a:lnTo>
                    <a:pt x="1015" y="2578"/>
                  </a:lnTo>
                  <a:lnTo>
                    <a:pt x="1098" y="2523"/>
                  </a:lnTo>
                  <a:lnTo>
                    <a:pt x="1098" y="2496"/>
                  </a:lnTo>
                  <a:lnTo>
                    <a:pt x="1098" y="2469"/>
                  </a:lnTo>
                  <a:lnTo>
                    <a:pt x="1070" y="2441"/>
                  </a:lnTo>
                  <a:lnTo>
                    <a:pt x="1043" y="2469"/>
                  </a:lnTo>
                  <a:lnTo>
                    <a:pt x="960" y="2523"/>
                  </a:lnTo>
                  <a:lnTo>
                    <a:pt x="878" y="2551"/>
                  </a:lnTo>
                  <a:lnTo>
                    <a:pt x="768" y="2523"/>
                  </a:lnTo>
                  <a:lnTo>
                    <a:pt x="686" y="2496"/>
                  </a:lnTo>
                  <a:lnTo>
                    <a:pt x="494" y="2414"/>
                  </a:lnTo>
                  <a:lnTo>
                    <a:pt x="330" y="2304"/>
                  </a:lnTo>
                  <a:lnTo>
                    <a:pt x="165" y="2139"/>
                  </a:lnTo>
                  <a:lnTo>
                    <a:pt x="110" y="2057"/>
                  </a:lnTo>
                  <a:lnTo>
                    <a:pt x="83" y="1975"/>
                  </a:lnTo>
                  <a:lnTo>
                    <a:pt x="83" y="1865"/>
                  </a:lnTo>
                  <a:lnTo>
                    <a:pt x="83" y="1756"/>
                  </a:lnTo>
                  <a:lnTo>
                    <a:pt x="138" y="1536"/>
                  </a:lnTo>
                  <a:lnTo>
                    <a:pt x="275" y="1152"/>
                  </a:lnTo>
                  <a:lnTo>
                    <a:pt x="467" y="768"/>
                  </a:lnTo>
                  <a:lnTo>
                    <a:pt x="686" y="412"/>
                  </a:lnTo>
                  <a:lnTo>
                    <a:pt x="878" y="55"/>
                  </a:lnTo>
                  <a:lnTo>
                    <a:pt x="906" y="28"/>
                  </a:lnTo>
                  <a:lnTo>
                    <a:pt x="87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5725467" y="2837712"/>
              <a:ext cx="124794" cy="99102"/>
            </a:xfrm>
            <a:custGeom>
              <a:avLst/>
              <a:gdLst/>
              <a:ahLst/>
              <a:cxnLst/>
              <a:rect l="l" t="t" r="r" b="b"/>
              <a:pathLst>
                <a:path w="4663" h="3703" extrusionOk="0">
                  <a:moveTo>
                    <a:pt x="1893" y="0"/>
                  </a:moveTo>
                  <a:lnTo>
                    <a:pt x="1591" y="28"/>
                  </a:lnTo>
                  <a:lnTo>
                    <a:pt x="1289" y="82"/>
                  </a:lnTo>
                  <a:lnTo>
                    <a:pt x="1015" y="192"/>
                  </a:lnTo>
                  <a:lnTo>
                    <a:pt x="713" y="329"/>
                  </a:lnTo>
                  <a:lnTo>
                    <a:pt x="466" y="521"/>
                  </a:lnTo>
                  <a:lnTo>
                    <a:pt x="220" y="713"/>
                  </a:lnTo>
                  <a:lnTo>
                    <a:pt x="0" y="933"/>
                  </a:lnTo>
                  <a:lnTo>
                    <a:pt x="274" y="3702"/>
                  </a:lnTo>
                  <a:lnTo>
                    <a:pt x="549" y="3675"/>
                  </a:lnTo>
                  <a:lnTo>
                    <a:pt x="796" y="3620"/>
                  </a:lnTo>
                  <a:lnTo>
                    <a:pt x="1015" y="3565"/>
                  </a:lnTo>
                  <a:lnTo>
                    <a:pt x="1207" y="3483"/>
                  </a:lnTo>
                  <a:lnTo>
                    <a:pt x="1399" y="3401"/>
                  </a:lnTo>
                  <a:lnTo>
                    <a:pt x="1536" y="3291"/>
                  </a:lnTo>
                  <a:lnTo>
                    <a:pt x="1673" y="3181"/>
                  </a:lnTo>
                  <a:lnTo>
                    <a:pt x="1755" y="3072"/>
                  </a:lnTo>
                  <a:lnTo>
                    <a:pt x="1865" y="2935"/>
                  </a:lnTo>
                  <a:lnTo>
                    <a:pt x="1920" y="2797"/>
                  </a:lnTo>
                  <a:lnTo>
                    <a:pt x="2030" y="2496"/>
                  </a:lnTo>
                  <a:lnTo>
                    <a:pt x="2084" y="2167"/>
                  </a:lnTo>
                  <a:lnTo>
                    <a:pt x="2139" y="1810"/>
                  </a:lnTo>
                  <a:lnTo>
                    <a:pt x="2359" y="2002"/>
                  </a:lnTo>
                  <a:lnTo>
                    <a:pt x="2606" y="2139"/>
                  </a:lnTo>
                  <a:lnTo>
                    <a:pt x="2880" y="2249"/>
                  </a:lnTo>
                  <a:lnTo>
                    <a:pt x="3181" y="2304"/>
                  </a:lnTo>
                  <a:lnTo>
                    <a:pt x="3483" y="2331"/>
                  </a:lnTo>
                  <a:lnTo>
                    <a:pt x="3757" y="2304"/>
                  </a:lnTo>
                  <a:lnTo>
                    <a:pt x="4059" y="2222"/>
                  </a:lnTo>
                  <a:lnTo>
                    <a:pt x="4306" y="2112"/>
                  </a:lnTo>
                  <a:lnTo>
                    <a:pt x="4470" y="1975"/>
                  </a:lnTo>
                  <a:lnTo>
                    <a:pt x="4608" y="1838"/>
                  </a:lnTo>
                  <a:lnTo>
                    <a:pt x="4635" y="1755"/>
                  </a:lnTo>
                  <a:lnTo>
                    <a:pt x="4662" y="1673"/>
                  </a:lnTo>
                  <a:lnTo>
                    <a:pt x="4662" y="1591"/>
                  </a:lnTo>
                  <a:lnTo>
                    <a:pt x="4608" y="1481"/>
                  </a:lnTo>
                  <a:lnTo>
                    <a:pt x="4443" y="1317"/>
                  </a:lnTo>
                  <a:lnTo>
                    <a:pt x="4278" y="1152"/>
                  </a:lnTo>
                  <a:lnTo>
                    <a:pt x="3757" y="823"/>
                  </a:lnTo>
                  <a:lnTo>
                    <a:pt x="3264" y="494"/>
                  </a:lnTo>
                  <a:lnTo>
                    <a:pt x="3017" y="357"/>
                  </a:lnTo>
                  <a:lnTo>
                    <a:pt x="2770" y="220"/>
                  </a:lnTo>
                  <a:lnTo>
                    <a:pt x="2496" y="110"/>
                  </a:lnTo>
                  <a:lnTo>
                    <a:pt x="2194" y="55"/>
                  </a:lnTo>
                  <a:lnTo>
                    <a:pt x="1893"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7"/>
            <p:cNvSpPr/>
            <p:nvPr/>
          </p:nvSpPr>
          <p:spPr>
            <a:xfrm>
              <a:off x="5725467" y="2837712"/>
              <a:ext cx="124794" cy="99102"/>
            </a:xfrm>
            <a:custGeom>
              <a:avLst/>
              <a:gdLst/>
              <a:ahLst/>
              <a:cxnLst/>
              <a:rect l="l" t="t" r="r" b="b"/>
              <a:pathLst>
                <a:path w="4663" h="3703" fill="none" extrusionOk="0">
                  <a:moveTo>
                    <a:pt x="0" y="933"/>
                  </a:moveTo>
                  <a:lnTo>
                    <a:pt x="0" y="933"/>
                  </a:lnTo>
                  <a:lnTo>
                    <a:pt x="220" y="713"/>
                  </a:lnTo>
                  <a:lnTo>
                    <a:pt x="466" y="521"/>
                  </a:lnTo>
                  <a:lnTo>
                    <a:pt x="713" y="329"/>
                  </a:lnTo>
                  <a:lnTo>
                    <a:pt x="1015" y="192"/>
                  </a:lnTo>
                  <a:lnTo>
                    <a:pt x="1289" y="82"/>
                  </a:lnTo>
                  <a:lnTo>
                    <a:pt x="1591" y="28"/>
                  </a:lnTo>
                  <a:lnTo>
                    <a:pt x="1893" y="0"/>
                  </a:lnTo>
                  <a:lnTo>
                    <a:pt x="2194" y="55"/>
                  </a:lnTo>
                  <a:lnTo>
                    <a:pt x="2194" y="55"/>
                  </a:lnTo>
                  <a:lnTo>
                    <a:pt x="2496" y="110"/>
                  </a:lnTo>
                  <a:lnTo>
                    <a:pt x="2770" y="220"/>
                  </a:lnTo>
                  <a:lnTo>
                    <a:pt x="3017" y="357"/>
                  </a:lnTo>
                  <a:lnTo>
                    <a:pt x="3264" y="494"/>
                  </a:lnTo>
                  <a:lnTo>
                    <a:pt x="3757" y="823"/>
                  </a:lnTo>
                  <a:lnTo>
                    <a:pt x="4278" y="1152"/>
                  </a:lnTo>
                  <a:lnTo>
                    <a:pt x="4278" y="1152"/>
                  </a:lnTo>
                  <a:lnTo>
                    <a:pt x="4443" y="1317"/>
                  </a:lnTo>
                  <a:lnTo>
                    <a:pt x="4608" y="1481"/>
                  </a:lnTo>
                  <a:lnTo>
                    <a:pt x="4608" y="1481"/>
                  </a:lnTo>
                  <a:lnTo>
                    <a:pt x="4662" y="1591"/>
                  </a:lnTo>
                  <a:lnTo>
                    <a:pt x="4662" y="1673"/>
                  </a:lnTo>
                  <a:lnTo>
                    <a:pt x="4635" y="1755"/>
                  </a:lnTo>
                  <a:lnTo>
                    <a:pt x="4608" y="1838"/>
                  </a:lnTo>
                  <a:lnTo>
                    <a:pt x="4470" y="1975"/>
                  </a:lnTo>
                  <a:lnTo>
                    <a:pt x="4306" y="2112"/>
                  </a:lnTo>
                  <a:lnTo>
                    <a:pt x="4306" y="2112"/>
                  </a:lnTo>
                  <a:lnTo>
                    <a:pt x="4059" y="2222"/>
                  </a:lnTo>
                  <a:lnTo>
                    <a:pt x="3757" y="2304"/>
                  </a:lnTo>
                  <a:lnTo>
                    <a:pt x="3483" y="2331"/>
                  </a:lnTo>
                  <a:lnTo>
                    <a:pt x="3181" y="2304"/>
                  </a:lnTo>
                  <a:lnTo>
                    <a:pt x="2880" y="2249"/>
                  </a:lnTo>
                  <a:lnTo>
                    <a:pt x="2606" y="2139"/>
                  </a:lnTo>
                  <a:lnTo>
                    <a:pt x="2359" y="2002"/>
                  </a:lnTo>
                  <a:lnTo>
                    <a:pt x="2139" y="1810"/>
                  </a:lnTo>
                  <a:lnTo>
                    <a:pt x="2139" y="1810"/>
                  </a:lnTo>
                  <a:lnTo>
                    <a:pt x="2084" y="2167"/>
                  </a:lnTo>
                  <a:lnTo>
                    <a:pt x="2030" y="2496"/>
                  </a:lnTo>
                  <a:lnTo>
                    <a:pt x="1920" y="2797"/>
                  </a:lnTo>
                  <a:lnTo>
                    <a:pt x="1865" y="2935"/>
                  </a:lnTo>
                  <a:lnTo>
                    <a:pt x="1755" y="3072"/>
                  </a:lnTo>
                  <a:lnTo>
                    <a:pt x="1673" y="3181"/>
                  </a:lnTo>
                  <a:lnTo>
                    <a:pt x="1536" y="3291"/>
                  </a:lnTo>
                  <a:lnTo>
                    <a:pt x="1399" y="3401"/>
                  </a:lnTo>
                  <a:lnTo>
                    <a:pt x="1207" y="3483"/>
                  </a:lnTo>
                  <a:lnTo>
                    <a:pt x="1015" y="3565"/>
                  </a:lnTo>
                  <a:lnTo>
                    <a:pt x="796" y="3620"/>
                  </a:lnTo>
                  <a:lnTo>
                    <a:pt x="549" y="3675"/>
                  </a:lnTo>
                  <a:lnTo>
                    <a:pt x="274" y="37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7"/>
            <p:cNvSpPr/>
            <p:nvPr/>
          </p:nvSpPr>
          <p:spPr>
            <a:xfrm>
              <a:off x="5724717" y="2836962"/>
              <a:ext cx="126265" cy="101323"/>
            </a:xfrm>
            <a:custGeom>
              <a:avLst/>
              <a:gdLst/>
              <a:ahLst/>
              <a:cxnLst/>
              <a:rect l="l" t="t" r="r" b="b"/>
              <a:pathLst>
                <a:path w="4718" h="3786" extrusionOk="0">
                  <a:moveTo>
                    <a:pt x="1729" y="1"/>
                  </a:moveTo>
                  <a:lnTo>
                    <a:pt x="1482" y="28"/>
                  </a:lnTo>
                  <a:lnTo>
                    <a:pt x="1235" y="110"/>
                  </a:lnTo>
                  <a:lnTo>
                    <a:pt x="1016" y="193"/>
                  </a:lnTo>
                  <a:lnTo>
                    <a:pt x="796" y="302"/>
                  </a:lnTo>
                  <a:lnTo>
                    <a:pt x="577" y="440"/>
                  </a:lnTo>
                  <a:lnTo>
                    <a:pt x="357" y="577"/>
                  </a:lnTo>
                  <a:lnTo>
                    <a:pt x="165" y="741"/>
                  </a:lnTo>
                  <a:lnTo>
                    <a:pt x="1" y="933"/>
                  </a:lnTo>
                  <a:lnTo>
                    <a:pt x="1" y="961"/>
                  </a:lnTo>
                  <a:lnTo>
                    <a:pt x="1" y="988"/>
                  </a:lnTo>
                  <a:lnTo>
                    <a:pt x="28" y="1015"/>
                  </a:lnTo>
                  <a:lnTo>
                    <a:pt x="56" y="988"/>
                  </a:lnTo>
                  <a:lnTo>
                    <a:pt x="357" y="686"/>
                  </a:lnTo>
                  <a:lnTo>
                    <a:pt x="686" y="440"/>
                  </a:lnTo>
                  <a:lnTo>
                    <a:pt x="878" y="357"/>
                  </a:lnTo>
                  <a:lnTo>
                    <a:pt x="1043" y="248"/>
                  </a:lnTo>
                  <a:lnTo>
                    <a:pt x="1235" y="193"/>
                  </a:lnTo>
                  <a:lnTo>
                    <a:pt x="1454" y="138"/>
                  </a:lnTo>
                  <a:lnTo>
                    <a:pt x="1646" y="83"/>
                  </a:lnTo>
                  <a:lnTo>
                    <a:pt x="1866" y="83"/>
                  </a:lnTo>
                  <a:lnTo>
                    <a:pt x="2085" y="110"/>
                  </a:lnTo>
                  <a:lnTo>
                    <a:pt x="2277" y="138"/>
                  </a:lnTo>
                  <a:lnTo>
                    <a:pt x="2496" y="193"/>
                  </a:lnTo>
                  <a:lnTo>
                    <a:pt x="2688" y="248"/>
                  </a:lnTo>
                  <a:lnTo>
                    <a:pt x="3072" y="440"/>
                  </a:lnTo>
                  <a:lnTo>
                    <a:pt x="3429" y="659"/>
                  </a:lnTo>
                  <a:lnTo>
                    <a:pt x="3785" y="878"/>
                  </a:lnTo>
                  <a:lnTo>
                    <a:pt x="4087" y="1098"/>
                  </a:lnTo>
                  <a:lnTo>
                    <a:pt x="4252" y="1207"/>
                  </a:lnTo>
                  <a:lnTo>
                    <a:pt x="4416" y="1317"/>
                  </a:lnTo>
                  <a:lnTo>
                    <a:pt x="4498" y="1427"/>
                  </a:lnTo>
                  <a:lnTo>
                    <a:pt x="4608" y="1536"/>
                  </a:lnTo>
                  <a:lnTo>
                    <a:pt x="4636" y="1619"/>
                  </a:lnTo>
                  <a:lnTo>
                    <a:pt x="4636" y="1728"/>
                  </a:lnTo>
                  <a:lnTo>
                    <a:pt x="4608" y="1838"/>
                  </a:lnTo>
                  <a:lnTo>
                    <a:pt x="4526" y="1920"/>
                  </a:lnTo>
                  <a:lnTo>
                    <a:pt x="4389" y="2058"/>
                  </a:lnTo>
                  <a:lnTo>
                    <a:pt x="4197" y="2167"/>
                  </a:lnTo>
                  <a:lnTo>
                    <a:pt x="4005" y="2222"/>
                  </a:lnTo>
                  <a:lnTo>
                    <a:pt x="3813" y="2277"/>
                  </a:lnTo>
                  <a:lnTo>
                    <a:pt x="3593" y="2304"/>
                  </a:lnTo>
                  <a:lnTo>
                    <a:pt x="3374" y="2304"/>
                  </a:lnTo>
                  <a:lnTo>
                    <a:pt x="3155" y="2277"/>
                  </a:lnTo>
                  <a:lnTo>
                    <a:pt x="2935" y="2250"/>
                  </a:lnTo>
                  <a:lnTo>
                    <a:pt x="2743" y="2167"/>
                  </a:lnTo>
                  <a:lnTo>
                    <a:pt x="2551" y="2085"/>
                  </a:lnTo>
                  <a:lnTo>
                    <a:pt x="2359" y="1948"/>
                  </a:lnTo>
                  <a:lnTo>
                    <a:pt x="2195" y="1811"/>
                  </a:lnTo>
                  <a:lnTo>
                    <a:pt x="2140" y="1811"/>
                  </a:lnTo>
                  <a:lnTo>
                    <a:pt x="2112" y="1838"/>
                  </a:lnTo>
                  <a:lnTo>
                    <a:pt x="2085" y="2167"/>
                  </a:lnTo>
                  <a:lnTo>
                    <a:pt x="2030" y="2469"/>
                  </a:lnTo>
                  <a:lnTo>
                    <a:pt x="1921" y="2771"/>
                  </a:lnTo>
                  <a:lnTo>
                    <a:pt x="1866" y="2935"/>
                  </a:lnTo>
                  <a:lnTo>
                    <a:pt x="1783" y="3072"/>
                  </a:lnTo>
                  <a:lnTo>
                    <a:pt x="1646" y="3209"/>
                  </a:lnTo>
                  <a:lnTo>
                    <a:pt x="1482" y="3346"/>
                  </a:lnTo>
                  <a:lnTo>
                    <a:pt x="1290" y="3456"/>
                  </a:lnTo>
                  <a:lnTo>
                    <a:pt x="1098" y="3538"/>
                  </a:lnTo>
                  <a:lnTo>
                    <a:pt x="906" y="3593"/>
                  </a:lnTo>
                  <a:lnTo>
                    <a:pt x="714" y="3648"/>
                  </a:lnTo>
                  <a:lnTo>
                    <a:pt x="302" y="3703"/>
                  </a:lnTo>
                  <a:lnTo>
                    <a:pt x="275" y="3703"/>
                  </a:lnTo>
                  <a:lnTo>
                    <a:pt x="248" y="3730"/>
                  </a:lnTo>
                  <a:lnTo>
                    <a:pt x="275" y="3758"/>
                  </a:lnTo>
                  <a:lnTo>
                    <a:pt x="302" y="3785"/>
                  </a:lnTo>
                  <a:lnTo>
                    <a:pt x="714" y="3703"/>
                  </a:lnTo>
                  <a:lnTo>
                    <a:pt x="933" y="3676"/>
                  </a:lnTo>
                  <a:lnTo>
                    <a:pt x="1125" y="3593"/>
                  </a:lnTo>
                  <a:lnTo>
                    <a:pt x="1317" y="3511"/>
                  </a:lnTo>
                  <a:lnTo>
                    <a:pt x="1509" y="3429"/>
                  </a:lnTo>
                  <a:lnTo>
                    <a:pt x="1674" y="3292"/>
                  </a:lnTo>
                  <a:lnTo>
                    <a:pt x="1811" y="3127"/>
                  </a:lnTo>
                  <a:lnTo>
                    <a:pt x="1921" y="2990"/>
                  </a:lnTo>
                  <a:lnTo>
                    <a:pt x="2003" y="2853"/>
                  </a:lnTo>
                  <a:lnTo>
                    <a:pt x="2112" y="2524"/>
                  </a:lnTo>
                  <a:lnTo>
                    <a:pt x="2167" y="2195"/>
                  </a:lnTo>
                  <a:lnTo>
                    <a:pt x="2189" y="1915"/>
                  </a:lnTo>
                  <a:lnTo>
                    <a:pt x="2277" y="2003"/>
                  </a:lnTo>
                  <a:lnTo>
                    <a:pt x="2469" y="2112"/>
                  </a:lnTo>
                  <a:lnTo>
                    <a:pt x="2634" y="2222"/>
                  </a:lnTo>
                  <a:lnTo>
                    <a:pt x="2826" y="2304"/>
                  </a:lnTo>
                  <a:lnTo>
                    <a:pt x="3045" y="2359"/>
                  </a:lnTo>
                  <a:lnTo>
                    <a:pt x="3237" y="2387"/>
                  </a:lnTo>
                  <a:lnTo>
                    <a:pt x="3648" y="2387"/>
                  </a:lnTo>
                  <a:lnTo>
                    <a:pt x="3868" y="2359"/>
                  </a:lnTo>
                  <a:lnTo>
                    <a:pt x="4060" y="2304"/>
                  </a:lnTo>
                  <a:lnTo>
                    <a:pt x="4252" y="2222"/>
                  </a:lnTo>
                  <a:lnTo>
                    <a:pt x="4444" y="2112"/>
                  </a:lnTo>
                  <a:lnTo>
                    <a:pt x="4553" y="2003"/>
                  </a:lnTo>
                  <a:lnTo>
                    <a:pt x="4663" y="1866"/>
                  </a:lnTo>
                  <a:lnTo>
                    <a:pt x="4718" y="1783"/>
                  </a:lnTo>
                  <a:lnTo>
                    <a:pt x="4718" y="1701"/>
                  </a:lnTo>
                  <a:lnTo>
                    <a:pt x="4718" y="1619"/>
                  </a:lnTo>
                  <a:lnTo>
                    <a:pt x="4718" y="1536"/>
                  </a:lnTo>
                  <a:lnTo>
                    <a:pt x="4636" y="1427"/>
                  </a:lnTo>
                  <a:lnTo>
                    <a:pt x="4526" y="1317"/>
                  </a:lnTo>
                  <a:lnTo>
                    <a:pt x="4306" y="1153"/>
                  </a:lnTo>
                  <a:lnTo>
                    <a:pt x="3484" y="577"/>
                  </a:lnTo>
                  <a:lnTo>
                    <a:pt x="3072" y="357"/>
                  </a:lnTo>
                  <a:lnTo>
                    <a:pt x="2880" y="248"/>
                  </a:lnTo>
                  <a:lnTo>
                    <a:pt x="2661" y="165"/>
                  </a:lnTo>
                  <a:lnTo>
                    <a:pt x="2442" y="83"/>
                  </a:lnTo>
                  <a:lnTo>
                    <a:pt x="2195" y="28"/>
                  </a:lnTo>
                  <a:lnTo>
                    <a:pt x="197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7"/>
            <p:cNvSpPr/>
            <p:nvPr/>
          </p:nvSpPr>
          <p:spPr>
            <a:xfrm>
              <a:off x="5658670" y="3225942"/>
              <a:ext cx="288473" cy="187177"/>
            </a:xfrm>
            <a:custGeom>
              <a:avLst/>
              <a:gdLst/>
              <a:ahLst/>
              <a:cxnLst/>
              <a:rect l="l" t="t" r="r" b="b"/>
              <a:pathLst>
                <a:path w="10779" h="6994" extrusionOk="0">
                  <a:moveTo>
                    <a:pt x="7268" y="1"/>
                  </a:moveTo>
                  <a:lnTo>
                    <a:pt x="6884" y="56"/>
                  </a:lnTo>
                  <a:lnTo>
                    <a:pt x="6473" y="138"/>
                  </a:lnTo>
                  <a:lnTo>
                    <a:pt x="6034" y="275"/>
                  </a:lnTo>
                  <a:lnTo>
                    <a:pt x="5540" y="494"/>
                  </a:lnTo>
                  <a:lnTo>
                    <a:pt x="5047" y="714"/>
                  </a:lnTo>
                  <a:lnTo>
                    <a:pt x="4580" y="988"/>
                  </a:lnTo>
                  <a:lnTo>
                    <a:pt x="3813" y="1427"/>
                  </a:lnTo>
                  <a:lnTo>
                    <a:pt x="3511" y="1619"/>
                  </a:lnTo>
                  <a:lnTo>
                    <a:pt x="1" y="2579"/>
                  </a:lnTo>
                  <a:lnTo>
                    <a:pt x="165" y="3127"/>
                  </a:lnTo>
                  <a:lnTo>
                    <a:pt x="522" y="4581"/>
                  </a:lnTo>
                  <a:lnTo>
                    <a:pt x="741" y="5403"/>
                  </a:lnTo>
                  <a:lnTo>
                    <a:pt x="960" y="6171"/>
                  </a:lnTo>
                  <a:lnTo>
                    <a:pt x="1180" y="6994"/>
                  </a:lnTo>
                  <a:lnTo>
                    <a:pt x="1948" y="6500"/>
                  </a:lnTo>
                  <a:lnTo>
                    <a:pt x="2524" y="6116"/>
                  </a:lnTo>
                  <a:lnTo>
                    <a:pt x="2743" y="5952"/>
                  </a:lnTo>
                  <a:lnTo>
                    <a:pt x="2908" y="5842"/>
                  </a:lnTo>
                  <a:lnTo>
                    <a:pt x="3703" y="4992"/>
                  </a:lnTo>
                  <a:lnTo>
                    <a:pt x="3867" y="5184"/>
                  </a:lnTo>
                  <a:lnTo>
                    <a:pt x="3977" y="5376"/>
                  </a:lnTo>
                  <a:lnTo>
                    <a:pt x="4059" y="5568"/>
                  </a:lnTo>
                  <a:lnTo>
                    <a:pt x="4142" y="5787"/>
                  </a:lnTo>
                  <a:lnTo>
                    <a:pt x="4224" y="6007"/>
                  </a:lnTo>
                  <a:lnTo>
                    <a:pt x="4306" y="6171"/>
                  </a:lnTo>
                  <a:lnTo>
                    <a:pt x="4416" y="6336"/>
                  </a:lnTo>
                  <a:lnTo>
                    <a:pt x="4471" y="6391"/>
                  </a:lnTo>
                  <a:lnTo>
                    <a:pt x="4553" y="6445"/>
                  </a:lnTo>
                  <a:lnTo>
                    <a:pt x="4690" y="6500"/>
                  </a:lnTo>
                  <a:lnTo>
                    <a:pt x="4855" y="6528"/>
                  </a:lnTo>
                  <a:lnTo>
                    <a:pt x="4964" y="6500"/>
                  </a:lnTo>
                  <a:lnTo>
                    <a:pt x="5102" y="6418"/>
                  </a:lnTo>
                  <a:lnTo>
                    <a:pt x="5211" y="6308"/>
                  </a:lnTo>
                  <a:lnTo>
                    <a:pt x="5294" y="6199"/>
                  </a:lnTo>
                  <a:lnTo>
                    <a:pt x="5376" y="6034"/>
                  </a:lnTo>
                  <a:lnTo>
                    <a:pt x="5458" y="5897"/>
                  </a:lnTo>
                  <a:lnTo>
                    <a:pt x="5485" y="5787"/>
                  </a:lnTo>
                  <a:lnTo>
                    <a:pt x="5485" y="5678"/>
                  </a:lnTo>
                  <a:lnTo>
                    <a:pt x="5431" y="5376"/>
                  </a:lnTo>
                  <a:lnTo>
                    <a:pt x="5321" y="5047"/>
                  </a:lnTo>
                  <a:lnTo>
                    <a:pt x="5211" y="4690"/>
                  </a:lnTo>
                  <a:lnTo>
                    <a:pt x="4964" y="4087"/>
                  </a:lnTo>
                  <a:lnTo>
                    <a:pt x="4827" y="3840"/>
                  </a:lnTo>
                  <a:lnTo>
                    <a:pt x="4827" y="3840"/>
                  </a:lnTo>
                  <a:lnTo>
                    <a:pt x="5211" y="4059"/>
                  </a:lnTo>
                  <a:lnTo>
                    <a:pt x="5458" y="4306"/>
                  </a:lnTo>
                  <a:lnTo>
                    <a:pt x="5677" y="4553"/>
                  </a:lnTo>
                  <a:lnTo>
                    <a:pt x="6089" y="5102"/>
                  </a:lnTo>
                  <a:lnTo>
                    <a:pt x="6418" y="5568"/>
                  </a:lnTo>
                  <a:lnTo>
                    <a:pt x="6528" y="5760"/>
                  </a:lnTo>
                  <a:lnTo>
                    <a:pt x="6720" y="5815"/>
                  </a:lnTo>
                  <a:lnTo>
                    <a:pt x="6912" y="5842"/>
                  </a:lnTo>
                  <a:lnTo>
                    <a:pt x="7076" y="5815"/>
                  </a:lnTo>
                  <a:lnTo>
                    <a:pt x="7213" y="5787"/>
                  </a:lnTo>
                  <a:lnTo>
                    <a:pt x="7323" y="5732"/>
                  </a:lnTo>
                  <a:lnTo>
                    <a:pt x="7433" y="5678"/>
                  </a:lnTo>
                  <a:lnTo>
                    <a:pt x="7515" y="5595"/>
                  </a:lnTo>
                  <a:lnTo>
                    <a:pt x="7597" y="5486"/>
                  </a:lnTo>
                  <a:lnTo>
                    <a:pt x="7707" y="5294"/>
                  </a:lnTo>
                  <a:lnTo>
                    <a:pt x="7762" y="5102"/>
                  </a:lnTo>
                  <a:lnTo>
                    <a:pt x="7789" y="4937"/>
                  </a:lnTo>
                  <a:lnTo>
                    <a:pt x="7981" y="4964"/>
                  </a:lnTo>
                  <a:lnTo>
                    <a:pt x="8146" y="4992"/>
                  </a:lnTo>
                  <a:lnTo>
                    <a:pt x="8420" y="4992"/>
                  </a:lnTo>
                  <a:lnTo>
                    <a:pt x="8502" y="4937"/>
                  </a:lnTo>
                  <a:lnTo>
                    <a:pt x="8612" y="4910"/>
                  </a:lnTo>
                  <a:lnTo>
                    <a:pt x="8749" y="4800"/>
                  </a:lnTo>
                  <a:lnTo>
                    <a:pt x="8831" y="4663"/>
                  </a:lnTo>
                  <a:lnTo>
                    <a:pt x="8859" y="4553"/>
                  </a:lnTo>
                  <a:lnTo>
                    <a:pt x="8886" y="4443"/>
                  </a:lnTo>
                  <a:lnTo>
                    <a:pt x="8886" y="4197"/>
                  </a:lnTo>
                  <a:lnTo>
                    <a:pt x="8831" y="3950"/>
                  </a:lnTo>
                  <a:lnTo>
                    <a:pt x="8749" y="3703"/>
                  </a:lnTo>
                  <a:lnTo>
                    <a:pt x="8639" y="3456"/>
                  </a:lnTo>
                  <a:lnTo>
                    <a:pt x="8475" y="3209"/>
                  </a:lnTo>
                  <a:lnTo>
                    <a:pt x="8338" y="2990"/>
                  </a:lnTo>
                  <a:lnTo>
                    <a:pt x="7981" y="2551"/>
                  </a:lnTo>
                  <a:lnTo>
                    <a:pt x="7597" y="2195"/>
                  </a:lnTo>
                  <a:lnTo>
                    <a:pt x="7296" y="1893"/>
                  </a:lnTo>
                  <a:lnTo>
                    <a:pt x="6966" y="1646"/>
                  </a:lnTo>
                  <a:lnTo>
                    <a:pt x="7186" y="1619"/>
                  </a:lnTo>
                  <a:lnTo>
                    <a:pt x="7707" y="1564"/>
                  </a:lnTo>
                  <a:lnTo>
                    <a:pt x="8036" y="1564"/>
                  </a:lnTo>
                  <a:lnTo>
                    <a:pt x="8392" y="1591"/>
                  </a:lnTo>
                  <a:lnTo>
                    <a:pt x="8722" y="1619"/>
                  </a:lnTo>
                  <a:lnTo>
                    <a:pt x="9051" y="1701"/>
                  </a:lnTo>
                  <a:lnTo>
                    <a:pt x="9572" y="1920"/>
                  </a:lnTo>
                  <a:lnTo>
                    <a:pt x="9819" y="2003"/>
                  </a:lnTo>
                  <a:lnTo>
                    <a:pt x="10038" y="2057"/>
                  </a:lnTo>
                  <a:lnTo>
                    <a:pt x="10230" y="2057"/>
                  </a:lnTo>
                  <a:lnTo>
                    <a:pt x="10394" y="2030"/>
                  </a:lnTo>
                  <a:lnTo>
                    <a:pt x="10532" y="1948"/>
                  </a:lnTo>
                  <a:lnTo>
                    <a:pt x="10669" y="1811"/>
                  </a:lnTo>
                  <a:lnTo>
                    <a:pt x="10751" y="1674"/>
                  </a:lnTo>
                  <a:lnTo>
                    <a:pt x="10778" y="1536"/>
                  </a:lnTo>
                  <a:lnTo>
                    <a:pt x="10751" y="1399"/>
                  </a:lnTo>
                  <a:lnTo>
                    <a:pt x="10724" y="1262"/>
                  </a:lnTo>
                  <a:lnTo>
                    <a:pt x="10641" y="1125"/>
                  </a:lnTo>
                  <a:lnTo>
                    <a:pt x="10532" y="1015"/>
                  </a:lnTo>
                  <a:lnTo>
                    <a:pt x="10422" y="906"/>
                  </a:lnTo>
                  <a:lnTo>
                    <a:pt x="10285" y="769"/>
                  </a:lnTo>
                  <a:lnTo>
                    <a:pt x="9983" y="577"/>
                  </a:lnTo>
                  <a:lnTo>
                    <a:pt x="9654" y="412"/>
                  </a:lnTo>
                  <a:lnTo>
                    <a:pt x="9325" y="275"/>
                  </a:lnTo>
                  <a:lnTo>
                    <a:pt x="9051" y="193"/>
                  </a:lnTo>
                  <a:lnTo>
                    <a:pt x="8530" y="83"/>
                  </a:lnTo>
                  <a:lnTo>
                    <a:pt x="8255" y="28"/>
                  </a:lnTo>
                  <a:lnTo>
                    <a:pt x="7954"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7"/>
            <p:cNvSpPr/>
            <p:nvPr/>
          </p:nvSpPr>
          <p:spPr>
            <a:xfrm>
              <a:off x="5814262" y="3261187"/>
              <a:ext cx="55077" cy="30108"/>
            </a:xfrm>
            <a:custGeom>
              <a:avLst/>
              <a:gdLst/>
              <a:ahLst/>
              <a:cxnLst/>
              <a:rect l="l" t="t" r="r" b="b"/>
              <a:pathLst>
                <a:path w="2058" h="1125" extrusionOk="0">
                  <a:moveTo>
                    <a:pt x="28" y="0"/>
                  </a:moveTo>
                  <a:lnTo>
                    <a:pt x="1" y="27"/>
                  </a:lnTo>
                  <a:lnTo>
                    <a:pt x="28" y="55"/>
                  </a:lnTo>
                  <a:lnTo>
                    <a:pt x="55" y="82"/>
                  </a:lnTo>
                  <a:lnTo>
                    <a:pt x="330" y="82"/>
                  </a:lnTo>
                  <a:lnTo>
                    <a:pt x="631" y="137"/>
                  </a:lnTo>
                  <a:lnTo>
                    <a:pt x="906" y="219"/>
                  </a:lnTo>
                  <a:lnTo>
                    <a:pt x="1152" y="329"/>
                  </a:lnTo>
                  <a:lnTo>
                    <a:pt x="1399" y="494"/>
                  </a:lnTo>
                  <a:lnTo>
                    <a:pt x="1619" y="658"/>
                  </a:lnTo>
                  <a:lnTo>
                    <a:pt x="1811" y="878"/>
                  </a:lnTo>
                  <a:lnTo>
                    <a:pt x="2003" y="1124"/>
                  </a:lnTo>
                  <a:lnTo>
                    <a:pt x="2057" y="1124"/>
                  </a:lnTo>
                  <a:lnTo>
                    <a:pt x="2057" y="1097"/>
                  </a:lnTo>
                  <a:lnTo>
                    <a:pt x="2057" y="1070"/>
                  </a:lnTo>
                  <a:lnTo>
                    <a:pt x="1893" y="823"/>
                  </a:lnTo>
                  <a:lnTo>
                    <a:pt x="1673" y="603"/>
                  </a:lnTo>
                  <a:lnTo>
                    <a:pt x="1454" y="411"/>
                  </a:lnTo>
                  <a:lnTo>
                    <a:pt x="1207" y="274"/>
                  </a:lnTo>
                  <a:lnTo>
                    <a:pt x="933" y="137"/>
                  </a:lnTo>
                  <a:lnTo>
                    <a:pt x="631" y="55"/>
                  </a:lnTo>
                  <a:lnTo>
                    <a:pt x="35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5792237" y="3280991"/>
              <a:ext cx="71964" cy="78548"/>
            </a:xfrm>
            <a:custGeom>
              <a:avLst/>
              <a:gdLst/>
              <a:ahLst/>
              <a:cxnLst/>
              <a:rect l="l" t="t" r="r" b="b"/>
              <a:pathLst>
                <a:path w="2689" h="2935" extrusionOk="0">
                  <a:moveTo>
                    <a:pt x="28" y="0"/>
                  </a:moveTo>
                  <a:lnTo>
                    <a:pt x="1" y="28"/>
                  </a:lnTo>
                  <a:lnTo>
                    <a:pt x="1" y="55"/>
                  </a:lnTo>
                  <a:lnTo>
                    <a:pt x="28" y="83"/>
                  </a:lnTo>
                  <a:lnTo>
                    <a:pt x="467" y="302"/>
                  </a:lnTo>
                  <a:lnTo>
                    <a:pt x="878" y="576"/>
                  </a:lnTo>
                  <a:lnTo>
                    <a:pt x="1262" y="878"/>
                  </a:lnTo>
                  <a:lnTo>
                    <a:pt x="1619" y="1235"/>
                  </a:lnTo>
                  <a:lnTo>
                    <a:pt x="1921" y="1619"/>
                  </a:lnTo>
                  <a:lnTo>
                    <a:pt x="2195" y="2002"/>
                  </a:lnTo>
                  <a:lnTo>
                    <a:pt x="2442" y="2441"/>
                  </a:lnTo>
                  <a:lnTo>
                    <a:pt x="2606" y="2907"/>
                  </a:lnTo>
                  <a:lnTo>
                    <a:pt x="2634" y="2935"/>
                  </a:lnTo>
                  <a:lnTo>
                    <a:pt x="2661" y="2935"/>
                  </a:lnTo>
                  <a:lnTo>
                    <a:pt x="2688" y="2907"/>
                  </a:lnTo>
                  <a:lnTo>
                    <a:pt x="2688" y="2880"/>
                  </a:lnTo>
                  <a:lnTo>
                    <a:pt x="2496" y="2414"/>
                  </a:lnTo>
                  <a:lnTo>
                    <a:pt x="2277" y="1975"/>
                  </a:lnTo>
                  <a:lnTo>
                    <a:pt x="2003" y="1564"/>
                  </a:lnTo>
                  <a:lnTo>
                    <a:pt x="1674" y="1180"/>
                  </a:lnTo>
                  <a:lnTo>
                    <a:pt x="1317" y="823"/>
                  </a:lnTo>
                  <a:lnTo>
                    <a:pt x="933" y="522"/>
                  </a:lnTo>
                  <a:lnTo>
                    <a:pt x="522" y="247"/>
                  </a:lnTo>
                  <a:lnTo>
                    <a:pt x="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4995197" y="2975668"/>
              <a:ext cx="698742" cy="457291"/>
            </a:xfrm>
            <a:custGeom>
              <a:avLst/>
              <a:gdLst/>
              <a:ahLst/>
              <a:cxnLst/>
              <a:rect l="l" t="t" r="r" b="b"/>
              <a:pathLst>
                <a:path w="26109" h="17087" extrusionOk="0">
                  <a:moveTo>
                    <a:pt x="6555" y="1"/>
                  </a:moveTo>
                  <a:lnTo>
                    <a:pt x="1" y="3923"/>
                  </a:lnTo>
                  <a:lnTo>
                    <a:pt x="275" y="4416"/>
                  </a:lnTo>
                  <a:lnTo>
                    <a:pt x="1043" y="5678"/>
                  </a:lnTo>
                  <a:lnTo>
                    <a:pt x="2195" y="7488"/>
                  </a:lnTo>
                  <a:lnTo>
                    <a:pt x="2853" y="8530"/>
                  </a:lnTo>
                  <a:lnTo>
                    <a:pt x="3566" y="9599"/>
                  </a:lnTo>
                  <a:lnTo>
                    <a:pt x="4334" y="10696"/>
                  </a:lnTo>
                  <a:lnTo>
                    <a:pt x="5102" y="11793"/>
                  </a:lnTo>
                  <a:lnTo>
                    <a:pt x="5897" y="12836"/>
                  </a:lnTo>
                  <a:lnTo>
                    <a:pt x="6665" y="13795"/>
                  </a:lnTo>
                  <a:lnTo>
                    <a:pt x="7406" y="14646"/>
                  </a:lnTo>
                  <a:lnTo>
                    <a:pt x="7762" y="15030"/>
                  </a:lnTo>
                  <a:lnTo>
                    <a:pt x="8119" y="15359"/>
                  </a:lnTo>
                  <a:lnTo>
                    <a:pt x="8448" y="15660"/>
                  </a:lnTo>
                  <a:lnTo>
                    <a:pt x="8777" y="15907"/>
                  </a:lnTo>
                  <a:lnTo>
                    <a:pt x="9078" y="16099"/>
                  </a:lnTo>
                  <a:lnTo>
                    <a:pt x="9380" y="16264"/>
                  </a:lnTo>
                  <a:lnTo>
                    <a:pt x="9682" y="16373"/>
                  </a:lnTo>
                  <a:lnTo>
                    <a:pt x="10038" y="16483"/>
                  </a:lnTo>
                  <a:lnTo>
                    <a:pt x="10477" y="16565"/>
                  </a:lnTo>
                  <a:lnTo>
                    <a:pt x="10943" y="16648"/>
                  </a:lnTo>
                  <a:lnTo>
                    <a:pt x="12013" y="16812"/>
                  </a:lnTo>
                  <a:lnTo>
                    <a:pt x="13220" y="16894"/>
                  </a:lnTo>
                  <a:lnTo>
                    <a:pt x="14563" y="16977"/>
                  </a:lnTo>
                  <a:lnTo>
                    <a:pt x="15962" y="17031"/>
                  </a:lnTo>
                  <a:lnTo>
                    <a:pt x="17415" y="17059"/>
                  </a:lnTo>
                  <a:lnTo>
                    <a:pt x="18842" y="17086"/>
                  </a:lnTo>
                  <a:lnTo>
                    <a:pt x="21584" y="17059"/>
                  </a:lnTo>
                  <a:lnTo>
                    <a:pt x="23915" y="17004"/>
                  </a:lnTo>
                  <a:lnTo>
                    <a:pt x="26109" y="16922"/>
                  </a:lnTo>
                  <a:lnTo>
                    <a:pt x="26054" y="10971"/>
                  </a:lnTo>
                  <a:lnTo>
                    <a:pt x="13521" y="9243"/>
                  </a:lnTo>
                  <a:lnTo>
                    <a:pt x="65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7"/>
            <p:cNvSpPr/>
            <p:nvPr/>
          </p:nvSpPr>
          <p:spPr>
            <a:xfrm>
              <a:off x="5205115" y="2930173"/>
              <a:ext cx="569560" cy="413962"/>
            </a:xfrm>
            <a:custGeom>
              <a:avLst/>
              <a:gdLst/>
              <a:ahLst/>
              <a:cxnLst/>
              <a:rect l="l" t="t" r="r" b="b"/>
              <a:pathLst>
                <a:path w="21282" h="15468" extrusionOk="0">
                  <a:moveTo>
                    <a:pt x="15989" y="1"/>
                  </a:moveTo>
                  <a:lnTo>
                    <a:pt x="9023" y="8475"/>
                  </a:lnTo>
                  <a:lnTo>
                    <a:pt x="3099" y="1865"/>
                  </a:lnTo>
                  <a:lnTo>
                    <a:pt x="0" y="6939"/>
                  </a:lnTo>
                  <a:lnTo>
                    <a:pt x="7048" y="15221"/>
                  </a:lnTo>
                  <a:lnTo>
                    <a:pt x="13109" y="15468"/>
                  </a:lnTo>
                  <a:lnTo>
                    <a:pt x="21282" y="3429"/>
                  </a:lnTo>
                  <a:lnTo>
                    <a:pt x="159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4802192" y="2875874"/>
              <a:ext cx="576892" cy="607000"/>
            </a:xfrm>
            <a:custGeom>
              <a:avLst/>
              <a:gdLst/>
              <a:ahLst/>
              <a:cxnLst/>
              <a:rect l="l" t="t" r="r" b="b"/>
              <a:pathLst>
                <a:path w="21556" h="22681" extrusionOk="0">
                  <a:moveTo>
                    <a:pt x="11628" y="0"/>
                  </a:moveTo>
                  <a:lnTo>
                    <a:pt x="11436" y="28"/>
                  </a:lnTo>
                  <a:lnTo>
                    <a:pt x="11189" y="82"/>
                  </a:lnTo>
                  <a:lnTo>
                    <a:pt x="10860" y="165"/>
                  </a:lnTo>
                  <a:lnTo>
                    <a:pt x="10476" y="302"/>
                  </a:lnTo>
                  <a:lnTo>
                    <a:pt x="10038" y="466"/>
                  </a:lnTo>
                  <a:lnTo>
                    <a:pt x="9544" y="686"/>
                  </a:lnTo>
                  <a:lnTo>
                    <a:pt x="9023" y="933"/>
                  </a:lnTo>
                  <a:lnTo>
                    <a:pt x="8502" y="1262"/>
                  </a:lnTo>
                  <a:lnTo>
                    <a:pt x="7953" y="1646"/>
                  </a:lnTo>
                  <a:lnTo>
                    <a:pt x="7405" y="2057"/>
                  </a:lnTo>
                  <a:lnTo>
                    <a:pt x="6884" y="2578"/>
                  </a:lnTo>
                  <a:lnTo>
                    <a:pt x="6637" y="2852"/>
                  </a:lnTo>
                  <a:lnTo>
                    <a:pt x="6390" y="3154"/>
                  </a:lnTo>
                  <a:lnTo>
                    <a:pt x="6143" y="3456"/>
                  </a:lnTo>
                  <a:lnTo>
                    <a:pt x="5924" y="3785"/>
                  </a:lnTo>
                  <a:lnTo>
                    <a:pt x="5705" y="4141"/>
                  </a:lnTo>
                  <a:lnTo>
                    <a:pt x="5485" y="4525"/>
                  </a:lnTo>
                  <a:lnTo>
                    <a:pt x="5293" y="4909"/>
                  </a:lnTo>
                  <a:lnTo>
                    <a:pt x="5101" y="5321"/>
                  </a:lnTo>
                  <a:lnTo>
                    <a:pt x="4525" y="6884"/>
                  </a:lnTo>
                  <a:lnTo>
                    <a:pt x="3867" y="8803"/>
                  </a:lnTo>
                  <a:lnTo>
                    <a:pt x="3154" y="10943"/>
                  </a:lnTo>
                  <a:lnTo>
                    <a:pt x="2441" y="13219"/>
                  </a:lnTo>
                  <a:lnTo>
                    <a:pt x="1070" y="17662"/>
                  </a:lnTo>
                  <a:lnTo>
                    <a:pt x="55" y="21117"/>
                  </a:lnTo>
                  <a:lnTo>
                    <a:pt x="0" y="21282"/>
                  </a:lnTo>
                  <a:lnTo>
                    <a:pt x="0" y="21419"/>
                  </a:lnTo>
                  <a:lnTo>
                    <a:pt x="0" y="21556"/>
                  </a:lnTo>
                  <a:lnTo>
                    <a:pt x="28" y="21693"/>
                  </a:lnTo>
                  <a:lnTo>
                    <a:pt x="110" y="21967"/>
                  </a:lnTo>
                  <a:lnTo>
                    <a:pt x="247" y="22187"/>
                  </a:lnTo>
                  <a:lnTo>
                    <a:pt x="412" y="22379"/>
                  </a:lnTo>
                  <a:lnTo>
                    <a:pt x="659" y="22543"/>
                  </a:lnTo>
                  <a:lnTo>
                    <a:pt x="768" y="22598"/>
                  </a:lnTo>
                  <a:lnTo>
                    <a:pt x="905" y="22653"/>
                  </a:lnTo>
                  <a:lnTo>
                    <a:pt x="1070" y="22680"/>
                  </a:lnTo>
                  <a:lnTo>
                    <a:pt x="16290" y="22680"/>
                  </a:lnTo>
                  <a:lnTo>
                    <a:pt x="16510" y="22653"/>
                  </a:lnTo>
                  <a:lnTo>
                    <a:pt x="16729" y="22598"/>
                  </a:lnTo>
                  <a:lnTo>
                    <a:pt x="16949" y="22488"/>
                  </a:lnTo>
                  <a:lnTo>
                    <a:pt x="17113" y="22379"/>
                  </a:lnTo>
                  <a:lnTo>
                    <a:pt x="17278" y="22214"/>
                  </a:lnTo>
                  <a:lnTo>
                    <a:pt x="17387" y="22022"/>
                  </a:lnTo>
                  <a:lnTo>
                    <a:pt x="17497" y="21830"/>
                  </a:lnTo>
                  <a:lnTo>
                    <a:pt x="17552" y="21611"/>
                  </a:lnTo>
                  <a:lnTo>
                    <a:pt x="18265" y="16976"/>
                  </a:lnTo>
                  <a:lnTo>
                    <a:pt x="18731" y="16510"/>
                  </a:lnTo>
                  <a:lnTo>
                    <a:pt x="19225" y="16016"/>
                  </a:lnTo>
                  <a:lnTo>
                    <a:pt x="19801" y="15440"/>
                  </a:lnTo>
                  <a:lnTo>
                    <a:pt x="20377" y="14782"/>
                  </a:lnTo>
                  <a:lnTo>
                    <a:pt x="20898" y="14124"/>
                  </a:lnTo>
                  <a:lnTo>
                    <a:pt x="21117" y="13795"/>
                  </a:lnTo>
                  <a:lnTo>
                    <a:pt x="21309" y="13493"/>
                  </a:lnTo>
                  <a:lnTo>
                    <a:pt x="21446" y="13219"/>
                  </a:lnTo>
                  <a:lnTo>
                    <a:pt x="21528" y="12972"/>
                  </a:lnTo>
                  <a:lnTo>
                    <a:pt x="21556" y="12807"/>
                  </a:lnTo>
                  <a:lnTo>
                    <a:pt x="21556" y="12643"/>
                  </a:lnTo>
                  <a:lnTo>
                    <a:pt x="21474" y="12149"/>
                  </a:lnTo>
                  <a:lnTo>
                    <a:pt x="21337" y="11518"/>
                  </a:lnTo>
                  <a:lnTo>
                    <a:pt x="21117" y="10805"/>
                  </a:lnTo>
                  <a:lnTo>
                    <a:pt x="20843" y="9983"/>
                  </a:lnTo>
                  <a:lnTo>
                    <a:pt x="20569" y="9105"/>
                  </a:lnTo>
                  <a:lnTo>
                    <a:pt x="19910" y="7240"/>
                  </a:lnTo>
                  <a:lnTo>
                    <a:pt x="19225" y="5458"/>
                  </a:lnTo>
                  <a:lnTo>
                    <a:pt x="18621" y="3949"/>
                  </a:lnTo>
                  <a:lnTo>
                    <a:pt x="18046" y="2468"/>
                  </a:lnTo>
                  <a:lnTo>
                    <a:pt x="117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19416" y="3148146"/>
              <a:ext cx="278946" cy="274530"/>
            </a:xfrm>
            <a:custGeom>
              <a:avLst/>
              <a:gdLst/>
              <a:ahLst/>
              <a:cxnLst/>
              <a:rect l="l" t="t" r="r" b="b"/>
              <a:pathLst>
                <a:path w="10423" h="10258" extrusionOk="0">
                  <a:moveTo>
                    <a:pt x="28" y="1"/>
                  </a:moveTo>
                  <a:lnTo>
                    <a:pt x="1" y="28"/>
                  </a:lnTo>
                  <a:lnTo>
                    <a:pt x="1" y="56"/>
                  </a:lnTo>
                  <a:lnTo>
                    <a:pt x="741" y="1509"/>
                  </a:lnTo>
                  <a:lnTo>
                    <a:pt x="1125" y="2195"/>
                  </a:lnTo>
                  <a:lnTo>
                    <a:pt x="1537" y="2908"/>
                  </a:lnTo>
                  <a:lnTo>
                    <a:pt x="1948" y="3593"/>
                  </a:lnTo>
                  <a:lnTo>
                    <a:pt x="2387" y="4279"/>
                  </a:lnTo>
                  <a:lnTo>
                    <a:pt x="2853" y="4937"/>
                  </a:lnTo>
                  <a:lnTo>
                    <a:pt x="3347" y="5595"/>
                  </a:lnTo>
                  <a:lnTo>
                    <a:pt x="3758" y="6116"/>
                  </a:lnTo>
                  <a:lnTo>
                    <a:pt x="4197" y="6665"/>
                  </a:lnTo>
                  <a:lnTo>
                    <a:pt x="4663" y="7158"/>
                  </a:lnTo>
                  <a:lnTo>
                    <a:pt x="5157" y="7652"/>
                  </a:lnTo>
                  <a:lnTo>
                    <a:pt x="5650" y="8091"/>
                  </a:lnTo>
                  <a:lnTo>
                    <a:pt x="6199" y="8530"/>
                  </a:lnTo>
                  <a:lnTo>
                    <a:pt x="6775" y="8914"/>
                  </a:lnTo>
                  <a:lnTo>
                    <a:pt x="7351" y="9270"/>
                  </a:lnTo>
                  <a:lnTo>
                    <a:pt x="7707" y="9435"/>
                  </a:lnTo>
                  <a:lnTo>
                    <a:pt x="8091" y="9599"/>
                  </a:lnTo>
                  <a:lnTo>
                    <a:pt x="8448" y="9764"/>
                  </a:lnTo>
                  <a:lnTo>
                    <a:pt x="8832" y="9901"/>
                  </a:lnTo>
                  <a:lnTo>
                    <a:pt x="9216" y="10011"/>
                  </a:lnTo>
                  <a:lnTo>
                    <a:pt x="9599" y="10120"/>
                  </a:lnTo>
                  <a:lnTo>
                    <a:pt x="10395" y="10257"/>
                  </a:lnTo>
                  <a:lnTo>
                    <a:pt x="10422" y="10257"/>
                  </a:lnTo>
                  <a:lnTo>
                    <a:pt x="10422" y="10230"/>
                  </a:lnTo>
                  <a:lnTo>
                    <a:pt x="10422" y="10203"/>
                  </a:lnTo>
                  <a:lnTo>
                    <a:pt x="10395" y="10175"/>
                  </a:lnTo>
                  <a:lnTo>
                    <a:pt x="9709" y="10038"/>
                  </a:lnTo>
                  <a:lnTo>
                    <a:pt x="9051" y="9873"/>
                  </a:lnTo>
                  <a:lnTo>
                    <a:pt x="8393" y="9654"/>
                  </a:lnTo>
                  <a:lnTo>
                    <a:pt x="7762" y="9352"/>
                  </a:lnTo>
                  <a:lnTo>
                    <a:pt x="7159" y="9051"/>
                  </a:lnTo>
                  <a:lnTo>
                    <a:pt x="6555" y="8667"/>
                  </a:lnTo>
                  <a:lnTo>
                    <a:pt x="6007" y="8283"/>
                  </a:lnTo>
                  <a:lnTo>
                    <a:pt x="5458" y="7817"/>
                  </a:lnTo>
                  <a:lnTo>
                    <a:pt x="4965" y="7350"/>
                  </a:lnTo>
                  <a:lnTo>
                    <a:pt x="4499" y="6857"/>
                  </a:lnTo>
                  <a:lnTo>
                    <a:pt x="4032" y="6336"/>
                  </a:lnTo>
                  <a:lnTo>
                    <a:pt x="3621" y="5815"/>
                  </a:lnTo>
                  <a:lnTo>
                    <a:pt x="3127" y="5156"/>
                  </a:lnTo>
                  <a:lnTo>
                    <a:pt x="2661" y="4526"/>
                  </a:lnTo>
                  <a:lnTo>
                    <a:pt x="2222" y="3840"/>
                  </a:lnTo>
                  <a:lnTo>
                    <a:pt x="1784" y="3182"/>
                  </a:lnTo>
                  <a:lnTo>
                    <a:pt x="1345" y="2414"/>
                  </a:lnTo>
                  <a:lnTo>
                    <a:pt x="906" y="1619"/>
                  </a:lnTo>
                  <a:lnTo>
                    <a:pt x="467" y="823"/>
                  </a:lnTo>
                  <a:lnTo>
                    <a:pt x="83" y="28"/>
                  </a:lnTo>
                  <a:lnTo>
                    <a:pt x="5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039246" y="2942644"/>
              <a:ext cx="656912" cy="477844"/>
            </a:xfrm>
            <a:custGeom>
              <a:avLst/>
              <a:gdLst/>
              <a:ahLst/>
              <a:cxnLst/>
              <a:rect l="l" t="t" r="r" b="b"/>
              <a:pathLst>
                <a:path w="24546" h="17855" extrusionOk="0">
                  <a:moveTo>
                    <a:pt x="2441" y="1"/>
                  </a:moveTo>
                  <a:lnTo>
                    <a:pt x="1975" y="28"/>
                  </a:lnTo>
                  <a:lnTo>
                    <a:pt x="1728" y="56"/>
                  </a:lnTo>
                  <a:lnTo>
                    <a:pt x="1509" y="111"/>
                  </a:lnTo>
                  <a:lnTo>
                    <a:pt x="1262" y="193"/>
                  </a:lnTo>
                  <a:lnTo>
                    <a:pt x="1043" y="275"/>
                  </a:lnTo>
                  <a:lnTo>
                    <a:pt x="823" y="385"/>
                  </a:lnTo>
                  <a:lnTo>
                    <a:pt x="631" y="522"/>
                  </a:lnTo>
                  <a:lnTo>
                    <a:pt x="467" y="659"/>
                  </a:lnTo>
                  <a:lnTo>
                    <a:pt x="302" y="796"/>
                  </a:lnTo>
                  <a:lnTo>
                    <a:pt x="138" y="961"/>
                  </a:lnTo>
                  <a:lnTo>
                    <a:pt x="0" y="1125"/>
                  </a:lnTo>
                  <a:lnTo>
                    <a:pt x="0" y="1153"/>
                  </a:lnTo>
                  <a:lnTo>
                    <a:pt x="28" y="1180"/>
                  </a:lnTo>
                  <a:lnTo>
                    <a:pt x="83" y="1180"/>
                  </a:lnTo>
                  <a:lnTo>
                    <a:pt x="247" y="961"/>
                  </a:lnTo>
                  <a:lnTo>
                    <a:pt x="412" y="796"/>
                  </a:lnTo>
                  <a:lnTo>
                    <a:pt x="604" y="632"/>
                  </a:lnTo>
                  <a:lnTo>
                    <a:pt x="796" y="494"/>
                  </a:lnTo>
                  <a:lnTo>
                    <a:pt x="1015" y="385"/>
                  </a:lnTo>
                  <a:lnTo>
                    <a:pt x="1235" y="275"/>
                  </a:lnTo>
                  <a:lnTo>
                    <a:pt x="1481" y="220"/>
                  </a:lnTo>
                  <a:lnTo>
                    <a:pt x="1728" y="138"/>
                  </a:lnTo>
                  <a:lnTo>
                    <a:pt x="1975" y="111"/>
                  </a:lnTo>
                  <a:lnTo>
                    <a:pt x="2222" y="83"/>
                  </a:lnTo>
                  <a:lnTo>
                    <a:pt x="2715" y="83"/>
                  </a:lnTo>
                  <a:lnTo>
                    <a:pt x="3209" y="165"/>
                  </a:lnTo>
                  <a:lnTo>
                    <a:pt x="3675" y="302"/>
                  </a:lnTo>
                  <a:lnTo>
                    <a:pt x="3950" y="412"/>
                  </a:lnTo>
                  <a:lnTo>
                    <a:pt x="4224" y="522"/>
                  </a:lnTo>
                  <a:lnTo>
                    <a:pt x="4471" y="686"/>
                  </a:lnTo>
                  <a:lnTo>
                    <a:pt x="4717" y="824"/>
                  </a:lnTo>
                  <a:lnTo>
                    <a:pt x="5184" y="1180"/>
                  </a:lnTo>
                  <a:lnTo>
                    <a:pt x="5622" y="1591"/>
                  </a:lnTo>
                  <a:lnTo>
                    <a:pt x="6006" y="2030"/>
                  </a:lnTo>
                  <a:lnTo>
                    <a:pt x="6390" y="2496"/>
                  </a:lnTo>
                  <a:lnTo>
                    <a:pt x="6747" y="2963"/>
                  </a:lnTo>
                  <a:lnTo>
                    <a:pt x="7076" y="3429"/>
                  </a:lnTo>
                  <a:lnTo>
                    <a:pt x="7816" y="4581"/>
                  </a:lnTo>
                  <a:lnTo>
                    <a:pt x="8529" y="5733"/>
                  </a:lnTo>
                  <a:lnTo>
                    <a:pt x="9955" y="8036"/>
                  </a:lnTo>
                  <a:lnTo>
                    <a:pt x="10669" y="9161"/>
                  </a:lnTo>
                  <a:lnTo>
                    <a:pt x="11052" y="9709"/>
                  </a:lnTo>
                  <a:lnTo>
                    <a:pt x="11436" y="10258"/>
                  </a:lnTo>
                  <a:lnTo>
                    <a:pt x="11628" y="10504"/>
                  </a:lnTo>
                  <a:lnTo>
                    <a:pt x="11683" y="10559"/>
                  </a:lnTo>
                  <a:lnTo>
                    <a:pt x="11738" y="10614"/>
                  </a:lnTo>
                  <a:lnTo>
                    <a:pt x="11765" y="10614"/>
                  </a:lnTo>
                  <a:lnTo>
                    <a:pt x="11875" y="10642"/>
                  </a:lnTo>
                  <a:lnTo>
                    <a:pt x="13164" y="10806"/>
                  </a:lnTo>
                  <a:lnTo>
                    <a:pt x="15468" y="11108"/>
                  </a:lnTo>
                  <a:lnTo>
                    <a:pt x="18265" y="11464"/>
                  </a:lnTo>
                  <a:lnTo>
                    <a:pt x="21035" y="11793"/>
                  </a:lnTo>
                  <a:lnTo>
                    <a:pt x="23229" y="12095"/>
                  </a:lnTo>
                  <a:lnTo>
                    <a:pt x="23969" y="12177"/>
                  </a:lnTo>
                  <a:lnTo>
                    <a:pt x="24161" y="12205"/>
                  </a:lnTo>
                  <a:lnTo>
                    <a:pt x="24381" y="12232"/>
                  </a:lnTo>
                  <a:lnTo>
                    <a:pt x="24381" y="12232"/>
                  </a:lnTo>
                  <a:lnTo>
                    <a:pt x="24408" y="14097"/>
                  </a:lnTo>
                  <a:lnTo>
                    <a:pt x="24436" y="17114"/>
                  </a:lnTo>
                  <a:lnTo>
                    <a:pt x="24463" y="17799"/>
                  </a:lnTo>
                  <a:lnTo>
                    <a:pt x="24463" y="17827"/>
                  </a:lnTo>
                  <a:lnTo>
                    <a:pt x="24490" y="17854"/>
                  </a:lnTo>
                  <a:lnTo>
                    <a:pt x="24518" y="17827"/>
                  </a:lnTo>
                  <a:lnTo>
                    <a:pt x="24545" y="17799"/>
                  </a:lnTo>
                  <a:lnTo>
                    <a:pt x="24518" y="15907"/>
                  </a:lnTo>
                  <a:lnTo>
                    <a:pt x="24463" y="12890"/>
                  </a:lnTo>
                  <a:lnTo>
                    <a:pt x="24463" y="12205"/>
                  </a:lnTo>
                  <a:lnTo>
                    <a:pt x="24436" y="12177"/>
                  </a:lnTo>
                  <a:lnTo>
                    <a:pt x="24408" y="12150"/>
                  </a:lnTo>
                  <a:lnTo>
                    <a:pt x="23613" y="12068"/>
                  </a:lnTo>
                  <a:lnTo>
                    <a:pt x="21611" y="11793"/>
                  </a:lnTo>
                  <a:lnTo>
                    <a:pt x="18896" y="11464"/>
                  </a:lnTo>
                  <a:lnTo>
                    <a:pt x="16044" y="11080"/>
                  </a:lnTo>
                  <a:lnTo>
                    <a:pt x="13548" y="10779"/>
                  </a:lnTo>
                  <a:lnTo>
                    <a:pt x="12012" y="10587"/>
                  </a:lnTo>
                  <a:lnTo>
                    <a:pt x="11875" y="10559"/>
                  </a:lnTo>
                  <a:lnTo>
                    <a:pt x="11793" y="10559"/>
                  </a:lnTo>
                  <a:lnTo>
                    <a:pt x="11756" y="10541"/>
                  </a:lnTo>
                  <a:lnTo>
                    <a:pt x="11756" y="10541"/>
                  </a:lnTo>
                  <a:lnTo>
                    <a:pt x="11738" y="10504"/>
                  </a:lnTo>
                  <a:lnTo>
                    <a:pt x="11519" y="10203"/>
                  </a:lnTo>
                  <a:lnTo>
                    <a:pt x="11107" y="9654"/>
                  </a:lnTo>
                  <a:lnTo>
                    <a:pt x="10367" y="8557"/>
                  </a:lnTo>
                  <a:lnTo>
                    <a:pt x="9626" y="7405"/>
                  </a:lnTo>
                  <a:lnTo>
                    <a:pt x="8913" y="6226"/>
                  </a:lnTo>
                  <a:lnTo>
                    <a:pt x="8200" y="5074"/>
                  </a:lnTo>
                  <a:lnTo>
                    <a:pt x="7460" y="3895"/>
                  </a:lnTo>
                  <a:lnTo>
                    <a:pt x="6802" y="2935"/>
                  </a:lnTo>
                  <a:lnTo>
                    <a:pt x="6473" y="2442"/>
                  </a:lnTo>
                  <a:lnTo>
                    <a:pt x="6089" y="1975"/>
                  </a:lnTo>
                  <a:lnTo>
                    <a:pt x="5677" y="1564"/>
                  </a:lnTo>
                  <a:lnTo>
                    <a:pt x="5266" y="1153"/>
                  </a:lnTo>
                  <a:lnTo>
                    <a:pt x="4800" y="796"/>
                  </a:lnTo>
                  <a:lnTo>
                    <a:pt x="4553" y="632"/>
                  </a:lnTo>
                  <a:lnTo>
                    <a:pt x="4279" y="467"/>
                  </a:lnTo>
                  <a:lnTo>
                    <a:pt x="3867" y="275"/>
                  </a:lnTo>
                  <a:lnTo>
                    <a:pt x="3401" y="138"/>
                  </a:lnTo>
                  <a:lnTo>
                    <a:pt x="2935" y="28"/>
                  </a:lnTo>
                  <a:lnTo>
                    <a:pt x="244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7"/>
            <p:cNvSpPr/>
            <p:nvPr/>
          </p:nvSpPr>
          <p:spPr>
            <a:xfrm>
              <a:off x="5285105" y="2941921"/>
              <a:ext cx="72687" cy="281863"/>
            </a:xfrm>
            <a:custGeom>
              <a:avLst/>
              <a:gdLst/>
              <a:ahLst/>
              <a:cxnLst/>
              <a:rect l="l" t="t" r="r" b="b"/>
              <a:pathLst>
                <a:path w="2716" h="10532" extrusionOk="0">
                  <a:moveTo>
                    <a:pt x="1" y="0"/>
                  </a:moveTo>
                  <a:lnTo>
                    <a:pt x="1" y="28"/>
                  </a:lnTo>
                  <a:lnTo>
                    <a:pt x="1" y="55"/>
                  </a:lnTo>
                  <a:lnTo>
                    <a:pt x="412" y="1015"/>
                  </a:lnTo>
                  <a:lnTo>
                    <a:pt x="796" y="2002"/>
                  </a:lnTo>
                  <a:lnTo>
                    <a:pt x="1152" y="2990"/>
                  </a:lnTo>
                  <a:lnTo>
                    <a:pt x="1482" y="3977"/>
                  </a:lnTo>
                  <a:lnTo>
                    <a:pt x="1783" y="5019"/>
                  </a:lnTo>
                  <a:lnTo>
                    <a:pt x="2057" y="6089"/>
                  </a:lnTo>
                  <a:lnTo>
                    <a:pt x="2277" y="7131"/>
                  </a:lnTo>
                  <a:lnTo>
                    <a:pt x="2469" y="8228"/>
                  </a:lnTo>
                  <a:lnTo>
                    <a:pt x="2524" y="8776"/>
                  </a:lnTo>
                  <a:lnTo>
                    <a:pt x="2578" y="9352"/>
                  </a:lnTo>
                  <a:lnTo>
                    <a:pt x="2633" y="9928"/>
                  </a:lnTo>
                  <a:lnTo>
                    <a:pt x="2633" y="10504"/>
                  </a:lnTo>
                  <a:lnTo>
                    <a:pt x="2661" y="10531"/>
                  </a:lnTo>
                  <a:lnTo>
                    <a:pt x="2716" y="10531"/>
                  </a:lnTo>
                  <a:lnTo>
                    <a:pt x="2716" y="10504"/>
                  </a:lnTo>
                  <a:lnTo>
                    <a:pt x="2716" y="9983"/>
                  </a:lnTo>
                  <a:lnTo>
                    <a:pt x="2688" y="9462"/>
                  </a:lnTo>
                  <a:lnTo>
                    <a:pt x="2578" y="8420"/>
                  </a:lnTo>
                  <a:lnTo>
                    <a:pt x="2414" y="7378"/>
                  </a:lnTo>
                  <a:lnTo>
                    <a:pt x="2195" y="6363"/>
                  </a:lnTo>
                  <a:lnTo>
                    <a:pt x="1948" y="5266"/>
                  </a:lnTo>
                  <a:lnTo>
                    <a:pt x="1646" y="4224"/>
                  </a:lnTo>
                  <a:lnTo>
                    <a:pt x="1317" y="3154"/>
                  </a:lnTo>
                  <a:lnTo>
                    <a:pt x="933" y="2112"/>
                  </a:lnTo>
                  <a:lnTo>
                    <a:pt x="522" y="1070"/>
                  </a:lnTo>
                  <a:lnTo>
                    <a:pt x="5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7"/>
            <p:cNvSpPr/>
            <p:nvPr/>
          </p:nvSpPr>
          <p:spPr>
            <a:xfrm>
              <a:off x="5190423" y="4512507"/>
              <a:ext cx="381687" cy="52133"/>
            </a:xfrm>
            <a:custGeom>
              <a:avLst/>
              <a:gdLst/>
              <a:ahLst/>
              <a:cxnLst/>
              <a:rect l="l" t="t" r="r" b="b"/>
              <a:pathLst>
                <a:path w="14262" h="1948" extrusionOk="0">
                  <a:moveTo>
                    <a:pt x="1" y="1"/>
                  </a:moveTo>
                  <a:lnTo>
                    <a:pt x="1" y="28"/>
                  </a:lnTo>
                  <a:lnTo>
                    <a:pt x="1" y="56"/>
                  </a:lnTo>
                  <a:lnTo>
                    <a:pt x="56" y="83"/>
                  </a:lnTo>
                  <a:lnTo>
                    <a:pt x="248" y="83"/>
                  </a:lnTo>
                  <a:lnTo>
                    <a:pt x="467" y="138"/>
                  </a:lnTo>
                  <a:lnTo>
                    <a:pt x="1537" y="275"/>
                  </a:lnTo>
                  <a:lnTo>
                    <a:pt x="4937" y="714"/>
                  </a:lnTo>
                  <a:lnTo>
                    <a:pt x="8996" y="1262"/>
                  </a:lnTo>
                  <a:lnTo>
                    <a:pt x="12506" y="1728"/>
                  </a:lnTo>
                  <a:lnTo>
                    <a:pt x="13658" y="1866"/>
                  </a:lnTo>
                  <a:lnTo>
                    <a:pt x="13932" y="1920"/>
                  </a:lnTo>
                  <a:lnTo>
                    <a:pt x="14207" y="1948"/>
                  </a:lnTo>
                  <a:lnTo>
                    <a:pt x="14262" y="1948"/>
                  </a:lnTo>
                  <a:lnTo>
                    <a:pt x="14262" y="1920"/>
                  </a:lnTo>
                  <a:lnTo>
                    <a:pt x="14262" y="1893"/>
                  </a:lnTo>
                  <a:lnTo>
                    <a:pt x="14234" y="1866"/>
                  </a:lnTo>
                  <a:lnTo>
                    <a:pt x="12835" y="1674"/>
                  </a:lnTo>
                  <a:lnTo>
                    <a:pt x="9490" y="1235"/>
                  </a:lnTo>
                  <a:lnTo>
                    <a:pt x="5431" y="686"/>
                  </a:lnTo>
                  <a:lnTo>
                    <a:pt x="1866" y="220"/>
                  </a:lnTo>
                  <a:lnTo>
                    <a:pt x="686" y="83"/>
                  </a:lnTo>
                  <a:lnTo>
                    <a:pt x="385" y="28"/>
                  </a:lnTo>
                  <a:lnTo>
                    <a:pt x="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7"/>
            <p:cNvSpPr/>
            <p:nvPr/>
          </p:nvSpPr>
          <p:spPr>
            <a:xfrm>
              <a:off x="5533185" y="4635797"/>
              <a:ext cx="76353" cy="23524"/>
            </a:xfrm>
            <a:custGeom>
              <a:avLst/>
              <a:gdLst/>
              <a:ahLst/>
              <a:cxnLst/>
              <a:rect l="l" t="t" r="r" b="b"/>
              <a:pathLst>
                <a:path w="2853" h="879" extrusionOk="0">
                  <a:moveTo>
                    <a:pt x="2797" y="1"/>
                  </a:moveTo>
                  <a:lnTo>
                    <a:pt x="2084" y="166"/>
                  </a:lnTo>
                  <a:lnTo>
                    <a:pt x="1399" y="330"/>
                  </a:lnTo>
                  <a:lnTo>
                    <a:pt x="713" y="549"/>
                  </a:lnTo>
                  <a:lnTo>
                    <a:pt x="27" y="796"/>
                  </a:lnTo>
                  <a:lnTo>
                    <a:pt x="0" y="824"/>
                  </a:lnTo>
                  <a:lnTo>
                    <a:pt x="0" y="851"/>
                  </a:lnTo>
                  <a:lnTo>
                    <a:pt x="27" y="879"/>
                  </a:lnTo>
                  <a:lnTo>
                    <a:pt x="55" y="879"/>
                  </a:lnTo>
                  <a:lnTo>
                    <a:pt x="740" y="632"/>
                  </a:lnTo>
                  <a:lnTo>
                    <a:pt x="1426" y="412"/>
                  </a:lnTo>
                  <a:lnTo>
                    <a:pt x="2112" y="220"/>
                  </a:lnTo>
                  <a:lnTo>
                    <a:pt x="2825" y="83"/>
                  </a:lnTo>
                  <a:lnTo>
                    <a:pt x="2852" y="56"/>
                  </a:lnTo>
                  <a:lnTo>
                    <a:pt x="2852" y="28"/>
                  </a:lnTo>
                  <a:lnTo>
                    <a:pt x="2825"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7"/>
            <p:cNvSpPr/>
            <p:nvPr/>
          </p:nvSpPr>
          <p:spPr>
            <a:xfrm>
              <a:off x="5511160" y="4618938"/>
              <a:ext cx="69020" cy="26441"/>
            </a:xfrm>
            <a:custGeom>
              <a:avLst/>
              <a:gdLst/>
              <a:ahLst/>
              <a:cxnLst/>
              <a:rect l="l" t="t" r="r" b="b"/>
              <a:pathLst>
                <a:path w="2579" h="988" extrusionOk="0">
                  <a:moveTo>
                    <a:pt x="2523" y="0"/>
                  </a:moveTo>
                  <a:lnTo>
                    <a:pt x="28" y="905"/>
                  </a:lnTo>
                  <a:lnTo>
                    <a:pt x="0" y="933"/>
                  </a:lnTo>
                  <a:lnTo>
                    <a:pt x="0" y="960"/>
                  </a:lnTo>
                  <a:lnTo>
                    <a:pt x="28" y="987"/>
                  </a:lnTo>
                  <a:lnTo>
                    <a:pt x="55" y="987"/>
                  </a:lnTo>
                  <a:lnTo>
                    <a:pt x="2551" y="82"/>
                  </a:lnTo>
                  <a:lnTo>
                    <a:pt x="2578" y="82"/>
                  </a:lnTo>
                  <a:lnTo>
                    <a:pt x="2578" y="28"/>
                  </a:lnTo>
                  <a:lnTo>
                    <a:pt x="2523"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7"/>
            <p:cNvSpPr/>
            <p:nvPr/>
          </p:nvSpPr>
          <p:spPr>
            <a:xfrm>
              <a:off x="4954840" y="4544059"/>
              <a:ext cx="72687" cy="32329"/>
            </a:xfrm>
            <a:custGeom>
              <a:avLst/>
              <a:gdLst/>
              <a:ahLst/>
              <a:cxnLst/>
              <a:rect l="l" t="t" r="r" b="b"/>
              <a:pathLst>
                <a:path w="2716" h="1208" extrusionOk="0">
                  <a:moveTo>
                    <a:pt x="1" y="1"/>
                  </a:moveTo>
                  <a:lnTo>
                    <a:pt x="1" y="28"/>
                  </a:lnTo>
                  <a:lnTo>
                    <a:pt x="1" y="56"/>
                  </a:lnTo>
                  <a:lnTo>
                    <a:pt x="28" y="83"/>
                  </a:lnTo>
                  <a:lnTo>
                    <a:pt x="686" y="330"/>
                  </a:lnTo>
                  <a:lnTo>
                    <a:pt x="1372" y="604"/>
                  </a:lnTo>
                  <a:lnTo>
                    <a:pt x="2003" y="906"/>
                  </a:lnTo>
                  <a:lnTo>
                    <a:pt x="2661" y="1208"/>
                  </a:lnTo>
                  <a:lnTo>
                    <a:pt x="2716" y="1208"/>
                  </a:lnTo>
                  <a:lnTo>
                    <a:pt x="2716" y="1180"/>
                  </a:lnTo>
                  <a:lnTo>
                    <a:pt x="2688" y="1153"/>
                  </a:lnTo>
                  <a:lnTo>
                    <a:pt x="2057" y="824"/>
                  </a:lnTo>
                  <a:lnTo>
                    <a:pt x="1399" y="522"/>
                  </a:lnTo>
                  <a:lnTo>
                    <a:pt x="714" y="248"/>
                  </a:lnTo>
                  <a:lnTo>
                    <a:pt x="55" y="1"/>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7"/>
            <p:cNvSpPr/>
            <p:nvPr/>
          </p:nvSpPr>
          <p:spPr>
            <a:xfrm>
              <a:off x="4946758" y="4519117"/>
              <a:ext cx="69020" cy="26441"/>
            </a:xfrm>
            <a:custGeom>
              <a:avLst/>
              <a:gdLst/>
              <a:ahLst/>
              <a:cxnLst/>
              <a:rect l="l" t="t" r="r" b="b"/>
              <a:pathLst>
                <a:path w="2579" h="988" extrusionOk="0">
                  <a:moveTo>
                    <a:pt x="1" y="0"/>
                  </a:moveTo>
                  <a:lnTo>
                    <a:pt x="1" y="28"/>
                  </a:lnTo>
                  <a:lnTo>
                    <a:pt x="1" y="55"/>
                  </a:lnTo>
                  <a:lnTo>
                    <a:pt x="28" y="83"/>
                  </a:lnTo>
                  <a:lnTo>
                    <a:pt x="2524" y="988"/>
                  </a:lnTo>
                  <a:lnTo>
                    <a:pt x="2551" y="988"/>
                  </a:lnTo>
                  <a:lnTo>
                    <a:pt x="2579" y="960"/>
                  </a:lnTo>
                  <a:lnTo>
                    <a:pt x="2579" y="933"/>
                  </a:lnTo>
                  <a:lnTo>
                    <a:pt x="2551" y="905"/>
                  </a:lnTo>
                  <a:lnTo>
                    <a:pt x="56" y="0"/>
                  </a:ln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7"/>
            <p:cNvSpPr/>
            <p:nvPr/>
          </p:nvSpPr>
          <p:spPr>
            <a:xfrm>
              <a:off x="4819079" y="3908497"/>
              <a:ext cx="718546" cy="588641"/>
            </a:xfrm>
            <a:custGeom>
              <a:avLst/>
              <a:gdLst/>
              <a:ahLst/>
              <a:cxnLst/>
              <a:rect l="l" t="t" r="r" b="b"/>
              <a:pathLst>
                <a:path w="26849" h="21995" extrusionOk="0">
                  <a:moveTo>
                    <a:pt x="19005" y="0"/>
                  </a:moveTo>
                  <a:lnTo>
                    <a:pt x="0" y="11820"/>
                  </a:lnTo>
                  <a:lnTo>
                    <a:pt x="384" y="12314"/>
                  </a:lnTo>
                  <a:lnTo>
                    <a:pt x="1289" y="13493"/>
                  </a:lnTo>
                  <a:lnTo>
                    <a:pt x="4059" y="17004"/>
                  </a:lnTo>
                  <a:lnTo>
                    <a:pt x="8035" y="21995"/>
                  </a:lnTo>
                  <a:lnTo>
                    <a:pt x="22653" y="11903"/>
                  </a:lnTo>
                  <a:lnTo>
                    <a:pt x="26849" y="439"/>
                  </a:lnTo>
                  <a:lnTo>
                    <a:pt x="19005"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7"/>
            <p:cNvSpPr/>
            <p:nvPr/>
          </p:nvSpPr>
          <p:spPr>
            <a:xfrm>
              <a:off x="4735396" y="3469607"/>
              <a:ext cx="1055433" cy="1089207"/>
            </a:xfrm>
            <a:custGeom>
              <a:avLst/>
              <a:gdLst/>
              <a:ahLst/>
              <a:cxnLst/>
              <a:rect l="l" t="t" r="r" b="b"/>
              <a:pathLst>
                <a:path w="39437" h="40699" extrusionOk="0">
                  <a:moveTo>
                    <a:pt x="3895" y="1"/>
                  </a:moveTo>
                  <a:lnTo>
                    <a:pt x="3374" y="933"/>
                  </a:lnTo>
                  <a:lnTo>
                    <a:pt x="2853" y="1948"/>
                  </a:lnTo>
                  <a:lnTo>
                    <a:pt x="2222" y="3209"/>
                  </a:lnTo>
                  <a:lnTo>
                    <a:pt x="1564" y="4608"/>
                  </a:lnTo>
                  <a:lnTo>
                    <a:pt x="1235" y="5321"/>
                  </a:lnTo>
                  <a:lnTo>
                    <a:pt x="933" y="6034"/>
                  </a:lnTo>
                  <a:lnTo>
                    <a:pt x="686" y="6747"/>
                  </a:lnTo>
                  <a:lnTo>
                    <a:pt x="439" y="7460"/>
                  </a:lnTo>
                  <a:lnTo>
                    <a:pt x="275" y="8091"/>
                  </a:lnTo>
                  <a:lnTo>
                    <a:pt x="138" y="8694"/>
                  </a:lnTo>
                  <a:lnTo>
                    <a:pt x="83" y="9105"/>
                  </a:lnTo>
                  <a:lnTo>
                    <a:pt x="28" y="9489"/>
                  </a:lnTo>
                  <a:lnTo>
                    <a:pt x="1" y="9846"/>
                  </a:lnTo>
                  <a:lnTo>
                    <a:pt x="1" y="10202"/>
                  </a:lnTo>
                  <a:lnTo>
                    <a:pt x="56" y="10915"/>
                  </a:lnTo>
                  <a:lnTo>
                    <a:pt x="138" y="11574"/>
                  </a:lnTo>
                  <a:lnTo>
                    <a:pt x="302" y="12204"/>
                  </a:lnTo>
                  <a:lnTo>
                    <a:pt x="494" y="12780"/>
                  </a:lnTo>
                  <a:lnTo>
                    <a:pt x="741" y="13329"/>
                  </a:lnTo>
                  <a:lnTo>
                    <a:pt x="1015" y="13850"/>
                  </a:lnTo>
                  <a:lnTo>
                    <a:pt x="1290" y="14289"/>
                  </a:lnTo>
                  <a:lnTo>
                    <a:pt x="1591" y="14700"/>
                  </a:lnTo>
                  <a:lnTo>
                    <a:pt x="1920" y="15111"/>
                  </a:lnTo>
                  <a:lnTo>
                    <a:pt x="2277" y="15468"/>
                  </a:lnTo>
                  <a:lnTo>
                    <a:pt x="2661" y="15824"/>
                  </a:lnTo>
                  <a:lnTo>
                    <a:pt x="3072" y="16126"/>
                  </a:lnTo>
                  <a:lnTo>
                    <a:pt x="3484" y="16428"/>
                  </a:lnTo>
                  <a:lnTo>
                    <a:pt x="3922" y="16675"/>
                  </a:lnTo>
                  <a:lnTo>
                    <a:pt x="4389" y="16921"/>
                  </a:lnTo>
                  <a:lnTo>
                    <a:pt x="4855" y="17113"/>
                  </a:lnTo>
                  <a:lnTo>
                    <a:pt x="5348" y="17278"/>
                  </a:lnTo>
                  <a:lnTo>
                    <a:pt x="5842" y="17442"/>
                  </a:lnTo>
                  <a:lnTo>
                    <a:pt x="6336" y="17552"/>
                  </a:lnTo>
                  <a:lnTo>
                    <a:pt x="6857" y="17634"/>
                  </a:lnTo>
                  <a:lnTo>
                    <a:pt x="7378" y="17662"/>
                  </a:lnTo>
                  <a:lnTo>
                    <a:pt x="7899" y="17689"/>
                  </a:lnTo>
                  <a:lnTo>
                    <a:pt x="24216" y="17689"/>
                  </a:lnTo>
                  <a:lnTo>
                    <a:pt x="17059" y="38998"/>
                  </a:lnTo>
                  <a:lnTo>
                    <a:pt x="31374" y="40698"/>
                  </a:lnTo>
                  <a:lnTo>
                    <a:pt x="32608" y="36886"/>
                  </a:lnTo>
                  <a:lnTo>
                    <a:pt x="33842" y="32910"/>
                  </a:lnTo>
                  <a:lnTo>
                    <a:pt x="35296" y="28220"/>
                  </a:lnTo>
                  <a:lnTo>
                    <a:pt x="36749" y="23339"/>
                  </a:lnTo>
                  <a:lnTo>
                    <a:pt x="37435" y="20980"/>
                  </a:lnTo>
                  <a:lnTo>
                    <a:pt x="38038" y="18786"/>
                  </a:lnTo>
                  <a:lnTo>
                    <a:pt x="38559" y="16784"/>
                  </a:lnTo>
                  <a:lnTo>
                    <a:pt x="38998" y="15084"/>
                  </a:lnTo>
                  <a:lnTo>
                    <a:pt x="39135" y="14344"/>
                  </a:lnTo>
                  <a:lnTo>
                    <a:pt x="39272" y="13685"/>
                  </a:lnTo>
                  <a:lnTo>
                    <a:pt x="39355" y="13137"/>
                  </a:lnTo>
                  <a:lnTo>
                    <a:pt x="39382" y="12725"/>
                  </a:lnTo>
                  <a:lnTo>
                    <a:pt x="39437" y="11985"/>
                  </a:lnTo>
                  <a:lnTo>
                    <a:pt x="39437" y="11327"/>
                  </a:lnTo>
                  <a:lnTo>
                    <a:pt x="39410" y="10696"/>
                  </a:lnTo>
                  <a:lnTo>
                    <a:pt x="39355" y="10120"/>
                  </a:lnTo>
                  <a:lnTo>
                    <a:pt x="39272" y="9599"/>
                  </a:lnTo>
                  <a:lnTo>
                    <a:pt x="39163" y="9133"/>
                  </a:lnTo>
                  <a:lnTo>
                    <a:pt x="39026" y="8694"/>
                  </a:lnTo>
                  <a:lnTo>
                    <a:pt x="38834" y="8310"/>
                  </a:lnTo>
                  <a:lnTo>
                    <a:pt x="38642" y="7926"/>
                  </a:lnTo>
                  <a:lnTo>
                    <a:pt x="38395" y="7597"/>
                  </a:lnTo>
                  <a:lnTo>
                    <a:pt x="38093" y="7295"/>
                  </a:lnTo>
                  <a:lnTo>
                    <a:pt x="37792" y="7021"/>
                  </a:lnTo>
                  <a:lnTo>
                    <a:pt x="37435" y="6747"/>
                  </a:lnTo>
                  <a:lnTo>
                    <a:pt x="37024" y="6500"/>
                  </a:lnTo>
                  <a:lnTo>
                    <a:pt x="36585" y="6281"/>
                  </a:lnTo>
                  <a:lnTo>
                    <a:pt x="36091" y="6061"/>
                  </a:lnTo>
                  <a:lnTo>
                    <a:pt x="35817" y="5952"/>
                  </a:lnTo>
                  <a:lnTo>
                    <a:pt x="35460" y="5869"/>
                  </a:lnTo>
                  <a:lnTo>
                    <a:pt x="34555" y="5650"/>
                  </a:lnTo>
                  <a:lnTo>
                    <a:pt x="33431" y="5458"/>
                  </a:lnTo>
                  <a:lnTo>
                    <a:pt x="32142" y="5266"/>
                  </a:lnTo>
                  <a:lnTo>
                    <a:pt x="30716" y="5102"/>
                  </a:lnTo>
                  <a:lnTo>
                    <a:pt x="29208" y="4937"/>
                  </a:lnTo>
                  <a:lnTo>
                    <a:pt x="26054" y="4635"/>
                  </a:lnTo>
                  <a:lnTo>
                    <a:pt x="23010" y="4388"/>
                  </a:lnTo>
                  <a:lnTo>
                    <a:pt x="20459" y="4224"/>
                  </a:lnTo>
                  <a:lnTo>
                    <a:pt x="18019" y="4059"/>
                  </a:lnTo>
                  <a:lnTo>
                    <a:pt x="18211" y="357"/>
                  </a:lnTo>
                  <a:lnTo>
                    <a:pt x="389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7"/>
            <p:cNvSpPr/>
            <p:nvPr/>
          </p:nvSpPr>
          <p:spPr>
            <a:xfrm>
              <a:off x="4973199" y="3565012"/>
              <a:ext cx="460208" cy="29385"/>
            </a:xfrm>
            <a:custGeom>
              <a:avLst/>
              <a:gdLst/>
              <a:ahLst/>
              <a:cxnLst/>
              <a:rect l="l" t="t" r="r" b="b"/>
              <a:pathLst>
                <a:path w="17196" h="1098" extrusionOk="0">
                  <a:moveTo>
                    <a:pt x="0" y="1"/>
                  </a:moveTo>
                  <a:lnTo>
                    <a:pt x="0" y="28"/>
                  </a:lnTo>
                  <a:lnTo>
                    <a:pt x="0" y="56"/>
                  </a:lnTo>
                  <a:lnTo>
                    <a:pt x="28" y="83"/>
                  </a:lnTo>
                  <a:lnTo>
                    <a:pt x="1728" y="83"/>
                  </a:lnTo>
                  <a:lnTo>
                    <a:pt x="3401" y="138"/>
                  </a:lnTo>
                  <a:lnTo>
                    <a:pt x="5074" y="193"/>
                  </a:lnTo>
                  <a:lnTo>
                    <a:pt x="6747" y="248"/>
                  </a:lnTo>
                  <a:lnTo>
                    <a:pt x="8420" y="357"/>
                  </a:lnTo>
                  <a:lnTo>
                    <a:pt x="10092" y="467"/>
                  </a:lnTo>
                  <a:lnTo>
                    <a:pt x="11765" y="577"/>
                  </a:lnTo>
                  <a:lnTo>
                    <a:pt x="13411" y="714"/>
                  </a:lnTo>
                  <a:lnTo>
                    <a:pt x="15303" y="906"/>
                  </a:lnTo>
                  <a:lnTo>
                    <a:pt x="17168" y="1098"/>
                  </a:lnTo>
                  <a:lnTo>
                    <a:pt x="17195" y="1098"/>
                  </a:lnTo>
                  <a:lnTo>
                    <a:pt x="17195" y="1070"/>
                  </a:lnTo>
                  <a:lnTo>
                    <a:pt x="17195" y="1043"/>
                  </a:lnTo>
                  <a:lnTo>
                    <a:pt x="17168" y="1015"/>
                  </a:lnTo>
                  <a:lnTo>
                    <a:pt x="15495" y="823"/>
                  </a:lnTo>
                  <a:lnTo>
                    <a:pt x="13822" y="686"/>
                  </a:lnTo>
                  <a:lnTo>
                    <a:pt x="12149" y="522"/>
                  </a:lnTo>
                  <a:lnTo>
                    <a:pt x="10476" y="412"/>
                  </a:lnTo>
                  <a:lnTo>
                    <a:pt x="8831" y="302"/>
                  </a:lnTo>
                  <a:lnTo>
                    <a:pt x="7158" y="193"/>
                  </a:lnTo>
                  <a:lnTo>
                    <a:pt x="5485" y="110"/>
                  </a:lnTo>
                  <a:lnTo>
                    <a:pt x="3785" y="56"/>
                  </a:lnTo>
                  <a:lnTo>
                    <a:pt x="1920" y="28"/>
                  </a:lnTo>
                  <a:lnTo>
                    <a:pt x="2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7"/>
            <p:cNvSpPr/>
            <p:nvPr/>
          </p:nvSpPr>
          <p:spPr>
            <a:xfrm>
              <a:off x="4645129" y="3940049"/>
              <a:ext cx="616528" cy="49939"/>
            </a:xfrm>
            <a:custGeom>
              <a:avLst/>
              <a:gdLst/>
              <a:ahLst/>
              <a:cxnLst/>
              <a:rect l="l" t="t" r="r" b="b"/>
              <a:pathLst>
                <a:path w="23037" h="1866" extrusionOk="0">
                  <a:moveTo>
                    <a:pt x="741" y="1"/>
                  </a:moveTo>
                  <a:lnTo>
                    <a:pt x="576" y="55"/>
                  </a:lnTo>
                  <a:lnTo>
                    <a:pt x="412" y="165"/>
                  </a:lnTo>
                  <a:lnTo>
                    <a:pt x="275" y="275"/>
                  </a:lnTo>
                  <a:lnTo>
                    <a:pt x="165" y="412"/>
                  </a:lnTo>
                  <a:lnTo>
                    <a:pt x="83" y="577"/>
                  </a:lnTo>
                  <a:lnTo>
                    <a:pt x="28" y="741"/>
                  </a:lnTo>
                  <a:lnTo>
                    <a:pt x="0" y="933"/>
                  </a:lnTo>
                  <a:lnTo>
                    <a:pt x="28" y="1125"/>
                  </a:lnTo>
                  <a:lnTo>
                    <a:pt x="83" y="1290"/>
                  </a:lnTo>
                  <a:lnTo>
                    <a:pt x="165" y="1454"/>
                  </a:lnTo>
                  <a:lnTo>
                    <a:pt x="275" y="1591"/>
                  </a:lnTo>
                  <a:lnTo>
                    <a:pt x="412" y="1701"/>
                  </a:lnTo>
                  <a:lnTo>
                    <a:pt x="576" y="1783"/>
                  </a:lnTo>
                  <a:lnTo>
                    <a:pt x="741" y="1838"/>
                  </a:lnTo>
                  <a:lnTo>
                    <a:pt x="933" y="1865"/>
                  </a:lnTo>
                  <a:lnTo>
                    <a:pt x="22105" y="1865"/>
                  </a:lnTo>
                  <a:lnTo>
                    <a:pt x="22297" y="1838"/>
                  </a:lnTo>
                  <a:lnTo>
                    <a:pt x="22461" y="1783"/>
                  </a:lnTo>
                  <a:lnTo>
                    <a:pt x="22626" y="1701"/>
                  </a:lnTo>
                  <a:lnTo>
                    <a:pt x="22763" y="1591"/>
                  </a:lnTo>
                  <a:lnTo>
                    <a:pt x="22872" y="1454"/>
                  </a:lnTo>
                  <a:lnTo>
                    <a:pt x="22955" y="1290"/>
                  </a:lnTo>
                  <a:lnTo>
                    <a:pt x="23010" y="1125"/>
                  </a:lnTo>
                  <a:lnTo>
                    <a:pt x="23037" y="933"/>
                  </a:lnTo>
                  <a:lnTo>
                    <a:pt x="23010" y="741"/>
                  </a:lnTo>
                  <a:lnTo>
                    <a:pt x="22955" y="577"/>
                  </a:lnTo>
                  <a:lnTo>
                    <a:pt x="22872" y="412"/>
                  </a:lnTo>
                  <a:lnTo>
                    <a:pt x="22763" y="275"/>
                  </a:lnTo>
                  <a:lnTo>
                    <a:pt x="22626" y="165"/>
                  </a:lnTo>
                  <a:lnTo>
                    <a:pt x="22461" y="55"/>
                  </a:lnTo>
                  <a:lnTo>
                    <a:pt x="22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7"/>
            <p:cNvSpPr/>
            <p:nvPr/>
          </p:nvSpPr>
          <p:spPr>
            <a:xfrm>
              <a:off x="4539447" y="3077683"/>
              <a:ext cx="148291" cy="909390"/>
            </a:xfrm>
            <a:custGeom>
              <a:avLst/>
              <a:gdLst/>
              <a:ahLst/>
              <a:cxnLst/>
              <a:rect l="l" t="t" r="r" b="b"/>
              <a:pathLst>
                <a:path w="5541" h="33980" extrusionOk="0">
                  <a:moveTo>
                    <a:pt x="851" y="1"/>
                  </a:moveTo>
                  <a:lnTo>
                    <a:pt x="659" y="56"/>
                  </a:lnTo>
                  <a:lnTo>
                    <a:pt x="467" y="138"/>
                  </a:lnTo>
                  <a:lnTo>
                    <a:pt x="329" y="248"/>
                  </a:lnTo>
                  <a:lnTo>
                    <a:pt x="192" y="357"/>
                  </a:lnTo>
                  <a:lnTo>
                    <a:pt x="83" y="522"/>
                  </a:lnTo>
                  <a:lnTo>
                    <a:pt x="28" y="687"/>
                  </a:lnTo>
                  <a:lnTo>
                    <a:pt x="0" y="879"/>
                  </a:lnTo>
                  <a:lnTo>
                    <a:pt x="0" y="1098"/>
                  </a:lnTo>
                  <a:lnTo>
                    <a:pt x="3593" y="33130"/>
                  </a:lnTo>
                  <a:lnTo>
                    <a:pt x="3648" y="33322"/>
                  </a:lnTo>
                  <a:lnTo>
                    <a:pt x="3730" y="33486"/>
                  </a:lnTo>
                  <a:lnTo>
                    <a:pt x="3840" y="33651"/>
                  </a:lnTo>
                  <a:lnTo>
                    <a:pt x="3977" y="33788"/>
                  </a:lnTo>
                  <a:lnTo>
                    <a:pt x="4114" y="33870"/>
                  </a:lnTo>
                  <a:lnTo>
                    <a:pt x="4306" y="33952"/>
                  </a:lnTo>
                  <a:lnTo>
                    <a:pt x="4471" y="33980"/>
                  </a:lnTo>
                  <a:lnTo>
                    <a:pt x="4690" y="33980"/>
                  </a:lnTo>
                  <a:lnTo>
                    <a:pt x="4882" y="33952"/>
                  </a:lnTo>
                  <a:lnTo>
                    <a:pt x="5046" y="33870"/>
                  </a:lnTo>
                  <a:lnTo>
                    <a:pt x="5211" y="33760"/>
                  </a:lnTo>
                  <a:lnTo>
                    <a:pt x="5321" y="33623"/>
                  </a:lnTo>
                  <a:lnTo>
                    <a:pt x="5430" y="33459"/>
                  </a:lnTo>
                  <a:lnTo>
                    <a:pt x="5513" y="33294"/>
                  </a:lnTo>
                  <a:lnTo>
                    <a:pt x="5540" y="33102"/>
                  </a:lnTo>
                  <a:lnTo>
                    <a:pt x="5540" y="32910"/>
                  </a:lnTo>
                  <a:lnTo>
                    <a:pt x="1920" y="879"/>
                  </a:lnTo>
                  <a:lnTo>
                    <a:pt x="1893" y="687"/>
                  </a:lnTo>
                  <a:lnTo>
                    <a:pt x="1810" y="495"/>
                  </a:lnTo>
                  <a:lnTo>
                    <a:pt x="1701" y="357"/>
                  </a:lnTo>
                  <a:lnTo>
                    <a:pt x="1564" y="220"/>
                  </a:lnTo>
                  <a:lnTo>
                    <a:pt x="1399" y="111"/>
                  </a:lnTo>
                  <a:lnTo>
                    <a:pt x="1234" y="56"/>
                  </a:lnTo>
                  <a:lnTo>
                    <a:pt x="104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7"/>
            <p:cNvSpPr/>
            <p:nvPr/>
          </p:nvSpPr>
          <p:spPr>
            <a:xfrm>
              <a:off x="4524755" y="3992154"/>
              <a:ext cx="167373" cy="774346"/>
            </a:xfrm>
            <a:custGeom>
              <a:avLst/>
              <a:gdLst/>
              <a:ahLst/>
              <a:cxnLst/>
              <a:rect l="l" t="t" r="r" b="b"/>
              <a:pathLst>
                <a:path w="6254" h="28934" extrusionOk="0">
                  <a:moveTo>
                    <a:pt x="6171" y="1"/>
                  </a:moveTo>
                  <a:lnTo>
                    <a:pt x="6171" y="28"/>
                  </a:lnTo>
                  <a:lnTo>
                    <a:pt x="6007" y="796"/>
                  </a:lnTo>
                  <a:lnTo>
                    <a:pt x="5541" y="2908"/>
                  </a:lnTo>
                  <a:lnTo>
                    <a:pt x="4882" y="6007"/>
                  </a:lnTo>
                  <a:lnTo>
                    <a:pt x="4087" y="9791"/>
                  </a:lnTo>
                  <a:lnTo>
                    <a:pt x="3182" y="13932"/>
                  </a:lnTo>
                  <a:lnTo>
                    <a:pt x="2277" y="18128"/>
                  </a:lnTo>
                  <a:lnTo>
                    <a:pt x="1454" y="22023"/>
                  </a:lnTo>
                  <a:lnTo>
                    <a:pt x="741" y="25341"/>
                  </a:lnTo>
                  <a:lnTo>
                    <a:pt x="248" y="27699"/>
                  </a:lnTo>
                  <a:lnTo>
                    <a:pt x="1" y="28824"/>
                  </a:lnTo>
                  <a:lnTo>
                    <a:pt x="1" y="28879"/>
                  </a:lnTo>
                  <a:lnTo>
                    <a:pt x="1" y="28906"/>
                  </a:lnTo>
                  <a:lnTo>
                    <a:pt x="28" y="28934"/>
                  </a:lnTo>
                  <a:lnTo>
                    <a:pt x="56" y="28934"/>
                  </a:lnTo>
                  <a:lnTo>
                    <a:pt x="56" y="28906"/>
                  </a:lnTo>
                  <a:lnTo>
                    <a:pt x="220" y="28138"/>
                  </a:lnTo>
                  <a:lnTo>
                    <a:pt x="686" y="26027"/>
                  </a:lnTo>
                  <a:lnTo>
                    <a:pt x="1345" y="22928"/>
                  </a:lnTo>
                  <a:lnTo>
                    <a:pt x="2167" y="19143"/>
                  </a:lnTo>
                  <a:lnTo>
                    <a:pt x="3045" y="14974"/>
                  </a:lnTo>
                  <a:lnTo>
                    <a:pt x="3950" y="10779"/>
                  </a:lnTo>
                  <a:lnTo>
                    <a:pt x="4773" y="6912"/>
                  </a:lnTo>
                  <a:lnTo>
                    <a:pt x="5486" y="3593"/>
                  </a:lnTo>
                  <a:lnTo>
                    <a:pt x="6007" y="1207"/>
                  </a:lnTo>
                  <a:lnTo>
                    <a:pt x="6226" y="83"/>
                  </a:lnTo>
                  <a:lnTo>
                    <a:pt x="6254" y="56"/>
                  </a:lnTo>
                  <a:lnTo>
                    <a:pt x="622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7"/>
            <p:cNvSpPr/>
            <p:nvPr/>
          </p:nvSpPr>
          <p:spPr>
            <a:xfrm>
              <a:off x="5180895" y="3989237"/>
              <a:ext cx="144598" cy="777263"/>
            </a:xfrm>
            <a:custGeom>
              <a:avLst/>
              <a:gdLst/>
              <a:ahLst/>
              <a:cxnLst/>
              <a:rect l="l" t="t" r="r" b="b"/>
              <a:pathLst>
                <a:path w="5403" h="29043" extrusionOk="0">
                  <a:moveTo>
                    <a:pt x="0" y="0"/>
                  </a:moveTo>
                  <a:lnTo>
                    <a:pt x="0" y="27"/>
                  </a:lnTo>
                  <a:lnTo>
                    <a:pt x="137" y="823"/>
                  </a:lnTo>
                  <a:lnTo>
                    <a:pt x="521" y="2934"/>
                  </a:lnTo>
                  <a:lnTo>
                    <a:pt x="1097" y="6033"/>
                  </a:lnTo>
                  <a:lnTo>
                    <a:pt x="1810" y="9845"/>
                  </a:lnTo>
                  <a:lnTo>
                    <a:pt x="2578" y="14014"/>
                  </a:lnTo>
                  <a:lnTo>
                    <a:pt x="3346" y="18210"/>
                  </a:lnTo>
                  <a:lnTo>
                    <a:pt x="4059" y="22132"/>
                  </a:lnTo>
                  <a:lnTo>
                    <a:pt x="4662" y="25450"/>
                  </a:lnTo>
                  <a:lnTo>
                    <a:pt x="5101" y="27836"/>
                  </a:lnTo>
                  <a:lnTo>
                    <a:pt x="5321" y="28960"/>
                  </a:lnTo>
                  <a:lnTo>
                    <a:pt x="5321" y="29015"/>
                  </a:lnTo>
                  <a:lnTo>
                    <a:pt x="5348" y="29043"/>
                  </a:lnTo>
                  <a:lnTo>
                    <a:pt x="5376" y="29043"/>
                  </a:lnTo>
                  <a:lnTo>
                    <a:pt x="5403" y="29015"/>
                  </a:lnTo>
                  <a:lnTo>
                    <a:pt x="5403" y="28988"/>
                  </a:lnTo>
                  <a:lnTo>
                    <a:pt x="5266" y="28220"/>
                  </a:lnTo>
                  <a:lnTo>
                    <a:pt x="4882" y="26108"/>
                  </a:lnTo>
                  <a:lnTo>
                    <a:pt x="4306" y="22982"/>
                  </a:lnTo>
                  <a:lnTo>
                    <a:pt x="3593" y="19170"/>
                  </a:lnTo>
                  <a:lnTo>
                    <a:pt x="2825" y="15029"/>
                  </a:lnTo>
                  <a:lnTo>
                    <a:pt x="2057" y="10805"/>
                  </a:lnTo>
                  <a:lnTo>
                    <a:pt x="1344" y="6884"/>
                  </a:lnTo>
                  <a:lnTo>
                    <a:pt x="713" y="3565"/>
                  </a:lnTo>
                  <a:lnTo>
                    <a:pt x="275" y="1179"/>
                  </a:lnTo>
                  <a:lnTo>
                    <a:pt x="83" y="55"/>
                  </a:lnTo>
                  <a:lnTo>
                    <a:pt x="83" y="27"/>
                  </a:lnTo>
                  <a:lnTo>
                    <a:pt x="5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37"/>
            <p:cNvGrpSpPr/>
            <p:nvPr/>
          </p:nvGrpSpPr>
          <p:grpSpPr>
            <a:xfrm>
              <a:off x="6484083" y="2223495"/>
              <a:ext cx="1709723" cy="2614107"/>
              <a:chOff x="6687649" y="1941250"/>
              <a:chExt cx="1597126" cy="2441950"/>
            </a:xfrm>
          </p:grpSpPr>
          <p:sp>
            <p:nvSpPr>
              <p:cNvPr id="1532" name="Google Shape;1532;p37"/>
              <p:cNvSpPr/>
              <p:nvPr/>
            </p:nvSpPr>
            <p:spPr>
              <a:xfrm flipH="1">
                <a:off x="6687649" y="4220900"/>
                <a:ext cx="1563900" cy="1623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533" name="Google Shape;1533;p37"/>
              <p:cNvSpPr/>
              <p:nvPr/>
            </p:nvSpPr>
            <p:spPr>
              <a:xfrm>
                <a:off x="6803825" y="4055650"/>
                <a:ext cx="450475" cy="261250"/>
              </a:xfrm>
              <a:custGeom>
                <a:avLst/>
                <a:gdLst/>
                <a:ahLst/>
                <a:cxnLst/>
                <a:rect l="l" t="t" r="r" b="b"/>
                <a:pathLst>
                  <a:path w="18019" h="10450" extrusionOk="0">
                    <a:moveTo>
                      <a:pt x="5047" y="1"/>
                    </a:moveTo>
                    <a:lnTo>
                      <a:pt x="5485" y="5349"/>
                    </a:lnTo>
                    <a:lnTo>
                      <a:pt x="4992" y="5431"/>
                    </a:lnTo>
                    <a:lnTo>
                      <a:pt x="4553" y="5541"/>
                    </a:lnTo>
                    <a:lnTo>
                      <a:pt x="4114" y="5650"/>
                    </a:lnTo>
                    <a:lnTo>
                      <a:pt x="3730" y="5787"/>
                    </a:lnTo>
                    <a:lnTo>
                      <a:pt x="3346" y="5925"/>
                    </a:lnTo>
                    <a:lnTo>
                      <a:pt x="3017" y="6089"/>
                    </a:lnTo>
                    <a:lnTo>
                      <a:pt x="2688" y="6281"/>
                    </a:lnTo>
                    <a:lnTo>
                      <a:pt x="2386" y="6473"/>
                    </a:lnTo>
                    <a:lnTo>
                      <a:pt x="2112" y="6665"/>
                    </a:lnTo>
                    <a:lnTo>
                      <a:pt x="1865" y="6884"/>
                    </a:lnTo>
                    <a:lnTo>
                      <a:pt x="1618" y="7076"/>
                    </a:lnTo>
                    <a:lnTo>
                      <a:pt x="1426" y="7296"/>
                    </a:lnTo>
                    <a:lnTo>
                      <a:pt x="1043" y="7735"/>
                    </a:lnTo>
                    <a:lnTo>
                      <a:pt x="741" y="8201"/>
                    </a:lnTo>
                    <a:lnTo>
                      <a:pt x="521" y="8640"/>
                    </a:lnTo>
                    <a:lnTo>
                      <a:pt x="330" y="9051"/>
                    </a:lnTo>
                    <a:lnTo>
                      <a:pt x="192" y="9435"/>
                    </a:lnTo>
                    <a:lnTo>
                      <a:pt x="110" y="9764"/>
                    </a:lnTo>
                    <a:lnTo>
                      <a:pt x="28" y="10258"/>
                    </a:lnTo>
                    <a:lnTo>
                      <a:pt x="0" y="10450"/>
                    </a:lnTo>
                    <a:lnTo>
                      <a:pt x="18018" y="10422"/>
                    </a:lnTo>
                    <a:lnTo>
                      <a:pt x="17360" y="385"/>
                    </a:lnTo>
                    <a:lnTo>
                      <a:pt x="5047" y="1"/>
                    </a:lnTo>
                    <a:close/>
                  </a:path>
                </a:pathLst>
              </a:custGeom>
              <a:solidFill>
                <a:srgbClr val="281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7"/>
              <p:cNvSpPr/>
              <p:nvPr/>
            </p:nvSpPr>
            <p:spPr>
              <a:xfrm>
                <a:off x="6820275" y="3197275"/>
                <a:ext cx="761750" cy="892700"/>
              </a:xfrm>
              <a:custGeom>
                <a:avLst/>
                <a:gdLst/>
                <a:ahLst/>
                <a:cxnLst/>
                <a:rect l="l" t="t" r="r" b="b"/>
                <a:pathLst>
                  <a:path w="30470" h="35708" extrusionOk="0">
                    <a:moveTo>
                      <a:pt x="30469" y="1"/>
                    </a:moveTo>
                    <a:lnTo>
                      <a:pt x="27452" y="28"/>
                    </a:lnTo>
                    <a:lnTo>
                      <a:pt x="20377" y="165"/>
                    </a:lnTo>
                    <a:lnTo>
                      <a:pt x="16263" y="247"/>
                    </a:lnTo>
                    <a:lnTo>
                      <a:pt x="12259" y="330"/>
                    </a:lnTo>
                    <a:lnTo>
                      <a:pt x="8749" y="467"/>
                    </a:lnTo>
                    <a:lnTo>
                      <a:pt x="7268" y="522"/>
                    </a:lnTo>
                    <a:lnTo>
                      <a:pt x="6061" y="604"/>
                    </a:lnTo>
                    <a:lnTo>
                      <a:pt x="5540" y="659"/>
                    </a:lnTo>
                    <a:lnTo>
                      <a:pt x="5047" y="714"/>
                    </a:lnTo>
                    <a:lnTo>
                      <a:pt x="4608" y="796"/>
                    </a:lnTo>
                    <a:lnTo>
                      <a:pt x="4169" y="906"/>
                    </a:lnTo>
                    <a:lnTo>
                      <a:pt x="3758" y="1043"/>
                    </a:lnTo>
                    <a:lnTo>
                      <a:pt x="3374" y="1180"/>
                    </a:lnTo>
                    <a:lnTo>
                      <a:pt x="3017" y="1317"/>
                    </a:lnTo>
                    <a:lnTo>
                      <a:pt x="2688" y="1481"/>
                    </a:lnTo>
                    <a:lnTo>
                      <a:pt x="2387" y="1673"/>
                    </a:lnTo>
                    <a:lnTo>
                      <a:pt x="2085" y="1893"/>
                    </a:lnTo>
                    <a:lnTo>
                      <a:pt x="1811" y="2085"/>
                    </a:lnTo>
                    <a:lnTo>
                      <a:pt x="1591" y="2332"/>
                    </a:lnTo>
                    <a:lnTo>
                      <a:pt x="1344" y="2578"/>
                    </a:lnTo>
                    <a:lnTo>
                      <a:pt x="1152" y="2825"/>
                    </a:lnTo>
                    <a:lnTo>
                      <a:pt x="960" y="3100"/>
                    </a:lnTo>
                    <a:lnTo>
                      <a:pt x="796" y="3374"/>
                    </a:lnTo>
                    <a:lnTo>
                      <a:pt x="659" y="3648"/>
                    </a:lnTo>
                    <a:lnTo>
                      <a:pt x="522" y="3950"/>
                    </a:lnTo>
                    <a:lnTo>
                      <a:pt x="412" y="4279"/>
                    </a:lnTo>
                    <a:lnTo>
                      <a:pt x="302" y="4580"/>
                    </a:lnTo>
                    <a:lnTo>
                      <a:pt x="165" y="5266"/>
                    </a:lnTo>
                    <a:lnTo>
                      <a:pt x="55" y="5952"/>
                    </a:lnTo>
                    <a:lnTo>
                      <a:pt x="1" y="6692"/>
                    </a:lnTo>
                    <a:lnTo>
                      <a:pt x="1" y="7433"/>
                    </a:lnTo>
                    <a:lnTo>
                      <a:pt x="28" y="8228"/>
                    </a:lnTo>
                    <a:lnTo>
                      <a:pt x="83" y="9023"/>
                    </a:lnTo>
                    <a:lnTo>
                      <a:pt x="357" y="11382"/>
                    </a:lnTo>
                    <a:lnTo>
                      <a:pt x="768" y="14974"/>
                    </a:lnTo>
                    <a:lnTo>
                      <a:pt x="1838" y="23942"/>
                    </a:lnTo>
                    <a:lnTo>
                      <a:pt x="3264" y="35707"/>
                    </a:lnTo>
                    <a:lnTo>
                      <a:pt x="17909" y="35131"/>
                    </a:lnTo>
                    <a:lnTo>
                      <a:pt x="15303" y="14398"/>
                    </a:lnTo>
                    <a:lnTo>
                      <a:pt x="28111" y="14179"/>
                    </a:lnTo>
                    <a:lnTo>
                      <a:pt x="304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7"/>
              <p:cNvSpPr/>
              <p:nvPr/>
            </p:nvSpPr>
            <p:spPr>
              <a:xfrm>
                <a:off x="7180225" y="2720775"/>
                <a:ext cx="111775" cy="135100"/>
              </a:xfrm>
              <a:custGeom>
                <a:avLst/>
                <a:gdLst/>
                <a:ahLst/>
                <a:cxnLst/>
                <a:rect l="l" t="t" r="r" b="b"/>
                <a:pathLst>
                  <a:path w="4471" h="5404" extrusionOk="0">
                    <a:moveTo>
                      <a:pt x="2606" y="1"/>
                    </a:moveTo>
                    <a:lnTo>
                      <a:pt x="0" y="3346"/>
                    </a:lnTo>
                    <a:lnTo>
                      <a:pt x="1399" y="5403"/>
                    </a:lnTo>
                    <a:lnTo>
                      <a:pt x="4471" y="1591"/>
                    </a:lnTo>
                    <a:lnTo>
                      <a:pt x="2606" y="1"/>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7"/>
              <p:cNvSpPr/>
              <p:nvPr/>
            </p:nvSpPr>
            <p:spPr>
              <a:xfrm>
                <a:off x="7174050" y="2589150"/>
                <a:ext cx="77500" cy="185825"/>
              </a:xfrm>
              <a:custGeom>
                <a:avLst/>
                <a:gdLst/>
                <a:ahLst/>
                <a:cxnLst/>
                <a:rect l="l" t="t" r="r" b="b"/>
                <a:pathLst>
                  <a:path w="3100" h="7433" extrusionOk="0">
                    <a:moveTo>
                      <a:pt x="1564" y="0"/>
                    </a:moveTo>
                    <a:lnTo>
                      <a:pt x="1427" y="55"/>
                    </a:lnTo>
                    <a:lnTo>
                      <a:pt x="1290" y="110"/>
                    </a:lnTo>
                    <a:lnTo>
                      <a:pt x="1152" y="219"/>
                    </a:lnTo>
                    <a:lnTo>
                      <a:pt x="1015" y="329"/>
                    </a:lnTo>
                    <a:lnTo>
                      <a:pt x="906" y="439"/>
                    </a:lnTo>
                    <a:lnTo>
                      <a:pt x="796" y="631"/>
                    </a:lnTo>
                    <a:lnTo>
                      <a:pt x="686" y="823"/>
                    </a:lnTo>
                    <a:lnTo>
                      <a:pt x="604" y="1015"/>
                    </a:lnTo>
                    <a:lnTo>
                      <a:pt x="549" y="1234"/>
                    </a:lnTo>
                    <a:lnTo>
                      <a:pt x="494" y="1426"/>
                    </a:lnTo>
                    <a:lnTo>
                      <a:pt x="467" y="1646"/>
                    </a:lnTo>
                    <a:lnTo>
                      <a:pt x="467" y="1865"/>
                    </a:lnTo>
                    <a:lnTo>
                      <a:pt x="467" y="2084"/>
                    </a:lnTo>
                    <a:lnTo>
                      <a:pt x="522" y="2578"/>
                    </a:lnTo>
                    <a:lnTo>
                      <a:pt x="549" y="2825"/>
                    </a:lnTo>
                    <a:lnTo>
                      <a:pt x="549" y="3072"/>
                    </a:lnTo>
                    <a:lnTo>
                      <a:pt x="494" y="3318"/>
                    </a:lnTo>
                    <a:lnTo>
                      <a:pt x="412" y="3648"/>
                    </a:lnTo>
                    <a:lnTo>
                      <a:pt x="165" y="4415"/>
                    </a:lnTo>
                    <a:lnTo>
                      <a:pt x="83" y="4827"/>
                    </a:lnTo>
                    <a:lnTo>
                      <a:pt x="1" y="5238"/>
                    </a:lnTo>
                    <a:lnTo>
                      <a:pt x="1" y="5622"/>
                    </a:lnTo>
                    <a:lnTo>
                      <a:pt x="28" y="5814"/>
                    </a:lnTo>
                    <a:lnTo>
                      <a:pt x="55" y="5979"/>
                    </a:lnTo>
                    <a:lnTo>
                      <a:pt x="2414" y="7432"/>
                    </a:lnTo>
                    <a:lnTo>
                      <a:pt x="2578" y="7213"/>
                    </a:lnTo>
                    <a:lnTo>
                      <a:pt x="2688" y="6938"/>
                    </a:lnTo>
                    <a:lnTo>
                      <a:pt x="2825" y="6664"/>
                    </a:lnTo>
                    <a:lnTo>
                      <a:pt x="2908" y="6335"/>
                    </a:lnTo>
                    <a:lnTo>
                      <a:pt x="2990" y="6006"/>
                    </a:lnTo>
                    <a:lnTo>
                      <a:pt x="3045" y="5650"/>
                    </a:lnTo>
                    <a:lnTo>
                      <a:pt x="3072" y="5293"/>
                    </a:lnTo>
                    <a:lnTo>
                      <a:pt x="3100" y="4936"/>
                    </a:lnTo>
                    <a:lnTo>
                      <a:pt x="3072" y="4553"/>
                    </a:lnTo>
                    <a:lnTo>
                      <a:pt x="3017" y="4196"/>
                    </a:lnTo>
                    <a:lnTo>
                      <a:pt x="2908" y="3839"/>
                    </a:lnTo>
                    <a:lnTo>
                      <a:pt x="2770" y="3510"/>
                    </a:lnTo>
                    <a:lnTo>
                      <a:pt x="2633" y="3209"/>
                    </a:lnTo>
                    <a:lnTo>
                      <a:pt x="2496" y="2907"/>
                    </a:lnTo>
                    <a:lnTo>
                      <a:pt x="2414" y="2605"/>
                    </a:lnTo>
                    <a:lnTo>
                      <a:pt x="2304" y="2276"/>
                    </a:lnTo>
                    <a:lnTo>
                      <a:pt x="2249" y="1947"/>
                    </a:lnTo>
                    <a:lnTo>
                      <a:pt x="2222" y="1618"/>
                    </a:lnTo>
                    <a:lnTo>
                      <a:pt x="2195" y="1289"/>
                    </a:lnTo>
                    <a:lnTo>
                      <a:pt x="2195" y="960"/>
                    </a:lnTo>
                    <a:lnTo>
                      <a:pt x="2195" y="713"/>
                    </a:lnTo>
                    <a:lnTo>
                      <a:pt x="2195" y="494"/>
                    </a:lnTo>
                    <a:lnTo>
                      <a:pt x="2167" y="384"/>
                    </a:lnTo>
                    <a:lnTo>
                      <a:pt x="2112" y="274"/>
                    </a:lnTo>
                    <a:lnTo>
                      <a:pt x="2057" y="192"/>
                    </a:lnTo>
                    <a:lnTo>
                      <a:pt x="1975" y="110"/>
                    </a:lnTo>
                    <a:lnTo>
                      <a:pt x="1865" y="28"/>
                    </a:lnTo>
                    <a:lnTo>
                      <a:pt x="1728" y="0"/>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7"/>
              <p:cNvSpPr/>
              <p:nvPr/>
            </p:nvSpPr>
            <p:spPr>
              <a:xfrm>
                <a:off x="7010875" y="2570625"/>
                <a:ext cx="239300" cy="237925"/>
              </a:xfrm>
              <a:custGeom>
                <a:avLst/>
                <a:gdLst/>
                <a:ahLst/>
                <a:cxnLst/>
                <a:rect l="l" t="t" r="r" b="b"/>
                <a:pathLst>
                  <a:path w="9572" h="9517" extrusionOk="0">
                    <a:moveTo>
                      <a:pt x="2578" y="1"/>
                    </a:moveTo>
                    <a:lnTo>
                      <a:pt x="2441" y="28"/>
                    </a:lnTo>
                    <a:lnTo>
                      <a:pt x="2332" y="83"/>
                    </a:lnTo>
                    <a:lnTo>
                      <a:pt x="2249" y="138"/>
                    </a:lnTo>
                    <a:lnTo>
                      <a:pt x="2167" y="220"/>
                    </a:lnTo>
                    <a:lnTo>
                      <a:pt x="2112" y="330"/>
                    </a:lnTo>
                    <a:lnTo>
                      <a:pt x="2057" y="439"/>
                    </a:lnTo>
                    <a:lnTo>
                      <a:pt x="2057" y="549"/>
                    </a:lnTo>
                    <a:lnTo>
                      <a:pt x="2085" y="659"/>
                    </a:lnTo>
                    <a:lnTo>
                      <a:pt x="2112" y="741"/>
                    </a:lnTo>
                    <a:lnTo>
                      <a:pt x="2195" y="960"/>
                    </a:lnTo>
                    <a:lnTo>
                      <a:pt x="2304" y="1152"/>
                    </a:lnTo>
                    <a:lnTo>
                      <a:pt x="2743" y="1783"/>
                    </a:lnTo>
                    <a:lnTo>
                      <a:pt x="3209" y="2359"/>
                    </a:lnTo>
                    <a:lnTo>
                      <a:pt x="3703" y="2908"/>
                    </a:lnTo>
                    <a:lnTo>
                      <a:pt x="4224" y="3456"/>
                    </a:lnTo>
                    <a:lnTo>
                      <a:pt x="2496" y="2057"/>
                    </a:lnTo>
                    <a:lnTo>
                      <a:pt x="2167" y="1811"/>
                    </a:lnTo>
                    <a:lnTo>
                      <a:pt x="1975" y="1701"/>
                    </a:lnTo>
                    <a:lnTo>
                      <a:pt x="1783" y="1619"/>
                    </a:lnTo>
                    <a:lnTo>
                      <a:pt x="1591" y="1564"/>
                    </a:lnTo>
                    <a:lnTo>
                      <a:pt x="1372" y="1564"/>
                    </a:lnTo>
                    <a:lnTo>
                      <a:pt x="1180" y="1619"/>
                    </a:lnTo>
                    <a:lnTo>
                      <a:pt x="1070" y="1674"/>
                    </a:lnTo>
                    <a:lnTo>
                      <a:pt x="988" y="1728"/>
                    </a:lnTo>
                    <a:lnTo>
                      <a:pt x="933" y="1811"/>
                    </a:lnTo>
                    <a:lnTo>
                      <a:pt x="878" y="1893"/>
                    </a:lnTo>
                    <a:lnTo>
                      <a:pt x="851" y="2003"/>
                    </a:lnTo>
                    <a:lnTo>
                      <a:pt x="823" y="2112"/>
                    </a:lnTo>
                    <a:lnTo>
                      <a:pt x="851" y="2222"/>
                    </a:lnTo>
                    <a:lnTo>
                      <a:pt x="878" y="2304"/>
                    </a:lnTo>
                    <a:lnTo>
                      <a:pt x="933" y="2387"/>
                    </a:lnTo>
                    <a:lnTo>
                      <a:pt x="1015" y="2469"/>
                    </a:lnTo>
                    <a:lnTo>
                      <a:pt x="906" y="2441"/>
                    </a:lnTo>
                    <a:lnTo>
                      <a:pt x="823" y="2441"/>
                    </a:lnTo>
                    <a:lnTo>
                      <a:pt x="659" y="2524"/>
                    </a:lnTo>
                    <a:lnTo>
                      <a:pt x="549" y="2633"/>
                    </a:lnTo>
                    <a:lnTo>
                      <a:pt x="439" y="2770"/>
                    </a:lnTo>
                    <a:lnTo>
                      <a:pt x="385" y="2935"/>
                    </a:lnTo>
                    <a:lnTo>
                      <a:pt x="385" y="3100"/>
                    </a:lnTo>
                    <a:lnTo>
                      <a:pt x="439" y="3292"/>
                    </a:lnTo>
                    <a:lnTo>
                      <a:pt x="494" y="3456"/>
                    </a:lnTo>
                    <a:lnTo>
                      <a:pt x="604" y="3593"/>
                    </a:lnTo>
                    <a:lnTo>
                      <a:pt x="686" y="3730"/>
                    </a:lnTo>
                    <a:lnTo>
                      <a:pt x="933" y="4005"/>
                    </a:lnTo>
                    <a:lnTo>
                      <a:pt x="2496" y="5623"/>
                    </a:lnTo>
                    <a:lnTo>
                      <a:pt x="2496" y="5623"/>
                    </a:lnTo>
                    <a:lnTo>
                      <a:pt x="2140" y="5376"/>
                    </a:lnTo>
                    <a:lnTo>
                      <a:pt x="1756" y="5156"/>
                    </a:lnTo>
                    <a:lnTo>
                      <a:pt x="1372" y="4937"/>
                    </a:lnTo>
                    <a:lnTo>
                      <a:pt x="960" y="4745"/>
                    </a:lnTo>
                    <a:lnTo>
                      <a:pt x="741" y="4663"/>
                    </a:lnTo>
                    <a:lnTo>
                      <a:pt x="522" y="4608"/>
                    </a:lnTo>
                    <a:lnTo>
                      <a:pt x="412" y="4608"/>
                    </a:lnTo>
                    <a:lnTo>
                      <a:pt x="302" y="4635"/>
                    </a:lnTo>
                    <a:lnTo>
                      <a:pt x="193" y="4663"/>
                    </a:lnTo>
                    <a:lnTo>
                      <a:pt x="110" y="4745"/>
                    </a:lnTo>
                    <a:lnTo>
                      <a:pt x="55" y="4800"/>
                    </a:lnTo>
                    <a:lnTo>
                      <a:pt x="28" y="4882"/>
                    </a:lnTo>
                    <a:lnTo>
                      <a:pt x="1" y="5047"/>
                    </a:lnTo>
                    <a:lnTo>
                      <a:pt x="1" y="5211"/>
                    </a:lnTo>
                    <a:lnTo>
                      <a:pt x="55" y="5348"/>
                    </a:lnTo>
                    <a:lnTo>
                      <a:pt x="165" y="5486"/>
                    </a:lnTo>
                    <a:lnTo>
                      <a:pt x="275" y="5623"/>
                    </a:lnTo>
                    <a:lnTo>
                      <a:pt x="522" y="5842"/>
                    </a:lnTo>
                    <a:lnTo>
                      <a:pt x="1125" y="6281"/>
                    </a:lnTo>
                    <a:lnTo>
                      <a:pt x="1893" y="6829"/>
                    </a:lnTo>
                    <a:lnTo>
                      <a:pt x="2798" y="7433"/>
                    </a:lnTo>
                    <a:lnTo>
                      <a:pt x="3758" y="8063"/>
                    </a:lnTo>
                    <a:lnTo>
                      <a:pt x="4718" y="8612"/>
                    </a:lnTo>
                    <a:lnTo>
                      <a:pt x="5184" y="8859"/>
                    </a:lnTo>
                    <a:lnTo>
                      <a:pt x="5623" y="9078"/>
                    </a:lnTo>
                    <a:lnTo>
                      <a:pt x="6061" y="9270"/>
                    </a:lnTo>
                    <a:lnTo>
                      <a:pt x="6445" y="9407"/>
                    </a:lnTo>
                    <a:lnTo>
                      <a:pt x="6774" y="9489"/>
                    </a:lnTo>
                    <a:lnTo>
                      <a:pt x="7076" y="9517"/>
                    </a:lnTo>
                    <a:lnTo>
                      <a:pt x="9572" y="6226"/>
                    </a:lnTo>
                    <a:lnTo>
                      <a:pt x="9051" y="5677"/>
                    </a:lnTo>
                    <a:lnTo>
                      <a:pt x="8338" y="4992"/>
                    </a:lnTo>
                    <a:lnTo>
                      <a:pt x="6637" y="3429"/>
                    </a:lnTo>
                    <a:lnTo>
                      <a:pt x="4910" y="1865"/>
                    </a:lnTo>
                    <a:lnTo>
                      <a:pt x="4224" y="1180"/>
                    </a:lnTo>
                    <a:lnTo>
                      <a:pt x="3675" y="631"/>
                    </a:lnTo>
                    <a:lnTo>
                      <a:pt x="3511" y="439"/>
                    </a:lnTo>
                    <a:lnTo>
                      <a:pt x="3346" y="275"/>
                    </a:lnTo>
                    <a:lnTo>
                      <a:pt x="3154" y="138"/>
                    </a:lnTo>
                    <a:lnTo>
                      <a:pt x="2935" y="28"/>
                    </a:lnTo>
                    <a:lnTo>
                      <a:pt x="2825" y="1"/>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7"/>
              <p:cNvSpPr/>
              <p:nvPr/>
            </p:nvSpPr>
            <p:spPr>
              <a:xfrm>
                <a:off x="7170625" y="2626850"/>
                <a:ext cx="22650" cy="137150"/>
              </a:xfrm>
              <a:custGeom>
                <a:avLst/>
                <a:gdLst/>
                <a:ahLst/>
                <a:cxnLst/>
                <a:rect l="l" t="t" r="r" b="b"/>
                <a:pathLst>
                  <a:path w="906" h="5486" extrusionOk="0">
                    <a:moveTo>
                      <a:pt x="549" y="0"/>
                    </a:moveTo>
                    <a:lnTo>
                      <a:pt x="549" y="28"/>
                    </a:lnTo>
                    <a:lnTo>
                      <a:pt x="522" y="357"/>
                    </a:lnTo>
                    <a:lnTo>
                      <a:pt x="549" y="659"/>
                    </a:lnTo>
                    <a:lnTo>
                      <a:pt x="576" y="1289"/>
                    </a:lnTo>
                    <a:lnTo>
                      <a:pt x="604" y="1564"/>
                    </a:lnTo>
                    <a:lnTo>
                      <a:pt x="576" y="1810"/>
                    </a:lnTo>
                    <a:lnTo>
                      <a:pt x="467" y="2112"/>
                    </a:lnTo>
                    <a:lnTo>
                      <a:pt x="357" y="2386"/>
                    </a:lnTo>
                    <a:lnTo>
                      <a:pt x="138" y="2935"/>
                    </a:lnTo>
                    <a:lnTo>
                      <a:pt x="55" y="3237"/>
                    </a:lnTo>
                    <a:lnTo>
                      <a:pt x="0" y="3511"/>
                    </a:lnTo>
                    <a:lnTo>
                      <a:pt x="0" y="3785"/>
                    </a:lnTo>
                    <a:lnTo>
                      <a:pt x="28" y="4032"/>
                    </a:lnTo>
                    <a:lnTo>
                      <a:pt x="83" y="4279"/>
                    </a:lnTo>
                    <a:lnTo>
                      <a:pt x="165" y="4525"/>
                    </a:lnTo>
                    <a:lnTo>
                      <a:pt x="275" y="4800"/>
                    </a:lnTo>
                    <a:lnTo>
                      <a:pt x="439" y="5047"/>
                    </a:lnTo>
                    <a:lnTo>
                      <a:pt x="631" y="5266"/>
                    </a:lnTo>
                    <a:lnTo>
                      <a:pt x="823" y="5485"/>
                    </a:lnTo>
                    <a:lnTo>
                      <a:pt x="878" y="5485"/>
                    </a:lnTo>
                    <a:lnTo>
                      <a:pt x="905" y="5458"/>
                    </a:lnTo>
                    <a:lnTo>
                      <a:pt x="905" y="5403"/>
                    </a:lnTo>
                    <a:lnTo>
                      <a:pt x="686" y="5238"/>
                    </a:lnTo>
                    <a:lnTo>
                      <a:pt x="522" y="5019"/>
                    </a:lnTo>
                    <a:lnTo>
                      <a:pt x="384" y="4800"/>
                    </a:lnTo>
                    <a:lnTo>
                      <a:pt x="275" y="4553"/>
                    </a:lnTo>
                    <a:lnTo>
                      <a:pt x="165" y="4306"/>
                    </a:lnTo>
                    <a:lnTo>
                      <a:pt x="110" y="4059"/>
                    </a:lnTo>
                    <a:lnTo>
                      <a:pt x="83" y="3785"/>
                    </a:lnTo>
                    <a:lnTo>
                      <a:pt x="83" y="3511"/>
                    </a:lnTo>
                    <a:lnTo>
                      <a:pt x="138" y="3209"/>
                    </a:lnTo>
                    <a:lnTo>
                      <a:pt x="220" y="2907"/>
                    </a:lnTo>
                    <a:lnTo>
                      <a:pt x="467" y="2331"/>
                    </a:lnTo>
                    <a:lnTo>
                      <a:pt x="576" y="2085"/>
                    </a:lnTo>
                    <a:lnTo>
                      <a:pt x="659" y="1810"/>
                    </a:lnTo>
                    <a:lnTo>
                      <a:pt x="686" y="1591"/>
                    </a:lnTo>
                    <a:lnTo>
                      <a:pt x="659" y="1372"/>
                    </a:lnTo>
                    <a:lnTo>
                      <a:pt x="631" y="713"/>
                    </a:lnTo>
                    <a:lnTo>
                      <a:pt x="604" y="384"/>
                    </a:lnTo>
                    <a:lnTo>
                      <a:pt x="631" y="28"/>
                    </a:lnTo>
                    <a:lnTo>
                      <a:pt x="60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7"/>
              <p:cNvSpPr/>
              <p:nvPr/>
            </p:nvSpPr>
            <p:spPr>
              <a:xfrm>
                <a:off x="7036925" y="2630950"/>
                <a:ext cx="74075" cy="52825"/>
              </a:xfrm>
              <a:custGeom>
                <a:avLst/>
                <a:gdLst/>
                <a:ahLst/>
                <a:cxnLst/>
                <a:rect l="l" t="t" r="r" b="b"/>
                <a:pathLst>
                  <a:path w="2963" h="2113" extrusionOk="0">
                    <a:moveTo>
                      <a:pt x="28" y="1"/>
                    </a:moveTo>
                    <a:lnTo>
                      <a:pt x="28" y="28"/>
                    </a:lnTo>
                    <a:lnTo>
                      <a:pt x="1" y="56"/>
                    </a:lnTo>
                    <a:lnTo>
                      <a:pt x="28" y="83"/>
                    </a:lnTo>
                    <a:lnTo>
                      <a:pt x="2908" y="2113"/>
                    </a:lnTo>
                    <a:lnTo>
                      <a:pt x="2935" y="2113"/>
                    </a:lnTo>
                    <a:lnTo>
                      <a:pt x="2963" y="2085"/>
                    </a:lnTo>
                    <a:lnTo>
                      <a:pt x="2963" y="2058"/>
                    </a:lnTo>
                    <a:lnTo>
                      <a:pt x="2935" y="2030"/>
                    </a:lnTo>
                    <a:lnTo>
                      <a:pt x="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7"/>
              <p:cNvSpPr/>
              <p:nvPr/>
            </p:nvSpPr>
            <p:spPr>
              <a:xfrm>
                <a:off x="7579250" y="2421850"/>
                <a:ext cx="379175" cy="779575"/>
              </a:xfrm>
              <a:custGeom>
                <a:avLst/>
                <a:gdLst/>
                <a:ahLst/>
                <a:cxnLst/>
                <a:rect l="l" t="t" r="r" b="b"/>
                <a:pathLst>
                  <a:path w="15167" h="31183" extrusionOk="0">
                    <a:moveTo>
                      <a:pt x="12561" y="1"/>
                    </a:moveTo>
                    <a:lnTo>
                      <a:pt x="8721" y="2606"/>
                    </a:lnTo>
                    <a:lnTo>
                      <a:pt x="6089" y="576"/>
                    </a:lnTo>
                    <a:lnTo>
                      <a:pt x="5074" y="2140"/>
                    </a:lnTo>
                    <a:lnTo>
                      <a:pt x="4690" y="3621"/>
                    </a:lnTo>
                    <a:lnTo>
                      <a:pt x="4333" y="5266"/>
                    </a:lnTo>
                    <a:lnTo>
                      <a:pt x="3895" y="7323"/>
                    </a:lnTo>
                    <a:lnTo>
                      <a:pt x="3428" y="9626"/>
                    </a:lnTo>
                    <a:lnTo>
                      <a:pt x="3209" y="10833"/>
                    </a:lnTo>
                    <a:lnTo>
                      <a:pt x="3017" y="12040"/>
                    </a:lnTo>
                    <a:lnTo>
                      <a:pt x="2853" y="13247"/>
                    </a:lnTo>
                    <a:lnTo>
                      <a:pt x="2688" y="14426"/>
                    </a:lnTo>
                    <a:lnTo>
                      <a:pt x="2578" y="15578"/>
                    </a:lnTo>
                    <a:lnTo>
                      <a:pt x="2523" y="16647"/>
                    </a:lnTo>
                    <a:lnTo>
                      <a:pt x="2441" y="17717"/>
                    </a:lnTo>
                    <a:lnTo>
                      <a:pt x="2331" y="18841"/>
                    </a:lnTo>
                    <a:lnTo>
                      <a:pt x="2194" y="20020"/>
                    </a:lnTo>
                    <a:lnTo>
                      <a:pt x="2030" y="21227"/>
                    </a:lnTo>
                    <a:lnTo>
                      <a:pt x="1838" y="22461"/>
                    </a:lnTo>
                    <a:lnTo>
                      <a:pt x="1618" y="23668"/>
                    </a:lnTo>
                    <a:lnTo>
                      <a:pt x="1180" y="25971"/>
                    </a:lnTo>
                    <a:lnTo>
                      <a:pt x="741" y="28028"/>
                    </a:lnTo>
                    <a:lnTo>
                      <a:pt x="357" y="29674"/>
                    </a:lnTo>
                    <a:lnTo>
                      <a:pt x="0" y="31182"/>
                    </a:lnTo>
                    <a:lnTo>
                      <a:pt x="12725" y="31182"/>
                    </a:lnTo>
                    <a:lnTo>
                      <a:pt x="15166" y="6445"/>
                    </a:lnTo>
                    <a:lnTo>
                      <a:pt x="15166" y="2194"/>
                    </a:lnTo>
                    <a:lnTo>
                      <a:pt x="14097" y="1975"/>
                    </a:lnTo>
                    <a:lnTo>
                      <a:pt x="125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7"/>
              <p:cNvSpPr/>
              <p:nvPr/>
            </p:nvSpPr>
            <p:spPr>
              <a:xfrm>
                <a:off x="7958400" y="2486300"/>
                <a:ext cx="326375" cy="589650"/>
              </a:xfrm>
              <a:custGeom>
                <a:avLst/>
                <a:gdLst/>
                <a:ahLst/>
                <a:cxnLst/>
                <a:rect l="l" t="t" r="r" b="b"/>
                <a:pathLst>
                  <a:path w="13055" h="23586" extrusionOk="0">
                    <a:moveTo>
                      <a:pt x="3620" y="0"/>
                    </a:moveTo>
                    <a:lnTo>
                      <a:pt x="2962" y="7158"/>
                    </a:lnTo>
                    <a:lnTo>
                      <a:pt x="3785" y="13905"/>
                    </a:lnTo>
                    <a:lnTo>
                      <a:pt x="1810" y="13082"/>
                    </a:lnTo>
                    <a:lnTo>
                      <a:pt x="0" y="20240"/>
                    </a:lnTo>
                    <a:lnTo>
                      <a:pt x="1289" y="20788"/>
                    </a:lnTo>
                    <a:lnTo>
                      <a:pt x="2660" y="21364"/>
                    </a:lnTo>
                    <a:lnTo>
                      <a:pt x="4278" y="21995"/>
                    </a:lnTo>
                    <a:lnTo>
                      <a:pt x="5979" y="22626"/>
                    </a:lnTo>
                    <a:lnTo>
                      <a:pt x="6774" y="22927"/>
                    </a:lnTo>
                    <a:lnTo>
                      <a:pt x="7542" y="23174"/>
                    </a:lnTo>
                    <a:lnTo>
                      <a:pt x="8227" y="23366"/>
                    </a:lnTo>
                    <a:lnTo>
                      <a:pt x="8831" y="23503"/>
                    </a:lnTo>
                    <a:lnTo>
                      <a:pt x="9297" y="23558"/>
                    </a:lnTo>
                    <a:lnTo>
                      <a:pt x="9489" y="23585"/>
                    </a:lnTo>
                    <a:lnTo>
                      <a:pt x="9654" y="23558"/>
                    </a:lnTo>
                    <a:lnTo>
                      <a:pt x="9900" y="23503"/>
                    </a:lnTo>
                    <a:lnTo>
                      <a:pt x="10202" y="23393"/>
                    </a:lnTo>
                    <a:lnTo>
                      <a:pt x="10476" y="23256"/>
                    </a:lnTo>
                    <a:lnTo>
                      <a:pt x="10778" y="23064"/>
                    </a:lnTo>
                    <a:lnTo>
                      <a:pt x="11052" y="22872"/>
                    </a:lnTo>
                    <a:lnTo>
                      <a:pt x="11354" y="22598"/>
                    </a:lnTo>
                    <a:lnTo>
                      <a:pt x="11628" y="22324"/>
                    </a:lnTo>
                    <a:lnTo>
                      <a:pt x="11875" y="21995"/>
                    </a:lnTo>
                    <a:lnTo>
                      <a:pt x="12122" y="21638"/>
                    </a:lnTo>
                    <a:lnTo>
                      <a:pt x="12341" y="21254"/>
                    </a:lnTo>
                    <a:lnTo>
                      <a:pt x="12561" y="20816"/>
                    </a:lnTo>
                    <a:lnTo>
                      <a:pt x="12725" y="20322"/>
                    </a:lnTo>
                    <a:lnTo>
                      <a:pt x="12862" y="19801"/>
                    </a:lnTo>
                    <a:lnTo>
                      <a:pt x="12972" y="19252"/>
                    </a:lnTo>
                    <a:lnTo>
                      <a:pt x="13027" y="18649"/>
                    </a:lnTo>
                    <a:lnTo>
                      <a:pt x="13054" y="18018"/>
                    </a:lnTo>
                    <a:lnTo>
                      <a:pt x="13054" y="17662"/>
                    </a:lnTo>
                    <a:lnTo>
                      <a:pt x="13027" y="17278"/>
                    </a:lnTo>
                    <a:lnTo>
                      <a:pt x="12890" y="16455"/>
                    </a:lnTo>
                    <a:lnTo>
                      <a:pt x="12698" y="15550"/>
                    </a:lnTo>
                    <a:lnTo>
                      <a:pt x="12451" y="14535"/>
                    </a:lnTo>
                    <a:lnTo>
                      <a:pt x="12149" y="13493"/>
                    </a:lnTo>
                    <a:lnTo>
                      <a:pt x="11820" y="12396"/>
                    </a:lnTo>
                    <a:lnTo>
                      <a:pt x="11436" y="11272"/>
                    </a:lnTo>
                    <a:lnTo>
                      <a:pt x="11052" y="10147"/>
                    </a:lnTo>
                    <a:lnTo>
                      <a:pt x="10229" y="7981"/>
                    </a:lnTo>
                    <a:lnTo>
                      <a:pt x="9462" y="5979"/>
                    </a:lnTo>
                    <a:lnTo>
                      <a:pt x="8282" y="3072"/>
                    </a:lnTo>
                    <a:lnTo>
                      <a:pt x="8173" y="2825"/>
                    </a:lnTo>
                    <a:lnTo>
                      <a:pt x="8063" y="2606"/>
                    </a:lnTo>
                    <a:lnTo>
                      <a:pt x="7926" y="2386"/>
                    </a:lnTo>
                    <a:lnTo>
                      <a:pt x="7761" y="2167"/>
                    </a:lnTo>
                    <a:lnTo>
                      <a:pt x="7460" y="1783"/>
                    </a:lnTo>
                    <a:lnTo>
                      <a:pt x="7103" y="1454"/>
                    </a:lnTo>
                    <a:lnTo>
                      <a:pt x="6719" y="1180"/>
                    </a:lnTo>
                    <a:lnTo>
                      <a:pt x="6335" y="933"/>
                    </a:lnTo>
                    <a:lnTo>
                      <a:pt x="5924" y="713"/>
                    </a:lnTo>
                    <a:lnTo>
                      <a:pt x="5540" y="521"/>
                    </a:lnTo>
                    <a:lnTo>
                      <a:pt x="5156" y="384"/>
                    </a:lnTo>
                    <a:lnTo>
                      <a:pt x="4799" y="247"/>
                    </a:lnTo>
                    <a:lnTo>
                      <a:pt x="4196" y="83"/>
                    </a:lnTo>
                    <a:lnTo>
                      <a:pt x="37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7"/>
              <p:cNvSpPr/>
              <p:nvPr/>
            </p:nvSpPr>
            <p:spPr>
              <a:xfrm>
                <a:off x="7885725" y="2471225"/>
                <a:ext cx="276325" cy="900900"/>
              </a:xfrm>
              <a:custGeom>
                <a:avLst/>
                <a:gdLst/>
                <a:ahLst/>
                <a:cxnLst/>
                <a:rect l="l" t="t" r="r" b="b"/>
                <a:pathLst>
                  <a:path w="11053" h="36036" extrusionOk="0">
                    <a:moveTo>
                      <a:pt x="1838" y="0"/>
                    </a:moveTo>
                    <a:lnTo>
                      <a:pt x="1591" y="850"/>
                    </a:lnTo>
                    <a:lnTo>
                      <a:pt x="1344" y="1838"/>
                    </a:lnTo>
                    <a:lnTo>
                      <a:pt x="1070" y="3099"/>
                    </a:lnTo>
                    <a:lnTo>
                      <a:pt x="741" y="4580"/>
                    </a:lnTo>
                    <a:lnTo>
                      <a:pt x="466" y="6171"/>
                    </a:lnTo>
                    <a:lnTo>
                      <a:pt x="329" y="7021"/>
                    </a:lnTo>
                    <a:lnTo>
                      <a:pt x="220" y="7871"/>
                    </a:lnTo>
                    <a:lnTo>
                      <a:pt x="137" y="8748"/>
                    </a:lnTo>
                    <a:lnTo>
                      <a:pt x="82" y="9599"/>
                    </a:lnTo>
                    <a:lnTo>
                      <a:pt x="28" y="10613"/>
                    </a:lnTo>
                    <a:lnTo>
                      <a:pt x="0" y="12012"/>
                    </a:lnTo>
                    <a:lnTo>
                      <a:pt x="0" y="15632"/>
                    </a:lnTo>
                    <a:lnTo>
                      <a:pt x="28" y="19938"/>
                    </a:lnTo>
                    <a:lnTo>
                      <a:pt x="82" y="24490"/>
                    </a:lnTo>
                    <a:lnTo>
                      <a:pt x="247" y="32525"/>
                    </a:lnTo>
                    <a:lnTo>
                      <a:pt x="329" y="36036"/>
                    </a:lnTo>
                    <a:lnTo>
                      <a:pt x="11052" y="34719"/>
                    </a:lnTo>
                    <a:lnTo>
                      <a:pt x="7706" y="21062"/>
                    </a:lnTo>
                    <a:lnTo>
                      <a:pt x="7981" y="4223"/>
                    </a:lnTo>
                    <a:lnTo>
                      <a:pt x="6527" y="603"/>
                    </a:lnTo>
                    <a:lnTo>
                      <a:pt x="18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7"/>
              <p:cNvSpPr/>
              <p:nvPr/>
            </p:nvSpPr>
            <p:spPr>
              <a:xfrm>
                <a:off x="7765725" y="2502750"/>
                <a:ext cx="67900" cy="75450"/>
              </a:xfrm>
              <a:custGeom>
                <a:avLst/>
                <a:gdLst/>
                <a:ahLst/>
                <a:cxnLst/>
                <a:rect l="l" t="t" r="r" b="b"/>
                <a:pathLst>
                  <a:path w="2716" h="3018" extrusionOk="0">
                    <a:moveTo>
                      <a:pt x="824" y="1"/>
                    </a:moveTo>
                    <a:lnTo>
                      <a:pt x="1" y="1646"/>
                    </a:lnTo>
                    <a:lnTo>
                      <a:pt x="412" y="3017"/>
                    </a:lnTo>
                    <a:lnTo>
                      <a:pt x="1674" y="2935"/>
                    </a:lnTo>
                    <a:lnTo>
                      <a:pt x="2716" y="1728"/>
                    </a:lnTo>
                    <a:lnTo>
                      <a:pt x="1701" y="83"/>
                    </a:lnTo>
                    <a:lnTo>
                      <a:pt x="8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7"/>
              <p:cNvSpPr/>
              <p:nvPr/>
            </p:nvSpPr>
            <p:spPr>
              <a:xfrm>
                <a:off x="7525075" y="2473950"/>
                <a:ext cx="182400" cy="724025"/>
              </a:xfrm>
              <a:custGeom>
                <a:avLst/>
                <a:gdLst/>
                <a:ahLst/>
                <a:cxnLst/>
                <a:rect l="l" t="t" r="r" b="b"/>
                <a:pathLst>
                  <a:path w="7296" h="28961" extrusionOk="0">
                    <a:moveTo>
                      <a:pt x="7296" y="1"/>
                    </a:moveTo>
                    <a:lnTo>
                      <a:pt x="6528" y="193"/>
                    </a:lnTo>
                    <a:lnTo>
                      <a:pt x="5733" y="440"/>
                    </a:lnTo>
                    <a:lnTo>
                      <a:pt x="4773" y="769"/>
                    </a:lnTo>
                    <a:lnTo>
                      <a:pt x="3731" y="1153"/>
                    </a:lnTo>
                    <a:lnTo>
                      <a:pt x="3210" y="1372"/>
                    </a:lnTo>
                    <a:lnTo>
                      <a:pt x="2716" y="1591"/>
                    </a:lnTo>
                    <a:lnTo>
                      <a:pt x="2250" y="1838"/>
                    </a:lnTo>
                    <a:lnTo>
                      <a:pt x="1783" y="2085"/>
                    </a:lnTo>
                    <a:lnTo>
                      <a:pt x="1400" y="2359"/>
                    </a:lnTo>
                    <a:lnTo>
                      <a:pt x="1070" y="2634"/>
                    </a:lnTo>
                    <a:lnTo>
                      <a:pt x="1125" y="18677"/>
                    </a:lnTo>
                    <a:lnTo>
                      <a:pt x="1" y="28961"/>
                    </a:lnTo>
                    <a:lnTo>
                      <a:pt x="2442" y="28934"/>
                    </a:lnTo>
                    <a:lnTo>
                      <a:pt x="6775" y="4032"/>
                    </a:lnTo>
                    <a:lnTo>
                      <a:pt x="72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7"/>
              <p:cNvSpPr/>
              <p:nvPr/>
            </p:nvSpPr>
            <p:spPr>
              <a:xfrm>
                <a:off x="7180225" y="2532925"/>
                <a:ext cx="419625" cy="533425"/>
              </a:xfrm>
              <a:custGeom>
                <a:avLst/>
                <a:gdLst/>
                <a:ahLst/>
                <a:cxnLst/>
                <a:rect l="l" t="t" r="r" b="b"/>
                <a:pathLst>
                  <a:path w="16785" h="21337" extrusionOk="0">
                    <a:moveTo>
                      <a:pt x="15194" y="0"/>
                    </a:moveTo>
                    <a:lnTo>
                      <a:pt x="15111" y="28"/>
                    </a:lnTo>
                    <a:lnTo>
                      <a:pt x="14837" y="192"/>
                    </a:lnTo>
                    <a:lnTo>
                      <a:pt x="14426" y="466"/>
                    </a:lnTo>
                    <a:lnTo>
                      <a:pt x="14206" y="658"/>
                    </a:lnTo>
                    <a:lnTo>
                      <a:pt x="13959" y="878"/>
                    </a:lnTo>
                    <a:lnTo>
                      <a:pt x="13713" y="1125"/>
                    </a:lnTo>
                    <a:lnTo>
                      <a:pt x="13466" y="1426"/>
                    </a:lnTo>
                    <a:lnTo>
                      <a:pt x="13219" y="1755"/>
                    </a:lnTo>
                    <a:lnTo>
                      <a:pt x="12972" y="2139"/>
                    </a:lnTo>
                    <a:lnTo>
                      <a:pt x="12753" y="2551"/>
                    </a:lnTo>
                    <a:lnTo>
                      <a:pt x="12561" y="3017"/>
                    </a:lnTo>
                    <a:lnTo>
                      <a:pt x="12369" y="3511"/>
                    </a:lnTo>
                    <a:lnTo>
                      <a:pt x="12232" y="4059"/>
                    </a:lnTo>
                    <a:lnTo>
                      <a:pt x="10422" y="12396"/>
                    </a:lnTo>
                    <a:lnTo>
                      <a:pt x="4580" y="7707"/>
                    </a:lnTo>
                    <a:lnTo>
                      <a:pt x="0" y="12862"/>
                    </a:lnTo>
                    <a:lnTo>
                      <a:pt x="988" y="13822"/>
                    </a:lnTo>
                    <a:lnTo>
                      <a:pt x="3346" y="16044"/>
                    </a:lnTo>
                    <a:lnTo>
                      <a:pt x="4717" y="17305"/>
                    </a:lnTo>
                    <a:lnTo>
                      <a:pt x="6116" y="18539"/>
                    </a:lnTo>
                    <a:lnTo>
                      <a:pt x="7350" y="19581"/>
                    </a:lnTo>
                    <a:lnTo>
                      <a:pt x="7899" y="19993"/>
                    </a:lnTo>
                    <a:lnTo>
                      <a:pt x="8365" y="20322"/>
                    </a:lnTo>
                    <a:lnTo>
                      <a:pt x="8721" y="20569"/>
                    </a:lnTo>
                    <a:lnTo>
                      <a:pt x="9078" y="20761"/>
                    </a:lnTo>
                    <a:lnTo>
                      <a:pt x="9434" y="20925"/>
                    </a:lnTo>
                    <a:lnTo>
                      <a:pt x="9764" y="21062"/>
                    </a:lnTo>
                    <a:lnTo>
                      <a:pt x="10093" y="21172"/>
                    </a:lnTo>
                    <a:lnTo>
                      <a:pt x="10394" y="21227"/>
                    </a:lnTo>
                    <a:lnTo>
                      <a:pt x="10723" y="21282"/>
                    </a:lnTo>
                    <a:lnTo>
                      <a:pt x="10998" y="21336"/>
                    </a:lnTo>
                    <a:lnTo>
                      <a:pt x="11574" y="21336"/>
                    </a:lnTo>
                    <a:lnTo>
                      <a:pt x="11820" y="21309"/>
                    </a:lnTo>
                    <a:lnTo>
                      <a:pt x="12067" y="21254"/>
                    </a:lnTo>
                    <a:lnTo>
                      <a:pt x="12533" y="21117"/>
                    </a:lnTo>
                    <a:lnTo>
                      <a:pt x="12972" y="20953"/>
                    </a:lnTo>
                    <a:lnTo>
                      <a:pt x="13329" y="20761"/>
                    </a:lnTo>
                    <a:lnTo>
                      <a:pt x="13658" y="20541"/>
                    </a:lnTo>
                    <a:lnTo>
                      <a:pt x="13959" y="20294"/>
                    </a:lnTo>
                    <a:lnTo>
                      <a:pt x="14179" y="20102"/>
                    </a:lnTo>
                    <a:lnTo>
                      <a:pt x="14508" y="19746"/>
                    </a:lnTo>
                    <a:lnTo>
                      <a:pt x="14590" y="19609"/>
                    </a:lnTo>
                    <a:lnTo>
                      <a:pt x="16784" y="521"/>
                    </a:lnTo>
                    <a:lnTo>
                      <a:pt x="15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7"/>
              <p:cNvSpPr/>
              <p:nvPr/>
            </p:nvSpPr>
            <p:spPr>
              <a:xfrm>
                <a:off x="8063975" y="2568575"/>
                <a:ext cx="16475" cy="268775"/>
              </a:xfrm>
              <a:custGeom>
                <a:avLst/>
                <a:gdLst/>
                <a:ahLst/>
                <a:cxnLst/>
                <a:rect l="l" t="t" r="r" b="b"/>
                <a:pathLst>
                  <a:path w="659" h="10751" extrusionOk="0">
                    <a:moveTo>
                      <a:pt x="631" y="0"/>
                    </a:moveTo>
                    <a:lnTo>
                      <a:pt x="576" y="28"/>
                    </a:lnTo>
                    <a:lnTo>
                      <a:pt x="576" y="55"/>
                    </a:lnTo>
                    <a:lnTo>
                      <a:pt x="110" y="8420"/>
                    </a:lnTo>
                    <a:lnTo>
                      <a:pt x="0" y="10723"/>
                    </a:lnTo>
                    <a:lnTo>
                      <a:pt x="0" y="10751"/>
                    </a:lnTo>
                    <a:lnTo>
                      <a:pt x="55" y="10751"/>
                    </a:lnTo>
                    <a:lnTo>
                      <a:pt x="83" y="10723"/>
                    </a:lnTo>
                    <a:lnTo>
                      <a:pt x="522" y="2359"/>
                    </a:lnTo>
                    <a:lnTo>
                      <a:pt x="659" y="55"/>
                    </a:lnTo>
                    <a:lnTo>
                      <a:pt x="659" y="28"/>
                    </a:lnTo>
                    <a:lnTo>
                      <a:pt x="63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7"/>
              <p:cNvSpPr/>
              <p:nvPr/>
            </p:nvSpPr>
            <p:spPr>
              <a:xfrm>
                <a:off x="7890525" y="2482175"/>
                <a:ext cx="65150" cy="295525"/>
              </a:xfrm>
              <a:custGeom>
                <a:avLst/>
                <a:gdLst/>
                <a:ahLst/>
                <a:cxnLst/>
                <a:rect l="l" t="t" r="r" b="b"/>
                <a:pathLst>
                  <a:path w="2606" h="11821" extrusionOk="0">
                    <a:moveTo>
                      <a:pt x="2002" y="1"/>
                    </a:moveTo>
                    <a:lnTo>
                      <a:pt x="1975" y="28"/>
                    </a:lnTo>
                    <a:lnTo>
                      <a:pt x="1975" y="357"/>
                    </a:lnTo>
                    <a:lnTo>
                      <a:pt x="2002" y="714"/>
                    </a:lnTo>
                    <a:lnTo>
                      <a:pt x="2084" y="1372"/>
                    </a:lnTo>
                    <a:lnTo>
                      <a:pt x="2194" y="2030"/>
                    </a:lnTo>
                    <a:lnTo>
                      <a:pt x="2331" y="2716"/>
                    </a:lnTo>
                    <a:lnTo>
                      <a:pt x="2468" y="3374"/>
                    </a:lnTo>
                    <a:lnTo>
                      <a:pt x="2496" y="3703"/>
                    </a:lnTo>
                    <a:lnTo>
                      <a:pt x="2523" y="4032"/>
                    </a:lnTo>
                    <a:lnTo>
                      <a:pt x="2523" y="4389"/>
                    </a:lnTo>
                    <a:lnTo>
                      <a:pt x="2523" y="4718"/>
                    </a:lnTo>
                    <a:lnTo>
                      <a:pt x="2468" y="5047"/>
                    </a:lnTo>
                    <a:lnTo>
                      <a:pt x="2413" y="5376"/>
                    </a:lnTo>
                    <a:lnTo>
                      <a:pt x="2249" y="5897"/>
                    </a:lnTo>
                    <a:lnTo>
                      <a:pt x="2057" y="6418"/>
                    </a:lnTo>
                    <a:lnTo>
                      <a:pt x="1673" y="7460"/>
                    </a:lnTo>
                    <a:lnTo>
                      <a:pt x="823" y="9599"/>
                    </a:lnTo>
                    <a:lnTo>
                      <a:pt x="411" y="10669"/>
                    </a:lnTo>
                    <a:lnTo>
                      <a:pt x="0" y="11766"/>
                    </a:lnTo>
                    <a:lnTo>
                      <a:pt x="0" y="11793"/>
                    </a:lnTo>
                    <a:lnTo>
                      <a:pt x="28" y="11821"/>
                    </a:lnTo>
                    <a:lnTo>
                      <a:pt x="55" y="11821"/>
                    </a:lnTo>
                    <a:lnTo>
                      <a:pt x="82" y="11793"/>
                    </a:lnTo>
                    <a:lnTo>
                      <a:pt x="466" y="10751"/>
                    </a:lnTo>
                    <a:lnTo>
                      <a:pt x="850" y="9737"/>
                    </a:lnTo>
                    <a:lnTo>
                      <a:pt x="1646" y="7707"/>
                    </a:lnTo>
                    <a:lnTo>
                      <a:pt x="2057" y="6692"/>
                    </a:lnTo>
                    <a:lnTo>
                      <a:pt x="2249" y="6199"/>
                    </a:lnTo>
                    <a:lnTo>
                      <a:pt x="2413" y="5678"/>
                    </a:lnTo>
                    <a:lnTo>
                      <a:pt x="2496" y="5349"/>
                    </a:lnTo>
                    <a:lnTo>
                      <a:pt x="2551" y="5047"/>
                    </a:lnTo>
                    <a:lnTo>
                      <a:pt x="2605" y="4718"/>
                    </a:lnTo>
                    <a:lnTo>
                      <a:pt x="2605" y="4389"/>
                    </a:lnTo>
                    <a:lnTo>
                      <a:pt x="2605" y="4060"/>
                    </a:lnTo>
                    <a:lnTo>
                      <a:pt x="2578" y="3731"/>
                    </a:lnTo>
                    <a:lnTo>
                      <a:pt x="2496" y="3100"/>
                    </a:lnTo>
                    <a:lnTo>
                      <a:pt x="2194" y="1564"/>
                    </a:lnTo>
                    <a:lnTo>
                      <a:pt x="2139" y="1180"/>
                    </a:lnTo>
                    <a:lnTo>
                      <a:pt x="2084" y="796"/>
                    </a:lnTo>
                    <a:lnTo>
                      <a:pt x="2057" y="412"/>
                    </a:lnTo>
                    <a:lnTo>
                      <a:pt x="2057" y="28"/>
                    </a:lnTo>
                    <a:lnTo>
                      <a:pt x="205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7"/>
              <p:cNvSpPr/>
              <p:nvPr/>
            </p:nvSpPr>
            <p:spPr>
              <a:xfrm>
                <a:off x="7665625" y="2476700"/>
                <a:ext cx="38425" cy="280450"/>
              </a:xfrm>
              <a:custGeom>
                <a:avLst/>
                <a:gdLst/>
                <a:ahLst/>
                <a:cxnLst/>
                <a:rect l="l" t="t" r="r" b="b"/>
                <a:pathLst>
                  <a:path w="1537" h="11218" extrusionOk="0">
                    <a:moveTo>
                      <a:pt x="1482" y="0"/>
                    </a:moveTo>
                    <a:lnTo>
                      <a:pt x="1482" y="28"/>
                    </a:lnTo>
                    <a:lnTo>
                      <a:pt x="961" y="1125"/>
                    </a:lnTo>
                    <a:lnTo>
                      <a:pt x="714" y="1673"/>
                    </a:lnTo>
                    <a:lnTo>
                      <a:pt x="495" y="2249"/>
                    </a:lnTo>
                    <a:lnTo>
                      <a:pt x="303" y="2825"/>
                    </a:lnTo>
                    <a:lnTo>
                      <a:pt x="165" y="3401"/>
                    </a:lnTo>
                    <a:lnTo>
                      <a:pt x="56" y="4004"/>
                    </a:lnTo>
                    <a:lnTo>
                      <a:pt x="1" y="4608"/>
                    </a:lnTo>
                    <a:lnTo>
                      <a:pt x="1" y="5156"/>
                    </a:lnTo>
                    <a:lnTo>
                      <a:pt x="28" y="5705"/>
                    </a:lnTo>
                    <a:lnTo>
                      <a:pt x="56" y="6253"/>
                    </a:lnTo>
                    <a:lnTo>
                      <a:pt x="111" y="6774"/>
                    </a:lnTo>
                    <a:lnTo>
                      <a:pt x="275" y="7871"/>
                    </a:lnTo>
                    <a:lnTo>
                      <a:pt x="467" y="8941"/>
                    </a:lnTo>
                    <a:lnTo>
                      <a:pt x="906" y="11190"/>
                    </a:lnTo>
                    <a:lnTo>
                      <a:pt x="933" y="11217"/>
                    </a:lnTo>
                    <a:lnTo>
                      <a:pt x="988" y="11217"/>
                    </a:lnTo>
                    <a:lnTo>
                      <a:pt x="988" y="11162"/>
                    </a:lnTo>
                    <a:lnTo>
                      <a:pt x="577" y="9105"/>
                    </a:lnTo>
                    <a:lnTo>
                      <a:pt x="385" y="8063"/>
                    </a:lnTo>
                    <a:lnTo>
                      <a:pt x="248" y="7021"/>
                    </a:lnTo>
                    <a:lnTo>
                      <a:pt x="138" y="5979"/>
                    </a:lnTo>
                    <a:lnTo>
                      <a:pt x="83" y="5458"/>
                    </a:lnTo>
                    <a:lnTo>
                      <a:pt x="83" y="4937"/>
                    </a:lnTo>
                    <a:lnTo>
                      <a:pt x="111" y="4388"/>
                    </a:lnTo>
                    <a:lnTo>
                      <a:pt x="165" y="3840"/>
                    </a:lnTo>
                    <a:lnTo>
                      <a:pt x="275" y="3291"/>
                    </a:lnTo>
                    <a:lnTo>
                      <a:pt x="412" y="2743"/>
                    </a:lnTo>
                    <a:lnTo>
                      <a:pt x="659" y="2057"/>
                    </a:lnTo>
                    <a:lnTo>
                      <a:pt x="933" y="1372"/>
                    </a:lnTo>
                    <a:lnTo>
                      <a:pt x="1235" y="714"/>
                    </a:lnTo>
                    <a:lnTo>
                      <a:pt x="1537" y="55"/>
                    </a:lnTo>
                    <a:lnTo>
                      <a:pt x="1537" y="28"/>
                    </a:lnTo>
                    <a:lnTo>
                      <a:pt x="153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7"/>
              <p:cNvSpPr/>
              <p:nvPr/>
            </p:nvSpPr>
            <p:spPr>
              <a:xfrm>
                <a:off x="7798650" y="2475325"/>
                <a:ext cx="131650" cy="88475"/>
              </a:xfrm>
              <a:custGeom>
                <a:avLst/>
                <a:gdLst/>
                <a:ahLst/>
                <a:cxnLst/>
                <a:rect l="l" t="t" r="r" b="b"/>
                <a:pathLst>
                  <a:path w="5266" h="3539" extrusionOk="0">
                    <a:moveTo>
                      <a:pt x="5211" y="1"/>
                    </a:moveTo>
                    <a:lnTo>
                      <a:pt x="5183" y="28"/>
                    </a:lnTo>
                    <a:lnTo>
                      <a:pt x="4882" y="522"/>
                    </a:lnTo>
                    <a:lnTo>
                      <a:pt x="4525" y="1015"/>
                    </a:lnTo>
                    <a:lnTo>
                      <a:pt x="4141" y="1454"/>
                    </a:lnTo>
                    <a:lnTo>
                      <a:pt x="3730" y="1920"/>
                    </a:lnTo>
                    <a:lnTo>
                      <a:pt x="3319" y="2332"/>
                    </a:lnTo>
                    <a:lnTo>
                      <a:pt x="2880" y="2743"/>
                    </a:lnTo>
                    <a:lnTo>
                      <a:pt x="2414" y="3127"/>
                    </a:lnTo>
                    <a:lnTo>
                      <a:pt x="1981" y="3458"/>
                    </a:lnTo>
                    <a:lnTo>
                      <a:pt x="1701" y="3127"/>
                    </a:lnTo>
                    <a:lnTo>
                      <a:pt x="1426" y="2770"/>
                    </a:lnTo>
                    <a:lnTo>
                      <a:pt x="1152" y="2387"/>
                    </a:lnTo>
                    <a:lnTo>
                      <a:pt x="905" y="2003"/>
                    </a:lnTo>
                    <a:lnTo>
                      <a:pt x="658" y="1619"/>
                    </a:lnTo>
                    <a:lnTo>
                      <a:pt x="439" y="1207"/>
                    </a:lnTo>
                    <a:lnTo>
                      <a:pt x="247" y="796"/>
                    </a:lnTo>
                    <a:lnTo>
                      <a:pt x="55" y="385"/>
                    </a:lnTo>
                    <a:lnTo>
                      <a:pt x="55" y="357"/>
                    </a:lnTo>
                    <a:lnTo>
                      <a:pt x="0" y="357"/>
                    </a:lnTo>
                    <a:lnTo>
                      <a:pt x="0" y="385"/>
                    </a:lnTo>
                    <a:lnTo>
                      <a:pt x="0" y="412"/>
                    </a:lnTo>
                    <a:lnTo>
                      <a:pt x="165" y="823"/>
                    </a:lnTo>
                    <a:lnTo>
                      <a:pt x="384" y="1262"/>
                    </a:lnTo>
                    <a:lnTo>
                      <a:pt x="604" y="1646"/>
                    </a:lnTo>
                    <a:lnTo>
                      <a:pt x="823" y="2057"/>
                    </a:lnTo>
                    <a:lnTo>
                      <a:pt x="1097" y="2441"/>
                    </a:lnTo>
                    <a:lnTo>
                      <a:pt x="1344" y="2825"/>
                    </a:lnTo>
                    <a:lnTo>
                      <a:pt x="1646" y="3182"/>
                    </a:lnTo>
                    <a:lnTo>
                      <a:pt x="1947" y="3538"/>
                    </a:lnTo>
                    <a:lnTo>
                      <a:pt x="1975" y="3538"/>
                    </a:lnTo>
                    <a:lnTo>
                      <a:pt x="2468" y="3182"/>
                    </a:lnTo>
                    <a:lnTo>
                      <a:pt x="2935" y="2798"/>
                    </a:lnTo>
                    <a:lnTo>
                      <a:pt x="3373" y="2387"/>
                    </a:lnTo>
                    <a:lnTo>
                      <a:pt x="3812" y="1975"/>
                    </a:lnTo>
                    <a:lnTo>
                      <a:pt x="4196" y="1509"/>
                    </a:lnTo>
                    <a:lnTo>
                      <a:pt x="4580" y="1043"/>
                    </a:lnTo>
                    <a:lnTo>
                      <a:pt x="4937" y="577"/>
                    </a:lnTo>
                    <a:lnTo>
                      <a:pt x="5266" y="55"/>
                    </a:lnTo>
                    <a:lnTo>
                      <a:pt x="5266" y="28"/>
                    </a:lnTo>
                    <a:lnTo>
                      <a:pt x="526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7"/>
              <p:cNvSpPr/>
              <p:nvPr/>
            </p:nvSpPr>
            <p:spPr>
              <a:xfrm>
                <a:off x="7701275" y="2484925"/>
                <a:ext cx="93975" cy="78875"/>
              </a:xfrm>
              <a:custGeom>
                <a:avLst/>
                <a:gdLst/>
                <a:ahLst/>
                <a:cxnLst/>
                <a:rect l="l" t="t" r="r" b="b"/>
                <a:pathLst>
                  <a:path w="3759" h="3155" extrusionOk="0">
                    <a:moveTo>
                      <a:pt x="3703" y="1"/>
                    </a:moveTo>
                    <a:lnTo>
                      <a:pt x="3676" y="28"/>
                    </a:lnTo>
                    <a:lnTo>
                      <a:pt x="2497" y="2524"/>
                    </a:lnTo>
                    <a:lnTo>
                      <a:pt x="2442" y="2688"/>
                    </a:lnTo>
                    <a:lnTo>
                      <a:pt x="2359" y="2853"/>
                    </a:lnTo>
                    <a:lnTo>
                      <a:pt x="2250" y="2990"/>
                    </a:lnTo>
                    <a:lnTo>
                      <a:pt x="2167" y="3045"/>
                    </a:lnTo>
                    <a:lnTo>
                      <a:pt x="2085" y="3072"/>
                    </a:lnTo>
                    <a:lnTo>
                      <a:pt x="1948" y="3072"/>
                    </a:lnTo>
                    <a:lnTo>
                      <a:pt x="1838" y="3017"/>
                    </a:lnTo>
                    <a:lnTo>
                      <a:pt x="1592" y="2853"/>
                    </a:lnTo>
                    <a:lnTo>
                      <a:pt x="1180" y="2551"/>
                    </a:lnTo>
                    <a:lnTo>
                      <a:pt x="796" y="2222"/>
                    </a:lnTo>
                    <a:lnTo>
                      <a:pt x="412" y="1838"/>
                    </a:lnTo>
                    <a:lnTo>
                      <a:pt x="56" y="1454"/>
                    </a:lnTo>
                    <a:lnTo>
                      <a:pt x="28" y="1427"/>
                    </a:lnTo>
                    <a:lnTo>
                      <a:pt x="1" y="1454"/>
                    </a:lnTo>
                    <a:lnTo>
                      <a:pt x="1" y="1481"/>
                    </a:lnTo>
                    <a:lnTo>
                      <a:pt x="1" y="1509"/>
                    </a:lnTo>
                    <a:lnTo>
                      <a:pt x="330" y="1893"/>
                    </a:lnTo>
                    <a:lnTo>
                      <a:pt x="714" y="2277"/>
                    </a:lnTo>
                    <a:lnTo>
                      <a:pt x="1125" y="2633"/>
                    </a:lnTo>
                    <a:lnTo>
                      <a:pt x="1537" y="2935"/>
                    </a:lnTo>
                    <a:lnTo>
                      <a:pt x="1729" y="3045"/>
                    </a:lnTo>
                    <a:lnTo>
                      <a:pt x="1948" y="3127"/>
                    </a:lnTo>
                    <a:lnTo>
                      <a:pt x="2058" y="3154"/>
                    </a:lnTo>
                    <a:lnTo>
                      <a:pt x="2167" y="3127"/>
                    </a:lnTo>
                    <a:lnTo>
                      <a:pt x="2277" y="3100"/>
                    </a:lnTo>
                    <a:lnTo>
                      <a:pt x="2359" y="2990"/>
                    </a:lnTo>
                    <a:lnTo>
                      <a:pt x="2442" y="2825"/>
                    </a:lnTo>
                    <a:lnTo>
                      <a:pt x="2524" y="2661"/>
                    </a:lnTo>
                    <a:lnTo>
                      <a:pt x="2689" y="2332"/>
                    </a:lnTo>
                    <a:lnTo>
                      <a:pt x="3018" y="1646"/>
                    </a:lnTo>
                    <a:lnTo>
                      <a:pt x="3758" y="55"/>
                    </a:lnTo>
                    <a:lnTo>
                      <a:pt x="3758" y="28"/>
                    </a:lnTo>
                    <a:lnTo>
                      <a:pt x="373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7"/>
              <p:cNvSpPr/>
              <p:nvPr/>
            </p:nvSpPr>
            <p:spPr>
              <a:xfrm>
                <a:off x="7525775" y="2600100"/>
                <a:ext cx="39100" cy="598575"/>
              </a:xfrm>
              <a:custGeom>
                <a:avLst/>
                <a:gdLst/>
                <a:ahLst/>
                <a:cxnLst/>
                <a:rect l="l" t="t" r="r" b="b"/>
                <a:pathLst>
                  <a:path w="1564" h="23943" extrusionOk="0">
                    <a:moveTo>
                      <a:pt x="1289" y="1"/>
                    </a:moveTo>
                    <a:lnTo>
                      <a:pt x="1262" y="28"/>
                    </a:lnTo>
                    <a:lnTo>
                      <a:pt x="1262" y="56"/>
                    </a:lnTo>
                    <a:lnTo>
                      <a:pt x="1289" y="2195"/>
                    </a:lnTo>
                    <a:lnTo>
                      <a:pt x="1399" y="6720"/>
                    </a:lnTo>
                    <a:lnTo>
                      <a:pt x="1481" y="10779"/>
                    </a:lnTo>
                    <a:lnTo>
                      <a:pt x="1481" y="11766"/>
                    </a:lnTo>
                    <a:lnTo>
                      <a:pt x="1481" y="12095"/>
                    </a:lnTo>
                    <a:lnTo>
                      <a:pt x="1426" y="12424"/>
                    </a:lnTo>
                    <a:lnTo>
                      <a:pt x="1152" y="14536"/>
                    </a:lnTo>
                    <a:lnTo>
                      <a:pt x="631" y="18649"/>
                    </a:lnTo>
                    <a:lnTo>
                      <a:pt x="110" y="22763"/>
                    </a:lnTo>
                    <a:lnTo>
                      <a:pt x="0" y="23915"/>
                    </a:lnTo>
                    <a:lnTo>
                      <a:pt x="0" y="23942"/>
                    </a:lnTo>
                    <a:lnTo>
                      <a:pt x="55" y="23942"/>
                    </a:lnTo>
                    <a:lnTo>
                      <a:pt x="83" y="23915"/>
                    </a:lnTo>
                    <a:lnTo>
                      <a:pt x="576" y="19719"/>
                    </a:lnTo>
                    <a:lnTo>
                      <a:pt x="1125" y="15496"/>
                    </a:lnTo>
                    <a:lnTo>
                      <a:pt x="1372" y="13494"/>
                    </a:lnTo>
                    <a:lnTo>
                      <a:pt x="1509" y="12397"/>
                    </a:lnTo>
                    <a:lnTo>
                      <a:pt x="1536" y="12122"/>
                    </a:lnTo>
                    <a:lnTo>
                      <a:pt x="1564" y="11848"/>
                    </a:lnTo>
                    <a:lnTo>
                      <a:pt x="1564" y="11464"/>
                    </a:lnTo>
                    <a:lnTo>
                      <a:pt x="1564" y="11108"/>
                    </a:lnTo>
                    <a:lnTo>
                      <a:pt x="1481" y="7268"/>
                    </a:lnTo>
                    <a:lnTo>
                      <a:pt x="1399" y="2661"/>
                    </a:lnTo>
                    <a:lnTo>
                      <a:pt x="1344" y="933"/>
                    </a:lnTo>
                    <a:lnTo>
                      <a:pt x="1344" y="522"/>
                    </a:lnTo>
                    <a:lnTo>
                      <a:pt x="1344" y="83"/>
                    </a:lnTo>
                    <a:lnTo>
                      <a:pt x="1344" y="56"/>
                    </a:lnTo>
                    <a:lnTo>
                      <a:pt x="1317" y="28"/>
                    </a:lnTo>
                    <a:lnTo>
                      <a:pt x="128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7"/>
              <p:cNvSpPr/>
              <p:nvPr/>
            </p:nvSpPr>
            <p:spPr>
              <a:xfrm>
                <a:off x="7607350" y="2554850"/>
                <a:ext cx="207075" cy="570450"/>
              </a:xfrm>
              <a:custGeom>
                <a:avLst/>
                <a:gdLst/>
                <a:ahLst/>
                <a:cxnLst/>
                <a:rect l="l" t="t" r="r" b="b"/>
                <a:pathLst>
                  <a:path w="8283" h="22818" extrusionOk="0">
                    <a:moveTo>
                      <a:pt x="7405" y="1"/>
                    </a:moveTo>
                    <a:lnTo>
                      <a:pt x="7186" y="275"/>
                    </a:lnTo>
                    <a:lnTo>
                      <a:pt x="6994" y="522"/>
                    </a:lnTo>
                    <a:lnTo>
                      <a:pt x="6830" y="796"/>
                    </a:lnTo>
                    <a:lnTo>
                      <a:pt x="6665" y="1098"/>
                    </a:lnTo>
                    <a:lnTo>
                      <a:pt x="6528" y="1400"/>
                    </a:lnTo>
                    <a:lnTo>
                      <a:pt x="6391" y="1701"/>
                    </a:lnTo>
                    <a:lnTo>
                      <a:pt x="6199" y="2332"/>
                    </a:lnTo>
                    <a:lnTo>
                      <a:pt x="6034" y="2963"/>
                    </a:lnTo>
                    <a:lnTo>
                      <a:pt x="5897" y="3648"/>
                    </a:lnTo>
                    <a:lnTo>
                      <a:pt x="5815" y="4306"/>
                    </a:lnTo>
                    <a:lnTo>
                      <a:pt x="5733" y="4965"/>
                    </a:lnTo>
                    <a:lnTo>
                      <a:pt x="5623" y="6308"/>
                    </a:lnTo>
                    <a:lnTo>
                      <a:pt x="5568" y="6994"/>
                    </a:lnTo>
                    <a:lnTo>
                      <a:pt x="5486" y="7652"/>
                    </a:lnTo>
                    <a:lnTo>
                      <a:pt x="5376" y="8310"/>
                    </a:lnTo>
                    <a:lnTo>
                      <a:pt x="5239" y="8941"/>
                    </a:lnTo>
                    <a:lnTo>
                      <a:pt x="5019" y="9572"/>
                    </a:lnTo>
                    <a:lnTo>
                      <a:pt x="4910" y="9874"/>
                    </a:lnTo>
                    <a:lnTo>
                      <a:pt x="4773" y="10175"/>
                    </a:lnTo>
                    <a:lnTo>
                      <a:pt x="4608" y="10504"/>
                    </a:lnTo>
                    <a:lnTo>
                      <a:pt x="4416" y="10806"/>
                    </a:lnTo>
                    <a:lnTo>
                      <a:pt x="4032" y="11409"/>
                    </a:lnTo>
                    <a:lnTo>
                      <a:pt x="3593" y="11985"/>
                    </a:lnTo>
                    <a:lnTo>
                      <a:pt x="3127" y="12534"/>
                    </a:lnTo>
                    <a:lnTo>
                      <a:pt x="2195" y="13631"/>
                    </a:lnTo>
                    <a:lnTo>
                      <a:pt x="1756" y="14207"/>
                    </a:lnTo>
                    <a:lnTo>
                      <a:pt x="1372" y="14810"/>
                    </a:lnTo>
                    <a:lnTo>
                      <a:pt x="1207" y="15112"/>
                    </a:lnTo>
                    <a:lnTo>
                      <a:pt x="1043" y="15441"/>
                    </a:lnTo>
                    <a:lnTo>
                      <a:pt x="906" y="15770"/>
                    </a:lnTo>
                    <a:lnTo>
                      <a:pt x="769" y="16154"/>
                    </a:lnTo>
                    <a:lnTo>
                      <a:pt x="522" y="16894"/>
                    </a:lnTo>
                    <a:lnTo>
                      <a:pt x="330" y="17635"/>
                    </a:lnTo>
                    <a:lnTo>
                      <a:pt x="193" y="18320"/>
                    </a:lnTo>
                    <a:lnTo>
                      <a:pt x="83" y="18841"/>
                    </a:lnTo>
                    <a:lnTo>
                      <a:pt x="1" y="19362"/>
                    </a:lnTo>
                    <a:lnTo>
                      <a:pt x="385" y="20459"/>
                    </a:lnTo>
                    <a:lnTo>
                      <a:pt x="769" y="21584"/>
                    </a:lnTo>
                    <a:lnTo>
                      <a:pt x="1207" y="22818"/>
                    </a:lnTo>
                    <a:lnTo>
                      <a:pt x="4389" y="20542"/>
                    </a:lnTo>
                    <a:lnTo>
                      <a:pt x="4553" y="20021"/>
                    </a:lnTo>
                    <a:lnTo>
                      <a:pt x="4690" y="19472"/>
                    </a:lnTo>
                    <a:lnTo>
                      <a:pt x="4910" y="18348"/>
                    </a:lnTo>
                    <a:lnTo>
                      <a:pt x="5019" y="17772"/>
                    </a:lnTo>
                    <a:lnTo>
                      <a:pt x="5157" y="17223"/>
                    </a:lnTo>
                    <a:lnTo>
                      <a:pt x="5321" y="16702"/>
                    </a:lnTo>
                    <a:lnTo>
                      <a:pt x="5431" y="16428"/>
                    </a:lnTo>
                    <a:lnTo>
                      <a:pt x="5541" y="16181"/>
                    </a:lnTo>
                    <a:lnTo>
                      <a:pt x="5787" y="15770"/>
                    </a:lnTo>
                    <a:lnTo>
                      <a:pt x="6062" y="15359"/>
                    </a:lnTo>
                    <a:lnTo>
                      <a:pt x="6638" y="14563"/>
                    </a:lnTo>
                    <a:lnTo>
                      <a:pt x="6939" y="14179"/>
                    </a:lnTo>
                    <a:lnTo>
                      <a:pt x="7213" y="13795"/>
                    </a:lnTo>
                    <a:lnTo>
                      <a:pt x="7488" y="13384"/>
                    </a:lnTo>
                    <a:lnTo>
                      <a:pt x="7707" y="12945"/>
                    </a:lnTo>
                    <a:lnTo>
                      <a:pt x="7872" y="12589"/>
                    </a:lnTo>
                    <a:lnTo>
                      <a:pt x="8009" y="12260"/>
                    </a:lnTo>
                    <a:lnTo>
                      <a:pt x="8091" y="11876"/>
                    </a:lnTo>
                    <a:lnTo>
                      <a:pt x="8173" y="11519"/>
                    </a:lnTo>
                    <a:lnTo>
                      <a:pt x="8228" y="11135"/>
                    </a:lnTo>
                    <a:lnTo>
                      <a:pt x="8283" y="10779"/>
                    </a:lnTo>
                    <a:lnTo>
                      <a:pt x="8283" y="10395"/>
                    </a:lnTo>
                    <a:lnTo>
                      <a:pt x="8283" y="10011"/>
                    </a:lnTo>
                    <a:lnTo>
                      <a:pt x="8256" y="9243"/>
                    </a:lnTo>
                    <a:lnTo>
                      <a:pt x="8173" y="8448"/>
                    </a:lnTo>
                    <a:lnTo>
                      <a:pt x="8064" y="7680"/>
                    </a:lnTo>
                    <a:lnTo>
                      <a:pt x="7926" y="6939"/>
                    </a:lnTo>
                    <a:lnTo>
                      <a:pt x="7817" y="6171"/>
                    </a:lnTo>
                    <a:lnTo>
                      <a:pt x="7680" y="5403"/>
                    </a:lnTo>
                    <a:lnTo>
                      <a:pt x="7597" y="4636"/>
                    </a:lnTo>
                    <a:lnTo>
                      <a:pt x="7543" y="3868"/>
                    </a:lnTo>
                    <a:lnTo>
                      <a:pt x="7570" y="3100"/>
                    </a:lnTo>
                    <a:lnTo>
                      <a:pt x="7597" y="2716"/>
                    </a:lnTo>
                    <a:lnTo>
                      <a:pt x="7625" y="2332"/>
                    </a:lnTo>
                    <a:lnTo>
                      <a:pt x="7707" y="1975"/>
                    </a:lnTo>
                    <a:lnTo>
                      <a:pt x="7789" y="1591"/>
                    </a:lnTo>
                    <a:lnTo>
                      <a:pt x="7899" y="1235"/>
                    </a:lnTo>
                    <a:lnTo>
                      <a:pt x="8036" y="878"/>
                    </a:lnTo>
                    <a:lnTo>
                      <a:pt x="74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7"/>
              <p:cNvSpPr/>
              <p:nvPr/>
            </p:nvSpPr>
            <p:spPr>
              <a:xfrm>
                <a:off x="7902175" y="2796875"/>
                <a:ext cx="307175" cy="255075"/>
              </a:xfrm>
              <a:custGeom>
                <a:avLst/>
                <a:gdLst/>
                <a:ahLst/>
                <a:cxnLst/>
                <a:rect l="l" t="t" r="r" b="b"/>
                <a:pathLst>
                  <a:path w="12287" h="10203" extrusionOk="0">
                    <a:moveTo>
                      <a:pt x="2359" y="1"/>
                    </a:moveTo>
                    <a:lnTo>
                      <a:pt x="2359" y="28"/>
                    </a:lnTo>
                    <a:lnTo>
                      <a:pt x="1564" y="2469"/>
                    </a:lnTo>
                    <a:lnTo>
                      <a:pt x="302" y="6308"/>
                    </a:lnTo>
                    <a:lnTo>
                      <a:pt x="0" y="7213"/>
                    </a:lnTo>
                    <a:lnTo>
                      <a:pt x="0" y="7241"/>
                    </a:lnTo>
                    <a:lnTo>
                      <a:pt x="28" y="7268"/>
                    </a:lnTo>
                    <a:lnTo>
                      <a:pt x="2660" y="8255"/>
                    </a:lnTo>
                    <a:lnTo>
                      <a:pt x="6829" y="9846"/>
                    </a:lnTo>
                    <a:lnTo>
                      <a:pt x="7761" y="10203"/>
                    </a:lnTo>
                    <a:lnTo>
                      <a:pt x="7789" y="10203"/>
                    </a:lnTo>
                    <a:lnTo>
                      <a:pt x="7816" y="10175"/>
                    </a:lnTo>
                    <a:lnTo>
                      <a:pt x="7816" y="10148"/>
                    </a:lnTo>
                    <a:lnTo>
                      <a:pt x="7789" y="10120"/>
                    </a:lnTo>
                    <a:lnTo>
                      <a:pt x="5156" y="9133"/>
                    </a:lnTo>
                    <a:lnTo>
                      <a:pt x="1015" y="7542"/>
                    </a:lnTo>
                    <a:lnTo>
                      <a:pt x="96" y="7201"/>
                    </a:lnTo>
                    <a:lnTo>
                      <a:pt x="878" y="4800"/>
                    </a:lnTo>
                    <a:lnTo>
                      <a:pt x="2139" y="933"/>
                    </a:lnTo>
                    <a:lnTo>
                      <a:pt x="2403" y="90"/>
                    </a:lnTo>
                    <a:lnTo>
                      <a:pt x="2403" y="90"/>
                    </a:lnTo>
                    <a:lnTo>
                      <a:pt x="3346" y="467"/>
                    </a:lnTo>
                    <a:lnTo>
                      <a:pt x="4306" y="823"/>
                    </a:lnTo>
                    <a:lnTo>
                      <a:pt x="6253" y="1536"/>
                    </a:lnTo>
                    <a:lnTo>
                      <a:pt x="10175" y="2935"/>
                    </a:lnTo>
                    <a:lnTo>
                      <a:pt x="12259" y="3676"/>
                    </a:lnTo>
                    <a:lnTo>
                      <a:pt x="12286" y="3676"/>
                    </a:lnTo>
                    <a:lnTo>
                      <a:pt x="12286" y="3621"/>
                    </a:lnTo>
                    <a:lnTo>
                      <a:pt x="12259" y="3621"/>
                    </a:lnTo>
                    <a:lnTo>
                      <a:pt x="10312" y="2880"/>
                    </a:lnTo>
                    <a:lnTo>
                      <a:pt x="8365" y="2195"/>
                    </a:lnTo>
                    <a:lnTo>
                      <a:pt x="6390" y="1482"/>
                    </a:lnTo>
                    <a:lnTo>
                      <a:pt x="4416" y="769"/>
                    </a:lnTo>
                    <a:lnTo>
                      <a:pt x="3401" y="385"/>
                    </a:lnTo>
                    <a:lnTo>
                      <a:pt x="238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7"/>
              <p:cNvSpPr/>
              <p:nvPr/>
            </p:nvSpPr>
            <p:spPr>
              <a:xfrm>
                <a:off x="7552500" y="3145850"/>
                <a:ext cx="59000" cy="56250"/>
              </a:xfrm>
              <a:custGeom>
                <a:avLst/>
                <a:gdLst/>
                <a:ahLst/>
                <a:cxnLst/>
                <a:rect l="l" t="t" r="r" b="b"/>
                <a:pathLst>
                  <a:path w="2360" h="2250" extrusionOk="0">
                    <a:moveTo>
                      <a:pt x="2359" y="1"/>
                    </a:moveTo>
                    <a:lnTo>
                      <a:pt x="577" y="220"/>
                    </a:lnTo>
                    <a:lnTo>
                      <a:pt x="330" y="275"/>
                    </a:lnTo>
                    <a:lnTo>
                      <a:pt x="220" y="302"/>
                    </a:lnTo>
                    <a:lnTo>
                      <a:pt x="111" y="385"/>
                    </a:lnTo>
                    <a:lnTo>
                      <a:pt x="28" y="522"/>
                    </a:lnTo>
                    <a:lnTo>
                      <a:pt x="1" y="659"/>
                    </a:lnTo>
                    <a:lnTo>
                      <a:pt x="1" y="796"/>
                    </a:lnTo>
                    <a:lnTo>
                      <a:pt x="28" y="961"/>
                    </a:lnTo>
                    <a:lnTo>
                      <a:pt x="83" y="1153"/>
                    </a:lnTo>
                    <a:lnTo>
                      <a:pt x="193" y="1345"/>
                    </a:lnTo>
                    <a:lnTo>
                      <a:pt x="330" y="1509"/>
                    </a:lnTo>
                    <a:lnTo>
                      <a:pt x="495" y="1701"/>
                    </a:lnTo>
                    <a:lnTo>
                      <a:pt x="878" y="2003"/>
                    </a:lnTo>
                    <a:lnTo>
                      <a:pt x="1235" y="2250"/>
                    </a:lnTo>
                    <a:lnTo>
                      <a:pt x="23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7"/>
              <p:cNvSpPr/>
              <p:nvPr/>
            </p:nvSpPr>
            <p:spPr>
              <a:xfrm>
                <a:off x="7573775" y="3148600"/>
                <a:ext cx="231750" cy="2075"/>
              </a:xfrm>
              <a:custGeom>
                <a:avLst/>
                <a:gdLst/>
                <a:ahLst/>
                <a:cxnLst/>
                <a:rect l="l" t="t" r="r" b="b"/>
                <a:pathLst>
                  <a:path w="9270" h="83" extrusionOk="0">
                    <a:moveTo>
                      <a:pt x="55" y="0"/>
                    </a:moveTo>
                    <a:lnTo>
                      <a:pt x="27" y="28"/>
                    </a:lnTo>
                    <a:lnTo>
                      <a:pt x="0" y="55"/>
                    </a:lnTo>
                    <a:lnTo>
                      <a:pt x="27" y="83"/>
                    </a:lnTo>
                    <a:lnTo>
                      <a:pt x="9242" y="83"/>
                    </a:lnTo>
                    <a:lnTo>
                      <a:pt x="9269" y="55"/>
                    </a:lnTo>
                    <a:lnTo>
                      <a:pt x="9242" y="28"/>
                    </a:lnTo>
                    <a:lnTo>
                      <a:pt x="921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7"/>
              <p:cNvSpPr/>
              <p:nvPr/>
            </p:nvSpPr>
            <p:spPr>
              <a:xfrm>
                <a:off x="7440075" y="2840750"/>
                <a:ext cx="36350" cy="104925"/>
              </a:xfrm>
              <a:custGeom>
                <a:avLst/>
                <a:gdLst/>
                <a:ahLst/>
                <a:cxnLst/>
                <a:rect l="l" t="t" r="r" b="b"/>
                <a:pathLst>
                  <a:path w="1454" h="4197" extrusionOk="0">
                    <a:moveTo>
                      <a:pt x="55" y="1"/>
                    </a:moveTo>
                    <a:lnTo>
                      <a:pt x="28" y="28"/>
                    </a:lnTo>
                    <a:lnTo>
                      <a:pt x="0" y="56"/>
                    </a:lnTo>
                    <a:lnTo>
                      <a:pt x="28" y="83"/>
                    </a:lnTo>
                    <a:lnTo>
                      <a:pt x="357" y="522"/>
                    </a:lnTo>
                    <a:lnTo>
                      <a:pt x="658" y="988"/>
                    </a:lnTo>
                    <a:lnTo>
                      <a:pt x="905" y="1482"/>
                    </a:lnTo>
                    <a:lnTo>
                      <a:pt x="1097" y="1975"/>
                    </a:lnTo>
                    <a:lnTo>
                      <a:pt x="1234" y="2524"/>
                    </a:lnTo>
                    <a:lnTo>
                      <a:pt x="1344" y="3045"/>
                    </a:lnTo>
                    <a:lnTo>
                      <a:pt x="1371" y="3621"/>
                    </a:lnTo>
                    <a:lnTo>
                      <a:pt x="1344" y="4169"/>
                    </a:lnTo>
                    <a:lnTo>
                      <a:pt x="1371" y="4197"/>
                    </a:lnTo>
                    <a:lnTo>
                      <a:pt x="1426" y="4197"/>
                    </a:lnTo>
                    <a:lnTo>
                      <a:pt x="1426" y="4169"/>
                    </a:lnTo>
                    <a:lnTo>
                      <a:pt x="1454" y="3593"/>
                    </a:lnTo>
                    <a:lnTo>
                      <a:pt x="1399" y="3045"/>
                    </a:lnTo>
                    <a:lnTo>
                      <a:pt x="1317" y="2496"/>
                    </a:lnTo>
                    <a:lnTo>
                      <a:pt x="1180" y="1948"/>
                    </a:lnTo>
                    <a:lnTo>
                      <a:pt x="960" y="1427"/>
                    </a:lnTo>
                    <a:lnTo>
                      <a:pt x="713" y="933"/>
                    </a:lnTo>
                    <a:lnTo>
                      <a:pt x="412" y="467"/>
                    </a:lnTo>
                    <a:lnTo>
                      <a:pt x="83" y="28"/>
                    </a:lnTo>
                    <a:lnTo>
                      <a:pt x="5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7"/>
              <p:cNvSpPr/>
              <p:nvPr/>
            </p:nvSpPr>
            <p:spPr>
              <a:xfrm>
                <a:off x="7733500" y="2296375"/>
                <a:ext cx="159775" cy="192700"/>
              </a:xfrm>
              <a:custGeom>
                <a:avLst/>
                <a:gdLst/>
                <a:ahLst/>
                <a:cxnLst/>
                <a:rect l="l" t="t" r="r" b="b"/>
                <a:pathLst>
                  <a:path w="6391" h="7708" extrusionOk="0">
                    <a:moveTo>
                      <a:pt x="6391" y="1"/>
                    </a:moveTo>
                    <a:lnTo>
                      <a:pt x="1" y="2442"/>
                    </a:lnTo>
                    <a:lnTo>
                      <a:pt x="1" y="7707"/>
                    </a:lnTo>
                    <a:lnTo>
                      <a:pt x="6391" y="7707"/>
                    </a:lnTo>
                    <a:lnTo>
                      <a:pt x="6391" y="1"/>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7"/>
              <p:cNvSpPr/>
              <p:nvPr/>
            </p:nvSpPr>
            <p:spPr>
              <a:xfrm>
                <a:off x="7630675" y="2031750"/>
                <a:ext cx="286600" cy="369550"/>
              </a:xfrm>
              <a:custGeom>
                <a:avLst/>
                <a:gdLst/>
                <a:ahLst/>
                <a:cxnLst/>
                <a:rect l="l" t="t" r="r" b="b"/>
                <a:pathLst>
                  <a:path w="11464" h="14782" extrusionOk="0">
                    <a:moveTo>
                      <a:pt x="5375" y="0"/>
                    </a:moveTo>
                    <a:lnTo>
                      <a:pt x="4827" y="55"/>
                    </a:lnTo>
                    <a:lnTo>
                      <a:pt x="4306" y="110"/>
                    </a:lnTo>
                    <a:lnTo>
                      <a:pt x="3785" y="192"/>
                    </a:lnTo>
                    <a:lnTo>
                      <a:pt x="3319" y="329"/>
                    </a:lnTo>
                    <a:lnTo>
                      <a:pt x="2880" y="494"/>
                    </a:lnTo>
                    <a:lnTo>
                      <a:pt x="2441" y="686"/>
                    </a:lnTo>
                    <a:lnTo>
                      <a:pt x="2057" y="932"/>
                    </a:lnTo>
                    <a:lnTo>
                      <a:pt x="1701" y="1207"/>
                    </a:lnTo>
                    <a:lnTo>
                      <a:pt x="1399" y="1508"/>
                    </a:lnTo>
                    <a:lnTo>
                      <a:pt x="1125" y="1837"/>
                    </a:lnTo>
                    <a:lnTo>
                      <a:pt x="878" y="2221"/>
                    </a:lnTo>
                    <a:lnTo>
                      <a:pt x="658" y="2633"/>
                    </a:lnTo>
                    <a:lnTo>
                      <a:pt x="494" y="3072"/>
                    </a:lnTo>
                    <a:lnTo>
                      <a:pt x="384" y="3565"/>
                    </a:lnTo>
                    <a:lnTo>
                      <a:pt x="302" y="4114"/>
                    </a:lnTo>
                    <a:lnTo>
                      <a:pt x="110" y="5951"/>
                    </a:lnTo>
                    <a:lnTo>
                      <a:pt x="28" y="7459"/>
                    </a:lnTo>
                    <a:lnTo>
                      <a:pt x="0" y="8748"/>
                    </a:lnTo>
                    <a:lnTo>
                      <a:pt x="0" y="9873"/>
                    </a:lnTo>
                    <a:lnTo>
                      <a:pt x="0" y="10257"/>
                    </a:lnTo>
                    <a:lnTo>
                      <a:pt x="28" y="10641"/>
                    </a:lnTo>
                    <a:lnTo>
                      <a:pt x="83" y="10997"/>
                    </a:lnTo>
                    <a:lnTo>
                      <a:pt x="165" y="11326"/>
                    </a:lnTo>
                    <a:lnTo>
                      <a:pt x="247" y="11628"/>
                    </a:lnTo>
                    <a:lnTo>
                      <a:pt x="357" y="11930"/>
                    </a:lnTo>
                    <a:lnTo>
                      <a:pt x="466" y="12204"/>
                    </a:lnTo>
                    <a:lnTo>
                      <a:pt x="604" y="12451"/>
                    </a:lnTo>
                    <a:lnTo>
                      <a:pt x="741" y="12698"/>
                    </a:lnTo>
                    <a:lnTo>
                      <a:pt x="878" y="12917"/>
                    </a:lnTo>
                    <a:lnTo>
                      <a:pt x="1207" y="13328"/>
                    </a:lnTo>
                    <a:lnTo>
                      <a:pt x="1563" y="13657"/>
                    </a:lnTo>
                    <a:lnTo>
                      <a:pt x="1920" y="13932"/>
                    </a:lnTo>
                    <a:lnTo>
                      <a:pt x="2304" y="14178"/>
                    </a:lnTo>
                    <a:lnTo>
                      <a:pt x="2633" y="14370"/>
                    </a:lnTo>
                    <a:lnTo>
                      <a:pt x="2962" y="14508"/>
                    </a:lnTo>
                    <a:lnTo>
                      <a:pt x="3264" y="14617"/>
                    </a:lnTo>
                    <a:lnTo>
                      <a:pt x="3703" y="14754"/>
                    </a:lnTo>
                    <a:lnTo>
                      <a:pt x="3867" y="14782"/>
                    </a:lnTo>
                    <a:lnTo>
                      <a:pt x="4553" y="14782"/>
                    </a:lnTo>
                    <a:lnTo>
                      <a:pt x="5183" y="14727"/>
                    </a:lnTo>
                    <a:lnTo>
                      <a:pt x="5759" y="14672"/>
                    </a:lnTo>
                    <a:lnTo>
                      <a:pt x="6308" y="14562"/>
                    </a:lnTo>
                    <a:lnTo>
                      <a:pt x="6829" y="14425"/>
                    </a:lnTo>
                    <a:lnTo>
                      <a:pt x="7295" y="14233"/>
                    </a:lnTo>
                    <a:lnTo>
                      <a:pt x="7734" y="14041"/>
                    </a:lnTo>
                    <a:lnTo>
                      <a:pt x="8145" y="13849"/>
                    </a:lnTo>
                    <a:lnTo>
                      <a:pt x="8502" y="13603"/>
                    </a:lnTo>
                    <a:lnTo>
                      <a:pt x="8831" y="13356"/>
                    </a:lnTo>
                    <a:lnTo>
                      <a:pt x="9133" y="13081"/>
                    </a:lnTo>
                    <a:lnTo>
                      <a:pt x="9407" y="12807"/>
                    </a:lnTo>
                    <a:lnTo>
                      <a:pt x="9654" y="12506"/>
                    </a:lnTo>
                    <a:lnTo>
                      <a:pt x="9873" y="12204"/>
                    </a:lnTo>
                    <a:lnTo>
                      <a:pt x="10065" y="11902"/>
                    </a:lnTo>
                    <a:lnTo>
                      <a:pt x="10257" y="11601"/>
                    </a:lnTo>
                    <a:lnTo>
                      <a:pt x="10394" y="11299"/>
                    </a:lnTo>
                    <a:lnTo>
                      <a:pt x="10531" y="10997"/>
                    </a:lnTo>
                    <a:lnTo>
                      <a:pt x="10723" y="10394"/>
                    </a:lnTo>
                    <a:lnTo>
                      <a:pt x="10888" y="9845"/>
                    </a:lnTo>
                    <a:lnTo>
                      <a:pt x="10970" y="9324"/>
                    </a:lnTo>
                    <a:lnTo>
                      <a:pt x="11025" y="8913"/>
                    </a:lnTo>
                    <a:lnTo>
                      <a:pt x="11025" y="8584"/>
                    </a:lnTo>
                    <a:lnTo>
                      <a:pt x="11052" y="8310"/>
                    </a:lnTo>
                    <a:lnTo>
                      <a:pt x="11409" y="5266"/>
                    </a:lnTo>
                    <a:lnTo>
                      <a:pt x="11464" y="4690"/>
                    </a:lnTo>
                    <a:lnTo>
                      <a:pt x="11436" y="4141"/>
                    </a:lnTo>
                    <a:lnTo>
                      <a:pt x="11354" y="3620"/>
                    </a:lnTo>
                    <a:lnTo>
                      <a:pt x="11244" y="3126"/>
                    </a:lnTo>
                    <a:lnTo>
                      <a:pt x="11052" y="2688"/>
                    </a:lnTo>
                    <a:lnTo>
                      <a:pt x="10833" y="2276"/>
                    </a:lnTo>
                    <a:lnTo>
                      <a:pt x="10559" y="1892"/>
                    </a:lnTo>
                    <a:lnTo>
                      <a:pt x="10257" y="1536"/>
                    </a:lnTo>
                    <a:lnTo>
                      <a:pt x="9900" y="1234"/>
                    </a:lnTo>
                    <a:lnTo>
                      <a:pt x="9489" y="960"/>
                    </a:lnTo>
                    <a:lnTo>
                      <a:pt x="9050" y="713"/>
                    </a:lnTo>
                    <a:lnTo>
                      <a:pt x="8557" y="494"/>
                    </a:lnTo>
                    <a:lnTo>
                      <a:pt x="8036" y="329"/>
                    </a:lnTo>
                    <a:lnTo>
                      <a:pt x="7487" y="192"/>
                    </a:lnTo>
                    <a:lnTo>
                      <a:pt x="6911" y="82"/>
                    </a:lnTo>
                    <a:lnTo>
                      <a:pt x="6280" y="0"/>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7"/>
              <p:cNvSpPr/>
              <p:nvPr/>
            </p:nvSpPr>
            <p:spPr>
              <a:xfrm>
                <a:off x="7630675" y="2031750"/>
                <a:ext cx="286600" cy="369550"/>
              </a:xfrm>
              <a:custGeom>
                <a:avLst/>
                <a:gdLst/>
                <a:ahLst/>
                <a:cxnLst/>
                <a:rect l="l" t="t" r="r" b="b"/>
                <a:pathLst>
                  <a:path w="11464" h="14782" fill="none" extrusionOk="0">
                    <a:moveTo>
                      <a:pt x="3867" y="14782"/>
                    </a:moveTo>
                    <a:lnTo>
                      <a:pt x="3867" y="14782"/>
                    </a:lnTo>
                    <a:lnTo>
                      <a:pt x="3703" y="14754"/>
                    </a:lnTo>
                    <a:lnTo>
                      <a:pt x="3264" y="14617"/>
                    </a:lnTo>
                    <a:lnTo>
                      <a:pt x="2962" y="14508"/>
                    </a:lnTo>
                    <a:lnTo>
                      <a:pt x="2633" y="14370"/>
                    </a:lnTo>
                    <a:lnTo>
                      <a:pt x="2304" y="14178"/>
                    </a:lnTo>
                    <a:lnTo>
                      <a:pt x="1920" y="13932"/>
                    </a:lnTo>
                    <a:lnTo>
                      <a:pt x="1563" y="13657"/>
                    </a:lnTo>
                    <a:lnTo>
                      <a:pt x="1207" y="13328"/>
                    </a:lnTo>
                    <a:lnTo>
                      <a:pt x="878" y="12917"/>
                    </a:lnTo>
                    <a:lnTo>
                      <a:pt x="741" y="12698"/>
                    </a:lnTo>
                    <a:lnTo>
                      <a:pt x="604" y="12451"/>
                    </a:lnTo>
                    <a:lnTo>
                      <a:pt x="466" y="12204"/>
                    </a:lnTo>
                    <a:lnTo>
                      <a:pt x="357" y="11930"/>
                    </a:lnTo>
                    <a:lnTo>
                      <a:pt x="247" y="11628"/>
                    </a:lnTo>
                    <a:lnTo>
                      <a:pt x="165" y="11326"/>
                    </a:lnTo>
                    <a:lnTo>
                      <a:pt x="83" y="10997"/>
                    </a:lnTo>
                    <a:lnTo>
                      <a:pt x="28" y="10641"/>
                    </a:lnTo>
                    <a:lnTo>
                      <a:pt x="0" y="10257"/>
                    </a:lnTo>
                    <a:lnTo>
                      <a:pt x="0" y="9873"/>
                    </a:lnTo>
                    <a:lnTo>
                      <a:pt x="0" y="9873"/>
                    </a:lnTo>
                    <a:lnTo>
                      <a:pt x="0" y="8748"/>
                    </a:lnTo>
                    <a:lnTo>
                      <a:pt x="28" y="7459"/>
                    </a:lnTo>
                    <a:lnTo>
                      <a:pt x="110" y="5951"/>
                    </a:lnTo>
                    <a:lnTo>
                      <a:pt x="302" y="4114"/>
                    </a:lnTo>
                    <a:lnTo>
                      <a:pt x="302" y="4114"/>
                    </a:lnTo>
                    <a:lnTo>
                      <a:pt x="384" y="3565"/>
                    </a:lnTo>
                    <a:lnTo>
                      <a:pt x="494" y="3072"/>
                    </a:lnTo>
                    <a:lnTo>
                      <a:pt x="658" y="2633"/>
                    </a:lnTo>
                    <a:lnTo>
                      <a:pt x="878" y="2221"/>
                    </a:lnTo>
                    <a:lnTo>
                      <a:pt x="1125" y="1837"/>
                    </a:lnTo>
                    <a:lnTo>
                      <a:pt x="1399" y="1508"/>
                    </a:lnTo>
                    <a:lnTo>
                      <a:pt x="1701" y="1207"/>
                    </a:lnTo>
                    <a:lnTo>
                      <a:pt x="2057" y="932"/>
                    </a:lnTo>
                    <a:lnTo>
                      <a:pt x="2441" y="686"/>
                    </a:lnTo>
                    <a:lnTo>
                      <a:pt x="2880" y="494"/>
                    </a:lnTo>
                    <a:lnTo>
                      <a:pt x="3319" y="329"/>
                    </a:lnTo>
                    <a:lnTo>
                      <a:pt x="3785" y="192"/>
                    </a:lnTo>
                    <a:lnTo>
                      <a:pt x="4306" y="110"/>
                    </a:lnTo>
                    <a:lnTo>
                      <a:pt x="4827" y="55"/>
                    </a:lnTo>
                    <a:lnTo>
                      <a:pt x="5375" y="0"/>
                    </a:lnTo>
                    <a:lnTo>
                      <a:pt x="5979" y="0"/>
                    </a:lnTo>
                    <a:lnTo>
                      <a:pt x="6280" y="0"/>
                    </a:lnTo>
                    <a:lnTo>
                      <a:pt x="6280" y="0"/>
                    </a:lnTo>
                    <a:lnTo>
                      <a:pt x="6911" y="82"/>
                    </a:lnTo>
                    <a:lnTo>
                      <a:pt x="7487" y="192"/>
                    </a:lnTo>
                    <a:lnTo>
                      <a:pt x="8036" y="329"/>
                    </a:lnTo>
                    <a:lnTo>
                      <a:pt x="8557" y="494"/>
                    </a:lnTo>
                    <a:lnTo>
                      <a:pt x="9050" y="713"/>
                    </a:lnTo>
                    <a:lnTo>
                      <a:pt x="9489" y="960"/>
                    </a:lnTo>
                    <a:lnTo>
                      <a:pt x="9900" y="1234"/>
                    </a:lnTo>
                    <a:lnTo>
                      <a:pt x="10257" y="1536"/>
                    </a:lnTo>
                    <a:lnTo>
                      <a:pt x="10559" y="1892"/>
                    </a:lnTo>
                    <a:lnTo>
                      <a:pt x="10833" y="2276"/>
                    </a:lnTo>
                    <a:lnTo>
                      <a:pt x="11052" y="2688"/>
                    </a:lnTo>
                    <a:lnTo>
                      <a:pt x="11244" y="3126"/>
                    </a:lnTo>
                    <a:lnTo>
                      <a:pt x="11354" y="3620"/>
                    </a:lnTo>
                    <a:lnTo>
                      <a:pt x="11436" y="4141"/>
                    </a:lnTo>
                    <a:lnTo>
                      <a:pt x="11464" y="4690"/>
                    </a:lnTo>
                    <a:lnTo>
                      <a:pt x="11409" y="5266"/>
                    </a:lnTo>
                    <a:lnTo>
                      <a:pt x="11052" y="8310"/>
                    </a:lnTo>
                    <a:lnTo>
                      <a:pt x="11052" y="8310"/>
                    </a:lnTo>
                    <a:lnTo>
                      <a:pt x="11025" y="8584"/>
                    </a:lnTo>
                    <a:lnTo>
                      <a:pt x="11025" y="8913"/>
                    </a:lnTo>
                    <a:lnTo>
                      <a:pt x="10970" y="9324"/>
                    </a:lnTo>
                    <a:lnTo>
                      <a:pt x="10888" y="9845"/>
                    </a:lnTo>
                    <a:lnTo>
                      <a:pt x="10723" y="10394"/>
                    </a:lnTo>
                    <a:lnTo>
                      <a:pt x="10531" y="10997"/>
                    </a:lnTo>
                    <a:lnTo>
                      <a:pt x="10394" y="11299"/>
                    </a:lnTo>
                    <a:lnTo>
                      <a:pt x="10257" y="11601"/>
                    </a:lnTo>
                    <a:lnTo>
                      <a:pt x="10065" y="11902"/>
                    </a:lnTo>
                    <a:lnTo>
                      <a:pt x="9873" y="12204"/>
                    </a:lnTo>
                    <a:lnTo>
                      <a:pt x="9654" y="12506"/>
                    </a:lnTo>
                    <a:lnTo>
                      <a:pt x="9407" y="12807"/>
                    </a:lnTo>
                    <a:lnTo>
                      <a:pt x="9133" y="13081"/>
                    </a:lnTo>
                    <a:lnTo>
                      <a:pt x="8831" y="13356"/>
                    </a:lnTo>
                    <a:lnTo>
                      <a:pt x="8502" y="13603"/>
                    </a:lnTo>
                    <a:lnTo>
                      <a:pt x="8145" y="13849"/>
                    </a:lnTo>
                    <a:lnTo>
                      <a:pt x="7734" y="14041"/>
                    </a:lnTo>
                    <a:lnTo>
                      <a:pt x="7295" y="14233"/>
                    </a:lnTo>
                    <a:lnTo>
                      <a:pt x="6829" y="14425"/>
                    </a:lnTo>
                    <a:lnTo>
                      <a:pt x="6308" y="14562"/>
                    </a:lnTo>
                    <a:lnTo>
                      <a:pt x="5759" y="14672"/>
                    </a:lnTo>
                    <a:lnTo>
                      <a:pt x="5183" y="14727"/>
                    </a:lnTo>
                    <a:lnTo>
                      <a:pt x="4553" y="14782"/>
                    </a:lnTo>
                    <a:lnTo>
                      <a:pt x="3867" y="14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7"/>
              <p:cNvSpPr/>
              <p:nvPr/>
            </p:nvSpPr>
            <p:spPr>
              <a:xfrm>
                <a:off x="7659475" y="2205200"/>
                <a:ext cx="23325" cy="21950"/>
              </a:xfrm>
              <a:custGeom>
                <a:avLst/>
                <a:gdLst/>
                <a:ahLst/>
                <a:cxnLst/>
                <a:rect l="l" t="t" r="r" b="b"/>
                <a:pathLst>
                  <a:path w="933" h="878" extrusionOk="0">
                    <a:moveTo>
                      <a:pt x="411" y="0"/>
                    </a:moveTo>
                    <a:lnTo>
                      <a:pt x="329" y="28"/>
                    </a:lnTo>
                    <a:lnTo>
                      <a:pt x="247" y="55"/>
                    </a:lnTo>
                    <a:lnTo>
                      <a:pt x="165" y="110"/>
                    </a:lnTo>
                    <a:lnTo>
                      <a:pt x="110" y="165"/>
                    </a:lnTo>
                    <a:lnTo>
                      <a:pt x="55" y="220"/>
                    </a:lnTo>
                    <a:lnTo>
                      <a:pt x="28" y="302"/>
                    </a:lnTo>
                    <a:lnTo>
                      <a:pt x="0" y="412"/>
                    </a:lnTo>
                    <a:lnTo>
                      <a:pt x="28" y="494"/>
                    </a:lnTo>
                    <a:lnTo>
                      <a:pt x="28" y="576"/>
                    </a:lnTo>
                    <a:lnTo>
                      <a:pt x="82" y="659"/>
                    </a:lnTo>
                    <a:lnTo>
                      <a:pt x="137" y="713"/>
                    </a:lnTo>
                    <a:lnTo>
                      <a:pt x="192" y="768"/>
                    </a:lnTo>
                    <a:lnTo>
                      <a:pt x="274" y="823"/>
                    </a:lnTo>
                    <a:lnTo>
                      <a:pt x="357" y="851"/>
                    </a:lnTo>
                    <a:lnTo>
                      <a:pt x="439" y="878"/>
                    </a:lnTo>
                    <a:lnTo>
                      <a:pt x="549" y="878"/>
                    </a:lnTo>
                    <a:lnTo>
                      <a:pt x="631" y="851"/>
                    </a:lnTo>
                    <a:lnTo>
                      <a:pt x="713" y="823"/>
                    </a:lnTo>
                    <a:lnTo>
                      <a:pt x="795" y="768"/>
                    </a:lnTo>
                    <a:lnTo>
                      <a:pt x="850" y="713"/>
                    </a:lnTo>
                    <a:lnTo>
                      <a:pt x="878" y="631"/>
                    </a:lnTo>
                    <a:lnTo>
                      <a:pt x="933" y="549"/>
                    </a:lnTo>
                    <a:lnTo>
                      <a:pt x="933" y="467"/>
                    </a:lnTo>
                    <a:lnTo>
                      <a:pt x="933" y="384"/>
                    </a:lnTo>
                    <a:lnTo>
                      <a:pt x="905" y="302"/>
                    </a:lnTo>
                    <a:lnTo>
                      <a:pt x="878" y="220"/>
                    </a:lnTo>
                    <a:lnTo>
                      <a:pt x="823" y="138"/>
                    </a:lnTo>
                    <a:lnTo>
                      <a:pt x="741" y="83"/>
                    </a:lnTo>
                    <a:lnTo>
                      <a:pt x="686" y="55"/>
                    </a:lnTo>
                    <a:lnTo>
                      <a:pt x="60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7"/>
              <p:cNvSpPr/>
              <p:nvPr/>
            </p:nvSpPr>
            <p:spPr>
              <a:xfrm>
                <a:off x="7766425" y="2212750"/>
                <a:ext cx="23325" cy="21950"/>
              </a:xfrm>
              <a:custGeom>
                <a:avLst/>
                <a:gdLst/>
                <a:ahLst/>
                <a:cxnLst/>
                <a:rect l="l" t="t" r="r" b="b"/>
                <a:pathLst>
                  <a:path w="933" h="878" extrusionOk="0">
                    <a:moveTo>
                      <a:pt x="384" y="0"/>
                    </a:moveTo>
                    <a:lnTo>
                      <a:pt x="302" y="27"/>
                    </a:lnTo>
                    <a:lnTo>
                      <a:pt x="220" y="55"/>
                    </a:lnTo>
                    <a:lnTo>
                      <a:pt x="165" y="110"/>
                    </a:lnTo>
                    <a:lnTo>
                      <a:pt x="110" y="165"/>
                    </a:lnTo>
                    <a:lnTo>
                      <a:pt x="55" y="219"/>
                    </a:lnTo>
                    <a:lnTo>
                      <a:pt x="28" y="302"/>
                    </a:lnTo>
                    <a:lnTo>
                      <a:pt x="0" y="384"/>
                    </a:lnTo>
                    <a:lnTo>
                      <a:pt x="0" y="494"/>
                    </a:lnTo>
                    <a:lnTo>
                      <a:pt x="28" y="576"/>
                    </a:lnTo>
                    <a:lnTo>
                      <a:pt x="83" y="658"/>
                    </a:lnTo>
                    <a:lnTo>
                      <a:pt x="110" y="713"/>
                    </a:lnTo>
                    <a:lnTo>
                      <a:pt x="192" y="768"/>
                    </a:lnTo>
                    <a:lnTo>
                      <a:pt x="275" y="823"/>
                    </a:lnTo>
                    <a:lnTo>
                      <a:pt x="357" y="850"/>
                    </a:lnTo>
                    <a:lnTo>
                      <a:pt x="439" y="878"/>
                    </a:lnTo>
                    <a:lnTo>
                      <a:pt x="521" y="850"/>
                    </a:lnTo>
                    <a:lnTo>
                      <a:pt x="631" y="850"/>
                    </a:lnTo>
                    <a:lnTo>
                      <a:pt x="713" y="823"/>
                    </a:lnTo>
                    <a:lnTo>
                      <a:pt x="768" y="768"/>
                    </a:lnTo>
                    <a:lnTo>
                      <a:pt x="823" y="713"/>
                    </a:lnTo>
                    <a:lnTo>
                      <a:pt x="878" y="631"/>
                    </a:lnTo>
                    <a:lnTo>
                      <a:pt x="905" y="549"/>
                    </a:lnTo>
                    <a:lnTo>
                      <a:pt x="933" y="466"/>
                    </a:lnTo>
                    <a:lnTo>
                      <a:pt x="933" y="384"/>
                    </a:lnTo>
                    <a:lnTo>
                      <a:pt x="905" y="302"/>
                    </a:lnTo>
                    <a:lnTo>
                      <a:pt x="850" y="219"/>
                    </a:lnTo>
                    <a:lnTo>
                      <a:pt x="823" y="137"/>
                    </a:lnTo>
                    <a:lnTo>
                      <a:pt x="741" y="82"/>
                    </a:lnTo>
                    <a:lnTo>
                      <a:pt x="658" y="27"/>
                    </a:lnTo>
                    <a:lnTo>
                      <a:pt x="57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7"/>
              <p:cNvSpPr/>
              <p:nvPr/>
            </p:nvSpPr>
            <p:spPr>
              <a:xfrm>
                <a:off x="7777400" y="2182575"/>
                <a:ext cx="37725" cy="6200"/>
              </a:xfrm>
              <a:custGeom>
                <a:avLst/>
                <a:gdLst/>
                <a:ahLst/>
                <a:cxnLst/>
                <a:rect l="l" t="t" r="r" b="b"/>
                <a:pathLst>
                  <a:path w="1509" h="248" fill="none" extrusionOk="0">
                    <a:moveTo>
                      <a:pt x="1508" y="247"/>
                    </a:moveTo>
                    <a:lnTo>
                      <a:pt x="1508" y="247"/>
                    </a:lnTo>
                    <a:lnTo>
                      <a:pt x="1344" y="165"/>
                    </a:lnTo>
                    <a:lnTo>
                      <a:pt x="1152" y="83"/>
                    </a:lnTo>
                    <a:lnTo>
                      <a:pt x="960" y="28"/>
                    </a:lnTo>
                    <a:lnTo>
                      <a:pt x="768" y="0"/>
                    </a:lnTo>
                    <a:lnTo>
                      <a:pt x="576" y="28"/>
                    </a:lnTo>
                    <a:lnTo>
                      <a:pt x="384" y="55"/>
                    </a:lnTo>
                    <a:lnTo>
                      <a:pt x="192" y="110"/>
                    </a:lnTo>
                    <a:lnTo>
                      <a:pt x="0" y="192"/>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7"/>
              <p:cNvSpPr/>
              <p:nvPr/>
            </p:nvSpPr>
            <p:spPr>
              <a:xfrm>
                <a:off x="7658100" y="2178450"/>
                <a:ext cx="37050" cy="5525"/>
              </a:xfrm>
              <a:custGeom>
                <a:avLst/>
                <a:gdLst/>
                <a:ahLst/>
                <a:cxnLst/>
                <a:rect l="l" t="t" r="r" b="b"/>
                <a:pathLst>
                  <a:path w="1482" h="221" fill="none" extrusionOk="0">
                    <a:moveTo>
                      <a:pt x="1481" y="220"/>
                    </a:moveTo>
                    <a:lnTo>
                      <a:pt x="1481" y="220"/>
                    </a:lnTo>
                    <a:lnTo>
                      <a:pt x="1317" y="138"/>
                    </a:lnTo>
                    <a:lnTo>
                      <a:pt x="1125" y="56"/>
                    </a:lnTo>
                    <a:lnTo>
                      <a:pt x="933" y="1"/>
                    </a:lnTo>
                    <a:lnTo>
                      <a:pt x="741" y="1"/>
                    </a:lnTo>
                    <a:lnTo>
                      <a:pt x="549" y="1"/>
                    </a:lnTo>
                    <a:lnTo>
                      <a:pt x="357" y="28"/>
                    </a:lnTo>
                    <a:lnTo>
                      <a:pt x="165" y="83"/>
                    </a:lnTo>
                    <a:lnTo>
                      <a:pt x="0" y="165"/>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p:nvPr/>
            </p:nvSpPr>
            <p:spPr>
              <a:xfrm>
                <a:off x="7667700" y="2140075"/>
                <a:ext cx="30875" cy="1375"/>
              </a:xfrm>
              <a:custGeom>
                <a:avLst/>
                <a:gdLst/>
                <a:ahLst/>
                <a:cxnLst/>
                <a:rect l="l" t="t" r="r" b="b"/>
                <a:pathLst>
                  <a:path w="1235" h="55" fill="none" extrusionOk="0">
                    <a:moveTo>
                      <a:pt x="1234" y="55"/>
                    </a:moveTo>
                    <a:lnTo>
                      <a:pt x="1234" y="55"/>
                    </a:lnTo>
                    <a:lnTo>
                      <a:pt x="905" y="28"/>
                    </a:lnTo>
                    <a:lnTo>
                      <a:pt x="604" y="0"/>
                    </a:lnTo>
                    <a:lnTo>
                      <a:pt x="302" y="28"/>
                    </a:lnTo>
                    <a:lnTo>
                      <a:pt x="0" y="55"/>
                    </a:lnTo>
                  </a:path>
                </a:pathLst>
              </a:custGeom>
              <a:noFill/>
              <a:ln w="8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7"/>
              <p:cNvSpPr/>
              <p:nvPr/>
            </p:nvSpPr>
            <p:spPr>
              <a:xfrm>
                <a:off x="7783550" y="2151725"/>
                <a:ext cx="30875" cy="1400"/>
              </a:xfrm>
              <a:custGeom>
                <a:avLst/>
                <a:gdLst/>
                <a:ahLst/>
                <a:cxnLst/>
                <a:rect l="l" t="t" r="r" b="b"/>
                <a:pathLst>
                  <a:path w="1235" h="56" fill="none" extrusionOk="0">
                    <a:moveTo>
                      <a:pt x="1235" y="55"/>
                    </a:moveTo>
                    <a:lnTo>
                      <a:pt x="1235" y="55"/>
                    </a:lnTo>
                    <a:lnTo>
                      <a:pt x="933" y="28"/>
                    </a:lnTo>
                    <a:lnTo>
                      <a:pt x="632" y="0"/>
                    </a:lnTo>
                    <a:lnTo>
                      <a:pt x="303" y="28"/>
                    </a:lnTo>
                    <a:lnTo>
                      <a:pt x="1" y="55"/>
                    </a:lnTo>
                  </a:path>
                </a:pathLst>
              </a:custGeom>
              <a:noFill/>
              <a:ln w="8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7"/>
              <p:cNvSpPr/>
              <p:nvPr/>
            </p:nvSpPr>
            <p:spPr>
              <a:xfrm>
                <a:off x="7880225" y="2223025"/>
                <a:ext cx="66525" cy="80250"/>
              </a:xfrm>
              <a:custGeom>
                <a:avLst/>
                <a:gdLst/>
                <a:ahLst/>
                <a:cxnLst/>
                <a:rect l="l" t="t" r="r" b="b"/>
                <a:pathLst>
                  <a:path w="2661" h="3210" extrusionOk="0">
                    <a:moveTo>
                      <a:pt x="1015" y="0"/>
                    </a:moveTo>
                    <a:lnTo>
                      <a:pt x="823" y="55"/>
                    </a:lnTo>
                    <a:lnTo>
                      <a:pt x="604" y="110"/>
                    </a:lnTo>
                    <a:lnTo>
                      <a:pt x="412" y="192"/>
                    </a:lnTo>
                    <a:lnTo>
                      <a:pt x="220" y="275"/>
                    </a:lnTo>
                    <a:lnTo>
                      <a:pt x="1" y="2990"/>
                    </a:lnTo>
                    <a:lnTo>
                      <a:pt x="193" y="3072"/>
                    </a:lnTo>
                    <a:lnTo>
                      <a:pt x="412" y="3154"/>
                    </a:lnTo>
                    <a:lnTo>
                      <a:pt x="632" y="3209"/>
                    </a:lnTo>
                    <a:lnTo>
                      <a:pt x="1070" y="3209"/>
                    </a:lnTo>
                    <a:lnTo>
                      <a:pt x="1290" y="3182"/>
                    </a:lnTo>
                    <a:lnTo>
                      <a:pt x="1482" y="3127"/>
                    </a:lnTo>
                    <a:lnTo>
                      <a:pt x="1701" y="3045"/>
                    </a:lnTo>
                    <a:lnTo>
                      <a:pt x="1893" y="2935"/>
                    </a:lnTo>
                    <a:lnTo>
                      <a:pt x="2058" y="2798"/>
                    </a:lnTo>
                    <a:lnTo>
                      <a:pt x="2222" y="2661"/>
                    </a:lnTo>
                    <a:lnTo>
                      <a:pt x="2359" y="2469"/>
                    </a:lnTo>
                    <a:lnTo>
                      <a:pt x="2469" y="2277"/>
                    </a:lnTo>
                    <a:lnTo>
                      <a:pt x="2579" y="2057"/>
                    </a:lnTo>
                    <a:lnTo>
                      <a:pt x="2633" y="1838"/>
                    </a:lnTo>
                    <a:lnTo>
                      <a:pt x="2661" y="1618"/>
                    </a:lnTo>
                    <a:lnTo>
                      <a:pt x="2661" y="1399"/>
                    </a:lnTo>
                    <a:lnTo>
                      <a:pt x="2633" y="1152"/>
                    </a:lnTo>
                    <a:lnTo>
                      <a:pt x="2579" y="933"/>
                    </a:lnTo>
                    <a:lnTo>
                      <a:pt x="2469" y="741"/>
                    </a:lnTo>
                    <a:lnTo>
                      <a:pt x="2359" y="549"/>
                    </a:lnTo>
                    <a:lnTo>
                      <a:pt x="2195" y="384"/>
                    </a:lnTo>
                    <a:lnTo>
                      <a:pt x="2030" y="220"/>
                    </a:lnTo>
                    <a:lnTo>
                      <a:pt x="1838" y="110"/>
                    </a:lnTo>
                    <a:lnTo>
                      <a:pt x="1646" y="55"/>
                    </a:lnTo>
                    <a:lnTo>
                      <a:pt x="1454" y="0"/>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7"/>
              <p:cNvSpPr/>
              <p:nvPr/>
            </p:nvSpPr>
            <p:spPr>
              <a:xfrm>
                <a:off x="7896675" y="2248400"/>
                <a:ext cx="31575" cy="17150"/>
              </a:xfrm>
              <a:custGeom>
                <a:avLst/>
                <a:gdLst/>
                <a:ahLst/>
                <a:cxnLst/>
                <a:rect l="l" t="t" r="r" b="b"/>
                <a:pathLst>
                  <a:path w="1263" h="686" fill="none" extrusionOk="0">
                    <a:moveTo>
                      <a:pt x="1" y="686"/>
                    </a:moveTo>
                    <a:lnTo>
                      <a:pt x="1" y="686"/>
                    </a:lnTo>
                    <a:lnTo>
                      <a:pt x="56" y="521"/>
                    </a:lnTo>
                    <a:lnTo>
                      <a:pt x="138" y="384"/>
                    </a:lnTo>
                    <a:lnTo>
                      <a:pt x="275" y="247"/>
                    </a:lnTo>
                    <a:lnTo>
                      <a:pt x="440" y="137"/>
                    </a:lnTo>
                    <a:lnTo>
                      <a:pt x="632" y="55"/>
                    </a:lnTo>
                    <a:lnTo>
                      <a:pt x="824" y="0"/>
                    </a:lnTo>
                    <a:lnTo>
                      <a:pt x="1043" y="28"/>
                    </a:lnTo>
                    <a:lnTo>
                      <a:pt x="1262" y="110"/>
                    </a:lnTo>
                  </a:path>
                </a:pathLst>
              </a:custGeom>
              <a:solidFill>
                <a:schemeClr val="lt1"/>
              </a:solidFill>
              <a:ln w="2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7"/>
              <p:cNvSpPr/>
              <p:nvPr/>
            </p:nvSpPr>
            <p:spPr>
              <a:xfrm>
                <a:off x="7728700" y="2376600"/>
                <a:ext cx="80250" cy="26775"/>
              </a:xfrm>
              <a:custGeom>
                <a:avLst/>
                <a:gdLst/>
                <a:ahLst/>
                <a:cxnLst/>
                <a:rect l="l" t="t" r="r" b="b"/>
                <a:pathLst>
                  <a:path w="3210" h="1071" fill="none" extrusionOk="0">
                    <a:moveTo>
                      <a:pt x="1" y="1043"/>
                    </a:moveTo>
                    <a:lnTo>
                      <a:pt x="1" y="1043"/>
                    </a:lnTo>
                    <a:lnTo>
                      <a:pt x="440" y="1070"/>
                    </a:lnTo>
                    <a:lnTo>
                      <a:pt x="851" y="1043"/>
                    </a:lnTo>
                    <a:lnTo>
                      <a:pt x="1290" y="988"/>
                    </a:lnTo>
                    <a:lnTo>
                      <a:pt x="1701" y="878"/>
                    </a:lnTo>
                    <a:lnTo>
                      <a:pt x="2113" y="714"/>
                    </a:lnTo>
                    <a:lnTo>
                      <a:pt x="2497" y="522"/>
                    </a:lnTo>
                    <a:lnTo>
                      <a:pt x="2881" y="275"/>
                    </a:lnTo>
                    <a:lnTo>
                      <a:pt x="3210" y="1"/>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7"/>
              <p:cNvSpPr/>
              <p:nvPr/>
            </p:nvSpPr>
            <p:spPr>
              <a:xfrm>
                <a:off x="7702650" y="2210675"/>
                <a:ext cx="25400" cy="65850"/>
              </a:xfrm>
              <a:custGeom>
                <a:avLst/>
                <a:gdLst/>
                <a:ahLst/>
                <a:cxnLst/>
                <a:rect l="l" t="t" r="r" b="b"/>
                <a:pathLst>
                  <a:path w="1016" h="2634" extrusionOk="0">
                    <a:moveTo>
                      <a:pt x="961" y="1"/>
                    </a:moveTo>
                    <a:lnTo>
                      <a:pt x="933" y="28"/>
                    </a:lnTo>
                    <a:lnTo>
                      <a:pt x="741" y="1016"/>
                    </a:lnTo>
                    <a:lnTo>
                      <a:pt x="714" y="1262"/>
                    </a:lnTo>
                    <a:lnTo>
                      <a:pt x="686" y="1372"/>
                    </a:lnTo>
                    <a:lnTo>
                      <a:pt x="632" y="1509"/>
                    </a:lnTo>
                    <a:lnTo>
                      <a:pt x="604" y="1564"/>
                    </a:lnTo>
                    <a:lnTo>
                      <a:pt x="549" y="1591"/>
                    </a:lnTo>
                    <a:lnTo>
                      <a:pt x="248" y="1591"/>
                    </a:lnTo>
                    <a:lnTo>
                      <a:pt x="138" y="1619"/>
                    </a:lnTo>
                    <a:lnTo>
                      <a:pt x="56" y="1701"/>
                    </a:lnTo>
                    <a:lnTo>
                      <a:pt x="1" y="1783"/>
                    </a:lnTo>
                    <a:lnTo>
                      <a:pt x="28" y="1893"/>
                    </a:lnTo>
                    <a:lnTo>
                      <a:pt x="83" y="2003"/>
                    </a:lnTo>
                    <a:lnTo>
                      <a:pt x="138" y="2085"/>
                    </a:lnTo>
                    <a:lnTo>
                      <a:pt x="275" y="2222"/>
                    </a:lnTo>
                    <a:lnTo>
                      <a:pt x="549" y="2634"/>
                    </a:lnTo>
                    <a:lnTo>
                      <a:pt x="604" y="2634"/>
                    </a:lnTo>
                    <a:lnTo>
                      <a:pt x="632" y="2606"/>
                    </a:lnTo>
                    <a:lnTo>
                      <a:pt x="632" y="2551"/>
                    </a:lnTo>
                    <a:lnTo>
                      <a:pt x="357" y="2222"/>
                    </a:lnTo>
                    <a:lnTo>
                      <a:pt x="220" y="2058"/>
                    </a:lnTo>
                    <a:lnTo>
                      <a:pt x="138" y="1948"/>
                    </a:lnTo>
                    <a:lnTo>
                      <a:pt x="111" y="1866"/>
                    </a:lnTo>
                    <a:lnTo>
                      <a:pt x="83" y="1783"/>
                    </a:lnTo>
                    <a:lnTo>
                      <a:pt x="138" y="1729"/>
                    </a:lnTo>
                    <a:lnTo>
                      <a:pt x="193" y="1701"/>
                    </a:lnTo>
                    <a:lnTo>
                      <a:pt x="302" y="1674"/>
                    </a:lnTo>
                    <a:lnTo>
                      <a:pt x="494" y="1674"/>
                    </a:lnTo>
                    <a:lnTo>
                      <a:pt x="577" y="1646"/>
                    </a:lnTo>
                    <a:lnTo>
                      <a:pt x="659" y="1646"/>
                    </a:lnTo>
                    <a:lnTo>
                      <a:pt x="686" y="1591"/>
                    </a:lnTo>
                    <a:lnTo>
                      <a:pt x="714" y="1537"/>
                    </a:lnTo>
                    <a:lnTo>
                      <a:pt x="769" y="1399"/>
                    </a:lnTo>
                    <a:lnTo>
                      <a:pt x="851" y="933"/>
                    </a:lnTo>
                    <a:lnTo>
                      <a:pt x="1016" y="56"/>
                    </a:lnTo>
                    <a:lnTo>
                      <a:pt x="101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7"/>
              <p:cNvSpPr/>
              <p:nvPr/>
            </p:nvSpPr>
            <p:spPr>
              <a:xfrm>
                <a:off x="7725275" y="2281975"/>
                <a:ext cx="50075" cy="39800"/>
              </a:xfrm>
              <a:custGeom>
                <a:avLst/>
                <a:gdLst/>
                <a:ahLst/>
                <a:cxnLst/>
                <a:rect l="l" t="t" r="r" b="b"/>
                <a:pathLst>
                  <a:path w="2003" h="1592" extrusionOk="0">
                    <a:moveTo>
                      <a:pt x="1564" y="1"/>
                    </a:moveTo>
                    <a:lnTo>
                      <a:pt x="1482" y="28"/>
                    </a:lnTo>
                    <a:lnTo>
                      <a:pt x="1290" y="111"/>
                    </a:lnTo>
                    <a:lnTo>
                      <a:pt x="111" y="769"/>
                    </a:lnTo>
                    <a:lnTo>
                      <a:pt x="1" y="1016"/>
                    </a:lnTo>
                    <a:lnTo>
                      <a:pt x="165" y="1235"/>
                    </a:lnTo>
                    <a:lnTo>
                      <a:pt x="357" y="1400"/>
                    </a:lnTo>
                    <a:lnTo>
                      <a:pt x="604" y="1509"/>
                    </a:lnTo>
                    <a:lnTo>
                      <a:pt x="851" y="1564"/>
                    </a:lnTo>
                    <a:lnTo>
                      <a:pt x="988" y="1592"/>
                    </a:lnTo>
                    <a:lnTo>
                      <a:pt x="1125" y="1564"/>
                    </a:lnTo>
                    <a:lnTo>
                      <a:pt x="1372" y="1509"/>
                    </a:lnTo>
                    <a:lnTo>
                      <a:pt x="1509" y="1454"/>
                    </a:lnTo>
                    <a:lnTo>
                      <a:pt x="1619" y="1400"/>
                    </a:lnTo>
                    <a:lnTo>
                      <a:pt x="1729" y="1317"/>
                    </a:lnTo>
                    <a:lnTo>
                      <a:pt x="1811" y="1208"/>
                    </a:lnTo>
                    <a:lnTo>
                      <a:pt x="1893" y="1098"/>
                    </a:lnTo>
                    <a:lnTo>
                      <a:pt x="1948" y="988"/>
                    </a:lnTo>
                    <a:lnTo>
                      <a:pt x="1975" y="851"/>
                    </a:lnTo>
                    <a:lnTo>
                      <a:pt x="2003" y="714"/>
                    </a:lnTo>
                    <a:lnTo>
                      <a:pt x="2003" y="577"/>
                    </a:lnTo>
                    <a:lnTo>
                      <a:pt x="1975" y="467"/>
                    </a:lnTo>
                    <a:lnTo>
                      <a:pt x="1948" y="330"/>
                    </a:lnTo>
                    <a:lnTo>
                      <a:pt x="1893" y="220"/>
                    </a:lnTo>
                    <a:lnTo>
                      <a:pt x="1783" y="83"/>
                    </a:lnTo>
                    <a:lnTo>
                      <a:pt x="1729" y="56"/>
                    </a:lnTo>
                    <a:lnTo>
                      <a:pt x="1646" y="28"/>
                    </a:lnTo>
                    <a:lnTo>
                      <a:pt x="1564" y="1"/>
                    </a:lnTo>
                    <a:close/>
                  </a:path>
                </a:pathLst>
              </a:custGeom>
              <a:solidFill>
                <a:srgbClr val="A41C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7"/>
              <p:cNvSpPr/>
              <p:nvPr/>
            </p:nvSpPr>
            <p:spPr>
              <a:xfrm>
                <a:off x="7559375" y="1941250"/>
                <a:ext cx="418925" cy="322250"/>
              </a:xfrm>
              <a:custGeom>
                <a:avLst/>
                <a:gdLst/>
                <a:ahLst/>
                <a:cxnLst/>
                <a:rect l="l" t="t" r="r" b="b"/>
                <a:pathLst>
                  <a:path w="16757" h="12890" extrusionOk="0">
                    <a:moveTo>
                      <a:pt x="7679" y="0"/>
                    </a:moveTo>
                    <a:lnTo>
                      <a:pt x="7295" y="55"/>
                    </a:lnTo>
                    <a:lnTo>
                      <a:pt x="6884" y="137"/>
                    </a:lnTo>
                    <a:lnTo>
                      <a:pt x="6500" y="274"/>
                    </a:lnTo>
                    <a:lnTo>
                      <a:pt x="6143" y="439"/>
                    </a:lnTo>
                    <a:lnTo>
                      <a:pt x="5814" y="658"/>
                    </a:lnTo>
                    <a:lnTo>
                      <a:pt x="5512" y="932"/>
                    </a:lnTo>
                    <a:lnTo>
                      <a:pt x="5211" y="1234"/>
                    </a:lnTo>
                    <a:lnTo>
                      <a:pt x="5074" y="1371"/>
                    </a:lnTo>
                    <a:lnTo>
                      <a:pt x="4909" y="1508"/>
                    </a:lnTo>
                    <a:lnTo>
                      <a:pt x="4745" y="1591"/>
                    </a:lnTo>
                    <a:lnTo>
                      <a:pt x="4553" y="1645"/>
                    </a:lnTo>
                    <a:lnTo>
                      <a:pt x="4388" y="1673"/>
                    </a:lnTo>
                    <a:lnTo>
                      <a:pt x="3812" y="1673"/>
                    </a:lnTo>
                    <a:lnTo>
                      <a:pt x="3428" y="1645"/>
                    </a:lnTo>
                    <a:lnTo>
                      <a:pt x="3017" y="1645"/>
                    </a:lnTo>
                    <a:lnTo>
                      <a:pt x="2605" y="1700"/>
                    </a:lnTo>
                    <a:lnTo>
                      <a:pt x="2194" y="1755"/>
                    </a:lnTo>
                    <a:lnTo>
                      <a:pt x="1810" y="1892"/>
                    </a:lnTo>
                    <a:lnTo>
                      <a:pt x="1454" y="2029"/>
                    </a:lnTo>
                    <a:lnTo>
                      <a:pt x="1097" y="2249"/>
                    </a:lnTo>
                    <a:lnTo>
                      <a:pt x="768" y="2496"/>
                    </a:lnTo>
                    <a:lnTo>
                      <a:pt x="494" y="2770"/>
                    </a:lnTo>
                    <a:lnTo>
                      <a:pt x="384" y="2934"/>
                    </a:lnTo>
                    <a:lnTo>
                      <a:pt x="274" y="3126"/>
                    </a:lnTo>
                    <a:lnTo>
                      <a:pt x="192" y="3291"/>
                    </a:lnTo>
                    <a:lnTo>
                      <a:pt x="110" y="3483"/>
                    </a:lnTo>
                    <a:lnTo>
                      <a:pt x="55" y="3702"/>
                    </a:lnTo>
                    <a:lnTo>
                      <a:pt x="28" y="3894"/>
                    </a:lnTo>
                    <a:lnTo>
                      <a:pt x="0" y="4086"/>
                    </a:lnTo>
                    <a:lnTo>
                      <a:pt x="0" y="4306"/>
                    </a:lnTo>
                    <a:lnTo>
                      <a:pt x="0" y="4498"/>
                    </a:lnTo>
                    <a:lnTo>
                      <a:pt x="28" y="4690"/>
                    </a:lnTo>
                    <a:lnTo>
                      <a:pt x="82" y="4882"/>
                    </a:lnTo>
                    <a:lnTo>
                      <a:pt x="165" y="5074"/>
                    </a:lnTo>
                    <a:lnTo>
                      <a:pt x="247" y="5238"/>
                    </a:lnTo>
                    <a:lnTo>
                      <a:pt x="357" y="5403"/>
                    </a:lnTo>
                    <a:lnTo>
                      <a:pt x="466" y="5567"/>
                    </a:lnTo>
                    <a:lnTo>
                      <a:pt x="631" y="5704"/>
                    </a:lnTo>
                    <a:lnTo>
                      <a:pt x="905" y="5924"/>
                    </a:lnTo>
                    <a:lnTo>
                      <a:pt x="1179" y="6116"/>
                    </a:lnTo>
                    <a:lnTo>
                      <a:pt x="1289" y="6225"/>
                    </a:lnTo>
                    <a:lnTo>
                      <a:pt x="1399" y="6362"/>
                    </a:lnTo>
                    <a:lnTo>
                      <a:pt x="1481" y="6500"/>
                    </a:lnTo>
                    <a:lnTo>
                      <a:pt x="1508" y="6664"/>
                    </a:lnTo>
                    <a:lnTo>
                      <a:pt x="1536" y="6774"/>
                    </a:lnTo>
                    <a:lnTo>
                      <a:pt x="1508" y="6856"/>
                    </a:lnTo>
                    <a:lnTo>
                      <a:pt x="1454" y="7076"/>
                    </a:lnTo>
                    <a:lnTo>
                      <a:pt x="1289" y="7487"/>
                    </a:lnTo>
                    <a:lnTo>
                      <a:pt x="1234" y="7679"/>
                    </a:lnTo>
                    <a:lnTo>
                      <a:pt x="1207" y="7898"/>
                    </a:lnTo>
                    <a:lnTo>
                      <a:pt x="1207" y="8090"/>
                    </a:lnTo>
                    <a:lnTo>
                      <a:pt x="1234" y="8282"/>
                    </a:lnTo>
                    <a:lnTo>
                      <a:pt x="1289" y="8474"/>
                    </a:lnTo>
                    <a:lnTo>
                      <a:pt x="1344" y="8666"/>
                    </a:lnTo>
                    <a:lnTo>
                      <a:pt x="1454" y="8858"/>
                    </a:lnTo>
                    <a:lnTo>
                      <a:pt x="1563" y="9023"/>
                    </a:lnTo>
                    <a:lnTo>
                      <a:pt x="1673" y="9160"/>
                    </a:lnTo>
                    <a:lnTo>
                      <a:pt x="1838" y="9297"/>
                    </a:lnTo>
                    <a:lnTo>
                      <a:pt x="2002" y="9379"/>
                    </a:lnTo>
                    <a:lnTo>
                      <a:pt x="2194" y="9461"/>
                    </a:lnTo>
                    <a:lnTo>
                      <a:pt x="2386" y="9544"/>
                    </a:lnTo>
                    <a:lnTo>
                      <a:pt x="2578" y="9571"/>
                    </a:lnTo>
                    <a:lnTo>
                      <a:pt x="2770" y="9599"/>
                    </a:lnTo>
                    <a:lnTo>
                      <a:pt x="2962" y="9599"/>
                    </a:lnTo>
                    <a:lnTo>
                      <a:pt x="2989" y="8886"/>
                    </a:lnTo>
                    <a:lnTo>
                      <a:pt x="3044" y="8447"/>
                    </a:lnTo>
                    <a:lnTo>
                      <a:pt x="3072" y="8035"/>
                    </a:lnTo>
                    <a:lnTo>
                      <a:pt x="3154" y="7542"/>
                    </a:lnTo>
                    <a:lnTo>
                      <a:pt x="3264" y="7076"/>
                    </a:lnTo>
                    <a:lnTo>
                      <a:pt x="3346" y="6884"/>
                    </a:lnTo>
                    <a:lnTo>
                      <a:pt x="3428" y="6719"/>
                    </a:lnTo>
                    <a:lnTo>
                      <a:pt x="3538" y="6582"/>
                    </a:lnTo>
                    <a:lnTo>
                      <a:pt x="3648" y="6527"/>
                    </a:lnTo>
                    <a:lnTo>
                      <a:pt x="3757" y="6500"/>
                    </a:lnTo>
                    <a:lnTo>
                      <a:pt x="3894" y="6527"/>
                    </a:lnTo>
                    <a:lnTo>
                      <a:pt x="4196" y="6692"/>
                    </a:lnTo>
                    <a:lnTo>
                      <a:pt x="4498" y="6829"/>
                    </a:lnTo>
                    <a:lnTo>
                      <a:pt x="4799" y="6911"/>
                    </a:lnTo>
                    <a:lnTo>
                      <a:pt x="5074" y="6966"/>
                    </a:lnTo>
                    <a:lnTo>
                      <a:pt x="5622" y="6966"/>
                    </a:lnTo>
                    <a:lnTo>
                      <a:pt x="5896" y="6938"/>
                    </a:lnTo>
                    <a:lnTo>
                      <a:pt x="6143" y="6884"/>
                    </a:lnTo>
                    <a:lnTo>
                      <a:pt x="6390" y="6829"/>
                    </a:lnTo>
                    <a:lnTo>
                      <a:pt x="6609" y="6746"/>
                    </a:lnTo>
                    <a:lnTo>
                      <a:pt x="7048" y="6554"/>
                    </a:lnTo>
                    <a:lnTo>
                      <a:pt x="7432" y="6335"/>
                    </a:lnTo>
                    <a:lnTo>
                      <a:pt x="7761" y="6116"/>
                    </a:lnTo>
                    <a:lnTo>
                      <a:pt x="7953" y="6006"/>
                    </a:lnTo>
                    <a:lnTo>
                      <a:pt x="8145" y="5924"/>
                    </a:lnTo>
                    <a:lnTo>
                      <a:pt x="8310" y="5869"/>
                    </a:lnTo>
                    <a:lnTo>
                      <a:pt x="8529" y="5814"/>
                    </a:lnTo>
                    <a:lnTo>
                      <a:pt x="8913" y="5759"/>
                    </a:lnTo>
                    <a:lnTo>
                      <a:pt x="9352" y="5732"/>
                    </a:lnTo>
                    <a:lnTo>
                      <a:pt x="9599" y="5759"/>
                    </a:lnTo>
                    <a:lnTo>
                      <a:pt x="9818" y="5787"/>
                    </a:lnTo>
                    <a:lnTo>
                      <a:pt x="10065" y="5841"/>
                    </a:lnTo>
                    <a:lnTo>
                      <a:pt x="10284" y="5896"/>
                    </a:lnTo>
                    <a:lnTo>
                      <a:pt x="10476" y="6006"/>
                    </a:lnTo>
                    <a:lnTo>
                      <a:pt x="10668" y="6088"/>
                    </a:lnTo>
                    <a:lnTo>
                      <a:pt x="10860" y="6225"/>
                    </a:lnTo>
                    <a:lnTo>
                      <a:pt x="11025" y="6362"/>
                    </a:lnTo>
                    <a:lnTo>
                      <a:pt x="11162" y="6527"/>
                    </a:lnTo>
                    <a:lnTo>
                      <a:pt x="11299" y="6692"/>
                    </a:lnTo>
                    <a:lnTo>
                      <a:pt x="11436" y="6884"/>
                    </a:lnTo>
                    <a:lnTo>
                      <a:pt x="11546" y="7103"/>
                    </a:lnTo>
                    <a:lnTo>
                      <a:pt x="11628" y="7295"/>
                    </a:lnTo>
                    <a:lnTo>
                      <a:pt x="11683" y="7542"/>
                    </a:lnTo>
                    <a:lnTo>
                      <a:pt x="11738" y="7761"/>
                    </a:lnTo>
                    <a:lnTo>
                      <a:pt x="11765" y="8008"/>
                    </a:lnTo>
                    <a:lnTo>
                      <a:pt x="11793" y="8556"/>
                    </a:lnTo>
                    <a:lnTo>
                      <a:pt x="11793" y="9132"/>
                    </a:lnTo>
                    <a:lnTo>
                      <a:pt x="11738" y="10284"/>
                    </a:lnTo>
                    <a:lnTo>
                      <a:pt x="11710" y="11299"/>
                    </a:lnTo>
                    <a:lnTo>
                      <a:pt x="11710" y="11738"/>
                    </a:lnTo>
                    <a:lnTo>
                      <a:pt x="11738" y="12067"/>
                    </a:lnTo>
                    <a:lnTo>
                      <a:pt x="11765" y="12286"/>
                    </a:lnTo>
                    <a:lnTo>
                      <a:pt x="11793" y="12396"/>
                    </a:lnTo>
                    <a:lnTo>
                      <a:pt x="11847" y="12533"/>
                    </a:lnTo>
                    <a:lnTo>
                      <a:pt x="11957" y="12670"/>
                    </a:lnTo>
                    <a:lnTo>
                      <a:pt x="12067" y="12752"/>
                    </a:lnTo>
                    <a:lnTo>
                      <a:pt x="12231" y="12835"/>
                    </a:lnTo>
                    <a:lnTo>
                      <a:pt x="12451" y="12862"/>
                    </a:lnTo>
                    <a:lnTo>
                      <a:pt x="12506" y="12862"/>
                    </a:lnTo>
                    <a:lnTo>
                      <a:pt x="12560" y="12889"/>
                    </a:lnTo>
                    <a:lnTo>
                      <a:pt x="12615" y="12862"/>
                    </a:lnTo>
                    <a:lnTo>
                      <a:pt x="12698" y="12807"/>
                    </a:lnTo>
                    <a:lnTo>
                      <a:pt x="12780" y="12725"/>
                    </a:lnTo>
                    <a:lnTo>
                      <a:pt x="12862" y="12588"/>
                    </a:lnTo>
                    <a:lnTo>
                      <a:pt x="12944" y="12396"/>
                    </a:lnTo>
                    <a:lnTo>
                      <a:pt x="13054" y="12149"/>
                    </a:lnTo>
                    <a:lnTo>
                      <a:pt x="13164" y="11930"/>
                    </a:lnTo>
                    <a:lnTo>
                      <a:pt x="13301" y="11738"/>
                    </a:lnTo>
                    <a:lnTo>
                      <a:pt x="13493" y="11573"/>
                    </a:lnTo>
                    <a:lnTo>
                      <a:pt x="13603" y="11491"/>
                    </a:lnTo>
                    <a:lnTo>
                      <a:pt x="13712" y="11436"/>
                    </a:lnTo>
                    <a:lnTo>
                      <a:pt x="13849" y="11409"/>
                    </a:lnTo>
                    <a:lnTo>
                      <a:pt x="14014" y="11381"/>
                    </a:lnTo>
                    <a:lnTo>
                      <a:pt x="14206" y="11381"/>
                    </a:lnTo>
                    <a:lnTo>
                      <a:pt x="14398" y="11409"/>
                    </a:lnTo>
                    <a:lnTo>
                      <a:pt x="14617" y="11436"/>
                    </a:lnTo>
                    <a:lnTo>
                      <a:pt x="14864" y="11491"/>
                    </a:lnTo>
                    <a:lnTo>
                      <a:pt x="15440" y="10394"/>
                    </a:lnTo>
                    <a:lnTo>
                      <a:pt x="15522" y="10202"/>
                    </a:lnTo>
                    <a:lnTo>
                      <a:pt x="15632" y="10037"/>
                    </a:lnTo>
                    <a:lnTo>
                      <a:pt x="15851" y="9681"/>
                    </a:lnTo>
                    <a:lnTo>
                      <a:pt x="16043" y="9324"/>
                    </a:lnTo>
                    <a:lnTo>
                      <a:pt x="16208" y="8995"/>
                    </a:lnTo>
                    <a:lnTo>
                      <a:pt x="16372" y="8611"/>
                    </a:lnTo>
                    <a:lnTo>
                      <a:pt x="16482" y="8255"/>
                    </a:lnTo>
                    <a:lnTo>
                      <a:pt x="16592" y="7871"/>
                    </a:lnTo>
                    <a:lnTo>
                      <a:pt x="16674" y="7487"/>
                    </a:lnTo>
                    <a:lnTo>
                      <a:pt x="16729" y="7076"/>
                    </a:lnTo>
                    <a:lnTo>
                      <a:pt x="16756" y="6664"/>
                    </a:lnTo>
                    <a:lnTo>
                      <a:pt x="16729" y="6308"/>
                    </a:lnTo>
                    <a:lnTo>
                      <a:pt x="16674" y="5951"/>
                    </a:lnTo>
                    <a:lnTo>
                      <a:pt x="16564" y="5595"/>
                    </a:lnTo>
                    <a:lnTo>
                      <a:pt x="16427" y="5265"/>
                    </a:lnTo>
                    <a:lnTo>
                      <a:pt x="16263" y="4936"/>
                    </a:lnTo>
                    <a:lnTo>
                      <a:pt x="16043" y="4662"/>
                    </a:lnTo>
                    <a:lnTo>
                      <a:pt x="15797" y="4388"/>
                    </a:lnTo>
                    <a:lnTo>
                      <a:pt x="15522" y="4169"/>
                    </a:lnTo>
                    <a:lnTo>
                      <a:pt x="15413" y="4086"/>
                    </a:lnTo>
                    <a:lnTo>
                      <a:pt x="15276" y="4031"/>
                    </a:lnTo>
                    <a:lnTo>
                      <a:pt x="14946" y="3922"/>
                    </a:lnTo>
                    <a:lnTo>
                      <a:pt x="14562" y="3867"/>
                    </a:lnTo>
                    <a:lnTo>
                      <a:pt x="14179" y="3812"/>
                    </a:lnTo>
                    <a:lnTo>
                      <a:pt x="13219" y="3812"/>
                    </a:lnTo>
                    <a:lnTo>
                      <a:pt x="13054" y="3510"/>
                    </a:lnTo>
                    <a:lnTo>
                      <a:pt x="12588" y="2825"/>
                    </a:lnTo>
                    <a:lnTo>
                      <a:pt x="12314" y="2413"/>
                    </a:lnTo>
                    <a:lnTo>
                      <a:pt x="12012" y="2029"/>
                    </a:lnTo>
                    <a:lnTo>
                      <a:pt x="11683" y="1673"/>
                    </a:lnTo>
                    <a:lnTo>
                      <a:pt x="11381" y="1399"/>
                    </a:lnTo>
                    <a:lnTo>
                      <a:pt x="11080" y="1152"/>
                    </a:lnTo>
                    <a:lnTo>
                      <a:pt x="10723" y="932"/>
                    </a:lnTo>
                    <a:lnTo>
                      <a:pt x="10394" y="713"/>
                    </a:lnTo>
                    <a:lnTo>
                      <a:pt x="10037" y="521"/>
                    </a:lnTo>
                    <a:lnTo>
                      <a:pt x="9654" y="357"/>
                    </a:lnTo>
                    <a:lnTo>
                      <a:pt x="9270" y="219"/>
                    </a:lnTo>
                    <a:lnTo>
                      <a:pt x="8886" y="110"/>
                    </a:lnTo>
                    <a:lnTo>
                      <a:pt x="8502" y="27"/>
                    </a:lnTo>
                    <a:lnTo>
                      <a:pt x="809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7"/>
              <p:cNvSpPr/>
              <p:nvPr/>
            </p:nvSpPr>
            <p:spPr>
              <a:xfrm>
                <a:off x="7580625" y="2020775"/>
                <a:ext cx="140575" cy="77500"/>
              </a:xfrm>
              <a:custGeom>
                <a:avLst/>
                <a:gdLst/>
                <a:ahLst/>
                <a:cxnLst/>
                <a:rect l="l" t="t" r="r" b="b"/>
                <a:pathLst>
                  <a:path w="5623" h="3100" extrusionOk="0">
                    <a:moveTo>
                      <a:pt x="3209" y="83"/>
                    </a:moveTo>
                    <a:lnTo>
                      <a:pt x="3346" y="110"/>
                    </a:lnTo>
                    <a:lnTo>
                      <a:pt x="3483" y="165"/>
                    </a:lnTo>
                    <a:lnTo>
                      <a:pt x="3593" y="247"/>
                    </a:lnTo>
                    <a:lnTo>
                      <a:pt x="3675" y="329"/>
                    </a:lnTo>
                    <a:lnTo>
                      <a:pt x="3757" y="466"/>
                    </a:lnTo>
                    <a:lnTo>
                      <a:pt x="3812" y="604"/>
                    </a:lnTo>
                    <a:lnTo>
                      <a:pt x="3840" y="741"/>
                    </a:lnTo>
                    <a:lnTo>
                      <a:pt x="3840" y="878"/>
                    </a:lnTo>
                    <a:lnTo>
                      <a:pt x="3812" y="1015"/>
                    </a:lnTo>
                    <a:lnTo>
                      <a:pt x="3757" y="1152"/>
                    </a:lnTo>
                    <a:lnTo>
                      <a:pt x="3703" y="1289"/>
                    </a:lnTo>
                    <a:lnTo>
                      <a:pt x="3620" y="1399"/>
                    </a:lnTo>
                    <a:lnTo>
                      <a:pt x="3511" y="1509"/>
                    </a:lnTo>
                    <a:lnTo>
                      <a:pt x="3401" y="1618"/>
                    </a:lnTo>
                    <a:lnTo>
                      <a:pt x="3127" y="1755"/>
                    </a:lnTo>
                    <a:lnTo>
                      <a:pt x="2825" y="1865"/>
                    </a:lnTo>
                    <a:lnTo>
                      <a:pt x="2644" y="1895"/>
                    </a:lnTo>
                    <a:lnTo>
                      <a:pt x="2606" y="1838"/>
                    </a:lnTo>
                    <a:lnTo>
                      <a:pt x="2468" y="1563"/>
                    </a:lnTo>
                    <a:lnTo>
                      <a:pt x="2359" y="1289"/>
                    </a:lnTo>
                    <a:lnTo>
                      <a:pt x="2359" y="1152"/>
                    </a:lnTo>
                    <a:lnTo>
                      <a:pt x="2331" y="988"/>
                    </a:lnTo>
                    <a:lnTo>
                      <a:pt x="2359" y="850"/>
                    </a:lnTo>
                    <a:lnTo>
                      <a:pt x="2386" y="686"/>
                    </a:lnTo>
                    <a:lnTo>
                      <a:pt x="2441" y="576"/>
                    </a:lnTo>
                    <a:lnTo>
                      <a:pt x="2496" y="466"/>
                    </a:lnTo>
                    <a:lnTo>
                      <a:pt x="2606" y="357"/>
                    </a:lnTo>
                    <a:lnTo>
                      <a:pt x="2688" y="247"/>
                    </a:lnTo>
                    <a:lnTo>
                      <a:pt x="2825" y="165"/>
                    </a:lnTo>
                    <a:lnTo>
                      <a:pt x="2935" y="110"/>
                    </a:lnTo>
                    <a:lnTo>
                      <a:pt x="3072" y="83"/>
                    </a:lnTo>
                    <a:close/>
                    <a:moveTo>
                      <a:pt x="3099" y="0"/>
                    </a:moveTo>
                    <a:lnTo>
                      <a:pt x="2990" y="28"/>
                    </a:lnTo>
                    <a:lnTo>
                      <a:pt x="2852" y="55"/>
                    </a:lnTo>
                    <a:lnTo>
                      <a:pt x="2743" y="110"/>
                    </a:lnTo>
                    <a:lnTo>
                      <a:pt x="2633" y="192"/>
                    </a:lnTo>
                    <a:lnTo>
                      <a:pt x="2523" y="329"/>
                    </a:lnTo>
                    <a:lnTo>
                      <a:pt x="2414" y="439"/>
                    </a:lnTo>
                    <a:lnTo>
                      <a:pt x="2331" y="576"/>
                    </a:lnTo>
                    <a:lnTo>
                      <a:pt x="2304" y="713"/>
                    </a:lnTo>
                    <a:lnTo>
                      <a:pt x="2276" y="878"/>
                    </a:lnTo>
                    <a:lnTo>
                      <a:pt x="2249" y="1015"/>
                    </a:lnTo>
                    <a:lnTo>
                      <a:pt x="2276" y="1179"/>
                    </a:lnTo>
                    <a:lnTo>
                      <a:pt x="2304" y="1317"/>
                    </a:lnTo>
                    <a:lnTo>
                      <a:pt x="2414" y="1646"/>
                    </a:lnTo>
                    <a:lnTo>
                      <a:pt x="2571" y="1907"/>
                    </a:lnTo>
                    <a:lnTo>
                      <a:pt x="2496" y="1920"/>
                    </a:lnTo>
                    <a:lnTo>
                      <a:pt x="2139" y="1947"/>
                    </a:lnTo>
                    <a:lnTo>
                      <a:pt x="1810" y="1947"/>
                    </a:lnTo>
                    <a:lnTo>
                      <a:pt x="1454" y="1893"/>
                    </a:lnTo>
                    <a:lnTo>
                      <a:pt x="1097" y="1810"/>
                    </a:lnTo>
                    <a:lnTo>
                      <a:pt x="933" y="1755"/>
                    </a:lnTo>
                    <a:lnTo>
                      <a:pt x="768" y="1673"/>
                    </a:lnTo>
                    <a:lnTo>
                      <a:pt x="604" y="1563"/>
                    </a:lnTo>
                    <a:lnTo>
                      <a:pt x="466" y="1454"/>
                    </a:lnTo>
                    <a:lnTo>
                      <a:pt x="357" y="1344"/>
                    </a:lnTo>
                    <a:lnTo>
                      <a:pt x="275" y="1207"/>
                    </a:lnTo>
                    <a:lnTo>
                      <a:pt x="192" y="1042"/>
                    </a:lnTo>
                    <a:lnTo>
                      <a:pt x="137" y="905"/>
                    </a:lnTo>
                    <a:lnTo>
                      <a:pt x="83" y="741"/>
                    </a:lnTo>
                    <a:lnTo>
                      <a:pt x="83" y="576"/>
                    </a:lnTo>
                    <a:lnTo>
                      <a:pt x="83" y="412"/>
                    </a:lnTo>
                    <a:lnTo>
                      <a:pt x="137" y="247"/>
                    </a:lnTo>
                    <a:lnTo>
                      <a:pt x="137" y="220"/>
                    </a:lnTo>
                    <a:lnTo>
                      <a:pt x="110" y="192"/>
                    </a:lnTo>
                    <a:lnTo>
                      <a:pt x="83" y="220"/>
                    </a:lnTo>
                    <a:lnTo>
                      <a:pt x="55" y="220"/>
                    </a:lnTo>
                    <a:lnTo>
                      <a:pt x="0" y="384"/>
                    </a:lnTo>
                    <a:lnTo>
                      <a:pt x="0" y="521"/>
                    </a:lnTo>
                    <a:lnTo>
                      <a:pt x="0" y="658"/>
                    </a:lnTo>
                    <a:lnTo>
                      <a:pt x="28" y="823"/>
                    </a:lnTo>
                    <a:lnTo>
                      <a:pt x="55" y="960"/>
                    </a:lnTo>
                    <a:lnTo>
                      <a:pt x="110" y="1097"/>
                    </a:lnTo>
                    <a:lnTo>
                      <a:pt x="275" y="1344"/>
                    </a:lnTo>
                    <a:lnTo>
                      <a:pt x="384" y="1481"/>
                    </a:lnTo>
                    <a:lnTo>
                      <a:pt x="521" y="1591"/>
                    </a:lnTo>
                    <a:lnTo>
                      <a:pt x="658" y="1701"/>
                    </a:lnTo>
                    <a:lnTo>
                      <a:pt x="796" y="1783"/>
                    </a:lnTo>
                    <a:lnTo>
                      <a:pt x="1125" y="1893"/>
                    </a:lnTo>
                    <a:lnTo>
                      <a:pt x="1454" y="1975"/>
                    </a:lnTo>
                    <a:lnTo>
                      <a:pt x="1783" y="2030"/>
                    </a:lnTo>
                    <a:lnTo>
                      <a:pt x="2139" y="2030"/>
                    </a:lnTo>
                    <a:lnTo>
                      <a:pt x="2468" y="2002"/>
                    </a:lnTo>
                    <a:lnTo>
                      <a:pt x="2624" y="1978"/>
                    </a:lnTo>
                    <a:lnTo>
                      <a:pt x="2770" y="2167"/>
                    </a:lnTo>
                    <a:lnTo>
                      <a:pt x="2990" y="2386"/>
                    </a:lnTo>
                    <a:lnTo>
                      <a:pt x="3264" y="2606"/>
                    </a:lnTo>
                    <a:lnTo>
                      <a:pt x="3565" y="2798"/>
                    </a:lnTo>
                    <a:lnTo>
                      <a:pt x="3867" y="2935"/>
                    </a:lnTo>
                    <a:lnTo>
                      <a:pt x="4196" y="3017"/>
                    </a:lnTo>
                    <a:lnTo>
                      <a:pt x="4553" y="3072"/>
                    </a:lnTo>
                    <a:lnTo>
                      <a:pt x="4909" y="3099"/>
                    </a:lnTo>
                    <a:lnTo>
                      <a:pt x="5238" y="3072"/>
                    </a:lnTo>
                    <a:lnTo>
                      <a:pt x="5595" y="2989"/>
                    </a:lnTo>
                    <a:lnTo>
                      <a:pt x="5622" y="2962"/>
                    </a:lnTo>
                    <a:lnTo>
                      <a:pt x="5622" y="2935"/>
                    </a:lnTo>
                    <a:lnTo>
                      <a:pt x="5595" y="2907"/>
                    </a:lnTo>
                    <a:lnTo>
                      <a:pt x="5567" y="2907"/>
                    </a:lnTo>
                    <a:lnTo>
                      <a:pt x="5293" y="2962"/>
                    </a:lnTo>
                    <a:lnTo>
                      <a:pt x="5046" y="3017"/>
                    </a:lnTo>
                    <a:lnTo>
                      <a:pt x="4772" y="3017"/>
                    </a:lnTo>
                    <a:lnTo>
                      <a:pt x="4498" y="2989"/>
                    </a:lnTo>
                    <a:lnTo>
                      <a:pt x="4224" y="2962"/>
                    </a:lnTo>
                    <a:lnTo>
                      <a:pt x="3977" y="2880"/>
                    </a:lnTo>
                    <a:lnTo>
                      <a:pt x="3703" y="2770"/>
                    </a:lnTo>
                    <a:lnTo>
                      <a:pt x="3456" y="2660"/>
                    </a:lnTo>
                    <a:lnTo>
                      <a:pt x="3236" y="2496"/>
                    </a:lnTo>
                    <a:lnTo>
                      <a:pt x="2990" y="2304"/>
                    </a:lnTo>
                    <a:lnTo>
                      <a:pt x="2770" y="2084"/>
                    </a:lnTo>
                    <a:lnTo>
                      <a:pt x="2692" y="1968"/>
                    </a:lnTo>
                    <a:lnTo>
                      <a:pt x="2692" y="1968"/>
                    </a:lnTo>
                    <a:lnTo>
                      <a:pt x="2825" y="1947"/>
                    </a:lnTo>
                    <a:lnTo>
                      <a:pt x="3154" y="1838"/>
                    </a:lnTo>
                    <a:lnTo>
                      <a:pt x="3319" y="1783"/>
                    </a:lnTo>
                    <a:lnTo>
                      <a:pt x="3456" y="1673"/>
                    </a:lnTo>
                    <a:lnTo>
                      <a:pt x="3565" y="1563"/>
                    </a:lnTo>
                    <a:lnTo>
                      <a:pt x="3675" y="1454"/>
                    </a:lnTo>
                    <a:lnTo>
                      <a:pt x="3785" y="1317"/>
                    </a:lnTo>
                    <a:lnTo>
                      <a:pt x="3867" y="1152"/>
                    </a:lnTo>
                    <a:lnTo>
                      <a:pt x="3895" y="1015"/>
                    </a:lnTo>
                    <a:lnTo>
                      <a:pt x="3922" y="878"/>
                    </a:lnTo>
                    <a:lnTo>
                      <a:pt x="3922" y="741"/>
                    </a:lnTo>
                    <a:lnTo>
                      <a:pt x="3895" y="604"/>
                    </a:lnTo>
                    <a:lnTo>
                      <a:pt x="3840" y="466"/>
                    </a:lnTo>
                    <a:lnTo>
                      <a:pt x="3785" y="329"/>
                    </a:lnTo>
                    <a:lnTo>
                      <a:pt x="3703" y="220"/>
                    </a:lnTo>
                    <a:lnTo>
                      <a:pt x="3593" y="137"/>
                    </a:lnTo>
                    <a:lnTo>
                      <a:pt x="3483" y="55"/>
                    </a:lnTo>
                    <a:lnTo>
                      <a:pt x="3373" y="28"/>
                    </a:lnTo>
                    <a:lnTo>
                      <a:pt x="3236" y="0"/>
                    </a:ln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7"/>
              <p:cNvSpPr/>
              <p:nvPr/>
            </p:nvSpPr>
            <p:spPr>
              <a:xfrm>
                <a:off x="8011175" y="3612750"/>
                <a:ext cx="130975" cy="702100"/>
              </a:xfrm>
              <a:custGeom>
                <a:avLst/>
                <a:gdLst/>
                <a:ahLst/>
                <a:cxnLst/>
                <a:rect l="l" t="t" r="r" b="b"/>
                <a:pathLst>
                  <a:path w="5239" h="28084" extrusionOk="0">
                    <a:moveTo>
                      <a:pt x="56" y="1"/>
                    </a:moveTo>
                    <a:lnTo>
                      <a:pt x="28" y="28"/>
                    </a:lnTo>
                    <a:lnTo>
                      <a:pt x="1" y="56"/>
                    </a:lnTo>
                    <a:lnTo>
                      <a:pt x="138" y="796"/>
                    </a:lnTo>
                    <a:lnTo>
                      <a:pt x="522" y="2825"/>
                    </a:lnTo>
                    <a:lnTo>
                      <a:pt x="1070" y="5842"/>
                    </a:lnTo>
                    <a:lnTo>
                      <a:pt x="1756" y="9517"/>
                    </a:lnTo>
                    <a:lnTo>
                      <a:pt x="2496" y="13548"/>
                    </a:lnTo>
                    <a:lnTo>
                      <a:pt x="3237" y="17635"/>
                    </a:lnTo>
                    <a:lnTo>
                      <a:pt x="3950" y="21419"/>
                    </a:lnTo>
                    <a:lnTo>
                      <a:pt x="4526" y="24628"/>
                    </a:lnTo>
                    <a:lnTo>
                      <a:pt x="4965" y="26932"/>
                    </a:lnTo>
                    <a:lnTo>
                      <a:pt x="5157" y="28001"/>
                    </a:lnTo>
                    <a:lnTo>
                      <a:pt x="5184" y="28056"/>
                    </a:lnTo>
                    <a:lnTo>
                      <a:pt x="5184" y="28083"/>
                    </a:lnTo>
                    <a:lnTo>
                      <a:pt x="5211" y="28083"/>
                    </a:lnTo>
                    <a:lnTo>
                      <a:pt x="5239" y="28056"/>
                    </a:lnTo>
                    <a:lnTo>
                      <a:pt x="5239" y="28029"/>
                    </a:lnTo>
                    <a:lnTo>
                      <a:pt x="5102" y="27288"/>
                    </a:lnTo>
                    <a:lnTo>
                      <a:pt x="4745" y="25259"/>
                    </a:lnTo>
                    <a:lnTo>
                      <a:pt x="4169" y="22242"/>
                    </a:lnTo>
                    <a:lnTo>
                      <a:pt x="3511" y="18567"/>
                    </a:lnTo>
                    <a:lnTo>
                      <a:pt x="2771" y="14536"/>
                    </a:lnTo>
                    <a:lnTo>
                      <a:pt x="2003" y="10449"/>
                    </a:lnTo>
                    <a:lnTo>
                      <a:pt x="1317" y="6665"/>
                    </a:lnTo>
                    <a:lnTo>
                      <a:pt x="714" y="3456"/>
                    </a:lnTo>
                    <a:lnTo>
                      <a:pt x="302" y="1153"/>
                    </a:lnTo>
                    <a:lnTo>
                      <a:pt x="111" y="83"/>
                    </a:lnTo>
                    <a:lnTo>
                      <a:pt x="83" y="28"/>
                    </a:lnTo>
                    <a:lnTo>
                      <a:pt x="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7"/>
              <p:cNvSpPr/>
              <p:nvPr/>
            </p:nvSpPr>
            <p:spPr>
              <a:xfrm>
                <a:off x="7405100" y="3555175"/>
                <a:ext cx="681525" cy="52125"/>
              </a:xfrm>
              <a:custGeom>
                <a:avLst/>
                <a:gdLst/>
                <a:ahLst/>
                <a:cxnLst/>
                <a:rect l="l" t="t" r="r" b="b"/>
                <a:pathLst>
                  <a:path w="27261" h="2085" extrusionOk="0">
                    <a:moveTo>
                      <a:pt x="960" y="0"/>
                    </a:moveTo>
                    <a:lnTo>
                      <a:pt x="769" y="28"/>
                    </a:lnTo>
                    <a:lnTo>
                      <a:pt x="577" y="82"/>
                    </a:lnTo>
                    <a:lnTo>
                      <a:pt x="439" y="165"/>
                    </a:lnTo>
                    <a:lnTo>
                      <a:pt x="302" y="274"/>
                    </a:lnTo>
                    <a:lnTo>
                      <a:pt x="165" y="411"/>
                    </a:lnTo>
                    <a:lnTo>
                      <a:pt x="83" y="576"/>
                    </a:lnTo>
                    <a:lnTo>
                      <a:pt x="28" y="741"/>
                    </a:lnTo>
                    <a:lnTo>
                      <a:pt x="1" y="933"/>
                    </a:lnTo>
                    <a:lnTo>
                      <a:pt x="28" y="1124"/>
                    </a:lnTo>
                    <a:lnTo>
                      <a:pt x="83" y="1289"/>
                    </a:lnTo>
                    <a:lnTo>
                      <a:pt x="165" y="1454"/>
                    </a:lnTo>
                    <a:lnTo>
                      <a:pt x="275" y="1591"/>
                    </a:lnTo>
                    <a:lnTo>
                      <a:pt x="412" y="1728"/>
                    </a:lnTo>
                    <a:lnTo>
                      <a:pt x="577" y="1810"/>
                    </a:lnTo>
                    <a:lnTo>
                      <a:pt x="741" y="1865"/>
                    </a:lnTo>
                    <a:lnTo>
                      <a:pt x="933" y="1892"/>
                    </a:lnTo>
                    <a:lnTo>
                      <a:pt x="26328" y="2084"/>
                    </a:lnTo>
                    <a:lnTo>
                      <a:pt x="26493" y="2057"/>
                    </a:lnTo>
                    <a:lnTo>
                      <a:pt x="26685" y="2002"/>
                    </a:lnTo>
                    <a:lnTo>
                      <a:pt x="26849" y="1920"/>
                    </a:lnTo>
                    <a:lnTo>
                      <a:pt x="26986" y="1810"/>
                    </a:lnTo>
                    <a:lnTo>
                      <a:pt x="27096" y="1673"/>
                    </a:lnTo>
                    <a:lnTo>
                      <a:pt x="27178" y="1508"/>
                    </a:lnTo>
                    <a:lnTo>
                      <a:pt x="27233" y="1344"/>
                    </a:lnTo>
                    <a:lnTo>
                      <a:pt x="27260" y="1152"/>
                    </a:lnTo>
                    <a:lnTo>
                      <a:pt x="27233" y="960"/>
                    </a:lnTo>
                    <a:lnTo>
                      <a:pt x="27178" y="795"/>
                    </a:lnTo>
                    <a:lnTo>
                      <a:pt x="27096" y="631"/>
                    </a:lnTo>
                    <a:lnTo>
                      <a:pt x="26986" y="494"/>
                    </a:lnTo>
                    <a:lnTo>
                      <a:pt x="26849" y="384"/>
                    </a:lnTo>
                    <a:lnTo>
                      <a:pt x="26685" y="274"/>
                    </a:lnTo>
                    <a:lnTo>
                      <a:pt x="26520" y="219"/>
                    </a:lnTo>
                    <a:lnTo>
                      <a:pt x="26328" y="219"/>
                    </a:lnTo>
                    <a:lnTo>
                      <a:pt x="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6871700" y="4182500"/>
                <a:ext cx="65850" cy="35000"/>
              </a:xfrm>
              <a:custGeom>
                <a:avLst/>
                <a:gdLst/>
                <a:ahLst/>
                <a:cxnLst/>
                <a:rect l="l" t="t" r="r" b="b"/>
                <a:pathLst>
                  <a:path w="2634" h="1400" extrusionOk="0">
                    <a:moveTo>
                      <a:pt x="0" y="0"/>
                    </a:moveTo>
                    <a:lnTo>
                      <a:pt x="0" y="28"/>
                    </a:lnTo>
                    <a:lnTo>
                      <a:pt x="0" y="55"/>
                    </a:lnTo>
                    <a:lnTo>
                      <a:pt x="28" y="83"/>
                    </a:lnTo>
                    <a:lnTo>
                      <a:pt x="659" y="384"/>
                    </a:lnTo>
                    <a:lnTo>
                      <a:pt x="1317" y="686"/>
                    </a:lnTo>
                    <a:lnTo>
                      <a:pt x="1948" y="1043"/>
                    </a:lnTo>
                    <a:lnTo>
                      <a:pt x="2551" y="1399"/>
                    </a:lnTo>
                    <a:lnTo>
                      <a:pt x="2606" y="1399"/>
                    </a:lnTo>
                    <a:lnTo>
                      <a:pt x="2633" y="1344"/>
                    </a:lnTo>
                    <a:lnTo>
                      <a:pt x="2606" y="1317"/>
                    </a:lnTo>
                    <a:lnTo>
                      <a:pt x="1975" y="960"/>
                    </a:lnTo>
                    <a:lnTo>
                      <a:pt x="1344" y="604"/>
                    </a:lnTo>
                    <a:lnTo>
                      <a:pt x="686" y="302"/>
                    </a:lnTo>
                    <a:lnTo>
                      <a:pt x="28"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6900500" y="4172900"/>
                <a:ext cx="59675" cy="35675"/>
              </a:xfrm>
              <a:custGeom>
                <a:avLst/>
                <a:gdLst/>
                <a:ahLst/>
                <a:cxnLst/>
                <a:rect l="l" t="t" r="r" b="b"/>
                <a:pathLst>
                  <a:path w="2387" h="1427" extrusionOk="0">
                    <a:moveTo>
                      <a:pt x="28" y="0"/>
                    </a:moveTo>
                    <a:lnTo>
                      <a:pt x="28" y="28"/>
                    </a:lnTo>
                    <a:lnTo>
                      <a:pt x="0" y="55"/>
                    </a:lnTo>
                    <a:lnTo>
                      <a:pt x="28" y="83"/>
                    </a:lnTo>
                    <a:lnTo>
                      <a:pt x="2331" y="1427"/>
                    </a:lnTo>
                    <a:lnTo>
                      <a:pt x="2386" y="1427"/>
                    </a:lnTo>
                    <a:lnTo>
                      <a:pt x="2386" y="1399"/>
                    </a:lnTo>
                    <a:lnTo>
                      <a:pt x="2359" y="1372"/>
                    </a:lnTo>
                    <a:lnTo>
                      <a:pt x="83"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7358475" y="4043325"/>
                <a:ext cx="447050" cy="272900"/>
              </a:xfrm>
              <a:custGeom>
                <a:avLst/>
                <a:gdLst/>
                <a:ahLst/>
                <a:cxnLst/>
                <a:rect l="l" t="t" r="r" b="b"/>
                <a:pathLst>
                  <a:path w="17882" h="10916" extrusionOk="0">
                    <a:moveTo>
                      <a:pt x="5047" y="0"/>
                    </a:moveTo>
                    <a:lnTo>
                      <a:pt x="5486" y="5787"/>
                    </a:lnTo>
                    <a:lnTo>
                      <a:pt x="4992" y="5869"/>
                    </a:lnTo>
                    <a:lnTo>
                      <a:pt x="4553" y="5979"/>
                    </a:lnTo>
                    <a:lnTo>
                      <a:pt x="4114" y="6088"/>
                    </a:lnTo>
                    <a:lnTo>
                      <a:pt x="3730" y="6226"/>
                    </a:lnTo>
                    <a:lnTo>
                      <a:pt x="3347" y="6390"/>
                    </a:lnTo>
                    <a:lnTo>
                      <a:pt x="2990" y="6555"/>
                    </a:lnTo>
                    <a:lnTo>
                      <a:pt x="2688" y="6719"/>
                    </a:lnTo>
                    <a:lnTo>
                      <a:pt x="2387" y="6911"/>
                    </a:lnTo>
                    <a:lnTo>
                      <a:pt x="2112" y="7103"/>
                    </a:lnTo>
                    <a:lnTo>
                      <a:pt x="1866" y="7323"/>
                    </a:lnTo>
                    <a:lnTo>
                      <a:pt x="1619" y="7542"/>
                    </a:lnTo>
                    <a:lnTo>
                      <a:pt x="1399" y="7734"/>
                    </a:lnTo>
                    <a:lnTo>
                      <a:pt x="1043" y="8200"/>
                    </a:lnTo>
                    <a:lnTo>
                      <a:pt x="741" y="8639"/>
                    </a:lnTo>
                    <a:lnTo>
                      <a:pt x="522" y="9078"/>
                    </a:lnTo>
                    <a:lnTo>
                      <a:pt x="330" y="9489"/>
                    </a:lnTo>
                    <a:lnTo>
                      <a:pt x="193" y="9873"/>
                    </a:lnTo>
                    <a:lnTo>
                      <a:pt x="110" y="10202"/>
                    </a:lnTo>
                    <a:lnTo>
                      <a:pt x="1" y="10723"/>
                    </a:lnTo>
                    <a:lnTo>
                      <a:pt x="1" y="10915"/>
                    </a:lnTo>
                    <a:lnTo>
                      <a:pt x="17881" y="10915"/>
                    </a:lnTo>
                    <a:lnTo>
                      <a:pt x="17360" y="494"/>
                    </a:lnTo>
                    <a:lnTo>
                      <a:pt x="5047" y="0"/>
                    </a:lnTo>
                    <a:close/>
                  </a:path>
                </a:pathLst>
              </a:custGeom>
              <a:solidFill>
                <a:srgbClr val="2819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7425675" y="4192775"/>
                <a:ext cx="65850" cy="35000"/>
              </a:xfrm>
              <a:custGeom>
                <a:avLst/>
                <a:gdLst/>
                <a:ahLst/>
                <a:cxnLst/>
                <a:rect l="l" t="t" r="r" b="b"/>
                <a:pathLst>
                  <a:path w="2634" h="1400" extrusionOk="0">
                    <a:moveTo>
                      <a:pt x="28" y="1"/>
                    </a:moveTo>
                    <a:lnTo>
                      <a:pt x="0" y="28"/>
                    </a:lnTo>
                    <a:lnTo>
                      <a:pt x="28" y="56"/>
                    </a:lnTo>
                    <a:lnTo>
                      <a:pt x="28" y="83"/>
                    </a:lnTo>
                    <a:lnTo>
                      <a:pt x="686" y="385"/>
                    </a:lnTo>
                    <a:lnTo>
                      <a:pt x="1344" y="686"/>
                    </a:lnTo>
                    <a:lnTo>
                      <a:pt x="1975" y="1043"/>
                    </a:lnTo>
                    <a:lnTo>
                      <a:pt x="2578" y="1399"/>
                    </a:lnTo>
                    <a:lnTo>
                      <a:pt x="2633" y="1399"/>
                    </a:lnTo>
                    <a:lnTo>
                      <a:pt x="2633" y="1345"/>
                    </a:lnTo>
                    <a:lnTo>
                      <a:pt x="2633" y="1317"/>
                    </a:lnTo>
                    <a:lnTo>
                      <a:pt x="2002" y="961"/>
                    </a:lnTo>
                    <a:lnTo>
                      <a:pt x="1372" y="632"/>
                    </a:lnTo>
                    <a:lnTo>
                      <a:pt x="713" y="302"/>
                    </a:lnTo>
                    <a:lnTo>
                      <a:pt x="55"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7455150" y="4183175"/>
                <a:ext cx="59675" cy="35675"/>
              </a:xfrm>
              <a:custGeom>
                <a:avLst/>
                <a:gdLst/>
                <a:ahLst/>
                <a:cxnLst/>
                <a:rect l="l" t="t" r="r" b="b"/>
                <a:pathLst>
                  <a:path w="2387" h="1427" extrusionOk="0">
                    <a:moveTo>
                      <a:pt x="28" y="1"/>
                    </a:moveTo>
                    <a:lnTo>
                      <a:pt x="1" y="28"/>
                    </a:lnTo>
                    <a:lnTo>
                      <a:pt x="1" y="56"/>
                    </a:lnTo>
                    <a:lnTo>
                      <a:pt x="28" y="83"/>
                    </a:lnTo>
                    <a:lnTo>
                      <a:pt x="2304" y="1427"/>
                    </a:lnTo>
                    <a:lnTo>
                      <a:pt x="2359" y="1427"/>
                    </a:lnTo>
                    <a:lnTo>
                      <a:pt x="2387" y="1400"/>
                    </a:lnTo>
                    <a:lnTo>
                      <a:pt x="2359" y="1372"/>
                    </a:lnTo>
                    <a:lnTo>
                      <a:pt x="8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6820275" y="3197275"/>
                <a:ext cx="761750" cy="892700"/>
              </a:xfrm>
              <a:custGeom>
                <a:avLst/>
                <a:gdLst/>
                <a:ahLst/>
                <a:cxnLst/>
                <a:rect l="l" t="t" r="r" b="b"/>
                <a:pathLst>
                  <a:path w="30470" h="35708" extrusionOk="0">
                    <a:moveTo>
                      <a:pt x="30469" y="1"/>
                    </a:moveTo>
                    <a:lnTo>
                      <a:pt x="27452" y="28"/>
                    </a:lnTo>
                    <a:lnTo>
                      <a:pt x="20377" y="165"/>
                    </a:lnTo>
                    <a:lnTo>
                      <a:pt x="16263" y="247"/>
                    </a:lnTo>
                    <a:lnTo>
                      <a:pt x="12259" y="330"/>
                    </a:lnTo>
                    <a:lnTo>
                      <a:pt x="8749" y="467"/>
                    </a:lnTo>
                    <a:lnTo>
                      <a:pt x="7268" y="522"/>
                    </a:lnTo>
                    <a:lnTo>
                      <a:pt x="6061" y="604"/>
                    </a:lnTo>
                    <a:lnTo>
                      <a:pt x="5540" y="659"/>
                    </a:lnTo>
                    <a:lnTo>
                      <a:pt x="5047" y="714"/>
                    </a:lnTo>
                    <a:lnTo>
                      <a:pt x="4608" y="796"/>
                    </a:lnTo>
                    <a:lnTo>
                      <a:pt x="4169" y="906"/>
                    </a:lnTo>
                    <a:lnTo>
                      <a:pt x="3758" y="1043"/>
                    </a:lnTo>
                    <a:lnTo>
                      <a:pt x="3374" y="1180"/>
                    </a:lnTo>
                    <a:lnTo>
                      <a:pt x="3017" y="1317"/>
                    </a:lnTo>
                    <a:lnTo>
                      <a:pt x="2688" y="1481"/>
                    </a:lnTo>
                    <a:lnTo>
                      <a:pt x="2387" y="1673"/>
                    </a:lnTo>
                    <a:lnTo>
                      <a:pt x="2085" y="1893"/>
                    </a:lnTo>
                    <a:lnTo>
                      <a:pt x="1811" y="2085"/>
                    </a:lnTo>
                    <a:lnTo>
                      <a:pt x="1591" y="2332"/>
                    </a:lnTo>
                    <a:lnTo>
                      <a:pt x="1344" y="2578"/>
                    </a:lnTo>
                    <a:lnTo>
                      <a:pt x="1152" y="2825"/>
                    </a:lnTo>
                    <a:lnTo>
                      <a:pt x="960" y="3100"/>
                    </a:lnTo>
                    <a:lnTo>
                      <a:pt x="796" y="3374"/>
                    </a:lnTo>
                    <a:lnTo>
                      <a:pt x="659" y="3648"/>
                    </a:lnTo>
                    <a:lnTo>
                      <a:pt x="522" y="3950"/>
                    </a:lnTo>
                    <a:lnTo>
                      <a:pt x="412" y="4279"/>
                    </a:lnTo>
                    <a:lnTo>
                      <a:pt x="302" y="4580"/>
                    </a:lnTo>
                    <a:lnTo>
                      <a:pt x="165" y="5266"/>
                    </a:lnTo>
                    <a:lnTo>
                      <a:pt x="55" y="5952"/>
                    </a:lnTo>
                    <a:lnTo>
                      <a:pt x="1" y="6692"/>
                    </a:lnTo>
                    <a:lnTo>
                      <a:pt x="1" y="7433"/>
                    </a:lnTo>
                    <a:lnTo>
                      <a:pt x="28" y="8228"/>
                    </a:lnTo>
                    <a:lnTo>
                      <a:pt x="83" y="9023"/>
                    </a:lnTo>
                    <a:lnTo>
                      <a:pt x="357" y="11382"/>
                    </a:lnTo>
                    <a:lnTo>
                      <a:pt x="768" y="14974"/>
                    </a:lnTo>
                    <a:lnTo>
                      <a:pt x="1838" y="23942"/>
                    </a:lnTo>
                    <a:lnTo>
                      <a:pt x="3264" y="35707"/>
                    </a:lnTo>
                    <a:lnTo>
                      <a:pt x="17909" y="35131"/>
                    </a:lnTo>
                    <a:lnTo>
                      <a:pt x="15303" y="14398"/>
                    </a:lnTo>
                    <a:lnTo>
                      <a:pt x="28111" y="14179"/>
                    </a:lnTo>
                    <a:lnTo>
                      <a:pt x="30469"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7456525" y="3189050"/>
                <a:ext cx="657525" cy="900925"/>
              </a:xfrm>
              <a:custGeom>
                <a:avLst/>
                <a:gdLst/>
                <a:ahLst/>
                <a:cxnLst/>
                <a:rect l="l" t="t" r="r" b="b"/>
                <a:pathLst>
                  <a:path w="26301" h="36037" extrusionOk="0">
                    <a:moveTo>
                      <a:pt x="10833" y="0"/>
                    </a:moveTo>
                    <a:lnTo>
                      <a:pt x="9242" y="28"/>
                    </a:lnTo>
                    <a:lnTo>
                      <a:pt x="7679" y="83"/>
                    </a:lnTo>
                    <a:lnTo>
                      <a:pt x="6939" y="138"/>
                    </a:lnTo>
                    <a:lnTo>
                      <a:pt x="6253" y="220"/>
                    </a:lnTo>
                    <a:lnTo>
                      <a:pt x="5622" y="330"/>
                    </a:lnTo>
                    <a:lnTo>
                      <a:pt x="5019" y="494"/>
                    </a:lnTo>
                    <a:lnTo>
                      <a:pt x="4471" y="686"/>
                    </a:lnTo>
                    <a:lnTo>
                      <a:pt x="3977" y="878"/>
                    </a:lnTo>
                    <a:lnTo>
                      <a:pt x="3511" y="1125"/>
                    </a:lnTo>
                    <a:lnTo>
                      <a:pt x="3072" y="1372"/>
                    </a:lnTo>
                    <a:lnTo>
                      <a:pt x="2688" y="1646"/>
                    </a:lnTo>
                    <a:lnTo>
                      <a:pt x="2332" y="1948"/>
                    </a:lnTo>
                    <a:lnTo>
                      <a:pt x="2002" y="2249"/>
                    </a:lnTo>
                    <a:lnTo>
                      <a:pt x="1728" y="2578"/>
                    </a:lnTo>
                    <a:lnTo>
                      <a:pt x="1454" y="2907"/>
                    </a:lnTo>
                    <a:lnTo>
                      <a:pt x="1235" y="3237"/>
                    </a:lnTo>
                    <a:lnTo>
                      <a:pt x="1043" y="3566"/>
                    </a:lnTo>
                    <a:lnTo>
                      <a:pt x="851" y="3922"/>
                    </a:lnTo>
                    <a:lnTo>
                      <a:pt x="713" y="4251"/>
                    </a:lnTo>
                    <a:lnTo>
                      <a:pt x="576" y="4580"/>
                    </a:lnTo>
                    <a:lnTo>
                      <a:pt x="384" y="5239"/>
                    </a:lnTo>
                    <a:lnTo>
                      <a:pt x="247" y="5842"/>
                    </a:lnTo>
                    <a:lnTo>
                      <a:pt x="192" y="6390"/>
                    </a:lnTo>
                    <a:lnTo>
                      <a:pt x="138" y="6857"/>
                    </a:lnTo>
                    <a:lnTo>
                      <a:pt x="138" y="7213"/>
                    </a:lnTo>
                    <a:lnTo>
                      <a:pt x="165" y="7515"/>
                    </a:lnTo>
                    <a:lnTo>
                      <a:pt x="0" y="35872"/>
                    </a:lnTo>
                    <a:lnTo>
                      <a:pt x="14590" y="36036"/>
                    </a:lnTo>
                    <a:lnTo>
                      <a:pt x="14727" y="14810"/>
                    </a:lnTo>
                    <a:lnTo>
                      <a:pt x="19252" y="14837"/>
                    </a:lnTo>
                    <a:lnTo>
                      <a:pt x="19746" y="14810"/>
                    </a:lnTo>
                    <a:lnTo>
                      <a:pt x="20240" y="14755"/>
                    </a:lnTo>
                    <a:lnTo>
                      <a:pt x="20706" y="14673"/>
                    </a:lnTo>
                    <a:lnTo>
                      <a:pt x="21200" y="14563"/>
                    </a:lnTo>
                    <a:lnTo>
                      <a:pt x="21666" y="14426"/>
                    </a:lnTo>
                    <a:lnTo>
                      <a:pt x="22105" y="14261"/>
                    </a:lnTo>
                    <a:lnTo>
                      <a:pt x="22543" y="14042"/>
                    </a:lnTo>
                    <a:lnTo>
                      <a:pt x="22982" y="13822"/>
                    </a:lnTo>
                    <a:lnTo>
                      <a:pt x="23393" y="13576"/>
                    </a:lnTo>
                    <a:lnTo>
                      <a:pt x="23777" y="13274"/>
                    </a:lnTo>
                    <a:lnTo>
                      <a:pt x="24134" y="12972"/>
                    </a:lnTo>
                    <a:lnTo>
                      <a:pt x="24490" y="12643"/>
                    </a:lnTo>
                    <a:lnTo>
                      <a:pt x="24820" y="12259"/>
                    </a:lnTo>
                    <a:lnTo>
                      <a:pt x="25094" y="11875"/>
                    </a:lnTo>
                    <a:lnTo>
                      <a:pt x="25368" y="11464"/>
                    </a:lnTo>
                    <a:lnTo>
                      <a:pt x="25615" y="11025"/>
                    </a:lnTo>
                    <a:lnTo>
                      <a:pt x="25807" y="10641"/>
                    </a:lnTo>
                    <a:lnTo>
                      <a:pt x="25944" y="10257"/>
                    </a:lnTo>
                    <a:lnTo>
                      <a:pt x="26081" y="9846"/>
                    </a:lnTo>
                    <a:lnTo>
                      <a:pt x="26163" y="9434"/>
                    </a:lnTo>
                    <a:lnTo>
                      <a:pt x="26246" y="8913"/>
                    </a:lnTo>
                    <a:lnTo>
                      <a:pt x="26273" y="8283"/>
                    </a:lnTo>
                    <a:lnTo>
                      <a:pt x="26300" y="7624"/>
                    </a:lnTo>
                    <a:lnTo>
                      <a:pt x="26273" y="6911"/>
                    </a:lnTo>
                    <a:lnTo>
                      <a:pt x="26218" y="6171"/>
                    </a:lnTo>
                    <a:lnTo>
                      <a:pt x="26163" y="5403"/>
                    </a:lnTo>
                    <a:lnTo>
                      <a:pt x="25999" y="3895"/>
                    </a:lnTo>
                    <a:lnTo>
                      <a:pt x="25834" y="2523"/>
                    </a:lnTo>
                    <a:lnTo>
                      <a:pt x="25642" y="1372"/>
                    </a:lnTo>
                    <a:lnTo>
                      <a:pt x="25450" y="330"/>
                    </a:lnTo>
                    <a:lnTo>
                      <a:pt x="23860" y="247"/>
                    </a:lnTo>
                    <a:lnTo>
                      <a:pt x="22022" y="165"/>
                    </a:lnTo>
                    <a:lnTo>
                      <a:pt x="19664" y="83"/>
                    </a:lnTo>
                    <a:lnTo>
                      <a:pt x="16949" y="28"/>
                    </a:lnTo>
                    <a:lnTo>
                      <a:pt x="139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7454475" y="3191100"/>
                <a:ext cx="367500" cy="900225"/>
              </a:xfrm>
              <a:custGeom>
                <a:avLst/>
                <a:gdLst/>
                <a:ahLst/>
                <a:cxnLst/>
                <a:rect l="l" t="t" r="r" b="b"/>
                <a:pathLst>
                  <a:path w="14700" h="36009" extrusionOk="0">
                    <a:moveTo>
                      <a:pt x="7981" y="1"/>
                    </a:moveTo>
                    <a:lnTo>
                      <a:pt x="7213" y="28"/>
                    </a:lnTo>
                    <a:lnTo>
                      <a:pt x="6417" y="110"/>
                    </a:lnTo>
                    <a:lnTo>
                      <a:pt x="5650" y="275"/>
                    </a:lnTo>
                    <a:lnTo>
                      <a:pt x="5293" y="357"/>
                    </a:lnTo>
                    <a:lnTo>
                      <a:pt x="4909" y="467"/>
                    </a:lnTo>
                    <a:lnTo>
                      <a:pt x="4553" y="604"/>
                    </a:lnTo>
                    <a:lnTo>
                      <a:pt x="4169" y="769"/>
                    </a:lnTo>
                    <a:lnTo>
                      <a:pt x="3840" y="933"/>
                    </a:lnTo>
                    <a:lnTo>
                      <a:pt x="3483" y="1098"/>
                    </a:lnTo>
                    <a:lnTo>
                      <a:pt x="3154" y="1317"/>
                    </a:lnTo>
                    <a:lnTo>
                      <a:pt x="2825" y="1536"/>
                    </a:lnTo>
                    <a:lnTo>
                      <a:pt x="2441" y="1838"/>
                    </a:lnTo>
                    <a:lnTo>
                      <a:pt x="2057" y="2195"/>
                    </a:lnTo>
                    <a:lnTo>
                      <a:pt x="1700" y="2579"/>
                    </a:lnTo>
                    <a:lnTo>
                      <a:pt x="1371" y="3017"/>
                    </a:lnTo>
                    <a:lnTo>
                      <a:pt x="1097" y="3456"/>
                    </a:lnTo>
                    <a:lnTo>
                      <a:pt x="878" y="3922"/>
                    </a:lnTo>
                    <a:lnTo>
                      <a:pt x="686" y="4389"/>
                    </a:lnTo>
                    <a:lnTo>
                      <a:pt x="576" y="4882"/>
                    </a:lnTo>
                    <a:lnTo>
                      <a:pt x="494" y="5486"/>
                    </a:lnTo>
                    <a:lnTo>
                      <a:pt x="412" y="6062"/>
                    </a:lnTo>
                    <a:lnTo>
                      <a:pt x="329" y="7241"/>
                    </a:lnTo>
                    <a:lnTo>
                      <a:pt x="220" y="9023"/>
                    </a:lnTo>
                    <a:lnTo>
                      <a:pt x="165" y="10833"/>
                    </a:lnTo>
                    <a:lnTo>
                      <a:pt x="110" y="13082"/>
                    </a:lnTo>
                    <a:lnTo>
                      <a:pt x="55" y="15331"/>
                    </a:lnTo>
                    <a:lnTo>
                      <a:pt x="28" y="20213"/>
                    </a:lnTo>
                    <a:lnTo>
                      <a:pt x="0" y="25094"/>
                    </a:lnTo>
                    <a:lnTo>
                      <a:pt x="28" y="29564"/>
                    </a:lnTo>
                    <a:lnTo>
                      <a:pt x="28" y="33157"/>
                    </a:lnTo>
                    <a:lnTo>
                      <a:pt x="28" y="35460"/>
                    </a:lnTo>
                    <a:lnTo>
                      <a:pt x="28" y="35790"/>
                    </a:lnTo>
                    <a:lnTo>
                      <a:pt x="55" y="35817"/>
                    </a:lnTo>
                    <a:lnTo>
                      <a:pt x="82" y="35817"/>
                    </a:lnTo>
                    <a:lnTo>
                      <a:pt x="1536" y="35844"/>
                    </a:lnTo>
                    <a:lnTo>
                      <a:pt x="5019" y="35899"/>
                    </a:lnTo>
                    <a:lnTo>
                      <a:pt x="9242" y="35927"/>
                    </a:lnTo>
                    <a:lnTo>
                      <a:pt x="12862" y="35982"/>
                    </a:lnTo>
                    <a:lnTo>
                      <a:pt x="14069" y="35982"/>
                    </a:lnTo>
                    <a:lnTo>
                      <a:pt x="14371" y="36009"/>
                    </a:lnTo>
                    <a:lnTo>
                      <a:pt x="14672" y="36009"/>
                    </a:lnTo>
                    <a:lnTo>
                      <a:pt x="14700" y="35982"/>
                    </a:lnTo>
                    <a:lnTo>
                      <a:pt x="14700" y="35954"/>
                    </a:lnTo>
                    <a:lnTo>
                      <a:pt x="14700" y="35927"/>
                    </a:lnTo>
                    <a:lnTo>
                      <a:pt x="14672" y="35927"/>
                    </a:lnTo>
                    <a:lnTo>
                      <a:pt x="13219" y="35899"/>
                    </a:lnTo>
                    <a:lnTo>
                      <a:pt x="9736" y="35844"/>
                    </a:lnTo>
                    <a:lnTo>
                      <a:pt x="5512" y="35817"/>
                    </a:lnTo>
                    <a:lnTo>
                      <a:pt x="1865" y="35762"/>
                    </a:lnTo>
                    <a:lnTo>
                      <a:pt x="302" y="35762"/>
                    </a:lnTo>
                    <a:lnTo>
                      <a:pt x="192" y="35735"/>
                    </a:lnTo>
                    <a:lnTo>
                      <a:pt x="110" y="35735"/>
                    </a:lnTo>
                    <a:lnTo>
                      <a:pt x="110" y="33870"/>
                    </a:lnTo>
                    <a:lnTo>
                      <a:pt x="110" y="30606"/>
                    </a:lnTo>
                    <a:lnTo>
                      <a:pt x="82" y="26383"/>
                    </a:lnTo>
                    <a:lnTo>
                      <a:pt x="110" y="21611"/>
                    </a:lnTo>
                    <a:lnTo>
                      <a:pt x="137" y="16730"/>
                    </a:lnTo>
                    <a:lnTo>
                      <a:pt x="165" y="14426"/>
                    </a:lnTo>
                    <a:lnTo>
                      <a:pt x="220" y="12122"/>
                    </a:lnTo>
                    <a:lnTo>
                      <a:pt x="274" y="10175"/>
                    </a:lnTo>
                    <a:lnTo>
                      <a:pt x="357" y="8228"/>
                    </a:lnTo>
                    <a:lnTo>
                      <a:pt x="439" y="6857"/>
                    </a:lnTo>
                    <a:lnTo>
                      <a:pt x="494" y="6171"/>
                    </a:lnTo>
                    <a:lnTo>
                      <a:pt x="576" y="5486"/>
                    </a:lnTo>
                    <a:lnTo>
                      <a:pt x="631" y="5047"/>
                    </a:lnTo>
                    <a:lnTo>
                      <a:pt x="713" y="4663"/>
                    </a:lnTo>
                    <a:lnTo>
                      <a:pt x="795" y="4361"/>
                    </a:lnTo>
                    <a:lnTo>
                      <a:pt x="878" y="4114"/>
                    </a:lnTo>
                    <a:lnTo>
                      <a:pt x="1015" y="3840"/>
                    </a:lnTo>
                    <a:lnTo>
                      <a:pt x="1125" y="3566"/>
                    </a:lnTo>
                    <a:lnTo>
                      <a:pt x="1426" y="3072"/>
                    </a:lnTo>
                    <a:lnTo>
                      <a:pt x="1783" y="2606"/>
                    </a:lnTo>
                    <a:lnTo>
                      <a:pt x="2030" y="2332"/>
                    </a:lnTo>
                    <a:lnTo>
                      <a:pt x="2304" y="2058"/>
                    </a:lnTo>
                    <a:lnTo>
                      <a:pt x="2578" y="1811"/>
                    </a:lnTo>
                    <a:lnTo>
                      <a:pt x="2880" y="1591"/>
                    </a:lnTo>
                    <a:lnTo>
                      <a:pt x="3209" y="1372"/>
                    </a:lnTo>
                    <a:lnTo>
                      <a:pt x="3511" y="1180"/>
                    </a:lnTo>
                    <a:lnTo>
                      <a:pt x="3840" y="1015"/>
                    </a:lnTo>
                    <a:lnTo>
                      <a:pt x="4196" y="851"/>
                    </a:lnTo>
                    <a:lnTo>
                      <a:pt x="4525" y="714"/>
                    </a:lnTo>
                    <a:lnTo>
                      <a:pt x="4882" y="577"/>
                    </a:lnTo>
                    <a:lnTo>
                      <a:pt x="5595" y="357"/>
                    </a:lnTo>
                    <a:lnTo>
                      <a:pt x="6335" y="220"/>
                    </a:lnTo>
                    <a:lnTo>
                      <a:pt x="7076" y="138"/>
                    </a:lnTo>
                    <a:lnTo>
                      <a:pt x="7514" y="110"/>
                    </a:lnTo>
                    <a:lnTo>
                      <a:pt x="7926" y="83"/>
                    </a:lnTo>
                    <a:lnTo>
                      <a:pt x="8749" y="110"/>
                    </a:lnTo>
                    <a:lnTo>
                      <a:pt x="8776" y="110"/>
                    </a:lnTo>
                    <a:lnTo>
                      <a:pt x="8803" y="83"/>
                    </a:lnTo>
                    <a:lnTo>
                      <a:pt x="8776" y="56"/>
                    </a:lnTo>
                    <a:lnTo>
                      <a:pt x="8749" y="28"/>
                    </a:lnTo>
                    <a:lnTo>
                      <a:pt x="798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7822650" y="3355650"/>
                <a:ext cx="10300" cy="244100"/>
              </a:xfrm>
              <a:custGeom>
                <a:avLst/>
                <a:gdLst/>
                <a:ahLst/>
                <a:cxnLst/>
                <a:rect l="l" t="t" r="r" b="b"/>
                <a:pathLst>
                  <a:path w="412" h="9764" extrusionOk="0">
                    <a:moveTo>
                      <a:pt x="357" y="1"/>
                    </a:moveTo>
                    <a:lnTo>
                      <a:pt x="329" y="28"/>
                    </a:lnTo>
                    <a:lnTo>
                      <a:pt x="329" y="988"/>
                    </a:lnTo>
                    <a:lnTo>
                      <a:pt x="329" y="1948"/>
                    </a:lnTo>
                    <a:lnTo>
                      <a:pt x="247" y="3840"/>
                    </a:lnTo>
                    <a:lnTo>
                      <a:pt x="55" y="7625"/>
                    </a:lnTo>
                    <a:lnTo>
                      <a:pt x="0" y="9709"/>
                    </a:lnTo>
                    <a:lnTo>
                      <a:pt x="0" y="9736"/>
                    </a:lnTo>
                    <a:lnTo>
                      <a:pt x="28" y="9764"/>
                    </a:lnTo>
                    <a:lnTo>
                      <a:pt x="55" y="9736"/>
                    </a:lnTo>
                    <a:lnTo>
                      <a:pt x="82" y="9709"/>
                    </a:lnTo>
                    <a:lnTo>
                      <a:pt x="137" y="7844"/>
                    </a:lnTo>
                    <a:lnTo>
                      <a:pt x="219" y="5952"/>
                    </a:lnTo>
                    <a:lnTo>
                      <a:pt x="329" y="4087"/>
                    </a:lnTo>
                    <a:lnTo>
                      <a:pt x="411" y="2195"/>
                    </a:lnTo>
                    <a:lnTo>
                      <a:pt x="411" y="1125"/>
                    </a:lnTo>
                    <a:lnTo>
                      <a:pt x="411" y="28"/>
                    </a:lnTo>
                    <a:lnTo>
                      <a:pt x="41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6901875" y="4074175"/>
                <a:ext cx="357225" cy="16475"/>
              </a:xfrm>
              <a:custGeom>
                <a:avLst/>
                <a:gdLst/>
                <a:ahLst/>
                <a:cxnLst/>
                <a:rect l="l" t="t" r="r" b="b"/>
                <a:pathLst>
                  <a:path w="14289" h="659" extrusionOk="0">
                    <a:moveTo>
                      <a:pt x="14261" y="0"/>
                    </a:moveTo>
                    <a:lnTo>
                      <a:pt x="11491" y="110"/>
                    </a:lnTo>
                    <a:lnTo>
                      <a:pt x="8721" y="220"/>
                    </a:lnTo>
                    <a:lnTo>
                      <a:pt x="3181" y="467"/>
                    </a:lnTo>
                    <a:lnTo>
                      <a:pt x="28" y="576"/>
                    </a:lnTo>
                    <a:lnTo>
                      <a:pt x="0" y="576"/>
                    </a:lnTo>
                    <a:lnTo>
                      <a:pt x="0" y="604"/>
                    </a:lnTo>
                    <a:lnTo>
                      <a:pt x="0" y="631"/>
                    </a:lnTo>
                    <a:lnTo>
                      <a:pt x="28" y="659"/>
                    </a:lnTo>
                    <a:lnTo>
                      <a:pt x="2825" y="549"/>
                    </a:lnTo>
                    <a:lnTo>
                      <a:pt x="5595" y="439"/>
                    </a:lnTo>
                    <a:lnTo>
                      <a:pt x="11107" y="192"/>
                    </a:lnTo>
                    <a:lnTo>
                      <a:pt x="14261" y="83"/>
                    </a:lnTo>
                    <a:lnTo>
                      <a:pt x="14288" y="83"/>
                    </a:lnTo>
                    <a:lnTo>
                      <a:pt x="14288" y="55"/>
                    </a:lnTo>
                    <a:lnTo>
                      <a:pt x="14288" y="28"/>
                    </a:lnTo>
                    <a:lnTo>
                      <a:pt x="142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7752700" y="2585700"/>
                <a:ext cx="25" cy="25"/>
              </a:xfrm>
              <a:custGeom>
                <a:avLst/>
                <a:gdLst/>
                <a:ahLst/>
                <a:cxnLst/>
                <a:rect l="l" t="t" r="r" b="b"/>
                <a:pathLst>
                  <a:path w="1" h="1" extrusionOk="0">
                    <a:moveTo>
                      <a:pt x="1" y="1"/>
                    </a:moveTo>
                    <a:lnTo>
                      <a:pt x="1" y="1"/>
                    </a:lnTo>
                    <a:close/>
                  </a:path>
                </a:pathLst>
              </a:custGeom>
              <a:solidFill>
                <a:srgbClr val="CB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7752700" y="2585700"/>
                <a:ext cx="25" cy="25"/>
              </a:xfrm>
              <a:custGeom>
                <a:avLst/>
                <a:gdLst/>
                <a:ahLst/>
                <a:cxnLst/>
                <a:rect l="l" t="t" r="r" b="b"/>
                <a:pathLst>
                  <a:path w="1" h="1" fill="none" extrusionOk="0">
                    <a:moveTo>
                      <a:pt x="1" y="1"/>
                    </a:move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7456525" y="2582275"/>
                <a:ext cx="379175" cy="412075"/>
              </a:xfrm>
              <a:custGeom>
                <a:avLst/>
                <a:gdLst/>
                <a:ahLst/>
                <a:cxnLst/>
                <a:rect l="l" t="t" r="r" b="b"/>
                <a:pathLst>
                  <a:path w="15167" h="16483" extrusionOk="0">
                    <a:moveTo>
                      <a:pt x="851" y="1"/>
                    </a:moveTo>
                    <a:lnTo>
                      <a:pt x="659" y="28"/>
                    </a:lnTo>
                    <a:lnTo>
                      <a:pt x="494" y="83"/>
                    </a:lnTo>
                    <a:lnTo>
                      <a:pt x="330" y="165"/>
                    </a:lnTo>
                    <a:lnTo>
                      <a:pt x="192" y="275"/>
                    </a:lnTo>
                    <a:lnTo>
                      <a:pt x="83" y="412"/>
                    </a:lnTo>
                    <a:lnTo>
                      <a:pt x="28" y="577"/>
                    </a:lnTo>
                    <a:lnTo>
                      <a:pt x="0" y="769"/>
                    </a:lnTo>
                    <a:lnTo>
                      <a:pt x="0" y="933"/>
                    </a:lnTo>
                    <a:lnTo>
                      <a:pt x="549" y="4169"/>
                    </a:lnTo>
                    <a:lnTo>
                      <a:pt x="1262" y="8530"/>
                    </a:lnTo>
                    <a:lnTo>
                      <a:pt x="2386" y="15797"/>
                    </a:lnTo>
                    <a:lnTo>
                      <a:pt x="2414" y="15934"/>
                    </a:lnTo>
                    <a:lnTo>
                      <a:pt x="2469" y="16072"/>
                    </a:lnTo>
                    <a:lnTo>
                      <a:pt x="2578" y="16181"/>
                    </a:lnTo>
                    <a:lnTo>
                      <a:pt x="2661" y="16291"/>
                    </a:lnTo>
                    <a:lnTo>
                      <a:pt x="2798" y="16373"/>
                    </a:lnTo>
                    <a:lnTo>
                      <a:pt x="2935" y="16428"/>
                    </a:lnTo>
                    <a:lnTo>
                      <a:pt x="3072" y="16455"/>
                    </a:lnTo>
                    <a:lnTo>
                      <a:pt x="3237" y="16483"/>
                    </a:lnTo>
                    <a:lnTo>
                      <a:pt x="14316" y="16483"/>
                    </a:lnTo>
                    <a:lnTo>
                      <a:pt x="14508" y="16455"/>
                    </a:lnTo>
                    <a:lnTo>
                      <a:pt x="14673" y="16401"/>
                    </a:lnTo>
                    <a:lnTo>
                      <a:pt x="14837" y="16318"/>
                    </a:lnTo>
                    <a:lnTo>
                      <a:pt x="14974" y="16209"/>
                    </a:lnTo>
                    <a:lnTo>
                      <a:pt x="15056" y="16072"/>
                    </a:lnTo>
                    <a:lnTo>
                      <a:pt x="15139" y="15907"/>
                    </a:lnTo>
                    <a:lnTo>
                      <a:pt x="15166" y="15742"/>
                    </a:lnTo>
                    <a:lnTo>
                      <a:pt x="15166" y="15578"/>
                    </a:lnTo>
                    <a:lnTo>
                      <a:pt x="13000" y="686"/>
                    </a:lnTo>
                    <a:lnTo>
                      <a:pt x="12972" y="549"/>
                    </a:lnTo>
                    <a:lnTo>
                      <a:pt x="12917" y="412"/>
                    </a:lnTo>
                    <a:lnTo>
                      <a:pt x="12835" y="303"/>
                    </a:lnTo>
                    <a:lnTo>
                      <a:pt x="12725" y="193"/>
                    </a:lnTo>
                    <a:lnTo>
                      <a:pt x="12616" y="111"/>
                    </a:lnTo>
                    <a:lnTo>
                      <a:pt x="12479" y="56"/>
                    </a:lnTo>
                    <a:lnTo>
                      <a:pt x="123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7"/>
              <p:cNvSpPr/>
              <p:nvPr/>
            </p:nvSpPr>
            <p:spPr>
              <a:xfrm>
                <a:off x="7703350" y="2729700"/>
                <a:ext cx="246850" cy="222850"/>
              </a:xfrm>
              <a:custGeom>
                <a:avLst/>
                <a:gdLst/>
                <a:ahLst/>
                <a:cxnLst/>
                <a:rect l="l" t="t" r="r" b="b"/>
                <a:pathLst>
                  <a:path w="9874" h="8914" extrusionOk="0">
                    <a:moveTo>
                      <a:pt x="3895" y="0"/>
                    </a:moveTo>
                    <a:lnTo>
                      <a:pt x="4086" y="1344"/>
                    </a:lnTo>
                    <a:lnTo>
                      <a:pt x="3483" y="1207"/>
                    </a:lnTo>
                    <a:lnTo>
                      <a:pt x="2880" y="1097"/>
                    </a:lnTo>
                    <a:lnTo>
                      <a:pt x="2167" y="987"/>
                    </a:lnTo>
                    <a:lnTo>
                      <a:pt x="1454" y="905"/>
                    </a:lnTo>
                    <a:lnTo>
                      <a:pt x="1097" y="905"/>
                    </a:lnTo>
                    <a:lnTo>
                      <a:pt x="796" y="933"/>
                    </a:lnTo>
                    <a:lnTo>
                      <a:pt x="521" y="987"/>
                    </a:lnTo>
                    <a:lnTo>
                      <a:pt x="302" y="1070"/>
                    </a:lnTo>
                    <a:lnTo>
                      <a:pt x="192" y="1124"/>
                    </a:lnTo>
                    <a:lnTo>
                      <a:pt x="137" y="1179"/>
                    </a:lnTo>
                    <a:lnTo>
                      <a:pt x="83" y="1262"/>
                    </a:lnTo>
                    <a:lnTo>
                      <a:pt x="28" y="1344"/>
                    </a:lnTo>
                    <a:lnTo>
                      <a:pt x="0" y="1563"/>
                    </a:lnTo>
                    <a:lnTo>
                      <a:pt x="0" y="1755"/>
                    </a:lnTo>
                    <a:lnTo>
                      <a:pt x="28" y="1947"/>
                    </a:lnTo>
                    <a:lnTo>
                      <a:pt x="83" y="2112"/>
                    </a:lnTo>
                    <a:lnTo>
                      <a:pt x="165" y="2276"/>
                    </a:lnTo>
                    <a:lnTo>
                      <a:pt x="274" y="2413"/>
                    </a:lnTo>
                    <a:lnTo>
                      <a:pt x="384" y="2551"/>
                    </a:lnTo>
                    <a:lnTo>
                      <a:pt x="521" y="2660"/>
                    </a:lnTo>
                    <a:lnTo>
                      <a:pt x="768" y="2852"/>
                    </a:lnTo>
                    <a:lnTo>
                      <a:pt x="1015" y="2962"/>
                    </a:lnTo>
                    <a:lnTo>
                      <a:pt x="1234" y="3072"/>
                    </a:lnTo>
                    <a:lnTo>
                      <a:pt x="1179" y="3154"/>
                    </a:lnTo>
                    <a:lnTo>
                      <a:pt x="1125" y="3236"/>
                    </a:lnTo>
                    <a:lnTo>
                      <a:pt x="1070" y="3373"/>
                    </a:lnTo>
                    <a:lnTo>
                      <a:pt x="1042" y="3538"/>
                    </a:lnTo>
                    <a:lnTo>
                      <a:pt x="1042" y="3702"/>
                    </a:lnTo>
                    <a:lnTo>
                      <a:pt x="1097" y="3922"/>
                    </a:lnTo>
                    <a:lnTo>
                      <a:pt x="1234" y="4141"/>
                    </a:lnTo>
                    <a:lnTo>
                      <a:pt x="1152" y="4196"/>
                    </a:lnTo>
                    <a:lnTo>
                      <a:pt x="1097" y="4278"/>
                    </a:lnTo>
                    <a:lnTo>
                      <a:pt x="1042" y="4415"/>
                    </a:lnTo>
                    <a:lnTo>
                      <a:pt x="1015" y="4553"/>
                    </a:lnTo>
                    <a:lnTo>
                      <a:pt x="1042" y="4745"/>
                    </a:lnTo>
                    <a:lnTo>
                      <a:pt x="1097" y="4964"/>
                    </a:lnTo>
                    <a:lnTo>
                      <a:pt x="1262" y="5211"/>
                    </a:lnTo>
                    <a:lnTo>
                      <a:pt x="1207" y="5348"/>
                    </a:lnTo>
                    <a:lnTo>
                      <a:pt x="1179" y="5485"/>
                    </a:lnTo>
                    <a:lnTo>
                      <a:pt x="1179" y="5677"/>
                    </a:lnTo>
                    <a:lnTo>
                      <a:pt x="1207" y="5896"/>
                    </a:lnTo>
                    <a:lnTo>
                      <a:pt x="1289" y="6143"/>
                    </a:lnTo>
                    <a:lnTo>
                      <a:pt x="1344" y="6253"/>
                    </a:lnTo>
                    <a:lnTo>
                      <a:pt x="1426" y="6390"/>
                    </a:lnTo>
                    <a:lnTo>
                      <a:pt x="1536" y="6500"/>
                    </a:lnTo>
                    <a:lnTo>
                      <a:pt x="1673" y="6609"/>
                    </a:lnTo>
                    <a:lnTo>
                      <a:pt x="1865" y="6746"/>
                    </a:lnTo>
                    <a:lnTo>
                      <a:pt x="2167" y="6884"/>
                    </a:lnTo>
                    <a:lnTo>
                      <a:pt x="3017" y="7213"/>
                    </a:lnTo>
                    <a:lnTo>
                      <a:pt x="4086" y="7597"/>
                    </a:lnTo>
                    <a:lnTo>
                      <a:pt x="5211" y="7981"/>
                    </a:lnTo>
                    <a:lnTo>
                      <a:pt x="7295" y="8639"/>
                    </a:lnTo>
                    <a:lnTo>
                      <a:pt x="8200" y="8913"/>
                    </a:lnTo>
                    <a:lnTo>
                      <a:pt x="9873" y="3702"/>
                    </a:lnTo>
                    <a:lnTo>
                      <a:pt x="8639" y="3428"/>
                    </a:lnTo>
                    <a:lnTo>
                      <a:pt x="8200" y="2934"/>
                    </a:lnTo>
                    <a:lnTo>
                      <a:pt x="7734" y="2441"/>
                    </a:lnTo>
                    <a:lnTo>
                      <a:pt x="7103" y="1865"/>
                    </a:lnTo>
                    <a:lnTo>
                      <a:pt x="6774" y="1563"/>
                    </a:lnTo>
                    <a:lnTo>
                      <a:pt x="6390" y="1262"/>
                    </a:lnTo>
                    <a:lnTo>
                      <a:pt x="6006" y="987"/>
                    </a:lnTo>
                    <a:lnTo>
                      <a:pt x="5595" y="713"/>
                    </a:lnTo>
                    <a:lnTo>
                      <a:pt x="5183" y="466"/>
                    </a:lnTo>
                    <a:lnTo>
                      <a:pt x="4745" y="274"/>
                    </a:lnTo>
                    <a:lnTo>
                      <a:pt x="4333" y="110"/>
                    </a:lnTo>
                    <a:lnTo>
                      <a:pt x="3895" y="0"/>
                    </a:lnTo>
                    <a:close/>
                  </a:path>
                </a:pathLst>
              </a:custGeom>
              <a:solidFill>
                <a:srgbClr val="CC5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7"/>
              <p:cNvSpPr/>
              <p:nvPr/>
            </p:nvSpPr>
            <p:spPr>
              <a:xfrm>
                <a:off x="7768475" y="2753000"/>
                <a:ext cx="60350" cy="20600"/>
              </a:xfrm>
              <a:custGeom>
                <a:avLst/>
                <a:gdLst/>
                <a:ahLst/>
                <a:cxnLst/>
                <a:rect l="l" t="t" r="r" b="b"/>
                <a:pathLst>
                  <a:path w="2414" h="824" fill="none" extrusionOk="0">
                    <a:moveTo>
                      <a:pt x="2414" y="823"/>
                    </a:moveTo>
                    <a:lnTo>
                      <a:pt x="2414" y="823"/>
                    </a:lnTo>
                    <a:lnTo>
                      <a:pt x="1" y="1"/>
                    </a:lnTo>
                  </a:path>
                </a:pathLst>
              </a:custGeom>
              <a:solidFill>
                <a:schemeClr val="lt1"/>
              </a:solidFill>
              <a:ln w="2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7"/>
              <p:cNvSpPr/>
              <p:nvPr/>
            </p:nvSpPr>
            <p:spPr>
              <a:xfrm>
                <a:off x="7731450" y="2804425"/>
                <a:ext cx="25400" cy="8925"/>
              </a:xfrm>
              <a:custGeom>
                <a:avLst/>
                <a:gdLst/>
                <a:ahLst/>
                <a:cxnLst/>
                <a:rect l="l" t="t" r="r" b="b"/>
                <a:pathLst>
                  <a:path w="1016" h="357" fill="none" extrusionOk="0">
                    <a:moveTo>
                      <a:pt x="1015" y="357"/>
                    </a:moveTo>
                    <a:lnTo>
                      <a:pt x="1015" y="357"/>
                    </a:lnTo>
                    <a:lnTo>
                      <a:pt x="1" y="0"/>
                    </a:lnTo>
                  </a:path>
                </a:pathLst>
              </a:custGeom>
              <a:solidFill>
                <a:schemeClr val="lt1"/>
              </a:solidFill>
              <a:ln w="27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7"/>
              <p:cNvSpPr/>
              <p:nvPr/>
            </p:nvSpPr>
            <p:spPr>
              <a:xfrm>
                <a:off x="7553200" y="2677575"/>
                <a:ext cx="150850" cy="63800"/>
              </a:xfrm>
              <a:custGeom>
                <a:avLst/>
                <a:gdLst/>
                <a:ahLst/>
                <a:cxnLst/>
                <a:rect l="l" t="t" r="r" b="b"/>
                <a:pathLst>
                  <a:path w="6034" h="2552" extrusionOk="0">
                    <a:moveTo>
                      <a:pt x="850" y="1"/>
                    </a:moveTo>
                    <a:lnTo>
                      <a:pt x="658" y="28"/>
                    </a:lnTo>
                    <a:lnTo>
                      <a:pt x="494" y="83"/>
                    </a:lnTo>
                    <a:lnTo>
                      <a:pt x="329" y="165"/>
                    </a:lnTo>
                    <a:lnTo>
                      <a:pt x="192" y="302"/>
                    </a:lnTo>
                    <a:lnTo>
                      <a:pt x="110" y="467"/>
                    </a:lnTo>
                    <a:lnTo>
                      <a:pt x="28" y="632"/>
                    </a:lnTo>
                    <a:lnTo>
                      <a:pt x="0" y="796"/>
                    </a:lnTo>
                    <a:lnTo>
                      <a:pt x="28" y="988"/>
                    </a:lnTo>
                    <a:lnTo>
                      <a:pt x="192" y="1866"/>
                    </a:lnTo>
                    <a:lnTo>
                      <a:pt x="220" y="2003"/>
                    </a:lnTo>
                    <a:lnTo>
                      <a:pt x="302" y="2140"/>
                    </a:lnTo>
                    <a:lnTo>
                      <a:pt x="384" y="2250"/>
                    </a:lnTo>
                    <a:lnTo>
                      <a:pt x="467" y="2359"/>
                    </a:lnTo>
                    <a:lnTo>
                      <a:pt x="604" y="2442"/>
                    </a:lnTo>
                    <a:lnTo>
                      <a:pt x="713" y="2496"/>
                    </a:lnTo>
                    <a:lnTo>
                      <a:pt x="878" y="2524"/>
                    </a:lnTo>
                    <a:lnTo>
                      <a:pt x="1015" y="2551"/>
                    </a:lnTo>
                    <a:lnTo>
                      <a:pt x="5184" y="2551"/>
                    </a:lnTo>
                    <a:lnTo>
                      <a:pt x="5375" y="2524"/>
                    </a:lnTo>
                    <a:lnTo>
                      <a:pt x="5567" y="2469"/>
                    </a:lnTo>
                    <a:lnTo>
                      <a:pt x="5705" y="2359"/>
                    </a:lnTo>
                    <a:lnTo>
                      <a:pt x="5842" y="2250"/>
                    </a:lnTo>
                    <a:lnTo>
                      <a:pt x="5951" y="2085"/>
                    </a:lnTo>
                    <a:lnTo>
                      <a:pt x="6006" y="1921"/>
                    </a:lnTo>
                    <a:lnTo>
                      <a:pt x="6034" y="1729"/>
                    </a:lnTo>
                    <a:lnTo>
                      <a:pt x="6034" y="1537"/>
                    </a:lnTo>
                    <a:lnTo>
                      <a:pt x="5869" y="686"/>
                    </a:lnTo>
                    <a:lnTo>
                      <a:pt x="5814" y="549"/>
                    </a:lnTo>
                    <a:lnTo>
                      <a:pt x="5759" y="412"/>
                    </a:lnTo>
                    <a:lnTo>
                      <a:pt x="5677" y="302"/>
                    </a:lnTo>
                    <a:lnTo>
                      <a:pt x="5567" y="193"/>
                    </a:lnTo>
                    <a:lnTo>
                      <a:pt x="5458" y="111"/>
                    </a:lnTo>
                    <a:lnTo>
                      <a:pt x="5321" y="56"/>
                    </a:lnTo>
                    <a:lnTo>
                      <a:pt x="5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7"/>
              <p:cNvSpPr/>
              <p:nvPr/>
            </p:nvSpPr>
            <p:spPr>
              <a:xfrm>
                <a:off x="7091775" y="2935375"/>
                <a:ext cx="102175" cy="131650"/>
              </a:xfrm>
              <a:custGeom>
                <a:avLst/>
                <a:gdLst/>
                <a:ahLst/>
                <a:cxnLst/>
                <a:rect l="l" t="t" r="r" b="b"/>
                <a:pathLst>
                  <a:path w="4087" h="5266" extrusionOk="0">
                    <a:moveTo>
                      <a:pt x="1" y="0"/>
                    </a:moveTo>
                    <a:lnTo>
                      <a:pt x="1" y="5266"/>
                    </a:lnTo>
                    <a:lnTo>
                      <a:pt x="4087" y="5266"/>
                    </a:lnTo>
                    <a:lnTo>
                      <a:pt x="40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7"/>
              <p:cNvSpPr/>
              <p:nvPr/>
            </p:nvSpPr>
            <p:spPr>
              <a:xfrm>
                <a:off x="7390025" y="2935375"/>
                <a:ext cx="102175" cy="131650"/>
              </a:xfrm>
              <a:custGeom>
                <a:avLst/>
                <a:gdLst/>
                <a:ahLst/>
                <a:cxnLst/>
                <a:rect l="l" t="t" r="r" b="b"/>
                <a:pathLst>
                  <a:path w="4087" h="5266" extrusionOk="0">
                    <a:moveTo>
                      <a:pt x="0" y="0"/>
                    </a:moveTo>
                    <a:lnTo>
                      <a:pt x="0" y="5266"/>
                    </a:lnTo>
                    <a:lnTo>
                      <a:pt x="4087" y="5266"/>
                    </a:lnTo>
                    <a:lnTo>
                      <a:pt x="40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7"/>
              <p:cNvSpPr/>
              <p:nvPr/>
            </p:nvSpPr>
            <p:spPr>
              <a:xfrm>
                <a:off x="7239175" y="2804425"/>
                <a:ext cx="102200" cy="262600"/>
              </a:xfrm>
              <a:custGeom>
                <a:avLst/>
                <a:gdLst/>
                <a:ahLst/>
                <a:cxnLst/>
                <a:rect l="l" t="t" r="r" b="b"/>
                <a:pathLst>
                  <a:path w="4088" h="10504" extrusionOk="0">
                    <a:moveTo>
                      <a:pt x="1" y="0"/>
                    </a:moveTo>
                    <a:lnTo>
                      <a:pt x="1" y="10504"/>
                    </a:lnTo>
                    <a:lnTo>
                      <a:pt x="4087" y="10504"/>
                    </a:lnTo>
                    <a:lnTo>
                      <a:pt x="40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7"/>
              <p:cNvSpPr/>
              <p:nvPr/>
            </p:nvSpPr>
            <p:spPr>
              <a:xfrm>
                <a:off x="6949850" y="2893550"/>
                <a:ext cx="102200" cy="173475"/>
              </a:xfrm>
              <a:custGeom>
                <a:avLst/>
                <a:gdLst/>
                <a:ahLst/>
                <a:cxnLst/>
                <a:rect l="l" t="t" r="r" b="b"/>
                <a:pathLst>
                  <a:path w="4088" h="6939" extrusionOk="0">
                    <a:moveTo>
                      <a:pt x="1" y="1"/>
                    </a:moveTo>
                    <a:lnTo>
                      <a:pt x="1" y="6939"/>
                    </a:lnTo>
                    <a:lnTo>
                      <a:pt x="4087" y="6939"/>
                    </a:lnTo>
                    <a:lnTo>
                      <a:pt x="408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7"/>
              <p:cNvSpPr/>
              <p:nvPr/>
            </p:nvSpPr>
            <p:spPr>
              <a:xfrm>
                <a:off x="7330375" y="3614125"/>
                <a:ext cx="130975" cy="702100"/>
              </a:xfrm>
              <a:custGeom>
                <a:avLst/>
                <a:gdLst/>
                <a:ahLst/>
                <a:cxnLst/>
                <a:rect l="l" t="t" r="r" b="b"/>
                <a:pathLst>
                  <a:path w="5239" h="28084" extrusionOk="0">
                    <a:moveTo>
                      <a:pt x="5184" y="1"/>
                    </a:moveTo>
                    <a:lnTo>
                      <a:pt x="5156" y="28"/>
                    </a:lnTo>
                    <a:lnTo>
                      <a:pt x="5019" y="768"/>
                    </a:lnTo>
                    <a:lnTo>
                      <a:pt x="4663" y="2798"/>
                    </a:lnTo>
                    <a:lnTo>
                      <a:pt x="4087" y="5815"/>
                    </a:lnTo>
                    <a:lnTo>
                      <a:pt x="3428" y="9489"/>
                    </a:lnTo>
                    <a:lnTo>
                      <a:pt x="2688" y="13521"/>
                    </a:lnTo>
                    <a:lnTo>
                      <a:pt x="1920" y="17580"/>
                    </a:lnTo>
                    <a:lnTo>
                      <a:pt x="1234" y="21392"/>
                    </a:lnTo>
                    <a:lnTo>
                      <a:pt x="631" y="24600"/>
                    </a:lnTo>
                    <a:lnTo>
                      <a:pt x="220" y="26877"/>
                    </a:lnTo>
                    <a:lnTo>
                      <a:pt x="0" y="27974"/>
                    </a:lnTo>
                    <a:lnTo>
                      <a:pt x="0" y="28028"/>
                    </a:lnTo>
                    <a:lnTo>
                      <a:pt x="0" y="28056"/>
                    </a:lnTo>
                    <a:lnTo>
                      <a:pt x="28" y="28083"/>
                    </a:lnTo>
                    <a:lnTo>
                      <a:pt x="55" y="28083"/>
                    </a:lnTo>
                    <a:lnTo>
                      <a:pt x="83" y="28056"/>
                    </a:lnTo>
                    <a:lnTo>
                      <a:pt x="220" y="27288"/>
                    </a:lnTo>
                    <a:lnTo>
                      <a:pt x="604" y="25258"/>
                    </a:lnTo>
                    <a:lnTo>
                      <a:pt x="1152" y="22242"/>
                    </a:lnTo>
                    <a:lnTo>
                      <a:pt x="1838" y="18567"/>
                    </a:lnTo>
                    <a:lnTo>
                      <a:pt x="2578" y="14536"/>
                    </a:lnTo>
                    <a:lnTo>
                      <a:pt x="3319" y="10477"/>
                    </a:lnTo>
                    <a:lnTo>
                      <a:pt x="4032" y="6692"/>
                    </a:lnTo>
                    <a:lnTo>
                      <a:pt x="4608" y="3483"/>
                    </a:lnTo>
                    <a:lnTo>
                      <a:pt x="5046" y="1180"/>
                    </a:lnTo>
                    <a:lnTo>
                      <a:pt x="5238" y="83"/>
                    </a:lnTo>
                    <a:lnTo>
                      <a:pt x="5238" y="28"/>
                    </a:lnTo>
                    <a:lnTo>
                      <a:pt x="523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7" name="Google Shape;1597;p37"/>
            <p:cNvGrpSpPr/>
            <p:nvPr/>
          </p:nvGrpSpPr>
          <p:grpSpPr>
            <a:xfrm>
              <a:off x="5056880" y="3424485"/>
              <a:ext cx="3365889" cy="1454502"/>
              <a:chOff x="1616900" y="5075050"/>
              <a:chExt cx="2889175" cy="1248500"/>
            </a:xfrm>
          </p:grpSpPr>
          <p:grpSp>
            <p:nvGrpSpPr>
              <p:cNvPr id="1598" name="Google Shape;1598;p37"/>
              <p:cNvGrpSpPr/>
              <p:nvPr/>
            </p:nvGrpSpPr>
            <p:grpSpPr>
              <a:xfrm>
                <a:off x="1815725" y="5075050"/>
                <a:ext cx="2690350" cy="1248500"/>
                <a:chOff x="1815725" y="5075050"/>
                <a:chExt cx="2690350" cy="1248500"/>
              </a:xfrm>
            </p:grpSpPr>
            <p:sp>
              <p:nvSpPr>
                <p:cNvPr id="1599" name="Google Shape;1599;p37"/>
                <p:cNvSpPr/>
                <p:nvPr/>
              </p:nvSpPr>
              <p:spPr>
                <a:xfrm>
                  <a:off x="1815725" y="5075050"/>
                  <a:ext cx="2350975" cy="62400"/>
                </a:xfrm>
                <a:custGeom>
                  <a:avLst/>
                  <a:gdLst/>
                  <a:ahLst/>
                  <a:cxnLst/>
                  <a:rect l="l" t="t" r="r" b="b"/>
                  <a:pathLst>
                    <a:path w="94039" h="2496" extrusionOk="0">
                      <a:moveTo>
                        <a:pt x="1262" y="0"/>
                      </a:moveTo>
                      <a:lnTo>
                        <a:pt x="1015" y="28"/>
                      </a:lnTo>
                      <a:lnTo>
                        <a:pt x="768" y="82"/>
                      </a:lnTo>
                      <a:lnTo>
                        <a:pt x="549" y="220"/>
                      </a:lnTo>
                      <a:lnTo>
                        <a:pt x="357" y="357"/>
                      </a:lnTo>
                      <a:lnTo>
                        <a:pt x="219" y="549"/>
                      </a:lnTo>
                      <a:lnTo>
                        <a:pt x="110" y="768"/>
                      </a:lnTo>
                      <a:lnTo>
                        <a:pt x="28" y="987"/>
                      </a:lnTo>
                      <a:lnTo>
                        <a:pt x="0" y="1262"/>
                      </a:lnTo>
                      <a:lnTo>
                        <a:pt x="28" y="1508"/>
                      </a:lnTo>
                      <a:lnTo>
                        <a:pt x="110" y="1728"/>
                      </a:lnTo>
                      <a:lnTo>
                        <a:pt x="219" y="1947"/>
                      </a:lnTo>
                      <a:lnTo>
                        <a:pt x="357" y="2139"/>
                      </a:lnTo>
                      <a:lnTo>
                        <a:pt x="549" y="2304"/>
                      </a:lnTo>
                      <a:lnTo>
                        <a:pt x="768" y="2413"/>
                      </a:lnTo>
                      <a:lnTo>
                        <a:pt x="1015" y="2468"/>
                      </a:lnTo>
                      <a:lnTo>
                        <a:pt x="1262" y="2496"/>
                      </a:lnTo>
                      <a:lnTo>
                        <a:pt x="92777" y="2496"/>
                      </a:lnTo>
                      <a:lnTo>
                        <a:pt x="93024" y="2468"/>
                      </a:lnTo>
                      <a:lnTo>
                        <a:pt x="93271" y="2413"/>
                      </a:lnTo>
                      <a:lnTo>
                        <a:pt x="93490" y="2304"/>
                      </a:lnTo>
                      <a:lnTo>
                        <a:pt x="93682" y="2139"/>
                      </a:lnTo>
                      <a:lnTo>
                        <a:pt x="93819" y="1947"/>
                      </a:lnTo>
                      <a:lnTo>
                        <a:pt x="93929" y="1728"/>
                      </a:lnTo>
                      <a:lnTo>
                        <a:pt x="94011" y="1508"/>
                      </a:lnTo>
                      <a:lnTo>
                        <a:pt x="94038" y="1262"/>
                      </a:lnTo>
                      <a:lnTo>
                        <a:pt x="94011" y="987"/>
                      </a:lnTo>
                      <a:lnTo>
                        <a:pt x="93929" y="768"/>
                      </a:lnTo>
                      <a:lnTo>
                        <a:pt x="93819" y="549"/>
                      </a:lnTo>
                      <a:lnTo>
                        <a:pt x="93682" y="357"/>
                      </a:lnTo>
                      <a:lnTo>
                        <a:pt x="93490" y="220"/>
                      </a:lnTo>
                      <a:lnTo>
                        <a:pt x="93271" y="82"/>
                      </a:lnTo>
                      <a:lnTo>
                        <a:pt x="93024" y="28"/>
                      </a:lnTo>
                      <a:lnTo>
                        <a:pt x="927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7"/>
                <p:cNvSpPr/>
                <p:nvPr/>
              </p:nvSpPr>
              <p:spPr>
                <a:xfrm>
                  <a:off x="4057650" y="5142225"/>
                  <a:ext cx="448425" cy="1181325"/>
                </a:xfrm>
                <a:custGeom>
                  <a:avLst/>
                  <a:gdLst/>
                  <a:ahLst/>
                  <a:cxnLst/>
                  <a:rect l="l" t="t" r="r" b="b"/>
                  <a:pathLst>
                    <a:path w="17937" h="47253" extrusionOk="0">
                      <a:moveTo>
                        <a:pt x="1" y="1"/>
                      </a:moveTo>
                      <a:lnTo>
                        <a:pt x="1" y="56"/>
                      </a:lnTo>
                      <a:lnTo>
                        <a:pt x="3374" y="8996"/>
                      </a:lnTo>
                      <a:lnTo>
                        <a:pt x="6912" y="18293"/>
                      </a:lnTo>
                      <a:lnTo>
                        <a:pt x="10504" y="27809"/>
                      </a:lnTo>
                      <a:lnTo>
                        <a:pt x="14042" y="37133"/>
                      </a:lnTo>
                      <a:lnTo>
                        <a:pt x="17470" y="46156"/>
                      </a:lnTo>
                      <a:lnTo>
                        <a:pt x="17882" y="47226"/>
                      </a:lnTo>
                      <a:lnTo>
                        <a:pt x="17882" y="47253"/>
                      </a:lnTo>
                      <a:lnTo>
                        <a:pt x="17936" y="47253"/>
                      </a:lnTo>
                      <a:lnTo>
                        <a:pt x="17936" y="47226"/>
                      </a:lnTo>
                      <a:lnTo>
                        <a:pt x="17936" y="47198"/>
                      </a:lnTo>
                      <a:lnTo>
                        <a:pt x="14563" y="38258"/>
                      </a:lnTo>
                      <a:lnTo>
                        <a:pt x="11026" y="28933"/>
                      </a:lnTo>
                      <a:lnTo>
                        <a:pt x="7433" y="19445"/>
                      </a:lnTo>
                      <a:lnTo>
                        <a:pt x="3895" y="10093"/>
                      </a:lnTo>
                      <a:lnTo>
                        <a:pt x="495" y="1098"/>
                      </a:lnTo>
                      <a:lnTo>
                        <a:pt x="83" y="28"/>
                      </a:lnTo>
                      <a:lnTo>
                        <a:pt x="5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1" name="Google Shape;1601;p37"/>
              <p:cNvSpPr/>
              <p:nvPr/>
            </p:nvSpPr>
            <p:spPr>
              <a:xfrm>
                <a:off x="1616900" y="5142225"/>
                <a:ext cx="405900" cy="1177225"/>
              </a:xfrm>
              <a:custGeom>
                <a:avLst/>
                <a:gdLst/>
                <a:ahLst/>
                <a:cxnLst/>
                <a:rect l="l" t="t" r="r" b="b"/>
                <a:pathLst>
                  <a:path w="16236" h="47089" extrusionOk="0">
                    <a:moveTo>
                      <a:pt x="16180" y="1"/>
                    </a:moveTo>
                    <a:lnTo>
                      <a:pt x="16153" y="28"/>
                    </a:lnTo>
                    <a:lnTo>
                      <a:pt x="13027" y="8749"/>
                    </a:lnTo>
                    <a:lnTo>
                      <a:pt x="9763" y="18101"/>
                    </a:lnTo>
                    <a:lnTo>
                      <a:pt x="8090" y="22873"/>
                    </a:lnTo>
                    <a:lnTo>
                      <a:pt x="6417" y="27672"/>
                    </a:lnTo>
                    <a:lnTo>
                      <a:pt x="4827" y="32389"/>
                    </a:lnTo>
                    <a:lnTo>
                      <a:pt x="3236" y="37106"/>
                    </a:lnTo>
                    <a:lnTo>
                      <a:pt x="1783" y="41549"/>
                    </a:lnTo>
                    <a:lnTo>
                      <a:pt x="329" y="45991"/>
                    </a:lnTo>
                    <a:lnTo>
                      <a:pt x="0" y="47061"/>
                    </a:lnTo>
                    <a:lnTo>
                      <a:pt x="0" y="47088"/>
                    </a:lnTo>
                    <a:lnTo>
                      <a:pt x="55" y="47088"/>
                    </a:lnTo>
                    <a:lnTo>
                      <a:pt x="82" y="47061"/>
                    </a:lnTo>
                    <a:lnTo>
                      <a:pt x="1481" y="42646"/>
                    </a:lnTo>
                    <a:lnTo>
                      <a:pt x="2934" y="38258"/>
                    </a:lnTo>
                    <a:lnTo>
                      <a:pt x="4525" y="33568"/>
                    </a:lnTo>
                    <a:lnTo>
                      <a:pt x="6116" y="28879"/>
                    </a:lnTo>
                    <a:lnTo>
                      <a:pt x="7761" y="24079"/>
                    </a:lnTo>
                    <a:lnTo>
                      <a:pt x="9407" y="19280"/>
                    </a:lnTo>
                    <a:lnTo>
                      <a:pt x="12725" y="9901"/>
                    </a:lnTo>
                    <a:lnTo>
                      <a:pt x="15879" y="1070"/>
                    </a:lnTo>
                    <a:lnTo>
                      <a:pt x="16235" y="56"/>
                    </a:lnTo>
                    <a:lnTo>
                      <a:pt x="1623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itle 6">
            <a:extLst>
              <a:ext uri="{FF2B5EF4-FFF2-40B4-BE49-F238E27FC236}">
                <a16:creationId xmlns:a16="http://schemas.microsoft.com/office/drawing/2014/main" id="{DE5885E4-E0AE-76FB-DDAB-2BE2D6C43C89}"/>
              </a:ext>
            </a:extLst>
          </p:cNvPr>
          <p:cNvSpPr>
            <a:spLocks noGrp="1"/>
          </p:cNvSpPr>
          <p:nvPr>
            <p:ph type="title"/>
          </p:nvPr>
        </p:nvSpPr>
        <p:spPr>
          <a:xfrm>
            <a:off x="496984" y="1308289"/>
            <a:ext cx="5719507" cy="3164222"/>
          </a:xfrm>
        </p:spPr>
        <p:txBody>
          <a:bodyPr anchor="ctr"/>
          <a:lstStyle/>
          <a:p>
            <a:pPr algn="l">
              <a:lnSpc>
                <a:spcPct val="150000"/>
              </a:lnSpc>
            </a:pPr>
            <a:r>
              <a:rPr lang="vi-VN" sz="3400" b="1"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t>NHỮNG HÀNH VI </a:t>
            </a:r>
            <a:br>
              <a:rPr lang="vi-VN" sz="3400" b="1"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br>
            <a:r>
              <a:rPr lang="vi-VN" sz="3400" b="1"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t>TRÁI ĐẠO ĐỨC, </a:t>
            </a:r>
            <a:br>
              <a:rPr lang="vi-VN" sz="3400" b="1"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br>
            <a:r>
              <a:rPr lang="vi-VN" sz="3400" b="1"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t>THIẾU VĂN HÓA TRONG MÔI TRƯỜNG SỐ</a:t>
            </a:r>
            <a:endParaRPr lang="vi-VN" sz="3400" dirty="0">
              <a:solidFill>
                <a:schemeClr val="accent6">
                  <a:lumMod val="25000"/>
                </a:schemeClr>
              </a:solidFill>
              <a:latin typeface="Arial" panose="020B0604020202020204" pitchFamily="34" charset="0"/>
              <a:cs typeface="Arial" panose="020B0604020202020204" pitchFamily="34" charset="0"/>
            </a:endParaRPr>
          </a:p>
        </p:txBody>
      </p:sp>
      <p:sp>
        <p:nvSpPr>
          <p:cNvPr id="14" name="Google Shape;1127;p32">
            <a:extLst>
              <a:ext uri="{FF2B5EF4-FFF2-40B4-BE49-F238E27FC236}">
                <a16:creationId xmlns:a16="http://schemas.microsoft.com/office/drawing/2014/main" id="{CF3888C9-7F12-BB1C-C778-B4515FD93EC6}"/>
              </a:ext>
            </a:extLst>
          </p:cNvPr>
          <p:cNvSpPr txBox="1">
            <a:spLocks noGrp="1"/>
          </p:cNvSpPr>
          <p:nvPr>
            <p:ph type="title" idx="2"/>
          </p:nvPr>
        </p:nvSpPr>
        <p:spPr>
          <a:xfrm flipH="1">
            <a:off x="494759" y="429617"/>
            <a:ext cx="892737" cy="892737"/>
          </a:xfrm>
          <a:prstGeom prst="rect">
            <a:avLst/>
          </a:prstGeom>
          <a:solidFill>
            <a:schemeClr val="accent6"/>
          </a:solidFill>
        </p:spPr>
        <p:txBody>
          <a:bodyPr spcFirstLastPara="1" wrap="square" lIns="91425" tIns="91425" rIns="91425" bIns="91425" anchor="ctr" anchorCtr="0">
            <a:noAutofit/>
          </a:bodyPr>
          <a:lstStyle/>
          <a:p>
            <a:pPr marL="0" lvl="0" indent="0" algn="ctr" rtl="0">
              <a:spcBef>
                <a:spcPts val="0"/>
              </a:spcBef>
              <a:spcAft>
                <a:spcPts val="0"/>
              </a:spcAft>
              <a:buNone/>
            </a:pPr>
            <a:r>
              <a:rPr lang="vi-VN" sz="3400" dirty="0">
                <a:latin typeface="Arial" panose="020B0604020202020204" pitchFamily="34" charset="0"/>
                <a:cs typeface="Arial" panose="020B0604020202020204" pitchFamily="34" charset="0"/>
              </a:rPr>
              <a:t>02</a:t>
            </a:r>
            <a:endParaRPr sz="3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3" name="Title 2">
            <a:extLst>
              <a:ext uri="{FF2B5EF4-FFF2-40B4-BE49-F238E27FC236}">
                <a16:creationId xmlns:a16="http://schemas.microsoft.com/office/drawing/2014/main" id="{715E9A32-115F-F49D-50CD-2B1A1F453EEE}"/>
              </a:ext>
            </a:extLst>
          </p:cNvPr>
          <p:cNvSpPr>
            <a:spLocks noGrp="1"/>
          </p:cNvSpPr>
          <p:nvPr>
            <p:ph type="title"/>
          </p:nvPr>
        </p:nvSpPr>
        <p:spPr>
          <a:xfrm>
            <a:off x="720000" y="549952"/>
            <a:ext cx="7704000" cy="548700"/>
          </a:xfrm>
        </p:spPr>
        <p:txBody>
          <a:bodyPr anchor="ctr"/>
          <a:lstStyle/>
          <a:p>
            <a:r>
              <a:rPr lang="vi-VN" sz="2400" dirty="0">
                <a:solidFill>
                  <a:schemeClr val="accent6">
                    <a:lumMod val="25000"/>
                  </a:schemeClr>
                </a:solidFill>
                <a:latin typeface="Arial" panose="020B0604020202020204" pitchFamily="34" charset="0"/>
                <a:cs typeface="Arial" panose="020B0604020202020204" pitchFamily="34" charset="0"/>
              </a:rPr>
              <a:t>Đọc thông tin SGK tr.21 và thực hiện yêu cầu</a:t>
            </a:r>
          </a:p>
        </p:txBody>
      </p:sp>
      <p:grpSp>
        <p:nvGrpSpPr>
          <p:cNvPr id="4" name="Group 3">
            <a:extLst>
              <a:ext uri="{FF2B5EF4-FFF2-40B4-BE49-F238E27FC236}">
                <a16:creationId xmlns:a16="http://schemas.microsoft.com/office/drawing/2014/main" id="{2457A613-5372-DAFE-91A2-6990212C76F7}"/>
              </a:ext>
            </a:extLst>
          </p:cNvPr>
          <p:cNvGrpSpPr/>
          <p:nvPr/>
        </p:nvGrpSpPr>
        <p:grpSpPr>
          <a:xfrm>
            <a:off x="576436" y="1431561"/>
            <a:ext cx="8000229" cy="2838108"/>
            <a:chOff x="3731967" y="3651374"/>
            <a:chExt cx="16000456" cy="5676216"/>
          </a:xfrm>
        </p:grpSpPr>
        <p:sp>
          <p:nvSpPr>
            <p:cNvPr id="5" name="Freeform 7">
              <a:extLst>
                <a:ext uri="{FF2B5EF4-FFF2-40B4-BE49-F238E27FC236}">
                  <a16:creationId xmlns:a16="http://schemas.microsoft.com/office/drawing/2014/main" id="{F0228546-C3DF-5392-1E71-708555C95452}"/>
                </a:ext>
              </a:extLst>
            </p:cNvPr>
            <p:cNvSpPr/>
            <p:nvPr/>
          </p:nvSpPr>
          <p:spPr>
            <a:xfrm>
              <a:off x="4324427" y="3651374"/>
              <a:ext cx="15407996" cy="5676216"/>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31FD5D25-5365-4587-EE93-30DCCE7B8425}"/>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7DAD8AA6-E7B3-E116-5D45-18A8F8566DD8}"/>
              </a:ext>
            </a:extLst>
          </p:cNvPr>
          <p:cNvSpPr txBox="1"/>
          <p:nvPr/>
        </p:nvSpPr>
        <p:spPr>
          <a:xfrm>
            <a:off x="1222333" y="1538312"/>
            <a:ext cx="7004664" cy="2643082"/>
          </a:xfrm>
          <a:prstGeom prst="rect">
            <a:avLst/>
          </a:prstGeom>
          <a:noFill/>
        </p:spPr>
        <p:txBody>
          <a:bodyPr wrap="square" bIns="108000">
            <a:spAutoFit/>
          </a:bodyPr>
          <a:lstStyle/>
          <a:p>
            <a:pPr algn="ctr">
              <a:lnSpc>
                <a:spcPct val="150000"/>
              </a:lnSpc>
            </a:pPr>
            <a:r>
              <a:rPr lang="vi-VN" sz="2000" b="1" dirty="0">
                <a:solidFill>
                  <a:schemeClr val="tx2">
                    <a:lumMod val="50000"/>
                  </a:schemeClr>
                </a:solidFill>
              </a:rPr>
              <a:t>THẢO LUẬN NHÓM ĐÔI</a:t>
            </a:r>
          </a:p>
          <a:p>
            <a:pPr algn="just">
              <a:lnSpc>
                <a:spcPct val="150000"/>
              </a:lnSpc>
            </a:pPr>
            <a:r>
              <a:rPr lang="vi-VN" sz="1800" dirty="0"/>
              <a:t>Em nhận xét gì về mỗi hành vi sau đây:</a:t>
            </a:r>
          </a:p>
          <a:p>
            <a:pPr algn="just">
              <a:lnSpc>
                <a:spcPct val="150000"/>
              </a:lnSpc>
            </a:pPr>
            <a:r>
              <a:rPr lang="vi-VN" sz="1800" dirty="0"/>
              <a:t>- Tự chụp ảnh (Selfie) khi đang dự lễ tang hay lễ Chào Cờ.</a:t>
            </a:r>
          </a:p>
          <a:p>
            <a:pPr algn="just">
              <a:lnSpc>
                <a:spcPct val="150000"/>
              </a:lnSpc>
            </a:pPr>
            <a:r>
              <a:rPr lang="vi-VN" sz="1800" dirty="0"/>
              <a:t>- Khi chứng kiến tai nạn giao thông thảm khốc, một số người đi đường thay vì giúp đỡ nạn nhân thì lại mải mê phát video trực tiếp (Livestream) bằng điện thoại thông minh.</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itle 26">
            <a:extLst>
              <a:ext uri="{FF2B5EF4-FFF2-40B4-BE49-F238E27FC236}">
                <a16:creationId xmlns:a16="http://schemas.microsoft.com/office/drawing/2014/main" id="{E61E64D3-8EF6-634E-567C-87B6196EA72F}"/>
              </a:ext>
            </a:extLst>
          </p:cNvPr>
          <p:cNvSpPr>
            <a:spLocks noGrp="1"/>
          </p:cNvSpPr>
          <p:nvPr>
            <p:ph type="title"/>
          </p:nvPr>
        </p:nvSpPr>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 Hoạt động 2</a:t>
            </a:r>
          </a:p>
        </p:txBody>
      </p:sp>
      <p:sp>
        <p:nvSpPr>
          <p:cNvPr id="28" name="Rectangle 27">
            <a:extLst>
              <a:ext uri="{FF2B5EF4-FFF2-40B4-BE49-F238E27FC236}">
                <a16:creationId xmlns:a16="http://schemas.microsoft.com/office/drawing/2014/main" id="{29CDCF24-A656-96F0-AB32-FCA4B7EB1E8B}"/>
              </a:ext>
            </a:extLst>
          </p:cNvPr>
          <p:cNvSpPr/>
          <p:nvPr/>
        </p:nvSpPr>
        <p:spPr>
          <a:xfrm>
            <a:off x="437402" y="1001486"/>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sp>
        <p:nvSpPr>
          <p:cNvPr id="32" name="TextBox 31">
            <a:extLst>
              <a:ext uri="{FF2B5EF4-FFF2-40B4-BE49-F238E27FC236}">
                <a16:creationId xmlns:a16="http://schemas.microsoft.com/office/drawing/2014/main" id="{BDD3F138-C38C-1B17-B516-306E55BCB033}"/>
              </a:ext>
            </a:extLst>
          </p:cNvPr>
          <p:cNvSpPr txBox="1"/>
          <p:nvPr/>
        </p:nvSpPr>
        <p:spPr>
          <a:xfrm>
            <a:off x="644416" y="1251906"/>
            <a:ext cx="3078499" cy="2949525"/>
          </a:xfrm>
          <a:prstGeom prst="rect">
            <a:avLst/>
          </a:prstGeom>
          <a:noFill/>
        </p:spPr>
        <p:txBody>
          <a:bodyPr wrap="square">
            <a:spAutoFit/>
          </a:bodyPr>
          <a:lstStyle/>
          <a:p>
            <a:pPr algn="just">
              <a:lnSpc>
                <a:spcPct val="150000"/>
              </a:lnSpc>
            </a:pPr>
            <a:r>
              <a:rPr lang="vi-VN" sz="1800" dirty="0"/>
              <a:t>Hai hành vi nêu trong hoạt động này không phải là hiếm trong xã hội, cho thấy mức độ đáng báo động của dân trí. Những hành vi thể hiện sự thiếu văn hóa và ích kỉ của người thực hiện.</a:t>
            </a:r>
          </a:p>
        </p:txBody>
      </p:sp>
      <p:pic>
        <p:nvPicPr>
          <p:cNvPr id="35" name="Picture 34">
            <a:extLst>
              <a:ext uri="{FF2B5EF4-FFF2-40B4-BE49-F238E27FC236}">
                <a16:creationId xmlns:a16="http://schemas.microsoft.com/office/drawing/2014/main" id="{B8A29FD6-C009-821F-65A3-C2ACE89A89BC}"/>
              </a:ext>
            </a:extLst>
          </p:cNvPr>
          <p:cNvPicPr>
            <a:picLocks noChangeAspect="1"/>
          </p:cNvPicPr>
          <p:nvPr/>
        </p:nvPicPr>
        <p:blipFill rotWithShape="1">
          <a:blip r:embed="rId3"/>
          <a:srcRect l="1" r="696"/>
          <a:stretch/>
        </p:blipFill>
        <p:spPr>
          <a:xfrm>
            <a:off x="3924082" y="1400629"/>
            <a:ext cx="2391354" cy="2652080"/>
          </a:xfrm>
          <a:prstGeom prst="rect">
            <a:avLst/>
          </a:prstGeom>
          <a:ln>
            <a:solidFill>
              <a:schemeClr val="accent5"/>
            </a:solidFill>
          </a:ln>
        </p:spPr>
      </p:pic>
      <p:pic>
        <p:nvPicPr>
          <p:cNvPr id="2" name="Picture 1">
            <a:extLst>
              <a:ext uri="{FF2B5EF4-FFF2-40B4-BE49-F238E27FC236}">
                <a16:creationId xmlns:a16="http://schemas.microsoft.com/office/drawing/2014/main" id="{AD9D7CDC-3E4E-9340-E22E-4AF2D6F66AF2}"/>
              </a:ext>
            </a:extLst>
          </p:cNvPr>
          <p:cNvPicPr>
            <a:picLocks noChangeAspect="1"/>
          </p:cNvPicPr>
          <p:nvPr/>
        </p:nvPicPr>
        <p:blipFill rotWithShape="1">
          <a:blip r:embed="rId4"/>
          <a:srcRect t="11223" b="11223"/>
          <a:stretch/>
        </p:blipFill>
        <p:spPr>
          <a:xfrm>
            <a:off x="6575643" y="1400629"/>
            <a:ext cx="1922960" cy="2652078"/>
          </a:xfrm>
          <a:prstGeom prst="rect">
            <a:avLst/>
          </a:prstGeom>
          <a:ln>
            <a:solidFill>
              <a:schemeClr val="accent5"/>
            </a:solidFill>
          </a:ln>
        </p:spPr>
      </p:pic>
    </p:spTree>
    <p:extLst>
      <p:ext uri="{BB962C8B-B14F-4D97-AF65-F5344CB8AC3E}">
        <p14:creationId xmlns:p14="http://schemas.microsoft.com/office/powerpoint/2010/main" val="296319950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3" name="Title 2">
            <a:extLst>
              <a:ext uri="{FF2B5EF4-FFF2-40B4-BE49-F238E27FC236}">
                <a16:creationId xmlns:a16="http://schemas.microsoft.com/office/drawing/2014/main" id="{9AEB7A1A-7F5B-2A12-04AD-0EFC9E1D1AF7}"/>
              </a:ext>
            </a:extLst>
          </p:cNvPr>
          <p:cNvSpPr>
            <a:spLocks noGrp="1"/>
          </p:cNvSpPr>
          <p:nvPr>
            <p:ph type="title"/>
          </p:nvPr>
        </p:nvSpPr>
        <p:spPr>
          <a:xfrm>
            <a:off x="720000" y="540913"/>
            <a:ext cx="7704000" cy="548700"/>
          </a:xfrm>
        </p:spPr>
        <p:txBody>
          <a:bodyPr anchor="ctr"/>
          <a:lstStyle/>
          <a:p>
            <a:r>
              <a:rPr lang="vi-VN" sz="2400" dirty="0">
                <a:solidFill>
                  <a:schemeClr val="accent6">
                    <a:lumMod val="25000"/>
                  </a:schemeClr>
                </a:solidFill>
                <a:latin typeface="Arial" panose="020B0604020202020204" pitchFamily="34" charset="0"/>
                <a:cs typeface="Arial" panose="020B0604020202020204" pitchFamily="34" charset="0"/>
              </a:rPr>
              <a:t>Đọc thông tin SGK tr.21 - 22 và thực hiện yêu cầu</a:t>
            </a:r>
          </a:p>
        </p:txBody>
      </p:sp>
      <p:grpSp>
        <p:nvGrpSpPr>
          <p:cNvPr id="5" name="Group 4">
            <a:extLst>
              <a:ext uri="{FF2B5EF4-FFF2-40B4-BE49-F238E27FC236}">
                <a16:creationId xmlns:a16="http://schemas.microsoft.com/office/drawing/2014/main" id="{393A1844-8D06-8147-9962-E3B2B4D7C837}"/>
              </a:ext>
            </a:extLst>
          </p:cNvPr>
          <p:cNvGrpSpPr/>
          <p:nvPr/>
        </p:nvGrpSpPr>
        <p:grpSpPr>
          <a:xfrm>
            <a:off x="576436" y="1431561"/>
            <a:ext cx="8000229" cy="2838108"/>
            <a:chOff x="3731967" y="3651374"/>
            <a:chExt cx="16000456" cy="5676216"/>
          </a:xfrm>
        </p:grpSpPr>
        <p:sp>
          <p:nvSpPr>
            <p:cNvPr id="6" name="Freeform 7">
              <a:extLst>
                <a:ext uri="{FF2B5EF4-FFF2-40B4-BE49-F238E27FC236}">
                  <a16:creationId xmlns:a16="http://schemas.microsoft.com/office/drawing/2014/main" id="{DB4F8926-4931-6A3A-AEDD-39D645171A61}"/>
                </a:ext>
              </a:extLst>
            </p:cNvPr>
            <p:cNvSpPr/>
            <p:nvPr/>
          </p:nvSpPr>
          <p:spPr>
            <a:xfrm>
              <a:off x="4324427" y="3651374"/>
              <a:ext cx="15407996" cy="5676216"/>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635CA905-F7F8-2FC9-34E5-FFC0455F3A59}"/>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90296B00-045E-6FD6-7D9A-1908DFBFF221}"/>
              </a:ext>
            </a:extLst>
          </p:cNvPr>
          <p:cNvSpPr txBox="1"/>
          <p:nvPr/>
        </p:nvSpPr>
        <p:spPr>
          <a:xfrm>
            <a:off x="1283435" y="1647343"/>
            <a:ext cx="4054205" cy="2406543"/>
          </a:xfrm>
          <a:prstGeom prst="rect">
            <a:avLst/>
          </a:prstGeom>
          <a:noFill/>
        </p:spPr>
        <p:txBody>
          <a:bodyPr wrap="square" bIns="108000">
            <a:spAutoFit/>
          </a:bodyPr>
          <a:lstStyle/>
          <a:p>
            <a:pPr algn="ctr">
              <a:lnSpc>
                <a:spcPct val="150000"/>
              </a:lnSpc>
            </a:pPr>
            <a:r>
              <a:rPr lang="vi-VN" sz="2100" b="1" dirty="0">
                <a:solidFill>
                  <a:schemeClr val="tx2">
                    <a:lumMod val="50000"/>
                  </a:schemeClr>
                </a:solidFill>
              </a:rPr>
              <a:t>THẢO LUẬN NHÓM</a:t>
            </a:r>
          </a:p>
          <a:p>
            <a:pPr algn="just">
              <a:lnSpc>
                <a:spcPct val="150000"/>
              </a:lnSpc>
            </a:pPr>
            <a:r>
              <a:rPr lang="vi-VN" sz="2000" dirty="0"/>
              <a:t>Em hãy tìm hiểu về một số hành vi trái đạo đức và thiếu văn hóa trong môi trường số và kể thêm một số ví dụ.</a:t>
            </a:r>
          </a:p>
        </p:txBody>
      </p:sp>
      <p:pic>
        <p:nvPicPr>
          <p:cNvPr id="9" name="Picture 8">
            <a:extLst>
              <a:ext uri="{FF2B5EF4-FFF2-40B4-BE49-F238E27FC236}">
                <a16:creationId xmlns:a16="http://schemas.microsoft.com/office/drawing/2014/main" id="{B587CC48-3F7E-FE7A-2862-34667E419E8A}"/>
              </a:ext>
            </a:extLst>
          </p:cNvPr>
          <p:cNvPicPr>
            <a:picLocks noChangeAspect="1"/>
          </p:cNvPicPr>
          <p:nvPr/>
        </p:nvPicPr>
        <p:blipFill rotWithShape="1">
          <a:blip r:embed="rId3"/>
          <a:srcRect l="377" r="377"/>
          <a:stretch/>
        </p:blipFill>
        <p:spPr>
          <a:xfrm>
            <a:off x="5589291" y="1647343"/>
            <a:ext cx="2682043" cy="2406544"/>
          </a:xfrm>
          <a:prstGeom prst="rect">
            <a:avLst/>
          </a:prstGeom>
          <a:ln>
            <a:solidFill>
              <a:schemeClr val="accent5"/>
            </a:solidFill>
          </a:ln>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3" name="Title 2">
            <a:extLst>
              <a:ext uri="{FF2B5EF4-FFF2-40B4-BE49-F238E27FC236}">
                <a16:creationId xmlns:a16="http://schemas.microsoft.com/office/drawing/2014/main" id="{9AEB7A1A-7F5B-2A12-04AD-0EFC9E1D1AF7}"/>
              </a:ext>
            </a:extLst>
          </p:cNvPr>
          <p:cNvSpPr>
            <a:spLocks noGrp="1"/>
          </p:cNvSpPr>
          <p:nvPr>
            <p:ph type="title"/>
          </p:nvPr>
        </p:nvSpPr>
        <p:spPr>
          <a:xfrm>
            <a:off x="720000" y="461435"/>
            <a:ext cx="7704000" cy="548700"/>
          </a:xfrm>
        </p:spPr>
        <p:txBody>
          <a:bodyPr anchor="ctr"/>
          <a:lstStyle/>
          <a:p>
            <a:r>
              <a:rPr lang="vi-VN" sz="2400" dirty="0">
                <a:solidFill>
                  <a:schemeClr val="accent6">
                    <a:lumMod val="25000"/>
                  </a:schemeClr>
                </a:solidFill>
                <a:latin typeface="Arial" panose="020B0604020202020204" pitchFamily="34" charset="0"/>
                <a:cs typeface="Arial" panose="020B0604020202020204" pitchFamily="34" charset="0"/>
              </a:rPr>
              <a:t>Quan sát thông tin SGK tr.21 - 22</a:t>
            </a:r>
          </a:p>
        </p:txBody>
      </p:sp>
      <p:pic>
        <p:nvPicPr>
          <p:cNvPr id="9" name="Picture 8">
            <a:extLst>
              <a:ext uri="{FF2B5EF4-FFF2-40B4-BE49-F238E27FC236}">
                <a16:creationId xmlns:a16="http://schemas.microsoft.com/office/drawing/2014/main" id="{B587CC48-3F7E-FE7A-2862-34667E419E8A}"/>
              </a:ext>
            </a:extLst>
          </p:cNvPr>
          <p:cNvPicPr>
            <a:picLocks noChangeAspect="1"/>
          </p:cNvPicPr>
          <p:nvPr/>
        </p:nvPicPr>
        <p:blipFill rotWithShape="1">
          <a:blip r:embed="rId3"/>
          <a:srcRect t="912" b="912"/>
          <a:stretch/>
        </p:blipFill>
        <p:spPr>
          <a:xfrm>
            <a:off x="4895859" y="1147966"/>
            <a:ext cx="3347541" cy="3637662"/>
          </a:xfrm>
          <a:prstGeom prst="rect">
            <a:avLst/>
          </a:prstGeom>
          <a:ln>
            <a:solidFill>
              <a:schemeClr val="accent5"/>
            </a:solidFill>
          </a:ln>
        </p:spPr>
      </p:pic>
      <p:grpSp>
        <p:nvGrpSpPr>
          <p:cNvPr id="2" name="Group 1">
            <a:extLst>
              <a:ext uri="{FF2B5EF4-FFF2-40B4-BE49-F238E27FC236}">
                <a16:creationId xmlns:a16="http://schemas.microsoft.com/office/drawing/2014/main" id="{9B5D9D21-C133-FE05-D594-D8850C8B02C3}"/>
              </a:ext>
            </a:extLst>
          </p:cNvPr>
          <p:cNvGrpSpPr/>
          <p:nvPr/>
        </p:nvGrpSpPr>
        <p:grpSpPr>
          <a:xfrm>
            <a:off x="1148635" y="1583387"/>
            <a:ext cx="3099507" cy="2766820"/>
            <a:chOff x="913693" y="1253053"/>
            <a:chExt cx="3099507" cy="2766820"/>
          </a:xfrm>
        </p:grpSpPr>
        <p:pic>
          <p:nvPicPr>
            <p:cNvPr id="4" name="Picture 7">
              <a:extLst>
                <a:ext uri="{FF2B5EF4-FFF2-40B4-BE49-F238E27FC236}">
                  <a16:creationId xmlns:a16="http://schemas.microsoft.com/office/drawing/2014/main" id="{A1964CF5-8B39-8043-A5F4-91012F1CD9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3693" y="1253053"/>
              <a:ext cx="3099507" cy="2766820"/>
            </a:xfrm>
            <a:prstGeom prst="rect">
              <a:avLst/>
            </a:prstGeom>
          </p:spPr>
        </p:pic>
        <p:sp>
          <p:nvSpPr>
            <p:cNvPr id="10" name="TextBox 9">
              <a:extLst>
                <a:ext uri="{FF2B5EF4-FFF2-40B4-BE49-F238E27FC236}">
                  <a16:creationId xmlns:a16="http://schemas.microsoft.com/office/drawing/2014/main" id="{899EFC5B-9DA8-1C9D-6D1C-023B6F435DBB}"/>
                </a:ext>
              </a:extLst>
            </p:cNvPr>
            <p:cNvSpPr txBox="1"/>
            <p:nvPr/>
          </p:nvSpPr>
          <p:spPr>
            <a:xfrm>
              <a:off x="1203527" y="1565902"/>
              <a:ext cx="2531843" cy="188199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Điều 4 Bộ Quy tắc ứng xử trên mạng xã hội (Quyết định 874/QĐ-BTTTT)</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94560329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3" name="Title 2">
            <a:extLst>
              <a:ext uri="{FF2B5EF4-FFF2-40B4-BE49-F238E27FC236}">
                <a16:creationId xmlns:a16="http://schemas.microsoft.com/office/drawing/2014/main" id="{AA7CA9C1-B14F-03FA-E46F-C63676CB41AD}"/>
              </a:ext>
            </a:extLst>
          </p:cNvPr>
          <p:cNvSpPr>
            <a:spLocks noGrp="1"/>
          </p:cNvSpPr>
          <p:nvPr>
            <p:ph type="title"/>
          </p:nvPr>
        </p:nvSpPr>
        <p:spPr>
          <a:xfrm>
            <a:off x="720000" y="394788"/>
            <a:ext cx="7704000" cy="548700"/>
          </a:xfrm>
        </p:spPr>
        <p:txBody>
          <a:bodyPr anchor="ctr"/>
          <a:lstStyle/>
          <a:p>
            <a:r>
              <a:rPr lang="vi-VN" dirty="0">
                <a:solidFill>
                  <a:schemeClr val="bg2">
                    <a:lumMod val="25000"/>
                  </a:schemeClr>
                </a:solidFill>
                <a:latin typeface="Arial" panose="020B0604020202020204" pitchFamily="34" charset="0"/>
                <a:cs typeface="Arial" panose="020B0604020202020204" pitchFamily="34" charset="0"/>
              </a:rPr>
              <a:t>KHỞI ĐỘNG</a:t>
            </a:r>
          </a:p>
        </p:txBody>
      </p:sp>
      <p:sp>
        <p:nvSpPr>
          <p:cNvPr id="7" name="Rectangle 6">
            <a:extLst>
              <a:ext uri="{FF2B5EF4-FFF2-40B4-BE49-F238E27FC236}">
                <a16:creationId xmlns:a16="http://schemas.microsoft.com/office/drawing/2014/main" id="{71ADAE19-199C-19A6-091B-97AEA5BC88D3}"/>
              </a:ext>
            </a:extLst>
          </p:cNvPr>
          <p:cNvSpPr/>
          <p:nvPr/>
        </p:nvSpPr>
        <p:spPr>
          <a:xfrm>
            <a:off x="2173514" y="1277258"/>
            <a:ext cx="6527800" cy="2823028"/>
          </a:xfrm>
          <a:prstGeom prst="rect">
            <a:avLst/>
          </a:prstGeom>
          <a:solidFill>
            <a:schemeClr val="accent3"/>
          </a:solidFill>
        </p:spPr>
        <p:style>
          <a:lnRef idx="2">
            <a:schemeClr val="accent5"/>
          </a:lnRef>
          <a:fillRef idx="1">
            <a:schemeClr val="lt1"/>
          </a:fillRef>
          <a:effectRef idx="0">
            <a:schemeClr val="accent5"/>
          </a:effectRef>
          <a:fontRef idx="minor">
            <a:schemeClr val="dk1"/>
          </a:fontRef>
        </p:style>
        <p:txBody>
          <a:bodyPr lIns="180000" rIns="180000" bIns="108000" rtlCol="0" anchor="ctr"/>
          <a:lstStyle/>
          <a:p>
            <a:pPr algn="just">
              <a:lnSpc>
                <a:spcPct val="150000"/>
              </a:lnSpc>
            </a:pPr>
            <a:r>
              <a:rPr lang="vi-VN" sz="2000" dirty="0">
                <a:solidFill>
                  <a:schemeClr val="bg1"/>
                </a:solidFill>
                <a:latin typeface="Arial" panose="020B0604020202020204" pitchFamily="34" charset="0"/>
                <a:cs typeface="Arial" panose="020B0604020202020204" pitchFamily="34" charset="0"/>
              </a:rPr>
              <a:t>Nhiều phụ huynh hoang mang, lo lắng khi mạng xã hội loan tin: Từ tuần sau, các trường học ở tỉnh nhà tạm thời cho học sinh nghỉ vì dịch bệnh. Nếu thông tin đó trên mạng xã hội là sai sự thật thì tác giả bài viết có vi phạm pháp luật hay không?</a:t>
            </a:r>
          </a:p>
        </p:txBody>
      </p:sp>
      <p:pic>
        <p:nvPicPr>
          <p:cNvPr id="9" name="Picture 6">
            <a:extLst>
              <a:ext uri="{FF2B5EF4-FFF2-40B4-BE49-F238E27FC236}">
                <a16:creationId xmlns:a16="http://schemas.microsoft.com/office/drawing/2014/main" id="{9514CE52-6E7A-93BF-9269-2902AA416F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3828" y="1574678"/>
            <a:ext cx="1591471" cy="3512212"/>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3" name="Title 2">
            <a:extLst>
              <a:ext uri="{FF2B5EF4-FFF2-40B4-BE49-F238E27FC236}">
                <a16:creationId xmlns:a16="http://schemas.microsoft.com/office/drawing/2014/main" id="{2C69572A-FE29-4ABB-F9D8-71C0BC0F064C}"/>
              </a:ext>
            </a:extLst>
          </p:cNvPr>
          <p:cNvSpPr>
            <a:spLocks noGrp="1"/>
          </p:cNvSpPr>
          <p:nvPr>
            <p:ph type="title"/>
          </p:nvPr>
        </p:nvSpPr>
        <p:spPr>
          <a:xfrm>
            <a:off x="720000" y="378494"/>
            <a:ext cx="7704000" cy="548700"/>
          </a:xfrm>
        </p:spPr>
        <p:txBody>
          <a:bodyPr anchor="ctr"/>
          <a:lstStyle/>
          <a:p>
            <a:r>
              <a:rPr lang="vi-VN" sz="2800" dirty="0">
                <a:latin typeface="Arial" panose="020B0604020202020204" pitchFamily="34" charset="0"/>
                <a:cs typeface="Arial" panose="020B0604020202020204" pitchFamily="34" charset="0"/>
              </a:rPr>
              <a:t>KẾT LUẬN</a:t>
            </a:r>
          </a:p>
        </p:txBody>
      </p:sp>
      <p:grpSp>
        <p:nvGrpSpPr>
          <p:cNvPr id="4" name="Group 3">
            <a:extLst>
              <a:ext uri="{FF2B5EF4-FFF2-40B4-BE49-F238E27FC236}">
                <a16:creationId xmlns:a16="http://schemas.microsoft.com/office/drawing/2014/main" id="{7BA4AF31-D1FA-1911-ED7A-A661FC3A7D59}"/>
              </a:ext>
            </a:extLst>
          </p:cNvPr>
          <p:cNvGrpSpPr/>
          <p:nvPr/>
        </p:nvGrpSpPr>
        <p:grpSpPr>
          <a:xfrm>
            <a:off x="589696" y="1115968"/>
            <a:ext cx="7964607" cy="3427913"/>
            <a:chOff x="347151" y="1752560"/>
            <a:chExt cx="7964607" cy="3427913"/>
          </a:xfrm>
        </p:grpSpPr>
        <p:pic>
          <p:nvPicPr>
            <p:cNvPr id="5" name="Picture 2">
              <a:extLst>
                <a:ext uri="{FF2B5EF4-FFF2-40B4-BE49-F238E27FC236}">
                  <a16:creationId xmlns:a16="http://schemas.microsoft.com/office/drawing/2014/main" id="{DE39B5C2-604C-386B-2685-15EE4C9C7BDC}"/>
                </a:ext>
              </a:extLst>
            </p:cNvPr>
            <p:cNvPicPr>
              <a:picLocks noChangeAspect="1" noChangeArrowheads="1"/>
            </p:cNvPicPr>
            <p:nvPr/>
          </p:nvPicPr>
          <p:blipFill rotWithShape="1">
            <a:blip r:embed="rId3"/>
            <a:srcRect l="4793" r="9675"/>
            <a:stretch/>
          </p:blipFill>
          <p:spPr bwMode="auto">
            <a:xfrm>
              <a:off x="4752330" y="1752560"/>
              <a:ext cx="3559428" cy="34279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517E5A-A04C-68C3-1530-E28827A63765}"/>
                </a:ext>
              </a:extLst>
            </p:cNvPr>
            <p:cNvSpPr txBox="1"/>
            <p:nvPr/>
          </p:nvSpPr>
          <p:spPr>
            <a:xfrm>
              <a:off x="347151" y="1752561"/>
              <a:ext cx="4307314" cy="3427912"/>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Khi giao tiếp trong môi trường số, cần tránh những hành vi trái đạo đức và thiếu văn hoá như:</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Lén nhìn mật khẩu của người khác.</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Tuỳ tiện nhận xét, phê bình, chê bai, nói xấu người khác; cư xử thiếu lịch sự; hùa theo đám đông để làm những điều đó với một cá nhân.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grpSp>
    </p:spTree>
    <p:extLst>
      <p:ext uri="{BB962C8B-B14F-4D97-AF65-F5344CB8AC3E}">
        <p14:creationId xmlns:p14="http://schemas.microsoft.com/office/powerpoint/2010/main" val="283612957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3" name="Title 2">
            <a:extLst>
              <a:ext uri="{FF2B5EF4-FFF2-40B4-BE49-F238E27FC236}">
                <a16:creationId xmlns:a16="http://schemas.microsoft.com/office/drawing/2014/main" id="{2C69572A-FE29-4ABB-F9D8-71C0BC0F064C}"/>
              </a:ext>
            </a:extLst>
          </p:cNvPr>
          <p:cNvSpPr>
            <a:spLocks noGrp="1"/>
          </p:cNvSpPr>
          <p:nvPr>
            <p:ph type="title"/>
          </p:nvPr>
        </p:nvSpPr>
        <p:spPr>
          <a:xfrm>
            <a:off x="720000" y="378494"/>
            <a:ext cx="7704000" cy="548700"/>
          </a:xfrm>
        </p:spPr>
        <p:txBody>
          <a:bodyPr anchor="ctr"/>
          <a:lstStyle/>
          <a:p>
            <a:r>
              <a:rPr lang="vi-VN" sz="2800" dirty="0">
                <a:latin typeface="Arial" panose="020B0604020202020204" pitchFamily="34" charset="0"/>
                <a:cs typeface="Arial" panose="020B0604020202020204" pitchFamily="34" charset="0"/>
              </a:rPr>
              <a:t>KẾT LUẬN</a:t>
            </a:r>
          </a:p>
        </p:txBody>
      </p:sp>
      <p:grpSp>
        <p:nvGrpSpPr>
          <p:cNvPr id="4" name="Group 3">
            <a:extLst>
              <a:ext uri="{FF2B5EF4-FFF2-40B4-BE49-F238E27FC236}">
                <a16:creationId xmlns:a16="http://schemas.microsoft.com/office/drawing/2014/main" id="{7BA4AF31-D1FA-1911-ED7A-A661FC3A7D59}"/>
              </a:ext>
            </a:extLst>
          </p:cNvPr>
          <p:cNvGrpSpPr/>
          <p:nvPr/>
        </p:nvGrpSpPr>
        <p:grpSpPr>
          <a:xfrm>
            <a:off x="720000" y="1073873"/>
            <a:ext cx="7704001" cy="3441084"/>
            <a:chOff x="477455" y="1710465"/>
            <a:chExt cx="7704001" cy="3441084"/>
          </a:xfrm>
        </p:grpSpPr>
        <p:pic>
          <p:nvPicPr>
            <p:cNvPr id="5" name="Picture 2">
              <a:extLst>
                <a:ext uri="{FF2B5EF4-FFF2-40B4-BE49-F238E27FC236}">
                  <a16:creationId xmlns:a16="http://schemas.microsoft.com/office/drawing/2014/main" id="{DE39B5C2-604C-386B-2685-15EE4C9C7BDC}"/>
                </a:ext>
              </a:extLst>
            </p:cNvPr>
            <p:cNvPicPr>
              <a:picLocks noChangeAspect="1" noChangeArrowheads="1"/>
            </p:cNvPicPr>
            <p:nvPr/>
          </p:nvPicPr>
          <p:blipFill rotWithShape="1">
            <a:blip r:embed="rId3"/>
            <a:srcRect l="534" r="534"/>
            <a:stretch/>
          </p:blipFill>
          <p:spPr bwMode="auto">
            <a:xfrm>
              <a:off x="477456" y="3207565"/>
              <a:ext cx="3764913" cy="19439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D517E5A-A04C-68C3-1530-E28827A63765}"/>
                </a:ext>
              </a:extLst>
            </p:cNvPr>
            <p:cNvSpPr txBox="1"/>
            <p:nvPr/>
          </p:nvSpPr>
          <p:spPr>
            <a:xfrm>
              <a:off x="477455" y="1710465"/>
              <a:ext cx="7704000" cy="1350420"/>
            </a:xfrm>
            <a:prstGeom prst="rect">
              <a:avLst/>
            </a:prstGeom>
            <a:solidFill>
              <a:srgbClr val="F5F5F9"/>
            </a:solidFill>
            <a:effectLst>
              <a:outerShdw blurRad="50800" dist="38100" dir="5400000" algn="t" rotWithShape="0">
                <a:prstClr val="black">
                  <a:alpha val="40000"/>
                </a:prstClr>
              </a:outerShdw>
            </a:effectLst>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Sử dụng lời lẽ mang tính phân biệt vùng miền, giới tính, tôn giáo.</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Thiếu tôn trọng chuyện riêng tư của người khác.</a:t>
              </a:r>
              <a:endParaRPr lang="vi-VN" sz="1800" dirty="0">
                <a:effectLst/>
                <a:latin typeface="Arial" panose="020B0604020202020204" pitchFamily="34" charset="0"/>
                <a:ea typeface="SimSun" panose="02010600030101010101" pitchFamily="2" charset="-122"/>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Tuỳ tiện tự chụp ảnh, phát video trực tiếp ở những nơi không phù hợp.</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2" name="Picture 2">
              <a:extLst>
                <a:ext uri="{FF2B5EF4-FFF2-40B4-BE49-F238E27FC236}">
                  <a16:creationId xmlns:a16="http://schemas.microsoft.com/office/drawing/2014/main" id="{47B4E2CC-8551-4BE2-6CD7-8DECE551D449}"/>
                </a:ext>
              </a:extLst>
            </p:cNvPr>
            <p:cNvPicPr>
              <a:picLocks noChangeAspect="1" noChangeArrowheads="1"/>
            </p:cNvPicPr>
            <p:nvPr/>
          </p:nvPicPr>
          <p:blipFill rotWithShape="1">
            <a:blip r:embed="rId4"/>
            <a:srcRect t="11988" b="2400"/>
            <a:stretch/>
          </p:blipFill>
          <p:spPr bwMode="auto">
            <a:xfrm>
              <a:off x="4416543" y="3207565"/>
              <a:ext cx="3764913" cy="19439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224932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grpSp>
        <p:nvGrpSpPr>
          <p:cNvPr id="1606" name="Google Shape;1606;p38"/>
          <p:cNvGrpSpPr/>
          <p:nvPr/>
        </p:nvGrpSpPr>
        <p:grpSpPr>
          <a:xfrm>
            <a:off x="296550" y="1036001"/>
            <a:ext cx="3537270" cy="3563431"/>
            <a:chOff x="296550" y="1132875"/>
            <a:chExt cx="3441107" cy="3466557"/>
          </a:xfrm>
        </p:grpSpPr>
        <p:grpSp>
          <p:nvGrpSpPr>
            <p:cNvPr id="1607" name="Google Shape;1607;p38"/>
            <p:cNvGrpSpPr/>
            <p:nvPr/>
          </p:nvGrpSpPr>
          <p:grpSpPr>
            <a:xfrm>
              <a:off x="422519" y="3771366"/>
              <a:ext cx="618903" cy="828066"/>
              <a:chOff x="150500" y="3822988"/>
              <a:chExt cx="569630" cy="762141"/>
            </a:xfrm>
          </p:grpSpPr>
          <p:sp>
            <p:nvSpPr>
              <p:cNvPr id="1608" name="Google Shape;1608;p38"/>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8"/>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8"/>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8"/>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8"/>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8"/>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8"/>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8"/>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8"/>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7" name="Google Shape;1617;p38"/>
            <p:cNvGrpSpPr/>
            <p:nvPr/>
          </p:nvGrpSpPr>
          <p:grpSpPr>
            <a:xfrm>
              <a:off x="296550" y="1132875"/>
              <a:ext cx="3441107" cy="1357263"/>
              <a:chOff x="296550" y="1132875"/>
              <a:chExt cx="3441107" cy="1357263"/>
            </a:xfrm>
          </p:grpSpPr>
          <p:grpSp>
            <p:nvGrpSpPr>
              <p:cNvPr id="1618" name="Google Shape;1618;p38"/>
              <p:cNvGrpSpPr/>
              <p:nvPr/>
            </p:nvGrpSpPr>
            <p:grpSpPr>
              <a:xfrm>
                <a:off x="1896725" y="1604525"/>
                <a:ext cx="1124813" cy="885613"/>
                <a:chOff x="5284625" y="-234825"/>
                <a:chExt cx="1124813" cy="885613"/>
              </a:xfrm>
            </p:grpSpPr>
            <p:sp>
              <p:nvSpPr>
                <p:cNvPr id="1619" name="Google Shape;1619;p38"/>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8"/>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8"/>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8"/>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8"/>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8"/>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8"/>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8"/>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8"/>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8"/>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8"/>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8"/>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8"/>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8"/>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8"/>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8"/>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8"/>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8"/>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8"/>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8"/>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8"/>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2" name="Google Shape;1642;p38"/>
              <p:cNvGrpSpPr/>
              <p:nvPr/>
            </p:nvGrpSpPr>
            <p:grpSpPr>
              <a:xfrm>
                <a:off x="296550" y="1132875"/>
                <a:ext cx="569636" cy="387603"/>
                <a:chOff x="6884625" y="563500"/>
                <a:chExt cx="569636" cy="387603"/>
              </a:xfrm>
            </p:grpSpPr>
            <p:sp>
              <p:nvSpPr>
                <p:cNvPr id="1643" name="Google Shape;1643;p38"/>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8"/>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8"/>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8"/>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8"/>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8"/>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8"/>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8"/>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8"/>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8"/>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38"/>
              <p:cNvGrpSpPr/>
              <p:nvPr/>
            </p:nvGrpSpPr>
            <p:grpSpPr>
              <a:xfrm>
                <a:off x="3387125" y="2008838"/>
                <a:ext cx="350532" cy="337682"/>
                <a:chOff x="6625800" y="1711525"/>
                <a:chExt cx="350532" cy="337682"/>
              </a:xfrm>
            </p:grpSpPr>
            <p:sp>
              <p:nvSpPr>
                <p:cNvPr id="1655" name="Google Shape;1655;p38"/>
                <p:cNvSpPr/>
                <p:nvPr/>
              </p:nvSpPr>
              <p:spPr>
                <a:xfrm>
                  <a:off x="6625800" y="1711525"/>
                  <a:ext cx="350532" cy="337682"/>
                </a:xfrm>
                <a:custGeom>
                  <a:avLst/>
                  <a:gdLst/>
                  <a:ahLst/>
                  <a:cxnLst/>
                  <a:rect l="l" t="t" r="r" b="b"/>
                  <a:pathLst>
                    <a:path w="6520" h="6281" extrusionOk="0">
                      <a:moveTo>
                        <a:pt x="3618" y="60"/>
                      </a:moveTo>
                      <a:lnTo>
                        <a:pt x="3845" y="96"/>
                      </a:lnTo>
                      <a:lnTo>
                        <a:pt x="4048" y="131"/>
                      </a:lnTo>
                      <a:lnTo>
                        <a:pt x="4262" y="179"/>
                      </a:lnTo>
                      <a:lnTo>
                        <a:pt x="4465" y="251"/>
                      </a:lnTo>
                      <a:lnTo>
                        <a:pt x="4656" y="334"/>
                      </a:lnTo>
                      <a:lnTo>
                        <a:pt x="4848" y="430"/>
                      </a:lnTo>
                      <a:lnTo>
                        <a:pt x="5039" y="537"/>
                      </a:lnTo>
                      <a:lnTo>
                        <a:pt x="5206" y="657"/>
                      </a:lnTo>
                      <a:lnTo>
                        <a:pt x="5373" y="788"/>
                      </a:lnTo>
                      <a:lnTo>
                        <a:pt x="5540" y="931"/>
                      </a:lnTo>
                      <a:lnTo>
                        <a:pt x="5683" y="1087"/>
                      </a:lnTo>
                      <a:lnTo>
                        <a:pt x="5815" y="1254"/>
                      </a:lnTo>
                      <a:lnTo>
                        <a:pt x="5934" y="1421"/>
                      </a:lnTo>
                      <a:lnTo>
                        <a:pt x="6053" y="1612"/>
                      </a:lnTo>
                      <a:lnTo>
                        <a:pt x="6149" y="1791"/>
                      </a:lnTo>
                      <a:lnTo>
                        <a:pt x="6233" y="1982"/>
                      </a:lnTo>
                      <a:lnTo>
                        <a:pt x="6304" y="2185"/>
                      </a:lnTo>
                      <a:lnTo>
                        <a:pt x="6364" y="2400"/>
                      </a:lnTo>
                      <a:lnTo>
                        <a:pt x="6412" y="2615"/>
                      </a:lnTo>
                      <a:lnTo>
                        <a:pt x="6447" y="2830"/>
                      </a:lnTo>
                      <a:lnTo>
                        <a:pt x="6459" y="3057"/>
                      </a:lnTo>
                      <a:lnTo>
                        <a:pt x="6459" y="3271"/>
                      </a:lnTo>
                      <a:lnTo>
                        <a:pt x="6435" y="3486"/>
                      </a:lnTo>
                      <a:lnTo>
                        <a:pt x="6400" y="3713"/>
                      </a:lnTo>
                      <a:lnTo>
                        <a:pt x="6352" y="3928"/>
                      </a:lnTo>
                      <a:lnTo>
                        <a:pt x="6292" y="4131"/>
                      </a:lnTo>
                      <a:lnTo>
                        <a:pt x="6221" y="4322"/>
                      </a:lnTo>
                      <a:lnTo>
                        <a:pt x="6125" y="4525"/>
                      </a:lnTo>
                      <a:lnTo>
                        <a:pt x="6030" y="4704"/>
                      </a:lnTo>
                      <a:lnTo>
                        <a:pt x="5910" y="4883"/>
                      </a:lnTo>
                      <a:lnTo>
                        <a:pt x="5791" y="5050"/>
                      </a:lnTo>
                      <a:lnTo>
                        <a:pt x="5647" y="5218"/>
                      </a:lnTo>
                      <a:lnTo>
                        <a:pt x="5504" y="5373"/>
                      </a:lnTo>
                      <a:lnTo>
                        <a:pt x="5337" y="5516"/>
                      </a:lnTo>
                      <a:lnTo>
                        <a:pt x="5170" y="5636"/>
                      </a:lnTo>
                      <a:lnTo>
                        <a:pt x="4991" y="5755"/>
                      </a:lnTo>
                      <a:lnTo>
                        <a:pt x="4812" y="5862"/>
                      </a:lnTo>
                      <a:lnTo>
                        <a:pt x="4621" y="5958"/>
                      </a:lnTo>
                      <a:lnTo>
                        <a:pt x="4418" y="6041"/>
                      </a:lnTo>
                      <a:lnTo>
                        <a:pt x="4215" y="6101"/>
                      </a:lnTo>
                      <a:lnTo>
                        <a:pt x="4012" y="6149"/>
                      </a:lnTo>
                      <a:lnTo>
                        <a:pt x="3761" y="6197"/>
                      </a:lnTo>
                      <a:lnTo>
                        <a:pt x="3498" y="6209"/>
                      </a:lnTo>
                      <a:lnTo>
                        <a:pt x="3248" y="6209"/>
                      </a:lnTo>
                      <a:lnTo>
                        <a:pt x="2985" y="6197"/>
                      </a:lnTo>
                      <a:lnTo>
                        <a:pt x="2734" y="6149"/>
                      </a:lnTo>
                      <a:lnTo>
                        <a:pt x="2495" y="6089"/>
                      </a:lnTo>
                      <a:lnTo>
                        <a:pt x="2245" y="6006"/>
                      </a:lnTo>
                      <a:lnTo>
                        <a:pt x="2018" y="5898"/>
                      </a:lnTo>
                      <a:lnTo>
                        <a:pt x="1791" y="5779"/>
                      </a:lnTo>
                      <a:lnTo>
                        <a:pt x="1576" y="5636"/>
                      </a:lnTo>
                      <a:lnTo>
                        <a:pt x="1540" y="5636"/>
                      </a:lnTo>
                      <a:lnTo>
                        <a:pt x="1469" y="5707"/>
                      </a:lnTo>
                      <a:lnTo>
                        <a:pt x="1385" y="5767"/>
                      </a:lnTo>
                      <a:lnTo>
                        <a:pt x="1301" y="5815"/>
                      </a:lnTo>
                      <a:lnTo>
                        <a:pt x="1206" y="5862"/>
                      </a:lnTo>
                      <a:lnTo>
                        <a:pt x="1015" y="5934"/>
                      </a:lnTo>
                      <a:lnTo>
                        <a:pt x="824" y="5970"/>
                      </a:lnTo>
                      <a:lnTo>
                        <a:pt x="633" y="5982"/>
                      </a:lnTo>
                      <a:lnTo>
                        <a:pt x="430" y="5970"/>
                      </a:lnTo>
                      <a:lnTo>
                        <a:pt x="334" y="5958"/>
                      </a:lnTo>
                      <a:lnTo>
                        <a:pt x="239" y="5934"/>
                      </a:lnTo>
                      <a:lnTo>
                        <a:pt x="143" y="5898"/>
                      </a:lnTo>
                      <a:lnTo>
                        <a:pt x="120" y="5890"/>
                      </a:lnTo>
                      <a:lnTo>
                        <a:pt x="120" y="5890"/>
                      </a:lnTo>
                      <a:lnTo>
                        <a:pt x="191" y="5862"/>
                      </a:lnTo>
                      <a:lnTo>
                        <a:pt x="334" y="5779"/>
                      </a:lnTo>
                      <a:lnTo>
                        <a:pt x="466" y="5683"/>
                      </a:lnTo>
                      <a:lnTo>
                        <a:pt x="585" y="5576"/>
                      </a:lnTo>
                      <a:lnTo>
                        <a:pt x="693" y="5456"/>
                      </a:lnTo>
                      <a:lnTo>
                        <a:pt x="788" y="5313"/>
                      </a:lnTo>
                      <a:lnTo>
                        <a:pt x="860" y="5170"/>
                      </a:lnTo>
                      <a:lnTo>
                        <a:pt x="917" y="5022"/>
                      </a:lnTo>
                      <a:lnTo>
                        <a:pt x="931" y="5015"/>
                      </a:lnTo>
                      <a:lnTo>
                        <a:pt x="919" y="4991"/>
                      </a:lnTo>
                      <a:lnTo>
                        <a:pt x="776" y="4776"/>
                      </a:lnTo>
                      <a:lnTo>
                        <a:pt x="645" y="4537"/>
                      </a:lnTo>
                      <a:lnTo>
                        <a:pt x="525" y="4310"/>
                      </a:lnTo>
                      <a:lnTo>
                        <a:pt x="442" y="4059"/>
                      </a:lnTo>
                      <a:lnTo>
                        <a:pt x="370" y="3809"/>
                      </a:lnTo>
                      <a:lnTo>
                        <a:pt x="322" y="3546"/>
                      </a:lnTo>
                      <a:lnTo>
                        <a:pt x="299" y="3283"/>
                      </a:lnTo>
                      <a:lnTo>
                        <a:pt x="299" y="3021"/>
                      </a:lnTo>
                      <a:lnTo>
                        <a:pt x="310" y="2806"/>
                      </a:lnTo>
                      <a:lnTo>
                        <a:pt x="346" y="2591"/>
                      </a:lnTo>
                      <a:lnTo>
                        <a:pt x="394" y="2376"/>
                      </a:lnTo>
                      <a:lnTo>
                        <a:pt x="454" y="2173"/>
                      </a:lnTo>
                      <a:lnTo>
                        <a:pt x="525" y="1970"/>
                      </a:lnTo>
                      <a:lnTo>
                        <a:pt x="621" y="1767"/>
                      </a:lnTo>
                      <a:lnTo>
                        <a:pt x="716" y="1576"/>
                      </a:lnTo>
                      <a:lnTo>
                        <a:pt x="836" y="1397"/>
                      </a:lnTo>
                      <a:lnTo>
                        <a:pt x="955" y="1230"/>
                      </a:lnTo>
                      <a:lnTo>
                        <a:pt x="1098" y="1063"/>
                      </a:lnTo>
                      <a:lnTo>
                        <a:pt x="1242" y="919"/>
                      </a:lnTo>
                      <a:lnTo>
                        <a:pt x="1397" y="776"/>
                      </a:lnTo>
                      <a:lnTo>
                        <a:pt x="1564" y="645"/>
                      </a:lnTo>
                      <a:lnTo>
                        <a:pt x="1743" y="525"/>
                      </a:lnTo>
                      <a:lnTo>
                        <a:pt x="1922" y="418"/>
                      </a:lnTo>
                      <a:lnTo>
                        <a:pt x="2113" y="322"/>
                      </a:lnTo>
                      <a:lnTo>
                        <a:pt x="2316" y="239"/>
                      </a:lnTo>
                      <a:lnTo>
                        <a:pt x="2519" y="179"/>
                      </a:lnTo>
                      <a:lnTo>
                        <a:pt x="2734" y="119"/>
                      </a:lnTo>
                      <a:lnTo>
                        <a:pt x="2961" y="84"/>
                      </a:lnTo>
                      <a:lnTo>
                        <a:pt x="3176" y="60"/>
                      </a:lnTo>
                      <a:close/>
                      <a:moveTo>
                        <a:pt x="3152" y="0"/>
                      </a:moveTo>
                      <a:lnTo>
                        <a:pt x="2925" y="24"/>
                      </a:lnTo>
                      <a:lnTo>
                        <a:pt x="2710" y="72"/>
                      </a:lnTo>
                      <a:lnTo>
                        <a:pt x="2483" y="119"/>
                      </a:lnTo>
                      <a:lnTo>
                        <a:pt x="2281" y="191"/>
                      </a:lnTo>
                      <a:lnTo>
                        <a:pt x="2078" y="275"/>
                      </a:lnTo>
                      <a:lnTo>
                        <a:pt x="1887" y="370"/>
                      </a:lnTo>
                      <a:lnTo>
                        <a:pt x="1707" y="478"/>
                      </a:lnTo>
                      <a:lnTo>
                        <a:pt x="1528" y="597"/>
                      </a:lnTo>
                      <a:lnTo>
                        <a:pt x="1349" y="728"/>
                      </a:lnTo>
                      <a:lnTo>
                        <a:pt x="1194" y="884"/>
                      </a:lnTo>
                      <a:lnTo>
                        <a:pt x="1039" y="1039"/>
                      </a:lnTo>
                      <a:lnTo>
                        <a:pt x="907" y="1206"/>
                      </a:lnTo>
                      <a:lnTo>
                        <a:pt x="776" y="1373"/>
                      </a:lnTo>
                      <a:lnTo>
                        <a:pt x="657" y="1564"/>
                      </a:lnTo>
                      <a:lnTo>
                        <a:pt x="561" y="1755"/>
                      </a:lnTo>
                      <a:lnTo>
                        <a:pt x="466" y="1946"/>
                      </a:lnTo>
                      <a:lnTo>
                        <a:pt x="394" y="2161"/>
                      </a:lnTo>
                      <a:lnTo>
                        <a:pt x="334" y="2364"/>
                      </a:lnTo>
                      <a:lnTo>
                        <a:pt x="287" y="2579"/>
                      </a:lnTo>
                      <a:lnTo>
                        <a:pt x="251" y="2830"/>
                      </a:lnTo>
                      <a:lnTo>
                        <a:pt x="239" y="3092"/>
                      </a:lnTo>
                      <a:lnTo>
                        <a:pt x="251" y="3343"/>
                      </a:lnTo>
                      <a:lnTo>
                        <a:pt x="275" y="3606"/>
                      </a:lnTo>
                      <a:lnTo>
                        <a:pt x="322" y="3857"/>
                      </a:lnTo>
                      <a:lnTo>
                        <a:pt x="394" y="4107"/>
                      </a:lnTo>
                      <a:lnTo>
                        <a:pt x="478" y="4346"/>
                      </a:lnTo>
                      <a:lnTo>
                        <a:pt x="597" y="4585"/>
                      </a:lnTo>
                      <a:lnTo>
                        <a:pt x="716" y="4812"/>
                      </a:lnTo>
                      <a:lnTo>
                        <a:pt x="865" y="5018"/>
                      </a:lnTo>
                      <a:lnTo>
                        <a:pt x="812" y="5146"/>
                      </a:lnTo>
                      <a:lnTo>
                        <a:pt x="740" y="5289"/>
                      </a:lnTo>
                      <a:lnTo>
                        <a:pt x="645" y="5409"/>
                      </a:lnTo>
                      <a:lnTo>
                        <a:pt x="549" y="5528"/>
                      </a:lnTo>
                      <a:lnTo>
                        <a:pt x="430" y="5636"/>
                      </a:lnTo>
                      <a:lnTo>
                        <a:pt x="310" y="5731"/>
                      </a:lnTo>
                      <a:lnTo>
                        <a:pt x="167" y="5803"/>
                      </a:lnTo>
                      <a:lnTo>
                        <a:pt x="24" y="5862"/>
                      </a:lnTo>
                      <a:lnTo>
                        <a:pt x="0" y="5874"/>
                      </a:lnTo>
                      <a:lnTo>
                        <a:pt x="0" y="5886"/>
                      </a:lnTo>
                      <a:lnTo>
                        <a:pt x="0" y="5898"/>
                      </a:lnTo>
                      <a:lnTo>
                        <a:pt x="12" y="5910"/>
                      </a:lnTo>
                      <a:lnTo>
                        <a:pt x="108" y="5958"/>
                      </a:lnTo>
                      <a:lnTo>
                        <a:pt x="215" y="5994"/>
                      </a:lnTo>
                      <a:lnTo>
                        <a:pt x="310" y="6018"/>
                      </a:lnTo>
                      <a:lnTo>
                        <a:pt x="418" y="6030"/>
                      </a:lnTo>
                      <a:lnTo>
                        <a:pt x="525" y="6041"/>
                      </a:lnTo>
                      <a:lnTo>
                        <a:pt x="728" y="6041"/>
                      </a:lnTo>
                      <a:lnTo>
                        <a:pt x="836" y="6030"/>
                      </a:lnTo>
                      <a:lnTo>
                        <a:pt x="931" y="6006"/>
                      </a:lnTo>
                      <a:lnTo>
                        <a:pt x="1039" y="5982"/>
                      </a:lnTo>
                      <a:lnTo>
                        <a:pt x="1134" y="5946"/>
                      </a:lnTo>
                      <a:lnTo>
                        <a:pt x="1230" y="5910"/>
                      </a:lnTo>
                      <a:lnTo>
                        <a:pt x="1325" y="5862"/>
                      </a:lnTo>
                      <a:lnTo>
                        <a:pt x="1421" y="5815"/>
                      </a:lnTo>
                      <a:lnTo>
                        <a:pt x="1504" y="5755"/>
                      </a:lnTo>
                      <a:lnTo>
                        <a:pt x="1572" y="5697"/>
                      </a:lnTo>
                      <a:lnTo>
                        <a:pt x="1572" y="5697"/>
                      </a:lnTo>
                      <a:lnTo>
                        <a:pt x="1779" y="5838"/>
                      </a:lnTo>
                      <a:lnTo>
                        <a:pt x="2018" y="5958"/>
                      </a:lnTo>
                      <a:lnTo>
                        <a:pt x="2257" y="6065"/>
                      </a:lnTo>
                      <a:lnTo>
                        <a:pt x="2519" y="6149"/>
                      </a:lnTo>
                      <a:lnTo>
                        <a:pt x="2770" y="6221"/>
                      </a:lnTo>
                      <a:lnTo>
                        <a:pt x="3045" y="6256"/>
                      </a:lnTo>
                      <a:lnTo>
                        <a:pt x="3307" y="6280"/>
                      </a:lnTo>
                      <a:lnTo>
                        <a:pt x="3582" y="6268"/>
                      </a:lnTo>
                      <a:lnTo>
                        <a:pt x="3797" y="6244"/>
                      </a:lnTo>
                      <a:lnTo>
                        <a:pt x="4012" y="6209"/>
                      </a:lnTo>
                      <a:lnTo>
                        <a:pt x="4227" y="6161"/>
                      </a:lnTo>
                      <a:lnTo>
                        <a:pt x="4442" y="6089"/>
                      </a:lnTo>
                      <a:lnTo>
                        <a:pt x="4645" y="6006"/>
                      </a:lnTo>
                      <a:lnTo>
                        <a:pt x="4848" y="5910"/>
                      </a:lnTo>
                      <a:lnTo>
                        <a:pt x="5039" y="5803"/>
                      </a:lnTo>
                      <a:lnTo>
                        <a:pt x="5218" y="5683"/>
                      </a:lnTo>
                      <a:lnTo>
                        <a:pt x="5385" y="5552"/>
                      </a:lnTo>
                      <a:lnTo>
                        <a:pt x="5552" y="5409"/>
                      </a:lnTo>
                      <a:lnTo>
                        <a:pt x="5695" y="5253"/>
                      </a:lnTo>
                      <a:lnTo>
                        <a:pt x="5839" y="5086"/>
                      </a:lnTo>
                      <a:lnTo>
                        <a:pt x="5970" y="4919"/>
                      </a:lnTo>
                      <a:lnTo>
                        <a:pt x="6077" y="4740"/>
                      </a:lnTo>
                      <a:lnTo>
                        <a:pt x="6185" y="4549"/>
                      </a:lnTo>
                      <a:lnTo>
                        <a:pt x="6268" y="4346"/>
                      </a:lnTo>
                      <a:lnTo>
                        <a:pt x="6352" y="4143"/>
                      </a:lnTo>
                      <a:lnTo>
                        <a:pt x="6412" y="3928"/>
                      </a:lnTo>
                      <a:lnTo>
                        <a:pt x="6471" y="3701"/>
                      </a:lnTo>
                      <a:lnTo>
                        <a:pt x="6495" y="3486"/>
                      </a:lnTo>
                      <a:lnTo>
                        <a:pt x="6519" y="3260"/>
                      </a:lnTo>
                      <a:lnTo>
                        <a:pt x="6519" y="3033"/>
                      </a:lnTo>
                      <a:lnTo>
                        <a:pt x="6495" y="2806"/>
                      </a:lnTo>
                      <a:lnTo>
                        <a:pt x="6471" y="2591"/>
                      </a:lnTo>
                      <a:lnTo>
                        <a:pt x="6424" y="2376"/>
                      </a:lnTo>
                      <a:lnTo>
                        <a:pt x="6364" y="2161"/>
                      </a:lnTo>
                      <a:lnTo>
                        <a:pt x="6292" y="1958"/>
                      </a:lnTo>
                      <a:lnTo>
                        <a:pt x="6197" y="1755"/>
                      </a:lnTo>
                      <a:lnTo>
                        <a:pt x="6101" y="1564"/>
                      </a:lnTo>
                      <a:lnTo>
                        <a:pt x="5982" y="1385"/>
                      </a:lnTo>
                      <a:lnTo>
                        <a:pt x="5850" y="1206"/>
                      </a:lnTo>
                      <a:lnTo>
                        <a:pt x="5719" y="1039"/>
                      </a:lnTo>
                      <a:lnTo>
                        <a:pt x="5564" y="884"/>
                      </a:lnTo>
                      <a:lnTo>
                        <a:pt x="5409" y="740"/>
                      </a:lnTo>
                      <a:lnTo>
                        <a:pt x="5242" y="609"/>
                      </a:lnTo>
                      <a:lnTo>
                        <a:pt x="5062" y="478"/>
                      </a:lnTo>
                      <a:lnTo>
                        <a:pt x="4871" y="370"/>
                      </a:lnTo>
                      <a:lnTo>
                        <a:pt x="4680" y="275"/>
                      </a:lnTo>
                      <a:lnTo>
                        <a:pt x="4477" y="191"/>
                      </a:lnTo>
                      <a:lnTo>
                        <a:pt x="4274" y="131"/>
                      </a:lnTo>
                      <a:lnTo>
                        <a:pt x="4060" y="72"/>
                      </a:lnTo>
                      <a:lnTo>
                        <a:pt x="3833" y="24"/>
                      </a:lnTo>
                      <a:lnTo>
                        <a:pt x="36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8"/>
                <p:cNvSpPr/>
                <p:nvPr/>
              </p:nvSpPr>
              <p:spPr>
                <a:xfrm>
                  <a:off x="6733592" y="1861680"/>
                  <a:ext cx="36666" cy="36666"/>
                </a:xfrm>
                <a:custGeom>
                  <a:avLst/>
                  <a:gdLst/>
                  <a:ahLst/>
                  <a:cxnLst/>
                  <a:rect l="l" t="t" r="r" b="b"/>
                  <a:pathLst>
                    <a:path w="682" h="682" extrusionOk="0">
                      <a:moveTo>
                        <a:pt x="335" y="1"/>
                      </a:moveTo>
                      <a:lnTo>
                        <a:pt x="276" y="13"/>
                      </a:lnTo>
                      <a:lnTo>
                        <a:pt x="204" y="25"/>
                      </a:lnTo>
                      <a:lnTo>
                        <a:pt x="144" y="61"/>
                      </a:lnTo>
                      <a:lnTo>
                        <a:pt x="96" y="96"/>
                      </a:lnTo>
                      <a:lnTo>
                        <a:pt x="61" y="156"/>
                      </a:lnTo>
                      <a:lnTo>
                        <a:pt x="25" y="204"/>
                      </a:lnTo>
                      <a:lnTo>
                        <a:pt x="1" y="276"/>
                      </a:lnTo>
                      <a:lnTo>
                        <a:pt x="1" y="347"/>
                      </a:lnTo>
                      <a:lnTo>
                        <a:pt x="1" y="407"/>
                      </a:lnTo>
                      <a:lnTo>
                        <a:pt x="25" y="478"/>
                      </a:lnTo>
                      <a:lnTo>
                        <a:pt x="61" y="538"/>
                      </a:lnTo>
                      <a:lnTo>
                        <a:pt x="96" y="586"/>
                      </a:lnTo>
                      <a:lnTo>
                        <a:pt x="144" y="622"/>
                      </a:lnTo>
                      <a:lnTo>
                        <a:pt x="204" y="658"/>
                      </a:lnTo>
                      <a:lnTo>
                        <a:pt x="276" y="681"/>
                      </a:lnTo>
                      <a:lnTo>
                        <a:pt x="407" y="681"/>
                      </a:lnTo>
                      <a:lnTo>
                        <a:pt x="478" y="658"/>
                      </a:lnTo>
                      <a:lnTo>
                        <a:pt x="526" y="622"/>
                      </a:lnTo>
                      <a:lnTo>
                        <a:pt x="586" y="586"/>
                      </a:lnTo>
                      <a:lnTo>
                        <a:pt x="622" y="538"/>
                      </a:lnTo>
                      <a:lnTo>
                        <a:pt x="658" y="478"/>
                      </a:lnTo>
                      <a:lnTo>
                        <a:pt x="670" y="407"/>
                      </a:lnTo>
                      <a:lnTo>
                        <a:pt x="681" y="347"/>
                      </a:lnTo>
                      <a:lnTo>
                        <a:pt x="670" y="276"/>
                      </a:lnTo>
                      <a:lnTo>
                        <a:pt x="658" y="204"/>
                      </a:lnTo>
                      <a:lnTo>
                        <a:pt x="622" y="156"/>
                      </a:lnTo>
                      <a:lnTo>
                        <a:pt x="586" y="96"/>
                      </a:lnTo>
                      <a:lnTo>
                        <a:pt x="526" y="61"/>
                      </a:lnTo>
                      <a:lnTo>
                        <a:pt x="478"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8"/>
                <p:cNvSpPr/>
                <p:nvPr/>
              </p:nvSpPr>
              <p:spPr>
                <a:xfrm>
                  <a:off x="6793321" y="1861680"/>
                  <a:ext cx="36612" cy="36666"/>
                </a:xfrm>
                <a:custGeom>
                  <a:avLst/>
                  <a:gdLst/>
                  <a:ahLst/>
                  <a:cxnLst/>
                  <a:rect l="l" t="t" r="r" b="b"/>
                  <a:pathLst>
                    <a:path w="681" h="682" extrusionOk="0">
                      <a:moveTo>
                        <a:pt x="335" y="1"/>
                      </a:moveTo>
                      <a:lnTo>
                        <a:pt x="275" y="13"/>
                      </a:lnTo>
                      <a:lnTo>
                        <a:pt x="203" y="25"/>
                      </a:lnTo>
                      <a:lnTo>
                        <a:pt x="144" y="61"/>
                      </a:lnTo>
                      <a:lnTo>
                        <a:pt x="96" y="96"/>
                      </a:lnTo>
                      <a:lnTo>
                        <a:pt x="60" y="156"/>
                      </a:lnTo>
                      <a:lnTo>
                        <a:pt x="24" y="204"/>
                      </a:lnTo>
                      <a:lnTo>
                        <a:pt x="0" y="276"/>
                      </a:lnTo>
                      <a:lnTo>
                        <a:pt x="0" y="347"/>
                      </a:lnTo>
                      <a:lnTo>
                        <a:pt x="0" y="407"/>
                      </a:lnTo>
                      <a:lnTo>
                        <a:pt x="24" y="478"/>
                      </a:lnTo>
                      <a:lnTo>
                        <a:pt x="60" y="538"/>
                      </a:lnTo>
                      <a:lnTo>
                        <a:pt x="96" y="586"/>
                      </a:lnTo>
                      <a:lnTo>
                        <a:pt x="144" y="622"/>
                      </a:lnTo>
                      <a:lnTo>
                        <a:pt x="203" y="658"/>
                      </a:lnTo>
                      <a:lnTo>
                        <a:pt x="275" y="681"/>
                      </a:lnTo>
                      <a:lnTo>
                        <a:pt x="406" y="681"/>
                      </a:lnTo>
                      <a:lnTo>
                        <a:pt x="478" y="658"/>
                      </a:lnTo>
                      <a:lnTo>
                        <a:pt x="526" y="622"/>
                      </a:lnTo>
                      <a:lnTo>
                        <a:pt x="585" y="586"/>
                      </a:lnTo>
                      <a:lnTo>
                        <a:pt x="621" y="538"/>
                      </a:lnTo>
                      <a:lnTo>
                        <a:pt x="657" y="478"/>
                      </a:lnTo>
                      <a:lnTo>
                        <a:pt x="669" y="407"/>
                      </a:lnTo>
                      <a:lnTo>
                        <a:pt x="681" y="347"/>
                      </a:lnTo>
                      <a:lnTo>
                        <a:pt x="669" y="276"/>
                      </a:lnTo>
                      <a:lnTo>
                        <a:pt x="657" y="204"/>
                      </a:lnTo>
                      <a:lnTo>
                        <a:pt x="621" y="156"/>
                      </a:lnTo>
                      <a:lnTo>
                        <a:pt x="585" y="96"/>
                      </a:lnTo>
                      <a:lnTo>
                        <a:pt x="526" y="61"/>
                      </a:lnTo>
                      <a:lnTo>
                        <a:pt x="478" y="25"/>
                      </a:lnTo>
                      <a:lnTo>
                        <a:pt x="406"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8"/>
                <p:cNvSpPr/>
                <p:nvPr/>
              </p:nvSpPr>
              <p:spPr>
                <a:xfrm>
                  <a:off x="6852996" y="1861680"/>
                  <a:ext cx="36666" cy="36666"/>
                </a:xfrm>
                <a:custGeom>
                  <a:avLst/>
                  <a:gdLst/>
                  <a:ahLst/>
                  <a:cxnLst/>
                  <a:rect l="l" t="t" r="r" b="b"/>
                  <a:pathLst>
                    <a:path w="682" h="682" extrusionOk="0">
                      <a:moveTo>
                        <a:pt x="335" y="1"/>
                      </a:moveTo>
                      <a:lnTo>
                        <a:pt x="275" y="13"/>
                      </a:lnTo>
                      <a:lnTo>
                        <a:pt x="204" y="25"/>
                      </a:lnTo>
                      <a:lnTo>
                        <a:pt x="144" y="61"/>
                      </a:lnTo>
                      <a:lnTo>
                        <a:pt x="96" y="96"/>
                      </a:lnTo>
                      <a:lnTo>
                        <a:pt x="60" y="156"/>
                      </a:lnTo>
                      <a:lnTo>
                        <a:pt x="25" y="204"/>
                      </a:lnTo>
                      <a:lnTo>
                        <a:pt x="1" y="276"/>
                      </a:lnTo>
                      <a:lnTo>
                        <a:pt x="1" y="347"/>
                      </a:lnTo>
                      <a:lnTo>
                        <a:pt x="1" y="407"/>
                      </a:lnTo>
                      <a:lnTo>
                        <a:pt x="25" y="478"/>
                      </a:lnTo>
                      <a:lnTo>
                        <a:pt x="60" y="538"/>
                      </a:lnTo>
                      <a:lnTo>
                        <a:pt x="96" y="586"/>
                      </a:lnTo>
                      <a:lnTo>
                        <a:pt x="144" y="622"/>
                      </a:lnTo>
                      <a:lnTo>
                        <a:pt x="204" y="658"/>
                      </a:lnTo>
                      <a:lnTo>
                        <a:pt x="275" y="681"/>
                      </a:lnTo>
                      <a:lnTo>
                        <a:pt x="407" y="681"/>
                      </a:lnTo>
                      <a:lnTo>
                        <a:pt x="466" y="658"/>
                      </a:lnTo>
                      <a:lnTo>
                        <a:pt x="526" y="622"/>
                      </a:lnTo>
                      <a:lnTo>
                        <a:pt x="586" y="586"/>
                      </a:lnTo>
                      <a:lnTo>
                        <a:pt x="622" y="538"/>
                      </a:lnTo>
                      <a:lnTo>
                        <a:pt x="657" y="478"/>
                      </a:lnTo>
                      <a:lnTo>
                        <a:pt x="669" y="407"/>
                      </a:lnTo>
                      <a:lnTo>
                        <a:pt x="681" y="347"/>
                      </a:lnTo>
                      <a:lnTo>
                        <a:pt x="669" y="276"/>
                      </a:lnTo>
                      <a:lnTo>
                        <a:pt x="657" y="204"/>
                      </a:lnTo>
                      <a:lnTo>
                        <a:pt x="622" y="156"/>
                      </a:lnTo>
                      <a:lnTo>
                        <a:pt x="586" y="96"/>
                      </a:lnTo>
                      <a:lnTo>
                        <a:pt x="526" y="61"/>
                      </a:lnTo>
                      <a:lnTo>
                        <a:pt x="466"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9" name="Google Shape;1659;p38"/>
              <p:cNvSpPr/>
              <p:nvPr/>
            </p:nvSpPr>
            <p:spPr>
              <a:xfrm>
                <a:off x="866175" y="1604526"/>
                <a:ext cx="303294" cy="291618"/>
              </a:xfrm>
              <a:custGeom>
                <a:avLst/>
                <a:gdLst/>
                <a:ahLst/>
                <a:cxnLst/>
                <a:rect l="l" t="t" r="r" b="b"/>
                <a:pathLst>
                  <a:path w="6520" h="6269" extrusionOk="0">
                    <a:moveTo>
                      <a:pt x="3355" y="60"/>
                    </a:moveTo>
                    <a:lnTo>
                      <a:pt x="3570" y="84"/>
                    </a:lnTo>
                    <a:lnTo>
                      <a:pt x="3785" y="119"/>
                    </a:lnTo>
                    <a:lnTo>
                      <a:pt x="4000" y="179"/>
                    </a:lnTo>
                    <a:lnTo>
                      <a:pt x="4203" y="251"/>
                    </a:lnTo>
                    <a:lnTo>
                      <a:pt x="4394" y="322"/>
                    </a:lnTo>
                    <a:lnTo>
                      <a:pt x="4585" y="418"/>
                    </a:lnTo>
                    <a:lnTo>
                      <a:pt x="4776" y="525"/>
                    </a:lnTo>
                    <a:lnTo>
                      <a:pt x="4943" y="645"/>
                    </a:lnTo>
                    <a:lnTo>
                      <a:pt x="5111" y="776"/>
                    </a:lnTo>
                    <a:lnTo>
                      <a:pt x="5278" y="919"/>
                    </a:lnTo>
                    <a:lnTo>
                      <a:pt x="5421" y="1075"/>
                    </a:lnTo>
                    <a:lnTo>
                      <a:pt x="5564" y="1230"/>
                    </a:lnTo>
                    <a:lnTo>
                      <a:pt x="5684" y="1409"/>
                    </a:lnTo>
                    <a:lnTo>
                      <a:pt x="5803" y="1588"/>
                    </a:lnTo>
                    <a:lnTo>
                      <a:pt x="5899" y="1779"/>
                    </a:lnTo>
                    <a:lnTo>
                      <a:pt x="5994" y="1970"/>
                    </a:lnTo>
                    <a:lnTo>
                      <a:pt x="6066" y="2173"/>
                    </a:lnTo>
                    <a:lnTo>
                      <a:pt x="6125" y="2376"/>
                    </a:lnTo>
                    <a:lnTo>
                      <a:pt x="6173" y="2579"/>
                    </a:lnTo>
                    <a:lnTo>
                      <a:pt x="6197" y="2842"/>
                    </a:lnTo>
                    <a:lnTo>
                      <a:pt x="6221" y="3092"/>
                    </a:lnTo>
                    <a:lnTo>
                      <a:pt x="6209" y="3343"/>
                    </a:lnTo>
                    <a:lnTo>
                      <a:pt x="6185" y="3606"/>
                    </a:lnTo>
                    <a:lnTo>
                      <a:pt x="6125" y="3857"/>
                    </a:lnTo>
                    <a:lnTo>
                      <a:pt x="6066" y="4095"/>
                    </a:lnTo>
                    <a:lnTo>
                      <a:pt x="5970" y="4334"/>
                    </a:lnTo>
                    <a:lnTo>
                      <a:pt x="5863" y="4573"/>
                    </a:lnTo>
                    <a:lnTo>
                      <a:pt x="5731" y="4788"/>
                    </a:lnTo>
                    <a:lnTo>
                      <a:pt x="5588" y="4991"/>
                    </a:lnTo>
                    <a:lnTo>
                      <a:pt x="5588" y="5015"/>
                    </a:lnTo>
                    <a:lnTo>
                      <a:pt x="5648" y="5170"/>
                    </a:lnTo>
                    <a:lnTo>
                      <a:pt x="5719" y="5313"/>
                    </a:lnTo>
                    <a:lnTo>
                      <a:pt x="5815" y="5445"/>
                    </a:lnTo>
                    <a:lnTo>
                      <a:pt x="5922" y="5576"/>
                    </a:lnTo>
                    <a:lnTo>
                      <a:pt x="6042" y="5683"/>
                    </a:lnTo>
                    <a:lnTo>
                      <a:pt x="6173" y="5779"/>
                    </a:lnTo>
                    <a:lnTo>
                      <a:pt x="6328" y="5862"/>
                    </a:lnTo>
                    <a:lnTo>
                      <a:pt x="6399" y="5890"/>
                    </a:lnTo>
                    <a:lnTo>
                      <a:pt x="6399" y="5890"/>
                    </a:lnTo>
                    <a:lnTo>
                      <a:pt x="6376" y="5898"/>
                    </a:lnTo>
                    <a:lnTo>
                      <a:pt x="6281" y="5934"/>
                    </a:lnTo>
                    <a:lnTo>
                      <a:pt x="6185" y="5958"/>
                    </a:lnTo>
                    <a:lnTo>
                      <a:pt x="6078" y="5970"/>
                    </a:lnTo>
                    <a:lnTo>
                      <a:pt x="5887" y="5982"/>
                    </a:lnTo>
                    <a:lnTo>
                      <a:pt x="5684" y="5970"/>
                    </a:lnTo>
                    <a:lnTo>
                      <a:pt x="5493" y="5922"/>
                    </a:lnTo>
                    <a:lnTo>
                      <a:pt x="5302" y="5862"/>
                    </a:lnTo>
                    <a:lnTo>
                      <a:pt x="5218" y="5815"/>
                    </a:lnTo>
                    <a:lnTo>
                      <a:pt x="5134" y="5767"/>
                    </a:lnTo>
                    <a:lnTo>
                      <a:pt x="5051" y="5707"/>
                    </a:lnTo>
                    <a:lnTo>
                      <a:pt x="4967" y="5636"/>
                    </a:lnTo>
                    <a:lnTo>
                      <a:pt x="4931" y="5636"/>
                    </a:lnTo>
                    <a:lnTo>
                      <a:pt x="4705" y="5779"/>
                    </a:lnTo>
                    <a:lnTo>
                      <a:pt x="4478" y="5910"/>
                    </a:lnTo>
                    <a:lnTo>
                      <a:pt x="4239" y="6006"/>
                    </a:lnTo>
                    <a:lnTo>
                      <a:pt x="3988" y="6089"/>
                    </a:lnTo>
                    <a:lnTo>
                      <a:pt x="3726" y="6161"/>
                    </a:lnTo>
                    <a:lnTo>
                      <a:pt x="3463" y="6197"/>
                    </a:lnTo>
                    <a:lnTo>
                      <a:pt x="3200" y="6221"/>
                    </a:lnTo>
                    <a:lnTo>
                      <a:pt x="2938" y="6209"/>
                    </a:lnTo>
                    <a:lnTo>
                      <a:pt x="2723" y="6185"/>
                    </a:lnTo>
                    <a:lnTo>
                      <a:pt x="2508" y="6149"/>
                    </a:lnTo>
                    <a:lnTo>
                      <a:pt x="2293" y="6101"/>
                    </a:lnTo>
                    <a:lnTo>
                      <a:pt x="2090" y="6030"/>
                    </a:lnTo>
                    <a:lnTo>
                      <a:pt x="1899" y="5958"/>
                    </a:lnTo>
                    <a:lnTo>
                      <a:pt x="1696" y="5862"/>
                    </a:lnTo>
                    <a:lnTo>
                      <a:pt x="1517" y="5755"/>
                    </a:lnTo>
                    <a:lnTo>
                      <a:pt x="1338" y="5636"/>
                    </a:lnTo>
                    <a:lnTo>
                      <a:pt x="1171" y="5504"/>
                    </a:lnTo>
                    <a:lnTo>
                      <a:pt x="1003" y="5361"/>
                    </a:lnTo>
                    <a:lnTo>
                      <a:pt x="860" y="5218"/>
                    </a:lnTo>
                    <a:lnTo>
                      <a:pt x="729" y="5051"/>
                    </a:lnTo>
                    <a:lnTo>
                      <a:pt x="597" y="4883"/>
                    </a:lnTo>
                    <a:lnTo>
                      <a:pt x="490" y="4704"/>
                    </a:lnTo>
                    <a:lnTo>
                      <a:pt x="382" y="4525"/>
                    </a:lnTo>
                    <a:lnTo>
                      <a:pt x="299" y="4322"/>
                    </a:lnTo>
                    <a:lnTo>
                      <a:pt x="215" y="4119"/>
                    </a:lnTo>
                    <a:lnTo>
                      <a:pt x="156" y="3904"/>
                    </a:lnTo>
                    <a:lnTo>
                      <a:pt x="108" y="3689"/>
                    </a:lnTo>
                    <a:lnTo>
                      <a:pt x="72" y="3475"/>
                    </a:lnTo>
                    <a:lnTo>
                      <a:pt x="60" y="3248"/>
                    </a:lnTo>
                    <a:lnTo>
                      <a:pt x="60" y="3033"/>
                    </a:lnTo>
                    <a:lnTo>
                      <a:pt x="72" y="2806"/>
                    </a:lnTo>
                    <a:lnTo>
                      <a:pt x="108" y="2591"/>
                    </a:lnTo>
                    <a:lnTo>
                      <a:pt x="144" y="2388"/>
                    </a:lnTo>
                    <a:lnTo>
                      <a:pt x="203" y="2173"/>
                    </a:lnTo>
                    <a:lnTo>
                      <a:pt x="287" y="1982"/>
                    </a:lnTo>
                    <a:lnTo>
                      <a:pt x="371" y="1779"/>
                    </a:lnTo>
                    <a:lnTo>
                      <a:pt x="466" y="1600"/>
                    </a:lnTo>
                    <a:lnTo>
                      <a:pt x="585" y="1409"/>
                    </a:lnTo>
                    <a:lnTo>
                      <a:pt x="705" y="1242"/>
                    </a:lnTo>
                    <a:lnTo>
                      <a:pt x="848" y="1075"/>
                    </a:lnTo>
                    <a:lnTo>
                      <a:pt x="991" y="919"/>
                    </a:lnTo>
                    <a:lnTo>
                      <a:pt x="1147" y="776"/>
                    </a:lnTo>
                    <a:lnTo>
                      <a:pt x="1314" y="645"/>
                    </a:lnTo>
                    <a:lnTo>
                      <a:pt x="1493" y="525"/>
                    </a:lnTo>
                    <a:lnTo>
                      <a:pt x="1672" y="418"/>
                    </a:lnTo>
                    <a:lnTo>
                      <a:pt x="1863" y="334"/>
                    </a:lnTo>
                    <a:lnTo>
                      <a:pt x="2066" y="251"/>
                    </a:lnTo>
                    <a:lnTo>
                      <a:pt x="2269" y="179"/>
                    </a:lnTo>
                    <a:lnTo>
                      <a:pt x="2472" y="131"/>
                    </a:lnTo>
                    <a:lnTo>
                      <a:pt x="2699" y="84"/>
                    </a:lnTo>
                    <a:lnTo>
                      <a:pt x="2914" y="60"/>
                    </a:lnTo>
                    <a:close/>
                    <a:moveTo>
                      <a:pt x="2890" y="0"/>
                    </a:moveTo>
                    <a:lnTo>
                      <a:pt x="2663" y="36"/>
                    </a:lnTo>
                    <a:lnTo>
                      <a:pt x="2448" y="72"/>
                    </a:lnTo>
                    <a:lnTo>
                      <a:pt x="2245" y="119"/>
                    </a:lnTo>
                    <a:lnTo>
                      <a:pt x="2030" y="191"/>
                    </a:lnTo>
                    <a:lnTo>
                      <a:pt x="1827" y="275"/>
                    </a:lnTo>
                    <a:lnTo>
                      <a:pt x="1636" y="370"/>
                    </a:lnTo>
                    <a:lnTo>
                      <a:pt x="1445" y="490"/>
                    </a:lnTo>
                    <a:lnTo>
                      <a:pt x="1266" y="609"/>
                    </a:lnTo>
                    <a:lnTo>
                      <a:pt x="1099" y="740"/>
                    </a:lnTo>
                    <a:lnTo>
                      <a:pt x="944" y="896"/>
                    </a:lnTo>
                    <a:lnTo>
                      <a:pt x="788" y="1051"/>
                    </a:lnTo>
                    <a:lnTo>
                      <a:pt x="657" y="1218"/>
                    </a:lnTo>
                    <a:lnTo>
                      <a:pt x="526" y="1385"/>
                    </a:lnTo>
                    <a:lnTo>
                      <a:pt x="418" y="1576"/>
                    </a:lnTo>
                    <a:lnTo>
                      <a:pt x="311" y="1767"/>
                    </a:lnTo>
                    <a:lnTo>
                      <a:pt x="227" y="1958"/>
                    </a:lnTo>
                    <a:lnTo>
                      <a:pt x="144" y="2161"/>
                    </a:lnTo>
                    <a:lnTo>
                      <a:pt x="84" y="2376"/>
                    </a:lnTo>
                    <a:lnTo>
                      <a:pt x="36" y="2603"/>
                    </a:lnTo>
                    <a:lnTo>
                      <a:pt x="12" y="2830"/>
                    </a:lnTo>
                    <a:lnTo>
                      <a:pt x="0" y="3057"/>
                    </a:lnTo>
                    <a:lnTo>
                      <a:pt x="0" y="3283"/>
                    </a:lnTo>
                    <a:lnTo>
                      <a:pt x="12" y="3498"/>
                    </a:lnTo>
                    <a:lnTo>
                      <a:pt x="48" y="3725"/>
                    </a:lnTo>
                    <a:lnTo>
                      <a:pt x="96" y="3952"/>
                    </a:lnTo>
                    <a:lnTo>
                      <a:pt x="168" y="4155"/>
                    </a:lnTo>
                    <a:lnTo>
                      <a:pt x="239" y="4358"/>
                    </a:lnTo>
                    <a:lnTo>
                      <a:pt x="335" y="4549"/>
                    </a:lnTo>
                    <a:lnTo>
                      <a:pt x="442" y="4740"/>
                    </a:lnTo>
                    <a:lnTo>
                      <a:pt x="550" y="4919"/>
                    </a:lnTo>
                    <a:lnTo>
                      <a:pt x="681" y="5098"/>
                    </a:lnTo>
                    <a:lnTo>
                      <a:pt x="824" y="5265"/>
                    </a:lnTo>
                    <a:lnTo>
                      <a:pt x="979" y="5421"/>
                    </a:lnTo>
                    <a:lnTo>
                      <a:pt x="1135" y="5564"/>
                    </a:lnTo>
                    <a:lnTo>
                      <a:pt x="1314" y="5695"/>
                    </a:lnTo>
                    <a:lnTo>
                      <a:pt x="1493" y="5815"/>
                    </a:lnTo>
                    <a:lnTo>
                      <a:pt x="1684" y="5922"/>
                    </a:lnTo>
                    <a:lnTo>
                      <a:pt x="1875" y="6018"/>
                    </a:lnTo>
                    <a:lnTo>
                      <a:pt x="2078" y="6089"/>
                    </a:lnTo>
                    <a:lnTo>
                      <a:pt x="2281" y="6161"/>
                    </a:lnTo>
                    <a:lnTo>
                      <a:pt x="2496" y="6209"/>
                    </a:lnTo>
                    <a:lnTo>
                      <a:pt x="2758" y="6256"/>
                    </a:lnTo>
                    <a:lnTo>
                      <a:pt x="3009" y="6268"/>
                    </a:lnTo>
                    <a:lnTo>
                      <a:pt x="3272" y="6268"/>
                    </a:lnTo>
                    <a:lnTo>
                      <a:pt x="3523" y="6256"/>
                    </a:lnTo>
                    <a:lnTo>
                      <a:pt x="3785" y="6209"/>
                    </a:lnTo>
                    <a:lnTo>
                      <a:pt x="4024" y="6149"/>
                    </a:lnTo>
                    <a:lnTo>
                      <a:pt x="4275" y="6065"/>
                    </a:lnTo>
                    <a:lnTo>
                      <a:pt x="4514" y="5958"/>
                    </a:lnTo>
                    <a:lnTo>
                      <a:pt x="4740" y="5827"/>
                    </a:lnTo>
                    <a:lnTo>
                      <a:pt x="4947" y="5696"/>
                    </a:lnTo>
                    <a:lnTo>
                      <a:pt x="4947" y="5696"/>
                    </a:lnTo>
                    <a:lnTo>
                      <a:pt x="5015" y="5755"/>
                    </a:lnTo>
                    <a:lnTo>
                      <a:pt x="5099" y="5815"/>
                    </a:lnTo>
                    <a:lnTo>
                      <a:pt x="5182" y="5862"/>
                    </a:lnTo>
                    <a:lnTo>
                      <a:pt x="5278" y="5910"/>
                    </a:lnTo>
                    <a:lnTo>
                      <a:pt x="5373" y="5946"/>
                    </a:lnTo>
                    <a:lnTo>
                      <a:pt x="5481" y="5982"/>
                    </a:lnTo>
                    <a:lnTo>
                      <a:pt x="5576" y="6006"/>
                    </a:lnTo>
                    <a:lnTo>
                      <a:pt x="5684" y="6030"/>
                    </a:lnTo>
                    <a:lnTo>
                      <a:pt x="5779" y="6042"/>
                    </a:lnTo>
                    <a:lnTo>
                      <a:pt x="5994" y="6042"/>
                    </a:lnTo>
                    <a:lnTo>
                      <a:pt x="6090" y="6030"/>
                    </a:lnTo>
                    <a:lnTo>
                      <a:pt x="6197" y="6018"/>
                    </a:lnTo>
                    <a:lnTo>
                      <a:pt x="6305" y="5994"/>
                    </a:lnTo>
                    <a:lnTo>
                      <a:pt x="6400" y="5958"/>
                    </a:lnTo>
                    <a:lnTo>
                      <a:pt x="6477" y="5920"/>
                    </a:lnTo>
                    <a:lnTo>
                      <a:pt x="6477" y="5920"/>
                    </a:lnTo>
                    <a:lnTo>
                      <a:pt x="6484" y="5922"/>
                    </a:lnTo>
                    <a:lnTo>
                      <a:pt x="6484" y="5922"/>
                    </a:lnTo>
                    <a:lnTo>
                      <a:pt x="6483" y="5917"/>
                    </a:lnTo>
                    <a:lnTo>
                      <a:pt x="6483" y="5917"/>
                    </a:lnTo>
                    <a:lnTo>
                      <a:pt x="6496" y="5910"/>
                    </a:lnTo>
                    <a:lnTo>
                      <a:pt x="6507" y="5898"/>
                    </a:lnTo>
                    <a:lnTo>
                      <a:pt x="6519" y="5886"/>
                    </a:lnTo>
                    <a:lnTo>
                      <a:pt x="6507" y="5874"/>
                    </a:lnTo>
                    <a:lnTo>
                      <a:pt x="6496" y="5862"/>
                    </a:lnTo>
                    <a:lnTo>
                      <a:pt x="6340" y="5803"/>
                    </a:lnTo>
                    <a:lnTo>
                      <a:pt x="6209" y="5731"/>
                    </a:lnTo>
                    <a:lnTo>
                      <a:pt x="6078" y="5636"/>
                    </a:lnTo>
                    <a:lnTo>
                      <a:pt x="5970" y="5528"/>
                    </a:lnTo>
                    <a:lnTo>
                      <a:pt x="5863" y="5409"/>
                    </a:lnTo>
                    <a:lnTo>
                      <a:pt x="5779" y="5289"/>
                    </a:lnTo>
                    <a:lnTo>
                      <a:pt x="5708" y="5146"/>
                    </a:lnTo>
                    <a:lnTo>
                      <a:pt x="5651" y="5010"/>
                    </a:lnTo>
                    <a:lnTo>
                      <a:pt x="5791" y="4800"/>
                    </a:lnTo>
                    <a:lnTo>
                      <a:pt x="5922" y="4561"/>
                    </a:lnTo>
                    <a:lnTo>
                      <a:pt x="6042" y="4322"/>
                    </a:lnTo>
                    <a:lnTo>
                      <a:pt x="6125" y="4071"/>
                    </a:lnTo>
                    <a:lnTo>
                      <a:pt x="6197" y="3821"/>
                    </a:lnTo>
                    <a:lnTo>
                      <a:pt x="6245" y="3558"/>
                    </a:lnTo>
                    <a:lnTo>
                      <a:pt x="6269" y="3283"/>
                    </a:lnTo>
                    <a:lnTo>
                      <a:pt x="6269" y="3021"/>
                    </a:lnTo>
                    <a:lnTo>
                      <a:pt x="6257" y="2794"/>
                    </a:lnTo>
                    <a:lnTo>
                      <a:pt x="6221" y="2579"/>
                    </a:lnTo>
                    <a:lnTo>
                      <a:pt x="6185" y="2364"/>
                    </a:lnTo>
                    <a:lnTo>
                      <a:pt x="6113" y="2149"/>
                    </a:lnTo>
                    <a:lnTo>
                      <a:pt x="6042" y="1946"/>
                    </a:lnTo>
                    <a:lnTo>
                      <a:pt x="5946" y="1743"/>
                    </a:lnTo>
                    <a:lnTo>
                      <a:pt x="5851" y="1540"/>
                    </a:lnTo>
                    <a:lnTo>
                      <a:pt x="5731" y="1361"/>
                    </a:lnTo>
                    <a:lnTo>
                      <a:pt x="5600" y="1182"/>
                    </a:lnTo>
                    <a:lnTo>
                      <a:pt x="5457" y="1027"/>
                    </a:lnTo>
                    <a:lnTo>
                      <a:pt x="5314" y="872"/>
                    </a:lnTo>
                    <a:lnTo>
                      <a:pt x="5146" y="728"/>
                    </a:lnTo>
                    <a:lnTo>
                      <a:pt x="4979" y="597"/>
                    </a:lnTo>
                    <a:lnTo>
                      <a:pt x="4800" y="478"/>
                    </a:lnTo>
                    <a:lnTo>
                      <a:pt x="4609" y="358"/>
                    </a:lnTo>
                    <a:lnTo>
                      <a:pt x="4418" y="275"/>
                    </a:lnTo>
                    <a:lnTo>
                      <a:pt x="4215" y="179"/>
                    </a:lnTo>
                    <a:lnTo>
                      <a:pt x="4000" y="119"/>
                    </a:lnTo>
                    <a:lnTo>
                      <a:pt x="3785" y="60"/>
                    </a:lnTo>
                    <a:lnTo>
                      <a:pt x="3558" y="24"/>
                    </a:lnTo>
                    <a:lnTo>
                      <a:pt x="333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60" name="Google Shape;1660;p38"/>
          <p:cNvSpPr txBox="1">
            <a:spLocks noGrp="1"/>
          </p:cNvSpPr>
          <p:nvPr>
            <p:ph type="title"/>
          </p:nvPr>
        </p:nvSpPr>
        <p:spPr>
          <a:xfrm>
            <a:off x="4351345" y="923108"/>
            <a:ext cx="4074198" cy="212870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BÀI TẬP </a:t>
            </a:r>
            <a:br>
              <a:rPr lang="vi-VN" sz="4000" b="1" dirty="0">
                <a:latin typeface="Arial" panose="020B0604020202020204" pitchFamily="34" charset="0"/>
                <a:cs typeface="Arial" panose="020B0604020202020204" pitchFamily="34" charset="0"/>
              </a:rPr>
            </a:br>
            <a:r>
              <a:rPr lang="vi-VN" sz="4000" b="1" dirty="0">
                <a:latin typeface="Arial" panose="020B0604020202020204" pitchFamily="34" charset="0"/>
                <a:cs typeface="Arial" panose="020B0604020202020204" pitchFamily="34" charset="0"/>
              </a:rPr>
              <a:t>TRẮC NGHIỆM</a:t>
            </a:r>
            <a:endParaRPr sz="4000" b="1" dirty="0">
              <a:latin typeface="Arial" panose="020B0604020202020204" pitchFamily="34" charset="0"/>
              <a:cs typeface="Arial" panose="020B0604020202020204" pitchFamily="34" charset="0"/>
            </a:endParaRPr>
          </a:p>
        </p:txBody>
      </p:sp>
      <p:grpSp>
        <p:nvGrpSpPr>
          <p:cNvPr id="1662" name="Google Shape;1662;p38"/>
          <p:cNvGrpSpPr/>
          <p:nvPr/>
        </p:nvGrpSpPr>
        <p:grpSpPr>
          <a:xfrm>
            <a:off x="498137" y="1616884"/>
            <a:ext cx="3727307" cy="3323540"/>
            <a:chOff x="505205" y="1939150"/>
            <a:chExt cx="3365889" cy="3001273"/>
          </a:xfrm>
        </p:grpSpPr>
        <p:grpSp>
          <p:nvGrpSpPr>
            <p:cNvPr id="1663" name="Google Shape;1663;p38"/>
            <p:cNvGrpSpPr/>
            <p:nvPr/>
          </p:nvGrpSpPr>
          <p:grpSpPr>
            <a:xfrm flipH="1">
              <a:off x="2245222" y="2388870"/>
              <a:ext cx="1574981" cy="2414952"/>
              <a:chOff x="7620500" y="719525"/>
              <a:chExt cx="1716600" cy="2632100"/>
            </a:xfrm>
          </p:grpSpPr>
          <p:sp>
            <p:nvSpPr>
              <p:cNvPr id="1664" name="Google Shape;1664;p38"/>
              <p:cNvSpPr/>
              <p:nvPr/>
            </p:nvSpPr>
            <p:spPr>
              <a:xfrm>
                <a:off x="7620500" y="3149725"/>
                <a:ext cx="17166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665" name="Google Shape;1665;p38"/>
              <p:cNvSpPr/>
              <p:nvPr/>
            </p:nvSpPr>
            <p:spPr>
              <a:xfrm>
                <a:off x="8557280" y="2504344"/>
                <a:ext cx="145736" cy="779042"/>
              </a:xfrm>
              <a:custGeom>
                <a:avLst/>
                <a:gdLst/>
                <a:ahLst/>
                <a:cxnLst/>
                <a:rect l="l" t="t" r="r" b="b"/>
                <a:pathLst>
                  <a:path w="2448" h="13086" extrusionOk="0">
                    <a:moveTo>
                      <a:pt x="0" y="0"/>
                    </a:moveTo>
                    <a:lnTo>
                      <a:pt x="0" y="12"/>
                    </a:lnTo>
                    <a:lnTo>
                      <a:pt x="72" y="370"/>
                    </a:lnTo>
                    <a:lnTo>
                      <a:pt x="239" y="1313"/>
                    </a:lnTo>
                    <a:lnTo>
                      <a:pt x="502" y="2722"/>
                    </a:lnTo>
                    <a:lnTo>
                      <a:pt x="812" y="4442"/>
                    </a:lnTo>
                    <a:lnTo>
                      <a:pt x="1158" y="6316"/>
                    </a:lnTo>
                    <a:lnTo>
                      <a:pt x="1516" y="8214"/>
                    </a:lnTo>
                    <a:lnTo>
                      <a:pt x="1839" y="9982"/>
                    </a:lnTo>
                    <a:lnTo>
                      <a:pt x="2113" y="11474"/>
                    </a:lnTo>
                    <a:lnTo>
                      <a:pt x="2305" y="12549"/>
                    </a:lnTo>
                    <a:lnTo>
                      <a:pt x="2400" y="13050"/>
                    </a:lnTo>
                    <a:lnTo>
                      <a:pt x="2412" y="13074"/>
                    </a:lnTo>
                    <a:lnTo>
                      <a:pt x="2412" y="13086"/>
                    </a:lnTo>
                    <a:lnTo>
                      <a:pt x="2436" y="13086"/>
                    </a:lnTo>
                    <a:lnTo>
                      <a:pt x="2448" y="13062"/>
                    </a:lnTo>
                    <a:lnTo>
                      <a:pt x="2376" y="12716"/>
                    </a:lnTo>
                    <a:lnTo>
                      <a:pt x="2197" y="11772"/>
                    </a:lnTo>
                    <a:lnTo>
                      <a:pt x="1946" y="10364"/>
                    </a:lnTo>
                    <a:lnTo>
                      <a:pt x="1624" y="8644"/>
                    </a:lnTo>
                    <a:lnTo>
                      <a:pt x="1278" y="6770"/>
                    </a:lnTo>
                    <a:lnTo>
                      <a:pt x="931" y="4871"/>
                    </a:lnTo>
                    <a:lnTo>
                      <a:pt x="609" y="3104"/>
                    </a:lnTo>
                    <a:lnTo>
                      <a:pt x="334" y="1612"/>
                    </a:lnTo>
                    <a:lnTo>
                      <a:pt x="132" y="537"/>
                    </a:lnTo>
                    <a:lnTo>
                      <a:pt x="36" y="24"/>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8"/>
              <p:cNvSpPr/>
              <p:nvPr/>
            </p:nvSpPr>
            <p:spPr>
              <a:xfrm>
                <a:off x="7813073" y="2509999"/>
                <a:ext cx="144366" cy="768446"/>
              </a:xfrm>
              <a:custGeom>
                <a:avLst/>
                <a:gdLst/>
                <a:ahLst/>
                <a:cxnLst/>
                <a:rect l="l" t="t" r="r" b="b"/>
                <a:pathLst>
                  <a:path w="2425" h="12908" extrusionOk="0">
                    <a:moveTo>
                      <a:pt x="2400" y="1"/>
                    </a:moveTo>
                    <a:lnTo>
                      <a:pt x="2388" y="13"/>
                    </a:lnTo>
                    <a:lnTo>
                      <a:pt x="2329" y="359"/>
                    </a:lnTo>
                    <a:lnTo>
                      <a:pt x="2150" y="1290"/>
                    </a:lnTo>
                    <a:lnTo>
                      <a:pt x="1899" y="2675"/>
                    </a:lnTo>
                    <a:lnTo>
                      <a:pt x="1576" y="4370"/>
                    </a:lnTo>
                    <a:lnTo>
                      <a:pt x="1242" y="6221"/>
                    </a:lnTo>
                    <a:lnTo>
                      <a:pt x="896" y="8084"/>
                    </a:lnTo>
                    <a:lnTo>
                      <a:pt x="562" y="9827"/>
                    </a:lnTo>
                    <a:lnTo>
                      <a:pt x="299" y="11307"/>
                    </a:lnTo>
                    <a:lnTo>
                      <a:pt x="96" y="12358"/>
                    </a:lnTo>
                    <a:lnTo>
                      <a:pt x="0" y="12859"/>
                    </a:lnTo>
                    <a:lnTo>
                      <a:pt x="0" y="12883"/>
                    </a:lnTo>
                    <a:lnTo>
                      <a:pt x="0" y="12895"/>
                    </a:lnTo>
                    <a:lnTo>
                      <a:pt x="12" y="12907"/>
                    </a:lnTo>
                    <a:lnTo>
                      <a:pt x="24" y="12907"/>
                    </a:lnTo>
                    <a:lnTo>
                      <a:pt x="36" y="12895"/>
                    </a:lnTo>
                    <a:lnTo>
                      <a:pt x="96" y="12549"/>
                    </a:lnTo>
                    <a:lnTo>
                      <a:pt x="275" y="11606"/>
                    </a:lnTo>
                    <a:lnTo>
                      <a:pt x="526" y="10221"/>
                    </a:lnTo>
                    <a:lnTo>
                      <a:pt x="848" y="8537"/>
                    </a:lnTo>
                    <a:lnTo>
                      <a:pt x="1182" y="6687"/>
                    </a:lnTo>
                    <a:lnTo>
                      <a:pt x="1529" y="4812"/>
                    </a:lnTo>
                    <a:lnTo>
                      <a:pt x="1863" y="3069"/>
                    </a:lnTo>
                    <a:lnTo>
                      <a:pt x="2126" y="1600"/>
                    </a:lnTo>
                    <a:lnTo>
                      <a:pt x="2329" y="538"/>
                    </a:lnTo>
                    <a:lnTo>
                      <a:pt x="2424" y="36"/>
                    </a:lnTo>
                    <a:lnTo>
                      <a:pt x="2424" y="24"/>
                    </a:lnTo>
                    <a:lnTo>
                      <a:pt x="2424" y="13"/>
                    </a:lnTo>
                    <a:lnTo>
                      <a:pt x="241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8"/>
              <p:cNvSpPr/>
              <p:nvPr/>
            </p:nvSpPr>
            <p:spPr>
              <a:xfrm>
                <a:off x="7870640" y="2460945"/>
                <a:ext cx="752788" cy="57627"/>
              </a:xfrm>
              <a:custGeom>
                <a:avLst/>
                <a:gdLst/>
                <a:ahLst/>
                <a:cxnLst/>
                <a:rect l="l" t="t" r="r" b="b"/>
                <a:pathLst>
                  <a:path w="12645" h="968" extrusionOk="0">
                    <a:moveTo>
                      <a:pt x="12203" y="1"/>
                    </a:moveTo>
                    <a:lnTo>
                      <a:pt x="430" y="96"/>
                    </a:lnTo>
                    <a:lnTo>
                      <a:pt x="347" y="108"/>
                    </a:lnTo>
                    <a:lnTo>
                      <a:pt x="263" y="132"/>
                    </a:lnTo>
                    <a:lnTo>
                      <a:pt x="192" y="168"/>
                    </a:lnTo>
                    <a:lnTo>
                      <a:pt x="132" y="228"/>
                    </a:lnTo>
                    <a:lnTo>
                      <a:pt x="72" y="287"/>
                    </a:lnTo>
                    <a:lnTo>
                      <a:pt x="36" y="371"/>
                    </a:lnTo>
                    <a:lnTo>
                      <a:pt x="12" y="443"/>
                    </a:lnTo>
                    <a:lnTo>
                      <a:pt x="1" y="538"/>
                    </a:lnTo>
                    <a:lnTo>
                      <a:pt x="12" y="622"/>
                    </a:lnTo>
                    <a:lnTo>
                      <a:pt x="36" y="705"/>
                    </a:lnTo>
                    <a:lnTo>
                      <a:pt x="72" y="777"/>
                    </a:lnTo>
                    <a:lnTo>
                      <a:pt x="132" y="837"/>
                    </a:lnTo>
                    <a:lnTo>
                      <a:pt x="192" y="896"/>
                    </a:lnTo>
                    <a:lnTo>
                      <a:pt x="275" y="932"/>
                    </a:lnTo>
                    <a:lnTo>
                      <a:pt x="347" y="956"/>
                    </a:lnTo>
                    <a:lnTo>
                      <a:pt x="442" y="968"/>
                    </a:lnTo>
                    <a:lnTo>
                      <a:pt x="12215" y="872"/>
                    </a:lnTo>
                    <a:lnTo>
                      <a:pt x="12298" y="860"/>
                    </a:lnTo>
                    <a:lnTo>
                      <a:pt x="12382" y="837"/>
                    </a:lnTo>
                    <a:lnTo>
                      <a:pt x="12454" y="801"/>
                    </a:lnTo>
                    <a:lnTo>
                      <a:pt x="12513" y="741"/>
                    </a:lnTo>
                    <a:lnTo>
                      <a:pt x="12573" y="681"/>
                    </a:lnTo>
                    <a:lnTo>
                      <a:pt x="12609" y="610"/>
                    </a:lnTo>
                    <a:lnTo>
                      <a:pt x="12633" y="526"/>
                    </a:lnTo>
                    <a:lnTo>
                      <a:pt x="12645" y="431"/>
                    </a:lnTo>
                    <a:lnTo>
                      <a:pt x="12633" y="347"/>
                    </a:lnTo>
                    <a:lnTo>
                      <a:pt x="12609" y="263"/>
                    </a:lnTo>
                    <a:lnTo>
                      <a:pt x="12573" y="192"/>
                    </a:lnTo>
                    <a:lnTo>
                      <a:pt x="12513" y="132"/>
                    </a:lnTo>
                    <a:lnTo>
                      <a:pt x="12454" y="72"/>
                    </a:lnTo>
                    <a:lnTo>
                      <a:pt x="12370" y="37"/>
                    </a:lnTo>
                    <a:lnTo>
                      <a:pt x="12298" y="13"/>
                    </a:lnTo>
                    <a:lnTo>
                      <a:pt x="12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8"/>
              <p:cNvSpPr/>
              <p:nvPr/>
            </p:nvSpPr>
            <p:spPr>
              <a:xfrm>
                <a:off x="7968748" y="719525"/>
                <a:ext cx="411608" cy="343383"/>
              </a:xfrm>
              <a:custGeom>
                <a:avLst/>
                <a:gdLst/>
                <a:ahLst/>
                <a:cxnLst/>
                <a:rect l="l" t="t" r="r" b="b"/>
                <a:pathLst>
                  <a:path w="6914" h="5768" extrusionOk="0">
                    <a:moveTo>
                      <a:pt x="3427" y="1"/>
                    </a:moveTo>
                    <a:lnTo>
                      <a:pt x="3296" y="25"/>
                    </a:lnTo>
                    <a:lnTo>
                      <a:pt x="3164" y="49"/>
                    </a:lnTo>
                    <a:lnTo>
                      <a:pt x="3033" y="84"/>
                    </a:lnTo>
                    <a:lnTo>
                      <a:pt x="2770" y="168"/>
                    </a:lnTo>
                    <a:lnTo>
                      <a:pt x="2543" y="264"/>
                    </a:lnTo>
                    <a:lnTo>
                      <a:pt x="2328" y="371"/>
                    </a:lnTo>
                    <a:lnTo>
                      <a:pt x="2114" y="490"/>
                    </a:lnTo>
                    <a:lnTo>
                      <a:pt x="1899" y="610"/>
                    </a:lnTo>
                    <a:lnTo>
                      <a:pt x="1696" y="753"/>
                    </a:lnTo>
                    <a:lnTo>
                      <a:pt x="1505" y="896"/>
                    </a:lnTo>
                    <a:lnTo>
                      <a:pt x="1111" y="1195"/>
                    </a:lnTo>
                    <a:lnTo>
                      <a:pt x="800" y="1469"/>
                    </a:lnTo>
                    <a:lnTo>
                      <a:pt x="657" y="1613"/>
                    </a:lnTo>
                    <a:lnTo>
                      <a:pt x="514" y="1756"/>
                    </a:lnTo>
                    <a:lnTo>
                      <a:pt x="382" y="1923"/>
                    </a:lnTo>
                    <a:lnTo>
                      <a:pt x="263" y="2090"/>
                    </a:lnTo>
                    <a:lnTo>
                      <a:pt x="167" y="2269"/>
                    </a:lnTo>
                    <a:lnTo>
                      <a:pt x="96" y="2460"/>
                    </a:lnTo>
                    <a:lnTo>
                      <a:pt x="60" y="2568"/>
                    </a:lnTo>
                    <a:lnTo>
                      <a:pt x="36" y="2687"/>
                    </a:lnTo>
                    <a:lnTo>
                      <a:pt x="12" y="2807"/>
                    </a:lnTo>
                    <a:lnTo>
                      <a:pt x="0" y="2914"/>
                    </a:lnTo>
                    <a:lnTo>
                      <a:pt x="0" y="3153"/>
                    </a:lnTo>
                    <a:lnTo>
                      <a:pt x="24" y="3392"/>
                    </a:lnTo>
                    <a:lnTo>
                      <a:pt x="60" y="3631"/>
                    </a:lnTo>
                    <a:lnTo>
                      <a:pt x="120" y="3857"/>
                    </a:lnTo>
                    <a:lnTo>
                      <a:pt x="191" y="4096"/>
                    </a:lnTo>
                    <a:lnTo>
                      <a:pt x="263" y="4323"/>
                    </a:lnTo>
                    <a:lnTo>
                      <a:pt x="346" y="4550"/>
                    </a:lnTo>
                    <a:lnTo>
                      <a:pt x="442" y="4777"/>
                    </a:lnTo>
                    <a:lnTo>
                      <a:pt x="561" y="4992"/>
                    </a:lnTo>
                    <a:lnTo>
                      <a:pt x="681" y="5195"/>
                    </a:lnTo>
                    <a:lnTo>
                      <a:pt x="764" y="5290"/>
                    </a:lnTo>
                    <a:lnTo>
                      <a:pt x="836" y="5386"/>
                    </a:lnTo>
                    <a:lnTo>
                      <a:pt x="920" y="5469"/>
                    </a:lnTo>
                    <a:lnTo>
                      <a:pt x="1015" y="5541"/>
                    </a:lnTo>
                    <a:lnTo>
                      <a:pt x="1111" y="5612"/>
                    </a:lnTo>
                    <a:lnTo>
                      <a:pt x="1218" y="5672"/>
                    </a:lnTo>
                    <a:lnTo>
                      <a:pt x="1325" y="5720"/>
                    </a:lnTo>
                    <a:lnTo>
                      <a:pt x="1433" y="5768"/>
                    </a:lnTo>
                    <a:lnTo>
                      <a:pt x="6197" y="3213"/>
                    </a:lnTo>
                    <a:lnTo>
                      <a:pt x="6328" y="3189"/>
                    </a:lnTo>
                    <a:lnTo>
                      <a:pt x="6448" y="3141"/>
                    </a:lnTo>
                    <a:lnTo>
                      <a:pt x="6555" y="3069"/>
                    </a:lnTo>
                    <a:lnTo>
                      <a:pt x="6662" y="2974"/>
                    </a:lnTo>
                    <a:lnTo>
                      <a:pt x="6746" y="2878"/>
                    </a:lnTo>
                    <a:lnTo>
                      <a:pt x="6818" y="2759"/>
                    </a:lnTo>
                    <a:lnTo>
                      <a:pt x="6877" y="2640"/>
                    </a:lnTo>
                    <a:lnTo>
                      <a:pt x="6901" y="2496"/>
                    </a:lnTo>
                    <a:lnTo>
                      <a:pt x="6913" y="2365"/>
                    </a:lnTo>
                    <a:lnTo>
                      <a:pt x="6889" y="2234"/>
                    </a:lnTo>
                    <a:lnTo>
                      <a:pt x="6854" y="2102"/>
                    </a:lnTo>
                    <a:lnTo>
                      <a:pt x="6806" y="1971"/>
                    </a:lnTo>
                    <a:lnTo>
                      <a:pt x="6722" y="1852"/>
                    </a:lnTo>
                    <a:lnTo>
                      <a:pt x="6639" y="1756"/>
                    </a:lnTo>
                    <a:lnTo>
                      <a:pt x="6531" y="1672"/>
                    </a:lnTo>
                    <a:lnTo>
                      <a:pt x="6412" y="1601"/>
                    </a:lnTo>
                    <a:lnTo>
                      <a:pt x="6471" y="1505"/>
                    </a:lnTo>
                    <a:lnTo>
                      <a:pt x="6507" y="1386"/>
                    </a:lnTo>
                    <a:lnTo>
                      <a:pt x="6519" y="1278"/>
                    </a:lnTo>
                    <a:lnTo>
                      <a:pt x="6519" y="1159"/>
                    </a:lnTo>
                    <a:lnTo>
                      <a:pt x="6495" y="1040"/>
                    </a:lnTo>
                    <a:lnTo>
                      <a:pt x="6460" y="932"/>
                    </a:lnTo>
                    <a:lnTo>
                      <a:pt x="6400" y="825"/>
                    </a:lnTo>
                    <a:lnTo>
                      <a:pt x="6340" y="729"/>
                    </a:lnTo>
                    <a:lnTo>
                      <a:pt x="6257" y="646"/>
                    </a:lnTo>
                    <a:lnTo>
                      <a:pt x="6161" y="574"/>
                    </a:lnTo>
                    <a:lnTo>
                      <a:pt x="6066" y="514"/>
                    </a:lnTo>
                    <a:lnTo>
                      <a:pt x="5958" y="467"/>
                    </a:lnTo>
                    <a:lnTo>
                      <a:pt x="5851" y="431"/>
                    </a:lnTo>
                    <a:lnTo>
                      <a:pt x="5743" y="407"/>
                    </a:lnTo>
                    <a:lnTo>
                      <a:pt x="5624" y="395"/>
                    </a:lnTo>
                    <a:lnTo>
                      <a:pt x="5504" y="383"/>
                    </a:lnTo>
                    <a:lnTo>
                      <a:pt x="5397" y="395"/>
                    </a:lnTo>
                    <a:lnTo>
                      <a:pt x="5277" y="419"/>
                    </a:lnTo>
                    <a:lnTo>
                      <a:pt x="5170" y="443"/>
                    </a:lnTo>
                    <a:lnTo>
                      <a:pt x="5063" y="478"/>
                    </a:lnTo>
                    <a:lnTo>
                      <a:pt x="4848" y="574"/>
                    </a:lnTo>
                    <a:lnTo>
                      <a:pt x="4645" y="693"/>
                    </a:lnTo>
                    <a:lnTo>
                      <a:pt x="4597" y="562"/>
                    </a:lnTo>
                    <a:lnTo>
                      <a:pt x="4525" y="443"/>
                    </a:lnTo>
                    <a:lnTo>
                      <a:pt x="4430" y="335"/>
                    </a:lnTo>
                    <a:lnTo>
                      <a:pt x="4322" y="252"/>
                    </a:lnTo>
                    <a:lnTo>
                      <a:pt x="4215" y="168"/>
                    </a:lnTo>
                    <a:lnTo>
                      <a:pt x="4095" y="108"/>
                    </a:lnTo>
                    <a:lnTo>
                      <a:pt x="3964" y="61"/>
                    </a:lnTo>
                    <a:lnTo>
                      <a:pt x="3833" y="25"/>
                    </a:lnTo>
                    <a:lnTo>
                      <a:pt x="3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8"/>
              <p:cNvSpPr/>
              <p:nvPr/>
            </p:nvSpPr>
            <p:spPr>
              <a:xfrm>
                <a:off x="7968748" y="719525"/>
                <a:ext cx="411608" cy="343383"/>
              </a:xfrm>
              <a:custGeom>
                <a:avLst/>
                <a:gdLst/>
                <a:ahLst/>
                <a:cxnLst/>
                <a:rect l="l" t="t" r="r" b="b"/>
                <a:pathLst>
                  <a:path w="6914" h="5768" fill="none" extrusionOk="0">
                    <a:moveTo>
                      <a:pt x="1433" y="5768"/>
                    </a:moveTo>
                    <a:lnTo>
                      <a:pt x="1433" y="5768"/>
                    </a:lnTo>
                    <a:lnTo>
                      <a:pt x="1325" y="5720"/>
                    </a:lnTo>
                    <a:lnTo>
                      <a:pt x="1218" y="5672"/>
                    </a:lnTo>
                    <a:lnTo>
                      <a:pt x="1111" y="5612"/>
                    </a:lnTo>
                    <a:lnTo>
                      <a:pt x="1015" y="5541"/>
                    </a:lnTo>
                    <a:lnTo>
                      <a:pt x="920" y="5469"/>
                    </a:lnTo>
                    <a:lnTo>
                      <a:pt x="836" y="5386"/>
                    </a:lnTo>
                    <a:lnTo>
                      <a:pt x="764" y="5290"/>
                    </a:lnTo>
                    <a:lnTo>
                      <a:pt x="681" y="5195"/>
                    </a:lnTo>
                    <a:lnTo>
                      <a:pt x="681" y="5195"/>
                    </a:lnTo>
                    <a:lnTo>
                      <a:pt x="561" y="4992"/>
                    </a:lnTo>
                    <a:lnTo>
                      <a:pt x="442" y="4777"/>
                    </a:lnTo>
                    <a:lnTo>
                      <a:pt x="346" y="4550"/>
                    </a:lnTo>
                    <a:lnTo>
                      <a:pt x="263" y="4323"/>
                    </a:lnTo>
                    <a:lnTo>
                      <a:pt x="263" y="4323"/>
                    </a:lnTo>
                    <a:lnTo>
                      <a:pt x="191" y="4096"/>
                    </a:lnTo>
                    <a:lnTo>
                      <a:pt x="120" y="3857"/>
                    </a:lnTo>
                    <a:lnTo>
                      <a:pt x="60" y="3631"/>
                    </a:lnTo>
                    <a:lnTo>
                      <a:pt x="24" y="3392"/>
                    </a:lnTo>
                    <a:lnTo>
                      <a:pt x="0" y="3153"/>
                    </a:lnTo>
                    <a:lnTo>
                      <a:pt x="0" y="2914"/>
                    </a:lnTo>
                    <a:lnTo>
                      <a:pt x="12" y="2807"/>
                    </a:lnTo>
                    <a:lnTo>
                      <a:pt x="36" y="2687"/>
                    </a:lnTo>
                    <a:lnTo>
                      <a:pt x="60" y="2568"/>
                    </a:lnTo>
                    <a:lnTo>
                      <a:pt x="96" y="2460"/>
                    </a:lnTo>
                    <a:lnTo>
                      <a:pt x="96" y="2460"/>
                    </a:lnTo>
                    <a:lnTo>
                      <a:pt x="167" y="2269"/>
                    </a:lnTo>
                    <a:lnTo>
                      <a:pt x="263" y="2090"/>
                    </a:lnTo>
                    <a:lnTo>
                      <a:pt x="382" y="1923"/>
                    </a:lnTo>
                    <a:lnTo>
                      <a:pt x="514" y="1756"/>
                    </a:lnTo>
                    <a:lnTo>
                      <a:pt x="657" y="1613"/>
                    </a:lnTo>
                    <a:lnTo>
                      <a:pt x="800" y="1469"/>
                    </a:lnTo>
                    <a:lnTo>
                      <a:pt x="1111" y="1195"/>
                    </a:lnTo>
                    <a:lnTo>
                      <a:pt x="1111" y="1195"/>
                    </a:lnTo>
                    <a:lnTo>
                      <a:pt x="1505" y="896"/>
                    </a:lnTo>
                    <a:lnTo>
                      <a:pt x="1696" y="753"/>
                    </a:lnTo>
                    <a:lnTo>
                      <a:pt x="1899" y="610"/>
                    </a:lnTo>
                    <a:lnTo>
                      <a:pt x="2114" y="490"/>
                    </a:lnTo>
                    <a:lnTo>
                      <a:pt x="2328" y="371"/>
                    </a:lnTo>
                    <a:lnTo>
                      <a:pt x="2543" y="264"/>
                    </a:lnTo>
                    <a:lnTo>
                      <a:pt x="2770" y="168"/>
                    </a:lnTo>
                    <a:lnTo>
                      <a:pt x="2770" y="168"/>
                    </a:lnTo>
                    <a:lnTo>
                      <a:pt x="3033" y="84"/>
                    </a:lnTo>
                    <a:lnTo>
                      <a:pt x="3164" y="49"/>
                    </a:lnTo>
                    <a:lnTo>
                      <a:pt x="3296" y="25"/>
                    </a:lnTo>
                    <a:lnTo>
                      <a:pt x="3427" y="1"/>
                    </a:lnTo>
                    <a:lnTo>
                      <a:pt x="3558" y="1"/>
                    </a:lnTo>
                    <a:lnTo>
                      <a:pt x="3701" y="1"/>
                    </a:lnTo>
                    <a:lnTo>
                      <a:pt x="3833" y="25"/>
                    </a:lnTo>
                    <a:lnTo>
                      <a:pt x="3833" y="25"/>
                    </a:lnTo>
                    <a:lnTo>
                      <a:pt x="3964" y="61"/>
                    </a:lnTo>
                    <a:lnTo>
                      <a:pt x="4095" y="108"/>
                    </a:lnTo>
                    <a:lnTo>
                      <a:pt x="4215" y="168"/>
                    </a:lnTo>
                    <a:lnTo>
                      <a:pt x="4322" y="252"/>
                    </a:lnTo>
                    <a:lnTo>
                      <a:pt x="4430" y="335"/>
                    </a:lnTo>
                    <a:lnTo>
                      <a:pt x="4525" y="443"/>
                    </a:lnTo>
                    <a:lnTo>
                      <a:pt x="4597" y="562"/>
                    </a:lnTo>
                    <a:lnTo>
                      <a:pt x="4645" y="693"/>
                    </a:lnTo>
                    <a:lnTo>
                      <a:pt x="4645" y="693"/>
                    </a:lnTo>
                    <a:lnTo>
                      <a:pt x="4848" y="574"/>
                    </a:lnTo>
                    <a:lnTo>
                      <a:pt x="5063" y="478"/>
                    </a:lnTo>
                    <a:lnTo>
                      <a:pt x="5170" y="443"/>
                    </a:lnTo>
                    <a:lnTo>
                      <a:pt x="5277" y="419"/>
                    </a:lnTo>
                    <a:lnTo>
                      <a:pt x="5397" y="395"/>
                    </a:lnTo>
                    <a:lnTo>
                      <a:pt x="5504" y="383"/>
                    </a:lnTo>
                    <a:lnTo>
                      <a:pt x="5504" y="383"/>
                    </a:lnTo>
                    <a:lnTo>
                      <a:pt x="5624" y="395"/>
                    </a:lnTo>
                    <a:lnTo>
                      <a:pt x="5743" y="407"/>
                    </a:lnTo>
                    <a:lnTo>
                      <a:pt x="5851" y="431"/>
                    </a:lnTo>
                    <a:lnTo>
                      <a:pt x="5958" y="467"/>
                    </a:lnTo>
                    <a:lnTo>
                      <a:pt x="6066" y="514"/>
                    </a:lnTo>
                    <a:lnTo>
                      <a:pt x="6161" y="574"/>
                    </a:lnTo>
                    <a:lnTo>
                      <a:pt x="6257" y="646"/>
                    </a:lnTo>
                    <a:lnTo>
                      <a:pt x="6340" y="729"/>
                    </a:lnTo>
                    <a:lnTo>
                      <a:pt x="6340" y="729"/>
                    </a:lnTo>
                    <a:lnTo>
                      <a:pt x="6400" y="825"/>
                    </a:lnTo>
                    <a:lnTo>
                      <a:pt x="6460" y="932"/>
                    </a:lnTo>
                    <a:lnTo>
                      <a:pt x="6495" y="1040"/>
                    </a:lnTo>
                    <a:lnTo>
                      <a:pt x="6519" y="1159"/>
                    </a:lnTo>
                    <a:lnTo>
                      <a:pt x="6519" y="1278"/>
                    </a:lnTo>
                    <a:lnTo>
                      <a:pt x="6507" y="1386"/>
                    </a:lnTo>
                    <a:lnTo>
                      <a:pt x="6471" y="1505"/>
                    </a:lnTo>
                    <a:lnTo>
                      <a:pt x="6412" y="1601"/>
                    </a:lnTo>
                    <a:lnTo>
                      <a:pt x="6412" y="1601"/>
                    </a:lnTo>
                    <a:lnTo>
                      <a:pt x="6531" y="1672"/>
                    </a:lnTo>
                    <a:lnTo>
                      <a:pt x="6639" y="1756"/>
                    </a:lnTo>
                    <a:lnTo>
                      <a:pt x="6722" y="1852"/>
                    </a:lnTo>
                    <a:lnTo>
                      <a:pt x="6806" y="1971"/>
                    </a:lnTo>
                    <a:lnTo>
                      <a:pt x="6854" y="2102"/>
                    </a:lnTo>
                    <a:lnTo>
                      <a:pt x="6889" y="2234"/>
                    </a:lnTo>
                    <a:lnTo>
                      <a:pt x="6913" y="2365"/>
                    </a:lnTo>
                    <a:lnTo>
                      <a:pt x="6901" y="2496"/>
                    </a:lnTo>
                    <a:lnTo>
                      <a:pt x="6901" y="2496"/>
                    </a:lnTo>
                    <a:lnTo>
                      <a:pt x="6877" y="2640"/>
                    </a:lnTo>
                    <a:lnTo>
                      <a:pt x="6818" y="2759"/>
                    </a:lnTo>
                    <a:lnTo>
                      <a:pt x="6746" y="2878"/>
                    </a:lnTo>
                    <a:lnTo>
                      <a:pt x="6662" y="2974"/>
                    </a:lnTo>
                    <a:lnTo>
                      <a:pt x="6555" y="3069"/>
                    </a:lnTo>
                    <a:lnTo>
                      <a:pt x="6448" y="3141"/>
                    </a:lnTo>
                    <a:lnTo>
                      <a:pt x="6328" y="3189"/>
                    </a:lnTo>
                    <a:lnTo>
                      <a:pt x="6197" y="32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8"/>
              <p:cNvSpPr/>
              <p:nvPr/>
            </p:nvSpPr>
            <p:spPr>
              <a:xfrm>
                <a:off x="8063285" y="1098384"/>
                <a:ext cx="198362" cy="209019"/>
              </a:xfrm>
              <a:custGeom>
                <a:avLst/>
                <a:gdLst/>
                <a:ahLst/>
                <a:cxnLst/>
                <a:rect l="l" t="t" r="r" b="b"/>
                <a:pathLst>
                  <a:path w="3332" h="3511" extrusionOk="0">
                    <a:moveTo>
                      <a:pt x="0" y="1"/>
                    </a:moveTo>
                    <a:lnTo>
                      <a:pt x="418" y="3511"/>
                    </a:lnTo>
                    <a:lnTo>
                      <a:pt x="3331" y="3153"/>
                    </a:lnTo>
                    <a:lnTo>
                      <a:pt x="3045" y="765"/>
                    </a:lnTo>
                    <a:lnTo>
                      <a:pt x="0"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8"/>
              <p:cNvSpPr/>
              <p:nvPr/>
            </p:nvSpPr>
            <p:spPr>
              <a:xfrm>
                <a:off x="8016374" y="793463"/>
                <a:ext cx="330584" cy="400237"/>
              </a:xfrm>
              <a:custGeom>
                <a:avLst/>
                <a:gdLst/>
                <a:ahLst/>
                <a:cxnLst/>
                <a:rect l="l" t="t" r="r" b="b"/>
                <a:pathLst>
                  <a:path w="5553" h="6723" extrusionOk="0">
                    <a:moveTo>
                      <a:pt x="2794" y="1"/>
                    </a:moveTo>
                    <a:lnTo>
                      <a:pt x="2531" y="24"/>
                    </a:lnTo>
                    <a:lnTo>
                      <a:pt x="2269" y="48"/>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468" y="3702"/>
                    </a:lnTo>
                    <a:lnTo>
                      <a:pt x="5385" y="3129"/>
                    </a:lnTo>
                    <a:lnTo>
                      <a:pt x="5266" y="2436"/>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8"/>
              <p:cNvSpPr/>
              <p:nvPr/>
            </p:nvSpPr>
            <p:spPr>
              <a:xfrm>
                <a:off x="8016374" y="793463"/>
                <a:ext cx="330584" cy="400237"/>
              </a:xfrm>
              <a:custGeom>
                <a:avLst/>
                <a:gdLst/>
                <a:ahLst/>
                <a:cxnLst/>
                <a:rect l="l" t="t" r="r" b="b"/>
                <a:pathLst>
                  <a:path w="5553" h="6723" fill="none" extrusionOk="0">
                    <a:moveTo>
                      <a:pt x="4036" y="6663"/>
                    </a:move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540" y="4215"/>
                    </a:lnTo>
                    <a:lnTo>
                      <a:pt x="5468" y="3702"/>
                    </a:lnTo>
                    <a:lnTo>
                      <a:pt x="5385" y="3129"/>
                    </a:lnTo>
                    <a:lnTo>
                      <a:pt x="5266" y="2436"/>
                    </a:lnTo>
                    <a:lnTo>
                      <a:pt x="5086" y="1612"/>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lnTo>
                      <a:pt x="2531" y="24"/>
                    </a:lnTo>
                    <a:lnTo>
                      <a:pt x="2269" y="48"/>
                    </a:lnTo>
                    <a:lnTo>
                      <a:pt x="2125" y="72"/>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8"/>
              <p:cNvSpPr/>
              <p:nvPr/>
            </p:nvSpPr>
            <p:spPr>
              <a:xfrm>
                <a:off x="8282184" y="968308"/>
                <a:ext cx="24944" cy="23515"/>
              </a:xfrm>
              <a:custGeom>
                <a:avLst/>
                <a:gdLst/>
                <a:ahLst/>
                <a:cxnLst/>
                <a:rect l="l" t="t" r="r" b="b"/>
                <a:pathLst>
                  <a:path w="419" h="395" extrusionOk="0">
                    <a:moveTo>
                      <a:pt x="180" y="1"/>
                    </a:moveTo>
                    <a:lnTo>
                      <a:pt x="132" y="13"/>
                    </a:lnTo>
                    <a:lnTo>
                      <a:pt x="96" y="37"/>
                    </a:lnTo>
                    <a:lnTo>
                      <a:pt x="60" y="60"/>
                    </a:lnTo>
                    <a:lnTo>
                      <a:pt x="36" y="84"/>
                    </a:lnTo>
                    <a:lnTo>
                      <a:pt x="12" y="120"/>
                    </a:lnTo>
                    <a:lnTo>
                      <a:pt x="1" y="156"/>
                    </a:lnTo>
                    <a:lnTo>
                      <a:pt x="1" y="204"/>
                    </a:lnTo>
                    <a:lnTo>
                      <a:pt x="1" y="240"/>
                    </a:lnTo>
                    <a:lnTo>
                      <a:pt x="12" y="275"/>
                    </a:lnTo>
                    <a:lnTo>
                      <a:pt x="36" y="311"/>
                    </a:lnTo>
                    <a:lnTo>
                      <a:pt x="60" y="347"/>
                    </a:lnTo>
                    <a:lnTo>
                      <a:pt x="84" y="371"/>
                    </a:lnTo>
                    <a:lnTo>
                      <a:pt x="120" y="383"/>
                    </a:lnTo>
                    <a:lnTo>
                      <a:pt x="156" y="395"/>
                    </a:lnTo>
                    <a:lnTo>
                      <a:pt x="251" y="395"/>
                    </a:lnTo>
                    <a:lnTo>
                      <a:pt x="287" y="383"/>
                    </a:lnTo>
                    <a:lnTo>
                      <a:pt x="323" y="359"/>
                    </a:lnTo>
                    <a:lnTo>
                      <a:pt x="359" y="335"/>
                    </a:lnTo>
                    <a:lnTo>
                      <a:pt x="383" y="311"/>
                    </a:lnTo>
                    <a:lnTo>
                      <a:pt x="406" y="275"/>
                    </a:lnTo>
                    <a:lnTo>
                      <a:pt x="418" y="240"/>
                    </a:lnTo>
                    <a:lnTo>
                      <a:pt x="418" y="192"/>
                    </a:lnTo>
                    <a:lnTo>
                      <a:pt x="418" y="156"/>
                    </a:lnTo>
                    <a:lnTo>
                      <a:pt x="406" y="120"/>
                    </a:lnTo>
                    <a:lnTo>
                      <a:pt x="395" y="84"/>
                    </a:lnTo>
                    <a:lnTo>
                      <a:pt x="359" y="49"/>
                    </a:lnTo>
                    <a:lnTo>
                      <a:pt x="335" y="25"/>
                    </a:lnTo>
                    <a:lnTo>
                      <a:pt x="299" y="13"/>
                    </a:lnTo>
                    <a:lnTo>
                      <a:pt x="26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8"/>
              <p:cNvSpPr/>
              <p:nvPr/>
            </p:nvSpPr>
            <p:spPr>
              <a:xfrm>
                <a:off x="8165620" y="991763"/>
                <a:ext cx="25659" cy="24230"/>
              </a:xfrm>
              <a:custGeom>
                <a:avLst/>
                <a:gdLst/>
                <a:ahLst/>
                <a:cxnLst/>
                <a:rect l="l" t="t" r="r" b="b"/>
                <a:pathLst>
                  <a:path w="431" h="407" extrusionOk="0">
                    <a:moveTo>
                      <a:pt x="227" y="1"/>
                    </a:moveTo>
                    <a:lnTo>
                      <a:pt x="180" y="13"/>
                    </a:lnTo>
                    <a:lnTo>
                      <a:pt x="144" y="25"/>
                    </a:lnTo>
                    <a:lnTo>
                      <a:pt x="108" y="37"/>
                    </a:lnTo>
                    <a:lnTo>
                      <a:pt x="72" y="60"/>
                    </a:lnTo>
                    <a:lnTo>
                      <a:pt x="48" y="96"/>
                    </a:lnTo>
                    <a:lnTo>
                      <a:pt x="24" y="132"/>
                    </a:lnTo>
                    <a:lnTo>
                      <a:pt x="12" y="168"/>
                    </a:lnTo>
                    <a:lnTo>
                      <a:pt x="0" y="204"/>
                    </a:lnTo>
                    <a:lnTo>
                      <a:pt x="12" y="251"/>
                    </a:lnTo>
                    <a:lnTo>
                      <a:pt x="24" y="287"/>
                    </a:lnTo>
                    <a:lnTo>
                      <a:pt x="36" y="323"/>
                    </a:lnTo>
                    <a:lnTo>
                      <a:pt x="60" y="347"/>
                    </a:lnTo>
                    <a:lnTo>
                      <a:pt x="96" y="371"/>
                    </a:lnTo>
                    <a:lnTo>
                      <a:pt x="132" y="395"/>
                    </a:lnTo>
                    <a:lnTo>
                      <a:pt x="168" y="407"/>
                    </a:lnTo>
                    <a:lnTo>
                      <a:pt x="251" y="407"/>
                    </a:lnTo>
                    <a:lnTo>
                      <a:pt x="287" y="395"/>
                    </a:lnTo>
                    <a:lnTo>
                      <a:pt x="335" y="371"/>
                    </a:lnTo>
                    <a:lnTo>
                      <a:pt x="359" y="347"/>
                    </a:lnTo>
                    <a:lnTo>
                      <a:pt x="383" y="323"/>
                    </a:lnTo>
                    <a:lnTo>
                      <a:pt x="406" y="287"/>
                    </a:lnTo>
                    <a:lnTo>
                      <a:pt x="418" y="251"/>
                    </a:lnTo>
                    <a:lnTo>
                      <a:pt x="430" y="204"/>
                    </a:lnTo>
                    <a:lnTo>
                      <a:pt x="430" y="168"/>
                    </a:lnTo>
                    <a:lnTo>
                      <a:pt x="418" y="132"/>
                    </a:lnTo>
                    <a:lnTo>
                      <a:pt x="394" y="96"/>
                    </a:lnTo>
                    <a:lnTo>
                      <a:pt x="371" y="60"/>
                    </a:lnTo>
                    <a:lnTo>
                      <a:pt x="335" y="37"/>
                    </a:lnTo>
                    <a:lnTo>
                      <a:pt x="299" y="25"/>
                    </a:lnTo>
                    <a:lnTo>
                      <a:pt x="263" y="13"/>
                    </a:lnTo>
                    <a:lnTo>
                      <a:pt x="2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8"/>
              <p:cNvSpPr/>
              <p:nvPr/>
            </p:nvSpPr>
            <p:spPr>
              <a:xfrm>
                <a:off x="8132937" y="961224"/>
                <a:ext cx="41970" cy="11430"/>
              </a:xfrm>
              <a:custGeom>
                <a:avLst/>
                <a:gdLst/>
                <a:ahLst/>
                <a:cxnLst/>
                <a:rect l="l" t="t" r="r" b="b"/>
                <a:pathLst>
                  <a:path w="705" h="192" extrusionOk="0">
                    <a:moveTo>
                      <a:pt x="335" y="0"/>
                    </a:moveTo>
                    <a:lnTo>
                      <a:pt x="251" y="24"/>
                    </a:lnTo>
                    <a:lnTo>
                      <a:pt x="155" y="60"/>
                    </a:lnTo>
                    <a:lnTo>
                      <a:pt x="84" y="96"/>
                    </a:lnTo>
                    <a:lnTo>
                      <a:pt x="0" y="156"/>
                    </a:lnTo>
                    <a:lnTo>
                      <a:pt x="0" y="168"/>
                    </a:lnTo>
                    <a:lnTo>
                      <a:pt x="0" y="179"/>
                    </a:lnTo>
                    <a:lnTo>
                      <a:pt x="12" y="191"/>
                    </a:lnTo>
                    <a:lnTo>
                      <a:pt x="24" y="179"/>
                    </a:lnTo>
                    <a:lnTo>
                      <a:pt x="96" y="132"/>
                    </a:lnTo>
                    <a:lnTo>
                      <a:pt x="179" y="84"/>
                    </a:lnTo>
                    <a:lnTo>
                      <a:pt x="263" y="60"/>
                    </a:lnTo>
                    <a:lnTo>
                      <a:pt x="346" y="36"/>
                    </a:lnTo>
                    <a:lnTo>
                      <a:pt x="514" y="36"/>
                    </a:lnTo>
                    <a:lnTo>
                      <a:pt x="609" y="48"/>
                    </a:lnTo>
                    <a:lnTo>
                      <a:pt x="693" y="72"/>
                    </a:lnTo>
                    <a:lnTo>
                      <a:pt x="705" y="72"/>
                    </a:lnTo>
                    <a:lnTo>
                      <a:pt x="705" y="60"/>
                    </a:lnTo>
                    <a:lnTo>
                      <a:pt x="705" y="48"/>
                    </a:lnTo>
                    <a:lnTo>
                      <a:pt x="693" y="36"/>
                    </a:lnTo>
                    <a:lnTo>
                      <a:pt x="609" y="12"/>
                    </a:lnTo>
                    <a:lnTo>
                      <a:pt x="51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8"/>
              <p:cNvSpPr/>
              <p:nvPr/>
            </p:nvSpPr>
            <p:spPr>
              <a:xfrm>
                <a:off x="8262300" y="939911"/>
                <a:ext cx="41970" cy="11430"/>
              </a:xfrm>
              <a:custGeom>
                <a:avLst/>
                <a:gdLst/>
                <a:ahLst/>
                <a:cxnLst/>
                <a:rect l="l" t="t" r="r" b="b"/>
                <a:pathLst>
                  <a:path w="705" h="192" extrusionOk="0">
                    <a:moveTo>
                      <a:pt x="430" y="0"/>
                    </a:moveTo>
                    <a:lnTo>
                      <a:pt x="335" y="12"/>
                    </a:lnTo>
                    <a:lnTo>
                      <a:pt x="239" y="36"/>
                    </a:lnTo>
                    <a:lnTo>
                      <a:pt x="155" y="72"/>
                    </a:lnTo>
                    <a:lnTo>
                      <a:pt x="72" y="108"/>
                    </a:lnTo>
                    <a:lnTo>
                      <a:pt x="0" y="167"/>
                    </a:lnTo>
                    <a:lnTo>
                      <a:pt x="0" y="179"/>
                    </a:lnTo>
                    <a:lnTo>
                      <a:pt x="0" y="191"/>
                    </a:lnTo>
                    <a:lnTo>
                      <a:pt x="24" y="191"/>
                    </a:lnTo>
                    <a:lnTo>
                      <a:pt x="96" y="143"/>
                    </a:lnTo>
                    <a:lnTo>
                      <a:pt x="179" y="96"/>
                    </a:lnTo>
                    <a:lnTo>
                      <a:pt x="263" y="72"/>
                    </a:lnTo>
                    <a:lnTo>
                      <a:pt x="346" y="48"/>
                    </a:lnTo>
                    <a:lnTo>
                      <a:pt x="430" y="36"/>
                    </a:lnTo>
                    <a:lnTo>
                      <a:pt x="514" y="48"/>
                    </a:lnTo>
                    <a:lnTo>
                      <a:pt x="597" y="60"/>
                    </a:lnTo>
                    <a:lnTo>
                      <a:pt x="681" y="84"/>
                    </a:lnTo>
                    <a:lnTo>
                      <a:pt x="705" y="84"/>
                    </a:lnTo>
                    <a:lnTo>
                      <a:pt x="705" y="72"/>
                    </a:lnTo>
                    <a:lnTo>
                      <a:pt x="705" y="60"/>
                    </a:lnTo>
                    <a:lnTo>
                      <a:pt x="693" y="48"/>
                    </a:lnTo>
                    <a:lnTo>
                      <a:pt x="609" y="24"/>
                    </a:lnTo>
                    <a:lnTo>
                      <a:pt x="514" y="12"/>
                    </a:lnTo>
                    <a:lnTo>
                      <a:pt x="43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8"/>
              <p:cNvSpPr/>
              <p:nvPr/>
            </p:nvSpPr>
            <p:spPr>
              <a:xfrm>
                <a:off x="8254442" y="900799"/>
                <a:ext cx="33517" cy="4346"/>
              </a:xfrm>
              <a:custGeom>
                <a:avLst/>
                <a:gdLst/>
                <a:ahLst/>
                <a:cxnLst/>
                <a:rect l="l" t="t" r="r" b="b"/>
                <a:pathLst>
                  <a:path w="563" h="73" fill="none" extrusionOk="0">
                    <a:moveTo>
                      <a:pt x="1" y="72"/>
                    </a:moveTo>
                    <a:lnTo>
                      <a:pt x="1" y="72"/>
                    </a:lnTo>
                    <a:lnTo>
                      <a:pt x="132" y="36"/>
                    </a:lnTo>
                    <a:lnTo>
                      <a:pt x="276" y="12"/>
                    </a:lnTo>
                    <a:lnTo>
                      <a:pt x="419" y="0"/>
                    </a:lnTo>
                    <a:lnTo>
                      <a:pt x="562"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8"/>
              <p:cNvSpPr/>
              <p:nvPr/>
            </p:nvSpPr>
            <p:spPr>
              <a:xfrm>
                <a:off x="8130080" y="928541"/>
                <a:ext cx="32743" cy="4286"/>
              </a:xfrm>
              <a:custGeom>
                <a:avLst/>
                <a:gdLst/>
                <a:ahLst/>
                <a:cxnLst/>
                <a:rect l="l" t="t" r="r" b="b"/>
                <a:pathLst>
                  <a:path w="550" h="72" fill="none" extrusionOk="0">
                    <a:moveTo>
                      <a:pt x="0" y="72"/>
                    </a:moveTo>
                    <a:lnTo>
                      <a:pt x="0" y="72"/>
                    </a:lnTo>
                    <a:lnTo>
                      <a:pt x="132" y="36"/>
                    </a:lnTo>
                    <a:lnTo>
                      <a:pt x="275" y="12"/>
                    </a:lnTo>
                    <a:lnTo>
                      <a:pt x="418" y="0"/>
                    </a:lnTo>
                    <a:lnTo>
                      <a:pt x="550"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8"/>
              <p:cNvSpPr/>
              <p:nvPr/>
            </p:nvSpPr>
            <p:spPr>
              <a:xfrm>
                <a:off x="8000003" y="1020219"/>
                <a:ext cx="77511" cy="87453"/>
              </a:xfrm>
              <a:custGeom>
                <a:avLst/>
                <a:gdLst/>
                <a:ahLst/>
                <a:cxnLst/>
                <a:rect l="l" t="t" r="r" b="b"/>
                <a:pathLst>
                  <a:path w="1302" h="1469" extrusionOk="0">
                    <a:moveTo>
                      <a:pt x="669" y="0"/>
                    </a:moveTo>
                    <a:lnTo>
                      <a:pt x="574" y="12"/>
                    </a:lnTo>
                    <a:lnTo>
                      <a:pt x="478" y="24"/>
                    </a:lnTo>
                    <a:lnTo>
                      <a:pt x="383" y="60"/>
                    </a:lnTo>
                    <a:lnTo>
                      <a:pt x="299" y="96"/>
                    </a:lnTo>
                    <a:lnTo>
                      <a:pt x="215" y="156"/>
                    </a:lnTo>
                    <a:lnTo>
                      <a:pt x="156" y="239"/>
                    </a:lnTo>
                    <a:lnTo>
                      <a:pt x="96" y="323"/>
                    </a:lnTo>
                    <a:lnTo>
                      <a:pt x="48" y="418"/>
                    </a:lnTo>
                    <a:lnTo>
                      <a:pt x="24" y="514"/>
                    </a:lnTo>
                    <a:lnTo>
                      <a:pt x="1" y="621"/>
                    </a:lnTo>
                    <a:lnTo>
                      <a:pt x="1" y="729"/>
                    </a:lnTo>
                    <a:lnTo>
                      <a:pt x="12" y="824"/>
                    </a:lnTo>
                    <a:lnTo>
                      <a:pt x="36" y="932"/>
                    </a:lnTo>
                    <a:lnTo>
                      <a:pt x="84" y="1027"/>
                    </a:lnTo>
                    <a:lnTo>
                      <a:pt x="132" y="1111"/>
                    </a:lnTo>
                    <a:lnTo>
                      <a:pt x="192" y="1194"/>
                    </a:lnTo>
                    <a:lnTo>
                      <a:pt x="275" y="1266"/>
                    </a:lnTo>
                    <a:lnTo>
                      <a:pt x="347" y="1338"/>
                    </a:lnTo>
                    <a:lnTo>
                      <a:pt x="442" y="1385"/>
                    </a:lnTo>
                    <a:lnTo>
                      <a:pt x="538" y="1421"/>
                    </a:lnTo>
                    <a:lnTo>
                      <a:pt x="633" y="1457"/>
                    </a:lnTo>
                    <a:lnTo>
                      <a:pt x="729" y="1469"/>
                    </a:lnTo>
                    <a:lnTo>
                      <a:pt x="824" y="1469"/>
                    </a:lnTo>
                    <a:lnTo>
                      <a:pt x="932" y="1457"/>
                    </a:lnTo>
                    <a:lnTo>
                      <a:pt x="1027" y="1433"/>
                    </a:lnTo>
                    <a:lnTo>
                      <a:pt x="1123" y="1397"/>
                    </a:lnTo>
                    <a:lnTo>
                      <a:pt x="1218" y="1361"/>
                    </a:lnTo>
                    <a:lnTo>
                      <a:pt x="1302" y="1302"/>
                    </a:lnTo>
                    <a:lnTo>
                      <a:pt x="1051" y="84"/>
                    </a:lnTo>
                    <a:lnTo>
                      <a:pt x="968" y="48"/>
                    </a:lnTo>
                    <a:lnTo>
                      <a:pt x="872" y="24"/>
                    </a:lnTo>
                    <a:lnTo>
                      <a:pt x="765" y="12"/>
                    </a:lnTo>
                    <a:lnTo>
                      <a:pt x="669"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8"/>
              <p:cNvSpPr/>
              <p:nvPr/>
            </p:nvSpPr>
            <p:spPr>
              <a:xfrm>
                <a:off x="8000003" y="1020219"/>
                <a:ext cx="77511" cy="87453"/>
              </a:xfrm>
              <a:custGeom>
                <a:avLst/>
                <a:gdLst/>
                <a:ahLst/>
                <a:cxnLst/>
                <a:rect l="l" t="t" r="r" b="b"/>
                <a:pathLst>
                  <a:path w="1302" h="1469" fill="none" extrusionOk="0">
                    <a:moveTo>
                      <a:pt x="1051" y="84"/>
                    </a:moveTo>
                    <a:lnTo>
                      <a:pt x="1051" y="84"/>
                    </a:lnTo>
                    <a:lnTo>
                      <a:pt x="968" y="48"/>
                    </a:lnTo>
                    <a:lnTo>
                      <a:pt x="872" y="24"/>
                    </a:lnTo>
                    <a:lnTo>
                      <a:pt x="765" y="12"/>
                    </a:lnTo>
                    <a:lnTo>
                      <a:pt x="669" y="0"/>
                    </a:lnTo>
                    <a:lnTo>
                      <a:pt x="574" y="12"/>
                    </a:lnTo>
                    <a:lnTo>
                      <a:pt x="478" y="24"/>
                    </a:lnTo>
                    <a:lnTo>
                      <a:pt x="383" y="60"/>
                    </a:lnTo>
                    <a:lnTo>
                      <a:pt x="299" y="96"/>
                    </a:lnTo>
                    <a:lnTo>
                      <a:pt x="299" y="96"/>
                    </a:lnTo>
                    <a:lnTo>
                      <a:pt x="215" y="156"/>
                    </a:lnTo>
                    <a:lnTo>
                      <a:pt x="156" y="239"/>
                    </a:lnTo>
                    <a:lnTo>
                      <a:pt x="96" y="323"/>
                    </a:lnTo>
                    <a:lnTo>
                      <a:pt x="48" y="418"/>
                    </a:lnTo>
                    <a:lnTo>
                      <a:pt x="24" y="514"/>
                    </a:lnTo>
                    <a:lnTo>
                      <a:pt x="1" y="621"/>
                    </a:lnTo>
                    <a:lnTo>
                      <a:pt x="1" y="729"/>
                    </a:lnTo>
                    <a:lnTo>
                      <a:pt x="12" y="824"/>
                    </a:lnTo>
                    <a:lnTo>
                      <a:pt x="12" y="824"/>
                    </a:lnTo>
                    <a:lnTo>
                      <a:pt x="36" y="932"/>
                    </a:lnTo>
                    <a:lnTo>
                      <a:pt x="84" y="1027"/>
                    </a:lnTo>
                    <a:lnTo>
                      <a:pt x="132" y="1111"/>
                    </a:lnTo>
                    <a:lnTo>
                      <a:pt x="192" y="1194"/>
                    </a:lnTo>
                    <a:lnTo>
                      <a:pt x="275" y="1266"/>
                    </a:lnTo>
                    <a:lnTo>
                      <a:pt x="347" y="1338"/>
                    </a:lnTo>
                    <a:lnTo>
                      <a:pt x="442" y="1385"/>
                    </a:lnTo>
                    <a:lnTo>
                      <a:pt x="538" y="1421"/>
                    </a:lnTo>
                    <a:lnTo>
                      <a:pt x="538" y="1421"/>
                    </a:lnTo>
                    <a:lnTo>
                      <a:pt x="633" y="1457"/>
                    </a:lnTo>
                    <a:lnTo>
                      <a:pt x="729" y="1469"/>
                    </a:lnTo>
                    <a:lnTo>
                      <a:pt x="824" y="1469"/>
                    </a:lnTo>
                    <a:lnTo>
                      <a:pt x="932" y="1457"/>
                    </a:lnTo>
                    <a:lnTo>
                      <a:pt x="1027" y="1433"/>
                    </a:lnTo>
                    <a:lnTo>
                      <a:pt x="1123" y="1397"/>
                    </a:lnTo>
                    <a:lnTo>
                      <a:pt x="1218" y="1361"/>
                    </a:lnTo>
                    <a:lnTo>
                      <a:pt x="1302" y="13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8"/>
              <p:cNvSpPr/>
              <p:nvPr/>
            </p:nvSpPr>
            <p:spPr>
              <a:xfrm>
                <a:off x="8018457" y="1048616"/>
                <a:ext cx="37744" cy="17145"/>
              </a:xfrm>
              <a:custGeom>
                <a:avLst/>
                <a:gdLst/>
                <a:ahLst/>
                <a:cxnLst/>
                <a:rect l="l" t="t" r="r" b="b"/>
                <a:pathLst>
                  <a:path w="634" h="288" extrusionOk="0">
                    <a:moveTo>
                      <a:pt x="192" y="1"/>
                    </a:moveTo>
                    <a:lnTo>
                      <a:pt x="96" y="25"/>
                    </a:lnTo>
                    <a:lnTo>
                      <a:pt x="13" y="61"/>
                    </a:lnTo>
                    <a:lnTo>
                      <a:pt x="1" y="84"/>
                    </a:lnTo>
                    <a:lnTo>
                      <a:pt x="1" y="96"/>
                    </a:lnTo>
                    <a:lnTo>
                      <a:pt x="25" y="96"/>
                    </a:lnTo>
                    <a:lnTo>
                      <a:pt x="108" y="61"/>
                    </a:lnTo>
                    <a:lnTo>
                      <a:pt x="204" y="37"/>
                    </a:lnTo>
                    <a:lnTo>
                      <a:pt x="288" y="37"/>
                    </a:lnTo>
                    <a:lnTo>
                      <a:pt x="383" y="61"/>
                    </a:lnTo>
                    <a:lnTo>
                      <a:pt x="455" y="96"/>
                    </a:lnTo>
                    <a:lnTo>
                      <a:pt x="514" y="144"/>
                    </a:lnTo>
                    <a:lnTo>
                      <a:pt x="562" y="204"/>
                    </a:lnTo>
                    <a:lnTo>
                      <a:pt x="610" y="276"/>
                    </a:lnTo>
                    <a:lnTo>
                      <a:pt x="610" y="287"/>
                    </a:lnTo>
                    <a:lnTo>
                      <a:pt x="634" y="287"/>
                    </a:lnTo>
                    <a:lnTo>
                      <a:pt x="634" y="264"/>
                    </a:lnTo>
                    <a:lnTo>
                      <a:pt x="598" y="192"/>
                    </a:lnTo>
                    <a:lnTo>
                      <a:pt x="538" y="120"/>
                    </a:lnTo>
                    <a:lnTo>
                      <a:pt x="467" y="73"/>
                    </a:lnTo>
                    <a:lnTo>
                      <a:pt x="395" y="37"/>
                    </a:lnTo>
                    <a:lnTo>
                      <a:pt x="29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8"/>
              <p:cNvSpPr/>
              <p:nvPr/>
            </p:nvSpPr>
            <p:spPr>
              <a:xfrm>
                <a:off x="8164191" y="1173037"/>
                <a:ext cx="92454" cy="22801"/>
              </a:xfrm>
              <a:custGeom>
                <a:avLst/>
                <a:gdLst/>
                <a:ahLst/>
                <a:cxnLst/>
                <a:rect l="l" t="t" r="r" b="b"/>
                <a:pathLst>
                  <a:path w="1553" h="383" extrusionOk="0">
                    <a:moveTo>
                      <a:pt x="13" y="0"/>
                    </a:moveTo>
                    <a:lnTo>
                      <a:pt x="1" y="12"/>
                    </a:lnTo>
                    <a:lnTo>
                      <a:pt x="1" y="24"/>
                    </a:lnTo>
                    <a:lnTo>
                      <a:pt x="13" y="36"/>
                    </a:lnTo>
                    <a:lnTo>
                      <a:pt x="180" y="144"/>
                    </a:lnTo>
                    <a:lnTo>
                      <a:pt x="359" y="239"/>
                    </a:lnTo>
                    <a:lnTo>
                      <a:pt x="550" y="299"/>
                    </a:lnTo>
                    <a:lnTo>
                      <a:pt x="741" y="347"/>
                    </a:lnTo>
                    <a:lnTo>
                      <a:pt x="944" y="382"/>
                    </a:lnTo>
                    <a:lnTo>
                      <a:pt x="1135" y="382"/>
                    </a:lnTo>
                    <a:lnTo>
                      <a:pt x="1338" y="370"/>
                    </a:lnTo>
                    <a:lnTo>
                      <a:pt x="1541" y="335"/>
                    </a:lnTo>
                    <a:lnTo>
                      <a:pt x="1553" y="335"/>
                    </a:lnTo>
                    <a:lnTo>
                      <a:pt x="1553" y="311"/>
                    </a:lnTo>
                    <a:lnTo>
                      <a:pt x="1541" y="311"/>
                    </a:lnTo>
                    <a:lnTo>
                      <a:pt x="1529" y="299"/>
                    </a:lnTo>
                    <a:lnTo>
                      <a:pt x="1338" y="335"/>
                    </a:lnTo>
                    <a:lnTo>
                      <a:pt x="1135" y="347"/>
                    </a:lnTo>
                    <a:lnTo>
                      <a:pt x="944" y="347"/>
                    </a:lnTo>
                    <a:lnTo>
                      <a:pt x="741" y="323"/>
                    </a:lnTo>
                    <a:lnTo>
                      <a:pt x="550" y="275"/>
                    </a:lnTo>
                    <a:lnTo>
                      <a:pt x="371" y="203"/>
                    </a:lnTo>
                    <a:lnTo>
                      <a:pt x="192" y="120"/>
                    </a:lnTo>
                    <a:lnTo>
                      <a:pt x="24" y="12"/>
                    </a:lnTo>
                    <a:lnTo>
                      <a:pt x="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8"/>
              <p:cNvSpPr/>
              <p:nvPr/>
            </p:nvSpPr>
            <p:spPr>
              <a:xfrm>
                <a:off x="8230986" y="983250"/>
                <a:ext cx="33517" cy="70427"/>
              </a:xfrm>
              <a:custGeom>
                <a:avLst/>
                <a:gdLst/>
                <a:ahLst/>
                <a:cxnLst/>
                <a:rect l="l" t="t" r="r" b="b"/>
                <a:pathLst>
                  <a:path w="563" h="1183" extrusionOk="0">
                    <a:moveTo>
                      <a:pt x="13" y="0"/>
                    </a:moveTo>
                    <a:lnTo>
                      <a:pt x="13" y="12"/>
                    </a:lnTo>
                    <a:lnTo>
                      <a:pt x="1" y="24"/>
                    </a:lnTo>
                    <a:lnTo>
                      <a:pt x="132" y="418"/>
                    </a:lnTo>
                    <a:lnTo>
                      <a:pt x="192" y="621"/>
                    </a:lnTo>
                    <a:lnTo>
                      <a:pt x="216" y="669"/>
                    </a:lnTo>
                    <a:lnTo>
                      <a:pt x="228" y="705"/>
                    </a:lnTo>
                    <a:lnTo>
                      <a:pt x="252" y="729"/>
                    </a:lnTo>
                    <a:lnTo>
                      <a:pt x="276" y="741"/>
                    </a:lnTo>
                    <a:lnTo>
                      <a:pt x="311" y="741"/>
                    </a:lnTo>
                    <a:lnTo>
                      <a:pt x="395" y="729"/>
                    </a:lnTo>
                    <a:lnTo>
                      <a:pt x="490" y="729"/>
                    </a:lnTo>
                    <a:lnTo>
                      <a:pt x="514" y="753"/>
                    </a:lnTo>
                    <a:lnTo>
                      <a:pt x="526" y="777"/>
                    </a:lnTo>
                    <a:lnTo>
                      <a:pt x="526" y="812"/>
                    </a:lnTo>
                    <a:lnTo>
                      <a:pt x="502" y="872"/>
                    </a:lnTo>
                    <a:lnTo>
                      <a:pt x="431" y="968"/>
                    </a:lnTo>
                    <a:lnTo>
                      <a:pt x="323" y="1159"/>
                    </a:lnTo>
                    <a:lnTo>
                      <a:pt x="323" y="1171"/>
                    </a:lnTo>
                    <a:lnTo>
                      <a:pt x="323" y="1182"/>
                    </a:lnTo>
                    <a:lnTo>
                      <a:pt x="347" y="1182"/>
                    </a:lnTo>
                    <a:lnTo>
                      <a:pt x="347" y="1171"/>
                    </a:lnTo>
                    <a:lnTo>
                      <a:pt x="467" y="980"/>
                    </a:lnTo>
                    <a:lnTo>
                      <a:pt x="514" y="896"/>
                    </a:lnTo>
                    <a:lnTo>
                      <a:pt x="538" y="860"/>
                    </a:lnTo>
                    <a:lnTo>
                      <a:pt x="550" y="812"/>
                    </a:lnTo>
                    <a:lnTo>
                      <a:pt x="562" y="788"/>
                    </a:lnTo>
                    <a:lnTo>
                      <a:pt x="550" y="753"/>
                    </a:lnTo>
                    <a:lnTo>
                      <a:pt x="550" y="741"/>
                    </a:lnTo>
                    <a:lnTo>
                      <a:pt x="526" y="717"/>
                    </a:lnTo>
                    <a:lnTo>
                      <a:pt x="478" y="693"/>
                    </a:lnTo>
                    <a:lnTo>
                      <a:pt x="419" y="693"/>
                    </a:lnTo>
                    <a:lnTo>
                      <a:pt x="371" y="705"/>
                    </a:lnTo>
                    <a:lnTo>
                      <a:pt x="323" y="705"/>
                    </a:lnTo>
                    <a:lnTo>
                      <a:pt x="276" y="693"/>
                    </a:lnTo>
                    <a:lnTo>
                      <a:pt x="252" y="681"/>
                    </a:lnTo>
                    <a:lnTo>
                      <a:pt x="240" y="657"/>
                    </a:lnTo>
                    <a:lnTo>
                      <a:pt x="180" y="454"/>
                    </a:lnTo>
                    <a:lnTo>
                      <a:pt x="37" y="12"/>
                    </a:lnTo>
                    <a:lnTo>
                      <a:pt x="37"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8"/>
              <p:cNvSpPr/>
              <p:nvPr/>
            </p:nvSpPr>
            <p:spPr>
              <a:xfrm>
                <a:off x="8191219" y="1065702"/>
                <a:ext cx="54056" cy="41256"/>
              </a:xfrm>
              <a:custGeom>
                <a:avLst/>
                <a:gdLst/>
                <a:ahLst/>
                <a:cxnLst/>
                <a:rect l="l" t="t" r="r" b="b"/>
                <a:pathLst>
                  <a:path w="908" h="693" extrusionOk="0">
                    <a:moveTo>
                      <a:pt x="167" y="0"/>
                    </a:moveTo>
                    <a:lnTo>
                      <a:pt x="120" y="12"/>
                    </a:lnTo>
                    <a:lnTo>
                      <a:pt x="96" y="24"/>
                    </a:lnTo>
                    <a:lnTo>
                      <a:pt x="60" y="60"/>
                    </a:lnTo>
                    <a:lnTo>
                      <a:pt x="24" y="120"/>
                    </a:lnTo>
                    <a:lnTo>
                      <a:pt x="12" y="168"/>
                    </a:lnTo>
                    <a:lnTo>
                      <a:pt x="0" y="227"/>
                    </a:lnTo>
                    <a:lnTo>
                      <a:pt x="0" y="287"/>
                    </a:lnTo>
                    <a:lnTo>
                      <a:pt x="0" y="347"/>
                    </a:lnTo>
                    <a:lnTo>
                      <a:pt x="24" y="406"/>
                    </a:lnTo>
                    <a:lnTo>
                      <a:pt x="48" y="466"/>
                    </a:lnTo>
                    <a:lnTo>
                      <a:pt x="84" y="514"/>
                    </a:lnTo>
                    <a:lnTo>
                      <a:pt x="120" y="562"/>
                    </a:lnTo>
                    <a:lnTo>
                      <a:pt x="167" y="597"/>
                    </a:lnTo>
                    <a:lnTo>
                      <a:pt x="215" y="633"/>
                    </a:lnTo>
                    <a:lnTo>
                      <a:pt x="275" y="657"/>
                    </a:lnTo>
                    <a:lnTo>
                      <a:pt x="335" y="681"/>
                    </a:lnTo>
                    <a:lnTo>
                      <a:pt x="394" y="693"/>
                    </a:lnTo>
                    <a:lnTo>
                      <a:pt x="514" y="693"/>
                    </a:lnTo>
                    <a:lnTo>
                      <a:pt x="573" y="681"/>
                    </a:lnTo>
                    <a:lnTo>
                      <a:pt x="657" y="645"/>
                    </a:lnTo>
                    <a:lnTo>
                      <a:pt x="752" y="597"/>
                    </a:lnTo>
                    <a:lnTo>
                      <a:pt x="824" y="538"/>
                    </a:lnTo>
                    <a:lnTo>
                      <a:pt x="884" y="454"/>
                    </a:lnTo>
                    <a:lnTo>
                      <a:pt x="908" y="418"/>
                    </a:lnTo>
                    <a:lnTo>
                      <a:pt x="908" y="383"/>
                    </a:lnTo>
                    <a:lnTo>
                      <a:pt x="908" y="347"/>
                    </a:lnTo>
                    <a:lnTo>
                      <a:pt x="896" y="311"/>
                    </a:lnTo>
                    <a:lnTo>
                      <a:pt x="860" y="275"/>
                    </a:lnTo>
                    <a:lnTo>
                      <a:pt x="824" y="251"/>
                    </a:lnTo>
                    <a:lnTo>
                      <a:pt x="287" y="36"/>
                    </a:lnTo>
                    <a:lnTo>
                      <a:pt x="203" y="12"/>
                    </a:lnTo>
                    <a:lnTo>
                      <a:pt x="167"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8"/>
              <p:cNvSpPr/>
              <p:nvPr/>
            </p:nvSpPr>
            <p:spPr>
              <a:xfrm>
                <a:off x="8002860" y="769293"/>
                <a:ext cx="333382" cy="270158"/>
              </a:xfrm>
              <a:custGeom>
                <a:avLst/>
                <a:gdLst/>
                <a:ahLst/>
                <a:cxnLst/>
                <a:rect l="l" t="t" r="r" b="b"/>
                <a:pathLst>
                  <a:path w="5600" h="4538" extrusionOk="0">
                    <a:moveTo>
                      <a:pt x="3164" y="1"/>
                    </a:moveTo>
                    <a:lnTo>
                      <a:pt x="2925" y="13"/>
                    </a:lnTo>
                    <a:lnTo>
                      <a:pt x="2687" y="25"/>
                    </a:lnTo>
                    <a:lnTo>
                      <a:pt x="2448" y="48"/>
                    </a:lnTo>
                    <a:lnTo>
                      <a:pt x="2221" y="96"/>
                    </a:lnTo>
                    <a:lnTo>
                      <a:pt x="1982" y="144"/>
                    </a:lnTo>
                    <a:lnTo>
                      <a:pt x="1755" y="228"/>
                    </a:lnTo>
                    <a:lnTo>
                      <a:pt x="1529" y="311"/>
                    </a:lnTo>
                    <a:lnTo>
                      <a:pt x="1314" y="419"/>
                    </a:lnTo>
                    <a:lnTo>
                      <a:pt x="1111" y="550"/>
                    </a:lnTo>
                    <a:lnTo>
                      <a:pt x="920" y="681"/>
                    </a:lnTo>
                    <a:lnTo>
                      <a:pt x="729" y="836"/>
                    </a:lnTo>
                    <a:lnTo>
                      <a:pt x="561" y="1016"/>
                    </a:lnTo>
                    <a:lnTo>
                      <a:pt x="418" y="1207"/>
                    </a:lnTo>
                    <a:lnTo>
                      <a:pt x="287" y="1410"/>
                    </a:lnTo>
                    <a:lnTo>
                      <a:pt x="179" y="1624"/>
                    </a:lnTo>
                    <a:lnTo>
                      <a:pt x="96" y="1851"/>
                    </a:lnTo>
                    <a:lnTo>
                      <a:pt x="36" y="2078"/>
                    </a:lnTo>
                    <a:lnTo>
                      <a:pt x="12" y="2317"/>
                    </a:lnTo>
                    <a:lnTo>
                      <a:pt x="0" y="2436"/>
                    </a:lnTo>
                    <a:lnTo>
                      <a:pt x="0" y="2556"/>
                    </a:lnTo>
                    <a:lnTo>
                      <a:pt x="12" y="2675"/>
                    </a:lnTo>
                    <a:lnTo>
                      <a:pt x="36" y="2795"/>
                    </a:lnTo>
                    <a:lnTo>
                      <a:pt x="311" y="4036"/>
                    </a:lnTo>
                    <a:lnTo>
                      <a:pt x="347" y="4108"/>
                    </a:lnTo>
                    <a:lnTo>
                      <a:pt x="394" y="4191"/>
                    </a:lnTo>
                    <a:lnTo>
                      <a:pt x="442" y="4263"/>
                    </a:lnTo>
                    <a:lnTo>
                      <a:pt x="514" y="4323"/>
                    </a:lnTo>
                    <a:lnTo>
                      <a:pt x="573" y="4394"/>
                    </a:lnTo>
                    <a:lnTo>
                      <a:pt x="645" y="4442"/>
                    </a:lnTo>
                    <a:lnTo>
                      <a:pt x="717" y="4490"/>
                    </a:lnTo>
                    <a:lnTo>
                      <a:pt x="776" y="4514"/>
                    </a:lnTo>
                    <a:lnTo>
                      <a:pt x="824" y="4526"/>
                    </a:lnTo>
                    <a:lnTo>
                      <a:pt x="884" y="4538"/>
                    </a:lnTo>
                    <a:lnTo>
                      <a:pt x="1015" y="4538"/>
                    </a:lnTo>
                    <a:lnTo>
                      <a:pt x="1063" y="4526"/>
                    </a:lnTo>
                    <a:lnTo>
                      <a:pt x="1123" y="4502"/>
                    </a:lnTo>
                    <a:lnTo>
                      <a:pt x="1182" y="4478"/>
                    </a:lnTo>
                    <a:lnTo>
                      <a:pt x="1230" y="4442"/>
                    </a:lnTo>
                    <a:lnTo>
                      <a:pt x="1290" y="4382"/>
                    </a:lnTo>
                    <a:lnTo>
                      <a:pt x="1338" y="4323"/>
                    </a:lnTo>
                    <a:lnTo>
                      <a:pt x="1373" y="4239"/>
                    </a:lnTo>
                    <a:lnTo>
                      <a:pt x="1409" y="4168"/>
                    </a:lnTo>
                    <a:lnTo>
                      <a:pt x="1421" y="4084"/>
                    </a:lnTo>
                    <a:lnTo>
                      <a:pt x="1433" y="3988"/>
                    </a:lnTo>
                    <a:lnTo>
                      <a:pt x="1433" y="3905"/>
                    </a:lnTo>
                    <a:lnTo>
                      <a:pt x="1421" y="3821"/>
                    </a:lnTo>
                    <a:lnTo>
                      <a:pt x="1385" y="3654"/>
                    </a:lnTo>
                    <a:lnTo>
                      <a:pt x="1338" y="3487"/>
                    </a:lnTo>
                    <a:lnTo>
                      <a:pt x="1230" y="3165"/>
                    </a:lnTo>
                    <a:lnTo>
                      <a:pt x="1194" y="3045"/>
                    </a:lnTo>
                    <a:lnTo>
                      <a:pt x="1170" y="2926"/>
                    </a:lnTo>
                    <a:lnTo>
                      <a:pt x="1158" y="2806"/>
                    </a:lnTo>
                    <a:lnTo>
                      <a:pt x="1146" y="2675"/>
                    </a:lnTo>
                    <a:lnTo>
                      <a:pt x="1146" y="2556"/>
                    </a:lnTo>
                    <a:lnTo>
                      <a:pt x="1158" y="2436"/>
                    </a:lnTo>
                    <a:lnTo>
                      <a:pt x="1182" y="2317"/>
                    </a:lnTo>
                    <a:lnTo>
                      <a:pt x="1218" y="2198"/>
                    </a:lnTo>
                    <a:lnTo>
                      <a:pt x="1254" y="2078"/>
                    </a:lnTo>
                    <a:lnTo>
                      <a:pt x="1314" y="1971"/>
                    </a:lnTo>
                    <a:lnTo>
                      <a:pt x="1385" y="1863"/>
                    </a:lnTo>
                    <a:lnTo>
                      <a:pt x="1469" y="1768"/>
                    </a:lnTo>
                    <a:lnTo>
                      <a:pt x="1552" y="1684"/>
                    </a:lnTo>
                    <a:lnTo>
                      <a:pt x="1648" y="1613"/>
                    </a:lnTo>
                    <a:lnTo>
                      <a:pt x="1755" y="1553"/>
                    </a:lnTo>
                    <a:lnTo>
                      <a:pt x="1875" y="1517"/>
                    </a:lnTo>
                    <a:lnTo>
                      <a:pt x="1970" y="1493"/>
                    </a:lnTo>
                    <a:lnTo>
                      <a:pt x="2066" y="1481"/>
                    </a:lnTo>
                    <a:lnTo>
                      <a:pt x="2257" y="1469"/>
                    </a:lnTo>
                    <a:lnTo>
                      <a:pt x="2448" y="1469"/>
                    </a:lnTo>
                    <a:lnTo>
                      <a:pt x="2639" y="1457"/>
                    </a:lnTo>
                    <a:lnTo>
                      <a:pt x="2734" y="1445"/>
                    </a:lnTo>
                    <a:lnTo>
                      <a:pt x="2830" y="1410"/>
                    </a:lnTo>
                    <a:lnTo>
                      <a:pt x="2925" y="1374"/>
                    </a:lnTo>
                    <a:lnTo>
                      <a:pt x="3009" y="1326"/>
                    </a:lnTo>
                    <a:lnTo>
                      <a:pt x="3081" y="1266"/>
                    </a:lnTo>
                    <a:lnTo>
                      <a:pt x="3140" y="1207"/>
                    </a:lnTo>
                    <a:lnTo>
                      <a:pt x="3188" y="1123"/>
                    </a:lnTo>
                    <a:lnTo>
                      <a:pt x="3212" y="1039"/>
                    </a:lnTo>
                    <a:lnTo>
                      <a:pt x="3284" y="1099"/>
                    </a:lnTo>
                    <a:lnTo>
                      <a:pt x="3343" y="1159"/>
                    </a:lnTo>
                    <a:lnTo>
                      <a:pt x="3415" y="1207"/>
                    </a:lnTo>
                    <a:lnTo>
                      <a:pt x="3499" y="1254"/>
                    </a:lnTo>
                    <a:lnTo>
                      <a:pt x="3582" y="1290"/>
                    </a:lnTo>
                    <a:lnTo>
                      <a:pt x="3666" y="1314"/>
                    </a:lnTo>
                    <a:lnTo>
                      <a:pt x="3761" y="1326"/>
                    </a:lnTo>
                    <a:lnTo>
                      <a:pt x="3845" y="1338"/>
                    </a:lnTo>
                    <a:lnTo>
                      <a:pt x="3940" y="1338"/>
                    </a:lnTo>
                    <a:lnTo>
                      <a:pt x="4024" y="1314"/>
                    </a:lnTo>
                    <a:lnTo>
                      <a:pt x="4108" y="1290"/>
                    </a:lnTo>
                    <a:lnTo>
                      <a:pt x="4191" y="1266"/>
                    </a:lnTo>
                    <a:lnTo>
                      <a:pt x="4275" y="1219"/>
                    </a:lnTo>
                    <a:lnTo>
                      <a:pt x="4346" y="1171"/>
                    </a:lnTo>
                    <a:lnTo>
                      <a:pt x="4418" y="1111"/>
                    </a:lnTo>
                    <a:lnTo>
                      <a:pt x="4490" y="1051"/>
                    </a:lnTo>
                    <a:lnTo>
                      <a:pt x="4537" y="1207"/>
                    </a:lnTo>
                    <a:lnTo>
                      <a:pt x="4585" y="1362"/>
                    </a:lnTo>
                    <a:lnTo>
                      <a:pt x="4657" y="1505"/>
                    </a:lnTo>
                    <a:lnTo>
                      <a:pt x="4704" y="1577"/>
                    </a:lnTo>
                    <a:lnTo>
                      <a:pt x="4752" y="1636"/>
                    </a:lnTo>
                    <a:lnTo>
                      <a:pt x="4812" y="1696"/>
                    </a:lnTo>
                    <a:lnTo>
                      <a:pt x="4872" y="1744"/>
                    </a:lnTo>
                    <a:lnTo>
                      <a:pt x="4943" y="1792"/>
                    </a:lnTo>
                    <a:lnTo>
                      <a:pt x="5027" y="1815"/>
                    </a:lnTo>
                    <a:lnTo>
                      <a:pt x="5098" y="1839"/>
                    </a:lnTo>
                    <a:lnTo>
                      <a:pt x="5266" y="1839"/>
                    </a:lnTo>
                    <a:lnTo>
                      <a:pt x="5337" y="1815"/>
                    </a:lnTo>
                    <a:lnTo>
                      <a:pt x="5397" y="1780"/>
                    </a:lnTo>
                    <a:lnTo>
                      <a:pt x="5457" y="1732"/>
                    </a:lnTo>
                    <a:lnTo>
                      <a:pt x="5504" y="1672"/>
                    </a:lnTo>
                    <a:lnTo>
                      <a:pt x="5540" y="1601"/>
                    </a:lnTo>
                    <a:lnTo>
                      <a:pt x="5564" y="1541"/>
                    </a:lnTo>
                    <a:lnTo>
                      <a:pt x="5588" y="1469"/>
                    </a:lnTo>
                    <a:lnTo>
                      <a:pt x="5600" y="1386"/>
                    </a:lnTo>
                    <a:lnTo>
                      <a:pt x="5600" y="1314"/>
                    </a:lnTo>
                    <a:lnTo>
                      <a:pt x="5600" y="1183"/>
                    </a:lnTo>
                    <a:lnTo>
                      <a:pt x="5564" y="1063"/>
                    </a:lnTo>
                    <a:lnTo>
                      <a:pt x="5516" y="944"/>
                    </a:lnTo>
                    <a:lnTo>
                      <a:pt x="5457" y="824"/>
                    </a:lnTo>
                    <a:lnTo>
                      <a:pt x="5385" y="717"/>
                    </a:lnTo>
                    <a:lnTo>
                      <a:pt x="5301" y="622"/>
                    </a:lnTo>
                    <a:lnTo>
                      <a:pt x="5206" y="538"/>
                    </a:lnTo>
                    <a:lnTo>
                      <a:pt x="5098" y="454"/>
                    </a:lnTo>
                    <a:lnTo>
                      <a:pt x="4991" y="383"/>
                    </a:lnTo>
                    <a:lnTo>
                      <a:pt x="4872" y="323"/>
                    </a:lnTo>
                    <a:lnTo>
                      <a:pt x="4752" y="275"/>
                    </a:lnTo>
                    <a:lnTo>
                      <a:pt x="4633" y="228"/>
                    </a:lnTo>
                    <a:lnTo>
                      <a:pt x="4382" y="156"/>
                    </a:lnTo>
                    <a:lnTo>
                      <a:pt x="4119" y="108"/>
                    </a:lnTo>
                    <a:lnTo>
                      <a:pt x="3893" y="60"/>
                    </a:lnTo>
                    <a:lnTo>
                      <a:pt x="3654" y="36"/>
                    </a:lnTo>
                    <a:lnTo>
                      <a:pt x="3415" y="13"/>
                    </a:lnTo>
                    <a:lnTo>
                      <a:pt x="3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8"/>
              <p:cNvSpPr/>
              <p:nvPr/>
            </p:nvSpPr>
            <p:spPr>
              <a:xfrm>
                <a:off x="7825158" y="1254774"/>
                <a:ext cx="636224" cy="822441"/>
              </a:xfrm>
              <a:custGeom>
                <a:avLst/>
                <a:gdLst/>
                <a:ahLst/>
                <a:cxnLst/>
                <a:rect l="l" t="t" r="r" b="b"/>
                <a:pathLst>
                  <a:path w="10687" h="13815" extrusionOk="0">
                    <a:moveTo>
                      <a:pt x="4323" y="0"/>
                    </a:moveTo>
                    <a:lnTo>
                      <a:pt x="1529" y="812"/>
                    </a:lnTo>
                    <a:lnTo>
                      <a:pt x="1827" y="3976"/>
                    </a:lnTo>
                    <a:lnTo>
                      <a:pt x="0" y="13647"/>
                    </a:lnTo>
                    <a:lnTo>
                      <a:pt x="10686" y="13814"/>
                    </a:lnTo>
                    <a:lnTo>
                      <a:pt x="10101" y="5564"/>
                    </a:lnTo>
                    <a:lnTo>
                      <a:pt x="10495" y="1170"/>
                    </a:lnTo>
                    <a:lnTo>
                      <a:pt x="7212" y="156"/>
                    </a:lnTo>
                    <a:lnTo>
                      <a:pt x="7152" y="203"/>
                    </a:lnTo>
                    <a:lnTo>
                      <a:pt x="7081" y="263"/>
                    </a:lnTo>
                    <a:lnTo>
                      <a:pt x="6973" y="323"/>
                    </a:lnTo>
                    <a:lnTo>
                      <a:pt x="6830" y="371"/>
                    </a:lnTo>
                    <a:lnTo>
                      <a:pt x="6651" y="430"/>
                    </a:lnTo>
                    <a:lnTo>
                      <a:pt x="6424" y="466"/>
                    </a:lnTo>
                    <a:lnTo>
                      <a:pt x="6305" y="466"/>
                    </a:lnTo>
                    <a:lnTo>
                      <a:pt x="6161" y="478"/>
                    </a:lnTo>
                    <a:lnTo>
                      <a:pt x="6018" y="466"/>
                    </a:lnTo>
                    <a:lnTo>
                      <a:pt x="5863" y="454"/>
                    </a:lnTo>
                    <a:lnTo>
                      <a:pt x="5552" y="406"/>
                    </a:lnTo>
                    <a:lnTo>
                      <a:pt x="5254" y="323"/>
                    </a:lnTo>
                    <a:lnTo>
                      <a:pt x="4955" y="239"/>
                    </a:lnTo>
                    <a:lnTo>
                      <a:pt x="4705" y="144"/>
                    </a:lnTo>
                    <a:lnTo>
                      <a:pt x="4502" y="72"/>
                    </a:lnTo>
                    <a:lnTo>
                      <a:pt x="43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8"/>
              <p:cNvSpPr/>
              <p:nvPr/>
            </p:nvSpPr>
            <p:spPr>
              <a:xfrm>
                <a:off x="7671625" y="1299542"/>
                <a:ext cx="376781" cy="651166"/>
              </a:xfrm>
              <a:custGeom>
                <a:avLst/>
                <a:gdLst/>
                <a:ahLst/>
                <a:cxnLst/>
                <a:rect l="l" t="t" r="r" b="b"/>
                <a:pathLst>
                  <a:path w="6329" h="10938" extrusionOk="0">
                    <a:moveTo>
                      <a:pt x="4394" y="1"/>
                    </a:moveTo>
                    <a:lnTo>
                      <a:pt x="4311" y="13"/>
                    </a:lnTo>
                    <a:lnTo>
                      <a:pt x="4120" y="48"/>
                    </a:lnTo>
                    <a:lnTo>
                      <a:pt x="3833" y="120"/>
                    </a:lnTo>
                    <a:lnTo>
                      <a:pt x="3666" y="180"/>
                    </a:lnTo>
                    <a:lnTo>
                      <a:pt x="3487" y="251"/>
                    </a:lnTo>
                    <a:lnTo>
                      <a:pt x="3308" y="335"/>
                    </a:lnTo>
                    <a:lnTo>
                      <a:pt x="3129" y="430"/>
                    </a:lnTo>
                    <a:lnTo>
                      <a:pt x="2950" y="550"/>
                    </a:lnTo>
                    <a:lnTo>
                      <a:pt x="2770" y="681"/>
                    </a:lnTo>
                    <a:lnTo>
                      <a:pt x="2603" y="836"/>
                    </a:lnTo>
                    <a:lnTo>
                      <a:pt x="2460" y="1015"/>
                    </a:lnTo>
                    <a:lnTo>
                      <a:pt x="2388" y="1111"/>
                    </a:lnTo>
                    <a:lnTo>
                      <a:pt x="2329" y="1206"/>
                    </a:lnTo>
                    <a:lnTo>
                      <a:pt x="2269" y="1314"/>
                    </a:lnTo>
                    <a:lnTo>
                      <a:pt x="2221" y="1421"/>
                    </a:lnTo>
                    <a:lnTo>
                      <a:pt x="1672" y="2771"/>
                    </a:lnTo>
                    <a:lnTo>
                      <a:pt x="1314" y="3702"/>
                    </a:lnTo>
                    <a:lnTo>
                      <a:pt x="932" y="4717"/>
                    </a:lnTo>
                    <a:lnTo>
                      <a:pt x="753" y="5242"/>
                    </a:lnTo>
                    <a:lnTo>
                      <a:pt x="585" y="5755"/>
                    </a:lnTo>
                    <a:lnTo>
                      <a:pt x="430" y="6257"/>
                    </a:lnTo>
                    <a:lnTo>
                      <a:pt x="287" y="6746"/>
                    </a:lnTo>
                    <a:lnTo>
                      <a:pt x="168" y="7212"/>
                    </a:lnTo>
                    <a:lnTo>
                      <a:pt x="84" y="7642"/>
                    </a:lnTo>
                    <a:lnTo>
                      <a:pt x="24" y="8024"/>
                    </a:lnTo>
                    <a:lnTo>
                      <a:pt x="12" y="8203"/>
                    </a:lnTo>
                    <a:lnTo>
                      <a:pt x="0" y="8358"/>
                    </a:lnTo>
                    <a:lnTo>
                      <a:pt x="12" y="8657"/>
                    </a:lnTo>
                    <a:lnTo>
                      <a:pt x="48" y="8931"/>
                    </a:lnTo>
                    <a:lnTo>
                      <a:pt x="96" y="9194"/>
                    </a:lnTo>
                    <a:lnTo>
                      <a:pt x="168" y="9433"/>
                    </a:lnTo>
                    <a:lnTo>
                      <a:pt x="239" y="9660"/>
                    </a:lnTo>
                    <a:lnTo>
                      <a:pt x="335" y="9863"/>
                    </a:lnTo>
                    <a:lnTo>
                      <a:pt x="442" y="10042"/>
                    </a:lnTo>
                    <a:lnTo>
                      <a:pt x="550" y="10209"/>
                    </a:lnTo>
                    <a:lnTo>
                      <a:pt x="669" y="10364"/>
                    </a:lnTo>
                    <a:lnTo>
                      <a:pt x="800" y="10495"/>
                    </a:lnTo>
                    <a:lnTo>
                      <a:pt x="932" y="10603"/>
                    </a:lnTo>
                    <a:lnTo>
                      <a:pt x="1063" y="10710"/>
                    </a:lnTo>
                    <a:lnTo>
                      <a:pt x="1206" y="10794"/>
                    </a:lnTo>
                    <a:lnTo>
                      <a:pt x="1338" y="10854"/>
                    </a:lnTo>
                    <a:lnTo>
                      <a:pt x="1469" y="10901"/>
                    </a:lnTo>
                    <a:lnTo>
                      <a:pt x="1588" y="10937"/>
                    </a:lnTo>
                    <a:lnTo>
                      <a:pt x="1756" y="10937"/>
                    </a:lnTo>
                    <a:lnTo>
                      <a:pt x="1982" y="10913"/>
                    </a:lnTo>
                    <a:lnTo>
                      <a:pt x="2269" y="10842"/>
                    </a:lnTo>
                    <a:lnTo>
                      <a:pt x="2603" y="10758"/>
                    </a:lnTo>
                    <a:lnTo>
                      <a:pt x="2985" y="10651"/>
                    </a:lnTo>
                    <a:lnTo>
                      <a:pt x="3379" y="10531"/>
                    </a:lnTo>
                    <a:lnTo>
                      <a:pt x="4203" y="10245"/>
                    </a:lnTo>
                    <a:lnTo>
                      <a:pt x="5003" y="9970"/>
                    </a:lnTo>
                    <a:lnTo>
                      <a:pt x="5684" y="9719"/>
                    </a:lnTo>
                    <a:lnTo>
                      <a:pt x="6328" y="9469"/>
                    </a:lnTo>
                    <a:lnTo>
                      <a:pt x="5493" y="5946"/>
                    </a:lnTo>
                    <a:lnTo>
                      <a:pt x="4299" y="6460"/>
                    </a:lnTo>
                    <a:lnTo>
                      <a:pt x="4860" y="3523"/>
                    </a:lnTo>
                    <a:lnTo>
                      <a:pt x="439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8"/>
              <p:cNvSpPr/>
              <p:nvPr/>
            </p:nvSpPr>
            <p:spPr>
              <a:xfrm>
                <a:off x="8407974" y="1324426"/>
                <a:ext cx="454293" cy="594968"/>
              </a:xfrm>
              <a:custGeom>
                <a:avLst/>
                <a:gdLst/>
                <a:ahLst/>
                <a:cxnLst/>
                <a:rect l="l" t="t" r="r" b="b"/>
                <a:pathLst>
                  <a:path w="7631" h="9994" extrusionOk="0">
                    <a:moveTo>
                      <a:pt x="705" y="0"/>
                    </a:moveTo>
                    <a:lnTo>
                      <a:pt x="1" y="371"/>
                    </a:lnTo>
                    <a:lnTo>
                      <a:pt x="598" y="9051"/>
                    </a:lnTo>
                    <a:lnTo>
                      <a:pt x="669" y="9122"/>
                    </a:lnTo>
                    <a:lnTo>
                      <a:pt x="861" y="9301"/>
                    </a:lnTo>
                    <a:lnTo>
                      <a:pt x="1004" y="9409"/>
                    </a:lnTo>
                    <a:lnTo>
                      <a:pt x="1171" y="9528"/>
                    </a:lnTo>
                    <a:lnTo>
                      <a:pt x="1362" y="9648"/>
                    </a:lnTo>
                    <a:lnTo>
                      <a:pt x="1565" y="9755"/>
                    </a:lnTo>
                    <a:lnTo>
                      <a:pt x="1804" y="9851"/>
                    </a:lnTo>
                    <a:lnTo>
                      <a:pt x="1935" y="9898"/>
                    </a:lnTo>
                    <a:lnTo>
                      <a:pt x="2066" y="9934"/>
                    </a:lnTo>
                    <a:lnTo>
                      <a:pt x="2198" y="9958"/>
                    </a:lnTo>
                    <a:lnTo>
                      <a:pt x="2329" y="9982"/>
                    </a:lnTo>
                    <a:lnTo>
                      <a:pt x="2472" y="9982"/>
                    </a:lnTo>
                    <a:lnTo>
                      <a:pt x="2628" y="9994"/>
                    </a:lnTo>
                    <a:lnTo>
                      <a:pt x="2771" y="9982"/>
                    </a:lnTo>
                    <a:lnTo>
                      <a:pt x="2926" y="9958"/>
                    </a:lnTo>
                    <a:lnTo>
                      <a:pt x="3081" y="9922"/>
                    </a:lnTo>
                    <a:lnTo>
                      <a:pt x="3248" y="9886"/>
                    </a:lnTo>
                    <a:lnTo>
                      <a:pt x="3404" y="9827"/>
                    </a:lnTo>
                    <a:lnTo>
                      <a:pt x="3571" y="9755"/>
                    </a:lnTo>
                    <a:lnTo>
                      <a:pt x="3738" y="9660"/>
                    </a:lnTo>
                    <a:lnTo>
                      <a:pt x="3917" y="9552"/>
                    </a:lnTo>
                    <a:lnTo>
                      <a:pt x="4132" y="9409"/>
                    </a:lnTo>
                    <a:lnTo>
                      <a:pt x="4371" y="9230"/>
                    </a:lnTo>
                    <a:lnTo>
                      <a:pt x="4932" y="8788"/>
                    </a:lnTo>
                    <a:lnTo>
                      <a:pt x="5553" y="8298"/>
                    </a:lnTo>
                    <a:lnTo>
                      <a:pt x="6162" y="7785"/>
                    </a:lnTo>
                    <a:lnTo>
                      <a:pt x="7188" y="6913"/>
                    </a:lnTo>
                    <a:lnTo>
                      <a:pt x="7630" y="6531"/>
                    </a:lnTo>
                    <a:lnTo>
                      <a:pt x="5350" y="3929"/>
                    </a:lnTo>
                    <a:lnTo>
                      <a:pt x="2950" y="5875"/>
                    </a:lnTo>
                    <a:lnTo>
                      <a:pt x="2114" y="2006"/>
                    </a:lnTo>
                    <a:lnTo>
                      <a:pt x="2054" y="1744"/>
                    </a:lnTo>
                    <a:lnTo>
                      <a:pt x="1971" y="1505"/>
                    </a:lnTo>
                    <a:lnTo>
                      <a:pt x="1875" y="1290"/>
                    </a:lnTo>
                    <a:lnTo>
                      <a:pt x="1768" y="1087"/>
                    </a:lnTo>
                    <a:lnTo>
                      <a:pt x="1660" y="908"/>
                    </a:lnTo>
                    <a:lnTo>
                      <a:pt x="1541" y="741"/>
                    </a:lnTo>
                    <a:lnTo>
                      <a:pt x="1422" y="597"/>
                    </a:lnTo>
                    <a:lnTo>
                      <a:pt x="1302" y="466"/>
                    </a:lnTo>
                    <a:lnTo>
                      <a:pt x="1183" y="359"/>
                    </a:lnTo>
                    <a:lnTo>
                      <a:pt x="1075" y="263"/>
                    </a:lnTo>
                    <a:lnTo>
                      <a:pt x="884" y="120"/>
                    </a:lnTo>
                    <a:lnTo>
                      <a:pt x="753" y="36"/>
                    </a:ln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8"/>
              <p:cNvSpPr/>
              <p:nvPr/>
            </p:nvSpPr>
            <p:spPr>
              <a:xfrm>
                <a:off x="8181277" y="2011719"/>
                <a:ext cx="255930" cy="2203"/>
              </a:xfrm>
              <a:custGeom>
                <a:avLst/>
                <a:gdLst/>
                <a:ahLst/>
                <a:cxnLst/>
                <a:rect l="l" t="t" r="r" b="b"/>
                <a:pathLst>
                  <a:path w="4299" h="37" extrusionOk="0">
                    <a:moveTo>
                      <a:pt x="24" y="1"/>
                    </a:moveTo>
                    <a:lnTo>
                      <a:pt x="12" y="13"/>
                    </a:lnTo>
                    <a:lnTo>
                      <a:pt x="0" y="25"/>
                    </a:lnTo>
                    <a:lnTo>
                      <a:pt x="12" y="37"/>
                    </a:lnTo>
                    <a:lnTo>
                      <a:pt x="4286" y="37"/>
                    </a:lnTo>
                    <a:lnTo>
                      <a:pt x="4298" y="25"/>
                    </a:lnTo>
                    <a:lnTo>
                      <a:pt x="4286" y="13"/>
                    </a:lnTo>
                    <a:lnTo>
                      <a:pt x="427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8"/>
              <p:cNvSpPr/>
              <p:nvPr/>
            </p:nvSpPr>
            <p:spPr>
              <a:xfrm>
                <a:off x="8545195" y="1671972"/>
                <a:ext cx="39827" cy="115969"/>
              </a:xfrm>
              <a:custGeom>
                <a:avLst/>
                <a:gdLst/>
                <a:ahLst/>
                <a:cxnLst/>
                <a:rect l="l" t="t" r="r" b="b"/>
                <a:pathLst>
                  <a:path w="669" h="1948" extrusionOk="0">
                    <a:moveTo>
                      <a:pt x="645" y="1"/>
                    </a:moveTo>
                    <a:lnTo>
                      <a:pt x="633" y="13"/>
                    </a:lnTo>
                    <a:lnTo>
                      <a:pt x="478" y="216"/>
                    </a:lnTo>
                    <a:lnTo>
                      <a:pt x="335" y="431"/>
                    </a:lnTo>
                    <a:lnTo>
                      <a:pt x="215" y="658"/>
                    </a:lnTo>
                    <a:lnTo>
                      <a:pt x="132" y="908"/>
                    </a:lnTo>
                    <a:lnTo>
                      <a:pt x="60" y="1147"/>
                    </a:lnTo>
                    <a:lnTo>
                      <a:pt x="12" y="1410"/>
                    </a:lnTo>
                    <a:lnTo>
                      <a:pt x="0" y="1660"/>
                    </a:lnTo>
                    <a:lnTo>
                      <a:pt x="0" y="1923"/>
                    </a:lnTo>
                    <a:lnTo>
                      <a:pt x="12" y="1935"/>
                    </a:lnTo>
                    <a:lnTo>
                      <a:pt x="24" y="1947"/>
                    </a:lnTo>
                    <a:lnTo>
                      <a:pt x="36" y="1935"/>
                    </a:lnTo>
                    <a:lnTo>
                      <a:pt x="36" y="1923"/>
                    </a:lnTo>
                    <a:lnTo>
                      <a:pt x="36" y="1672"/>
                    </a:lnTo>
                    <a:lnTo>
                      <a:pt x="48" y="1410"/>
                    </a:lnTo>
                    <a:lnTo>
                      <a:pt x="96" y="1159"/>
                    </a:lnTo>
                    <a:lnTo>
                      <a:pt x="155" y="920"/>
                    </a:lnTo>
                    <a:lnTo>
                      <a:pt x="251" y="681"/>
                    </a:lnTo>
                    <a:lnTo>
                      <a:pt x="358" y="455"/>
                    </a:lnTo>
                    <a:lnTo>
                      <a:pt x="502" y="240"/>
                    </a:lnTo>
                    <a:lnTo>
                      <a:pt x="657" y="37"/>
                    </a:lnTo>
                    <a:lnTo>
                      <a:pt x="669" y="25"/>
                    </a:lnTo>
                    <a:lnTo>
                      <a:pt x="657" y="13"/>
                    </a:lnTo>
                    <a:lnTo>
                      <a:pt x="64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8"/>
              <p:cNvSpPr/>
              <p:nvPr/>
            </p:nvSpPr>
            <p:spPr>
              <a:xfrm>
                <a:off x="7925350" y="1500699"/>
                <a:ext cx="46257" cy="188420"/>
              </a:xfrm>
              <a:custGeom>
                <a:avLst/>
                <a:gdLst/>
                <a:ahLst/>
                <a:cxnLst/>
                <a:rect l="l" t="t" r="r" b="b"/>
                <a:pathLst>
                  <a:path w="777" h="3165" extrusionOk="0">
                    <a:moveTo>
                      <a:pt x="753" y="0"/>
                    </a:moveTo>
                    <a:lnTo>
                      <a:pt x="741" y="12"/>
                    </a:lnTo>
                    <a:lnTo>
                      <a:pt x="168" y="2460"/>
                    </a:lnTo>
                    <a:lnTo>
                      <a:pt x="1" y="3141"/>
                    </a:lnTo>
                    <a:lnTo>
                      <a:pt x="1" y="3164"/>
                    </a:lnTo>
                    <a:lnTo>
                      <a:pt x="25" y="3164"/>
                    </a:lnTo>
                    <a:lnTo>
                      <a:pt x="37" y="3152"/>
                    </a:lnTo>
                    <a:lnTo>
                      <a:pt x="610" y="705"/>
                    </a:lnTo>
                    <a:lnTo>
                      <a:pt x="777" y="12"/>
                    </a:lnTo>
                    <a:lnTo>
                      <a:pt x="7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8"/>
              <p:cNvSpPr/>
              <p:nvPr/>
            </p:nvSpPr>
            <p:spPr>
              <a:xfrm>
                <a:off x="8081025" y="1332225"/>
                <a:ext cx="513289" cy="481975"/>
              </a:xfrm>
              <a:custGeom>
                <a:avLst/>
                <a:gdLst/>
                <a:ahLst/>
                <a:cxnLst/>
                <a:rect l="l" t="t" r="r" b="b"/>
                <a:pathLst>
                  <a:path w="8622" h="8096" extrusionOk="0">
                    <a:moveTo>
                      <a:pt x="2818" y="1"/>
                    </a:moveTo>
                    <a:lnTo>
                      <a:pt x="2735" y="13"/>
                    </a:lnTo>
                    <a:lnTo>
                      <a:pt x="2663" y="25"/>
                    </a:lnTo>
                    <a:lnTo>
                      <a:pt x="2592" y="60"/>
                    </a:lnTo>
                    <a:lnTo>
                      <a:pt x="2520" y="96"/>
                    </a:lnTo>
                    <a:lnTo>
                      <a:pt x="2460" y="144"/>
                    </a:lnTo>
                    <a:lnTo>
                      <a:pt x="2412" y="204"/>
                    </a:lnTo>
                    <a:lnTo>
                      <a:pt x="2365" y="275"/>
                    </a:lnTo>
                    <a:lnTo>
                      <a:pt x="2329" y="359"/>
                    </a:lnTo>
                    <a:lnTo>
                      <a:pt x="25" y="7427"/>
                    </a:lnTo>
                    <a:lnTo>
                      <a:pt x="13" y="7487"/>
                    </a:lnTo>
                    <a:lnTo>
                      <a:pt x="1" y="7547"/>
                    </a:lnTo>
                    <a:lnTo>
                      <a:pt x="1" y="7606"/>
                    </a:lnTo>
                    <a:lnTo>
                      <a:pt x="1" y="7666"/>
                    </a:lnTo>
                    <a:lnTo>
                      <a:pt x="36" y="7785"/>
                    </a:lnTo>
                    <a:lnTo>
                      <a:pt x="96" y="7881"/>
                    </a:lnTo>
                    <a:lnTo>
                      <a:pt x="168" y="7964"/>
                    </a:lnTo>
                    <a:lnTo>
                      <a:pt x="275" y="8036"/>
                    </a:lnTo>
                    <a:lnTo>
                      <a:pt x="323" y="8060"/>
                    </a:lnTo>
                    <a:lnTo>
                      <a:pt x="383" y="8084"/>
                    </a:lnTo>
                    <a:lnTo>
                      <a:pt x="442" y="8096"/>
                    </a:lnTo>
                    <a:lnTo>
                      <a:pt x="5803" y="8096"/>
                    </a:lnTo>
                    <a:lnTo>
                      <a:pt x="5887" y="8084"/>
                    </a:lnTo>
                    <a:lnTo>
                      <a:pt x="5959" y="8072"/>
                    </a:lnTo>
                    <a:lnTo>
                      <a:pt x="6030" y="8036"/>
                    </a:lnTo>
                    <a:lnTo>
                      <a:pt x="6102" y="8000"/>
                    </a:lnTo>
                    <a:lnTo>
                      <a:pt x="6161" y="7941"/>
                    </a:lnTo>
                    <a:lnTo>
                      <a:pt x="6209" y="7881"/>
                    </a:lnTo>
                    <a:lnTo>
                      <a:pt x="6257" y="7821"/>
                    </a:lnTo>
                    <a:lnTo>
                      <a:pt x="6281" y="7738"/>
                    </a:lnTo>
                    <a:lnTo>
                      <a:pt x="8597" y="693"/>
                    </a:lnTo>
                    <a:lnTo>
                      <a:pt x="8621" y="634"/>
                    </a:lnTo>
                    <a:lnTo>
                      <a:pt x="8621" y="574"/>
                    </a:lnTo>
                    <a:lnTo>
                      <a:pt x="8621" y="514"/>
                    </a:lnTo>
                    <a:lnTo>
                      <a:pt x="8621" y="454"/>
                    </a:lnTo>
                    <a:lnTo>
                      <a:pt x="8585" y="347"/>
                    </a:lnTo>
                    <a:lnTo>
                      <a:pt x="8526" y="240"/>
                    </a:lnTo>
                    <a:lnTo>
                      <a:pt x="8454" y="156"/>
                    </a:lnTo>
                    <a:lnTo>
                      <a:pt x="8358" y="84"/>
                    </a:lnTo>
                    <a:lnTo>
                      <a:pt x="8299" y="60"/>
                    </a:lnTo>
                    <a:lnTo>
                      <a:pt x="8239" y="49"/>
                    </a:lnTo>
                    <a:lnTo>
                      <a:pt x="8179" y="37"/>
                    </a:lnTo>
                    <a:lnTo>
                      <a:pt x="8120" y="25"/>
                    </a:lnTo>
                    <a:lnTo>
                      <a:pt x="28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8"/>
              <p:cNvSpPr/>
              <p:nvPr/>
            </p:nvSpPr>
            <p:spPr>
              <a:xfrm>
                <a:off x="8199018" y="1332939"/>
                <a:ext cx="178478" cy="113112"/>
              </a:xfrm>
              <a:custGeom>
                <a:avLst/>
                <a:gdLst/>
                <a:ahLst/>
                <a:cxnLst/>
                <a:rect l="l" t="t" r="r" b="b"/>
                <a:pathLst>
                  <a:path w="2998" h="1900" extrusionOk="0">
                    <a:moveTo>
                      <a:pt x="2974" y="1"/>
                    </a:moveTo>
                    <a:lnTo>
                      <a:pt x="2974" y="13"/>
                    </a:lnTo>
                    <a:lnTo>
                      <a:pt x="2806" y="359"/>
                    </a:lnTo>
                    <a:lnTo>
                      <a:pt x="2711" y="526"/>
                    </a:lnTo>
                    <a:lnTo>
                      <a:pt x="2615" y="693"/>
                    </a:lnTo>
                    <a:lnTo>
                      <a:pt x="2508" y="860"/>
                    </a:lnTo>
                    <a:lnTo>
                      <a:pt x="2389" y="1004"/>
                    </a:lnTo>
                    <a:lnTo>
                      <a:pt x="2269" y="1159"/>
                    </a:lnTo>
                    <a:lnTo>
                      <a:pt x="2138" y="1290"/>
                    </a:lnTo>
                    <a:lnTo>
                      <a:pt x="1995" y="1422"/>
                    </a:lnTo>
                    <a:lnTo>
                      <a:pt x="1839" y="1529"/>
                    </a:lnTo>
                    <a:lnTo>
                      <a:pt x="1684" y="1625"/>
                    </a:lnTo>
                    <a:lnTo>
                      <a:pt x="1517" y="1708"/>
                    </a:lnTo>
                    <a:lnTo>
                      <a:pt x="1350" y="1780"/>
                    </a:lnTo>
                    <a:lnTo>
                      <a:pt x="1171" y="1827"/>
                    </a:lnTo>
                    <a:lnTo>
                      <a:pt x="980" y="1851"/>
                    </a:lnTo>
                    <a:lnTo>
                      <a:pt x="789" y="1863"/>
                    </a:lnTo>
                    <a:lnTo>
                      <a:pt x="586" y="1851"/>
                    </a:lnTo>
                    <a:lnTo>
                      <a:pt x="490" y="1827"/>
                    </a:lnTo>
                    <a:lnTo>
                      <a:pt x="395" y="1804"/>
                    </a:lnTo>
                    <a:lnTo>
                      <a:pt x="287" y="1768"/>
                    </a:lnTo>
                    <a:lnTo>
                      <a:pt x="204" y="1732"/>
                    </a:lnTo>
                    <a:lnTo>
                      <a:pt x="108" y="1684"/>
                    </a:lnTo>
                    <a:lnTo>
                      <a:pt x="25" y="1625"/>
                    </a:lnTo>
                    <a:lnTo>
                      <a:pt x="1" y="1625"/>
                    </a:lnTo>
                    <a:lnTo>
                      <a:pt x="1" y="1636"/>
                    </a:lnTo>
                    <a:lnTo>
                      <a:pt x="1" y="1648"/>
                    </a:lnTo>
                    <a:lnTo>
                      <a:pt x="168" y="1744"/>
                    </a:lnTo>
                    <a:lnTo>
                      <a:pt x="335" y="1816"/>
                    </a:lnTo>
                    <a:lnTo>
                      <a:pt x="514" y="1863"/>
                    </a:lnTo>
                    <a:lnTo>
                      <a:pt x="693" y="1887"/>
                    </a:lnTo>
                    <a:lnTo>
                      <a:pt x="872" y="1899"/>
                    </a:lnTo>
                    <a:lnTo>
                      <a:pt x="1063" y="1875"/>
                    </a:lnTo>
                    <a:lnTo>
                      <a:pt x="1242" y="1839"/>
                    </a:lnTo>
                    <a:lnTo>
                      <a:pt x="1421" y="1792"/>
                    </a:lnTo>
                    <a:lnTo>
                      <a:pt x="1589" y="1720"/>
                    </a:lnTo>
                    <a:lnTo>
                      <a:pt x="1756" y="1625"/>
                    </a:lnTo>
                    <a:lnTo>
                      <a:pt x="1923" y="1517"/>
                    </a:lnTo>
                    <a:lnTo>
                      <a:pt x="2066" y="1398"/>
                    </a:lnTo>
                    <a:lnTo>
                      <a:pt x="2209" y="1278"/>
                    </a:lnTo>
                    <a:lnTo>
                      <a:pt x="2341" y="1135"/>
                    </a:lnTo>
                    <a:lnTo>
                      <a:pt x="2460" y="992"/>
                    </a:lnTo>
                    <a:lnTo>
                      <a:pt x="2568" y="836"/>
                    </a:lnTo>
                    <a:lnTo>
                      <a:pt x="2687" y="634"/>
                    </a:lnTo>
                    <a:lnTo>
                      <a:pt x="2806" y="442"/>
                    </a:lnTo>
                    <a:lnTo>
                      <a:pt x="2902" y="240"/>
                    </a:lnTo>
                    <a:lnTo>
                      <a:pt x="2997" y="37"/>
                    </a:lnTo>
                    <a:lnTo>
                      <a:pt x="2997" y="13"/>
                    </a:lnTo>
                    <a:lnTo>
                      <a:pt x="2986" y="13"/>
                    </a:lnTo>
                    <a:lnTo>
                      <a:pt x="297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8"/>
              <p:cNvSpPr/>
              <p:nvPr/>
            </p:nvSpPr>
            <p:spPr>
              <a:xfrm>
                <a:off x="8135080" y="1373480"/>
                <a:ext cx="452804" cy="261645"/>
              </a:xfrm>
              <a:custGeom>
                <a:avLst/>
                <a:gdLst/>
                <a:ahLst/>
                <a:cxnLst/>
                <a:rect l="l" t="t" r="r" b="b"/>
                <a:pathLst>
                  <a:path w="7606" h="4395" extrusionOk="0">
                    <a:moveTo>
                      <a:pt x="7021" y="0"/>
                    </a:moveTo>
                    <a:lnTo>
                      <a:pt x="6901" y="12"/>
                    </a:lnTo>
                    <a:lnTo>
                      <a:pt x="6782" y="24"/>
                    </a:lnTo>
                    <a:lnTo>
                      <a:pt x="6662" y="48"/>
                    </a:lnTo>
                    <a:lnTo>
                      <a:pt x="6555" y="72"/>
                    </a:lnTo>
                    <a:lnTo>
                      <a:pt x="6459" y="108"/>
                    </a:lnTo>
                    <a:lnTo>
                      <a:pt x="6256" y="191"/>
                    </a:lnTo>
                    <a:lnTo>
                      <a:pt x="6065" y="311"/>
                    </a:lnTo>
                    <a:lnTo>
                      <a:pt x="5886" y="430"/>
                    </a:lnTo>
                    <a:lnTo>
                      <a:pt x="5695" y="573"/>
                    </a:lnTo>
                    <a:lnTo>
                      <a:pt x="5528" y="729"/>
                    </a:lnTo>
                    <a:lnTo>
                      <a:pt x="5194" y="1051"/>
                    </a:lnTo>
                    <a:lnTo>
                      <a:pt x="4848" y="1409"/>
                    </a:lnTo>
                    <a:lnTo>
                      <a:pt x="4513" y="1767"/>
                    </a:lnTo>
                    <a:lnTo>
                      <a:pt x="4215" y="2102"/>
                    </a:lnTo>
                    <a:lnTo>
                      <a:pt x="3928" y="2460"/>
                    </a:lnTo>
                    <a:lnTo>
                      <a:pt x="3642" y="2806"/>
                    </a:lnTo>
                    <a:lnTo>
                      <a:pt x="3343" y="3152"/>
                    </a:lnTo>
                    <a:lnTo>
                      <a:pt x="3212" y="3308"/>
                    </a:lnTo>
                    <a:lnTo>
                      <a:pt x="3057" y="3463"/>
                    </a:lnTo>
                    <a:lnTo>
                      <a:pt x="2901" y="3606"/>
                    </a:lnTo>
                    <a:lnTo>
                      <a:pt x="2746" y="3749"/>
                    </a:lnTo>
                    <a:lnTo>
                      <a:pt x="2579" y="3881"/>
                    </a:lnTo>
                    <a:lnTo>
                      <a:pt x="2400" y="4000"/>
                    </a:lnTo>
                    <a:lnTo>
                      <a:pt x="2221" y="4096"/>
                    </a:lnTo>
                    <a:lnTo>
                      <a:pt x="2018" y="4191"/>
                    </a:lnTo>
                    <a:lnTo>
                      <a:pt x="1898" y="4239"/>
                    </a:lnTo>
                    <a:lnTo>
                      <a:pt x="1779" y="4275"/>
                    </a:lnTo>
                    <a:lnTo>
                      <a:pt x="1528" y="4334"/>
                    </a:lnTo>
                    <a:lnTo>
                      <a:pt x="1278" y="4358"/>
                    </a:lnTo>
                    <a:lnTo>
                      <a:pt x="1015" y="4358"/>
                    </a:lnTo>
                    <a:lnTo>
                      <a:pt x="764" y="4334"/>
                    </a:lnTo>
                    <a:lnTo>
                      <a:pt x="513" y="4287"/>
                    </a:lnTo>
                    <a:lnTo>
                      <a:pt x="263" y="4203"/>
                    </a:lnTo>
                    <a:lnTo>
                      <a:pt x="24" y="4107"/>
                    </a:lnTo>
                    <a:lnTo>
                      <a:pt x="0" y="4107"/>
                    </a:lnTo>
                    <a:lnTo>
                      <a:pt x="0" y="4119"/>
                    </a:lnTo>
                    <a:lnTo>
                      <a:pt x="12" y="4131"/>
                    </a:lnTo>
                    <a:lnTo>
                      <a:pt x="215" y="4227"/>
                    </a:lnTo>
                    <a:lnTo>
                      <a:pt x="418" y="4299"/>
                    </a:lnTo>
                    <a:lnTo>
                      <a:pt x="633" y="4346"/>
                    </a:lnTo>
                    <a:lnTo>
                      <a:pt x="848" y="4382"/>
                    </a:lnTo>
                    <a:lnTo>
                      <a:pt x="1075" y="4394"/>
                    </a:lnTo>
                    <a:lnTo>
                      <a:pt x="1290" y="4394"/>
                    </a:lnTo>
                    <a:lnTo>
                      <a:pt x="1504" y="4370"/>
                    </a:lnTo>
                    <a:lnTo>
                      <a:pt x="1731" y="4322"/>
                    </a:lnTo>
                    <a:lnTo>
                      <a:pt x="1922" y="4263"/>
                    </a:lnTo>
                    <a:lnTo>
                      <a:pt x="2113" y="4191"/>
                    </a:lnTo>
                    <a:lnTo>
                      <a:pt x="2304" y="4096"/>
                    </a:lnTo>
                    <a:lnTo>
                      <a:pt x="2483" y="3988"/>
                    </a:lnTo>
                    <a:lnTo>
                      <a:pt x="2651" y="3869"/>
                    </a:lnTo>
                    <a:lnTo>
                      <a:pt x="2806" y="3737"/>
                    </a:lnTo>
                    <a:lnTo>
                      <a:pt x="2973" y="3606"/>
                    </a:lnTo>
                    <a:lnTo>
                      <a:pt x="3116" y="3451"/>
                    </a:lnTo>
                    <a:lnTo>
                      <a:pt x="3272" y="3296"/>
                    </a:lnTo>
                    <a:lnTo>
                      <a:pt x="3415" y="3140"/>
                    </a:lnTo>
                    <a:lnTo>
                      <a:pt x="3689" y="2806"/>
                    </a:lnTo>
                    <a:lnTo>
                      <a:pt x="3964" y="2460"/>
                    </a:lnTo>
                    <a:lnTo>
                      <a:pt x="4239" y="2126"/>
                    </a:lnTo>
                    <a:lnTo>
                      <a:pt x="4573" y="1755"/>
                    </a:lnTo>
                    <a:lnTo>
                      <a:pt x="4907" y="1385"/>
                    </a:lnTo>
                    <a:lnTo>
                      <a:pt x="5253" y="1039"/>
                    </a:lnTo>
                    <a:lnTo>
                      <a:pt x="5612" y="705"/>
                    </a:lnTo>
                    <a:lnTo>
                      <a:pt x="5815" y="526"/>
                    </a:lnTo>
                    <a:lnTo>
                      <a:pt x="6018" y="370"/>
                    </a:lnTo>
                    <a:lnTo>
                      <a:pt x="6125" y="311"/>
                    </a:lnTo>
                    <a:lnTo>
                      <a:pt x="6244" y="239"/>
                    </a:lnTo>
                    <a:lnTo>
                      <a:pt x="6364" y="179"/>
                    </a:lnTo>
                    <a:lnTo>
                      <a:pt x="6483" y="132"/>
                    </a:lnTo>
                    <a:lnTo>
                      <a:pt x="6615" y="96"/>
                    </a:lnTo>
                    <a:lnTo>
                      <a:pt x="6758" y="60"/>
                    </a:lnTo>
                    <a:lnTo>
                      <a:pt x="6889" y="48"/>
                    </a:lnTo>
                    <a:lnTo>
                      <a:pt x="7176" y="48"/>
                    </a:lnTo>
                    <a:lnTo>
                      <a:pt x="7307" y="60"/>
                    </a:lnTo>
                    <a:lnTo>
                      <a:pt x="7450" y="96"/>
                    </a:lnTo>
                    <a:lnTo>
                      <a:pt x="7582" y="132"/>
                    </a:lnTo>
                    <a:lnTo>
                      <a:pt x="7594" y="132"/>
                    </a:lnTo>
                    <a:lnTo>
                      <a:pt x="7606" y="120"/>
                    </a:lnTo>
                    <a:lnTo>
                      <a:pt x="7606" y="108"/>
                    </a:lnTo>
                    <a:lnTo>
                      <a:pt x="7594" y="96"/>
                    </a:lnTo>
                    <a:lnTo>
                      <a:pt x="7474" y="60"/>
                    </a:lnTo>
                    <a:lnTo>
                      <a:pt x="7367" y="36"/>
                    </a:lnTo>
                    <a:lnTo>
                      <a:pt x="7247" y="24"/>
                    </a:lnTo>
                    <a:lnTo>
                      <a:pt x="7128" y="12"/>
                    </a:lnTo>
                    <a:lnTo>
                      <a:pt x="70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8"/>
              <p:cNvSpPr/>
              <p:nvPr/>
            </p:nvSpPr>
            <p:spPr>
              <a:xfrm>
                <a:off x="8317724" y="1721026"/>
                <a:ext cx="147879" cy="93168"/>
              </a:xfrm>
              <a:custGeom>
                <a:avLst/>
                <a:gdLst/>
                <a:ahLst/>
                <a:cxnLst/>
                <a:rect l="l" t="t" r="r" b="b"/>
                <a:pathLst>
                  <a:path w="2484" h="1565" extrusionOk="0">
                    <a:moveTo>
                      <a:pt x="2305" y="1"/>
                    </a:moveTo>
                    <a:lnTo>
                      <a:pt x="2162" y="13"/>
                    </a:lnTo>
                    <a:lnTo>
                      <a:pt x="2006" y="25"/>
                    </a:lnTo>
                    <a:lnTo>
                      <a:pt x="1851" y="48"/>
                    </a:lnTo>
                    <a:lnTo>
                      <a:pt x="1708" y="84"/>
                    </a:lnTo>
                    <a:lnTo>
                      <a:pt x="1565" y="120"/>
                    </a:lnTo>
                    <a:lnTo>
                      <a:pt x="1421" y="180"/>
                    </a:lnTo>
                    <a:lnTo>
                      <a:pt x="1278" y="240"/>
                    </a:lnTo>
                    <a:lnTo>
                      <a:pt x="1147" y="299"/>
                    </a:lnTo>
                    <a:lnTo>
                      <a:pt x="1015" y="371"/>
                    </a:lnTo>
                    <a:lnTo>
                      <a:pt x="884" y="454"/>
                    </a:lnTo>
                    <a:lnTo>
                      <a:pt x="765" y="550"/>
                    </a:lnTo>
                    <a:lnTo>
                      <a:pt x="645" y="645"/>
                    </a:lnTo>
                    <a:lnTo>
                      <a:pt x="538" y="753"/>
                    </a:lnTo>
                    <a:lnTo>
                      <a:pt x="430" y="860"/>
                    </a:lnTo>
                    <a:lnTo>
                      <a:pt x="335" y="980"/>
                    </a:lnTo>
                    <a:lnTo>
                      <a:pt x="239" y="1111"/>
                    </a:lnTo>
                    <a:lnTo>
                      <a:pt x="144" y="1242"/>
                    </a:lnTo>
                    <a:lnTo>
                      <a:pt x="72" y="1386"/>
                    </a:lnTo>
                    <a:lnTo>
                      <a:pt x="1" y="1541"/>
                    </a:lnTo>
                    <a:lnTo>
                      <a:pt x="1" y="1553"/>
                    </a:lnTo>
                    <a:lnTo>
                      <a:pt x="12" y="1565"/>
                    </a:lnTo>
                    <a:lnTo>
                      <a:pt x="24" y="1565"/>
                    </a:lnTo>
                    <a:lnTo>
                      <a:pt x="36" y="1553"/>
                    </a:lnTo>
                    <a:lnTo>
                      <a:pt x="96" y="1422"/>
                    </a:lnTo>
                    <a:lnTo>
                      <a:pt x="168" y="1290"/>
                    </a:lnTo>
                    <a:lnTo>
                      <a:pt x="239" y="1171"/>
                    </a:lnTo>
                    <a:lnTo>
                      <a:pt x="323" y="1051"/>
                    </a:lnTo>
                    <a:lnTo>
                      <a:pt x="418" y="932"/>
                    </a:lnTo>
                    <a:lnTo>
                      <a:pt x="514" y="825"/>
                    </a:lnTo>
                    <a:lnTo>
                      <a:pt x="621" y="717"/>
                    </a:lnTo>
                    <a:lnTo>
                      <a:pt x="729" y="622"/>
                    </a:lnTo>
                    <a:lnTo>
                      <a:pt x="836" y="538"/>
                    </a:lnTo>
                    <a:lnTo>
                      <a:pt x="956" y="454"/>
                    </a:lnTo>
                    <a:lnTo>
                      <a:pt x="1075" y="371"/>
                    </a:lnTo>
                    <a:lnTo>
                      <a:pt x="1206" y="311"/>
                    </a:lnTo>
                    <a:lnTo>
                      <a:pt x="1338" y="240"/>
                    </a:lnTo>
                    <a:lnTo>
                      <a:pt x="1481" y="192"/>
                    </a:lnTo>
                    <a:lnTo>
                      <a:pt x="1612" y="144"/>
                    </a:lnTo>
                    <a:lnTo>
                      <a:pt x="1756" y="108"/>
                    </a:lnTo>
                    <a:lnTo>
                      <a:pt x="1935" y="72"/>
                    </a:lnTo>
                    <a:lnTo>
                      <a:pt x="2114" y="48"/>
                    </a:lnTo>
                    <a:lnTo>
                      <a:pt x="2281" y="37"/>
                    </a:lnTo>
                    <a:lnTo>
                      <a:pt x="2472" y="37"/>
                    </a:lnTo>
                    <a:lnTo>
                      <a:pt x="2484" y="25"/>
                    </a:lnTo>
                    <a:lnTo>
                      <a:pt x="2472" y="13"/>
                    </a:lnTo>
                    <a:lnTo>
                      <a:pt x="2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8"/>
              <p:cNvSpPr/>
              <p:nvPr/>
            </p:nvSpPr>
            <p:spPr>
              <a:xfrm>
                <a:off x="8224616" y="1600177"/>
                <a:ext cx="248846" cy="144366"/>
              </a:xfrm>
              <a:custGeom>
                <a:avLst/>
                <a:gdLst/>
                <a:ahLst/>
                <a:cxnLst/>
                <a:rect l="l" t="t" r="r" b="b"/>
                <a:pathLst>
                  <a:path w="4180" h="2425" extrusionOk="0">
                    <a:moveTo>
                      <a:pt x="3785" y="1"/>
                    </a:moveTo>
                    <a:lnTo>
                      <a:pt x="3666" y="37"/>
                    </a:lnTo>
                    <a:lnTo>
                      <a:pt x="3547" y="73"/>
                    </a:lnTo>
                    <a:lnTo>
                      <a:pt x="3427" y="120"/>
                    </a:lnTo>
                    <a:lnTo>
                      <a:pt x="3296" y="192"/>
                    </a:lnTo>
                    <a:lnTo>
                      <a:pt x="3176" y="252"/>
                    </a:lnTo>
                    <a:lnTo>
                      <a:pt x="2926" y="407"/>
                    </a:lnTo>
                    <a:lnTo>
                      <a:pt x="2675" y="562"/>
                    </a:lnTo>
                    <a:lnTo>
                      <a:pt x="2424" y="705"/>
                    </a:lnTo>
                    <a:lnTo>
                      <a:pt x="2293" y="765"/>
                    </a:lnTo>
                    <a:lnTo>
                      <a:pt x="2162" y="825"/>
                    </a:lnTo>
                    <a:lnTo>
                      <a:pt x="2018" y="885"/>
                    </a:lnTo>
                    <a:lnTo>
                      <a:pt x="1875" y="920"/>
                    </a:lnTo>
                    <a:lnTo>
                      <a:pt x="1588" y="1004"/>
                    </a:lnTo>
                    <a:lnTo>
                      <a:pt x="1433" y="1052"/>
                    </a:lnTo>
                    <a:lnTo>
                      <a:pt x="1290" y="1099"/>
                    </a:lnTo>
                    <a:lnTo>
                      <a:pt x="968" y="1231"/>
                    </a:lnTo>
                    <a:lnTo>
                      <a:pt x="788" y="1314"/>
                    </a:lnTo>
                    <a:lnTo>
                      <a:pt x="609" y="1386"/>
                    </a:lnTo>
                    <a:lnTo>
                      <a:pt x="430" y="1481"/>
                    </a:lnTo>
                    <a:lnTo>
                      <a:pt x="263" y="1577"/>
                    </a:lnTo>
                    <a:lnTo>
                      <a:pt x="156" y="1673"/>
                    </a:lnTo>
                    <a:lnTo>
                      <a:pt x="108" y="1720"/>
                    </a:lnTo>
                    <a:lnTo>
                      <a:pt x="60" y="1780"/>
                    </a:lnTo>
                    <a:lnTo>
                      <a:pt x="24" y="1840"/>
                    </a:lnTo>
                    <a:lnTo>
                      <a:pt x="12" y="1899"/>
                    </a:lnTo>
                    <a:lnTo>
                      <a:pt x="0" y="1971"/>
                    </a:lnTo>
                    <a:lnTo>
                      <a:pt x="12" y="2043"/>
                    </a:lnTo>
                    <a:lnTo>
                      <a:pt x="36" y="2126"/>
                    </a:lnTo>
                    <a:lnTo>
                      <a:pt x="72" y="2186"/>
                    </a:lnTo>
                    <a:lnTo>
                      <a:pt x="84" y="2198"/>
                    </a:lnTo>
                    <a:lnTo>
                      <a:pt x="96" y="2198"/>
                    </a:lnTo>
                    <a:lnTo>
                      <a:pt x="96" y="2186"/>
                    </a:lnTo>
                    <a:lnTo>
                      <a:pt x="96" y="2174"/>
                    </a:lnTo>
                    <a:lnTo>
                      <a:pt x="60" y="2090"/>
                    </a:lnTo>
                    <a:lnTo>
                      <a:pt x="36" y="2007"/>
                    </a:lnTo>
                    <a:lnTo>
                      <a:pt x="36" y="1935"/>
                    </a:lnTo>
                    <a:lnTo>
                      <a:pt x="60" y="1864"/>
                    </a:lnTo>
                    <a:lnTo>
                      <a:pt x="96" y="1804"/>
                    </a:lnTo>
                    <a:lnTo>
                      <a:pt x="132" y="1732"/>
                    </a:lnTo>
                    <a:lnTo>
                      <a:pt x="191" y="1673"/>
                    </a:lnTo>
                    <a:lnTo>
                      <a:pt x="263" y="1625"/>
                    </a:lnTo>
                    <a:lnTo>
                      <a:pt x="418" y="1529"/>
                    </a:lnTo>
                    <a:lnTo>
                      <a:pt x="574" y="1446"/>
                    </a:lnTo>
                    <a:lnTo>
                      <a:pt x="860" y="1314"/>
                    </a:lnTo>
                    <a:lnTo>
                      <a:pt x="1182" y="1195"/>
                    </a:lnTo>
                    <a:lnTo>
                      <a:pt x="1385" y="1099"/>
                    </a:lnTo>
                    <a:lnTo>
                      <a:pt x="1600" y="1028"/>
                    </a:lnTo>
                    <a:lnTo>
                      <a:pt x="1875" y="956"/>
                    </a:lnTo>
                    <a:lnTo>
                      <a:pt x="2006" y="920"/>
                    </a:lnTo>
                    <a:lnTo>
                      <a:pt x="2150" y="873"/>
                    </a:lnTo>
                    <a:lnTo>
                      <a:pt x="2388" y="765"/>
                    </a:lnTo>
                    <a:lnTo>
                      <a:pt x="2615" y="646"/>
                    </a:lnTo>
                    <a:lnTo>
                      <a:pt x="3057" y="359"/>
                    </a:lnTo>
                    <a:lnTo>
                      <a:pt x="3296" y="228"/>
                    </a:lnTo>
                    <a:lnTo>
                      <a:pt x="3415" y="168"/>
                    </a:lnTo>
                    <a:lnTo>
                      <a:pt x="3535" y="120"/>
                    </a:lnTo>
                    <a:lnTo>
                      <a:pt x="3654" y="73"/>
                    </a:lnTo>
                    <a:lnTo>
                      <a:pt x="3785" y="37"/>
                    </a:lnTo>
                    <a:lnTo>
                      <a:pt x="3845" y="25"/>
                    </a:lnTo>
                    <a:lnTo>
                      <a:pt x="3917" y="25"/>
                    </a:lnTo>
                    <a:lnTo>
                      <a:pt x="3976" y="37"/>
                    </a:lnTo>
                    <a:lnTo>
                      <a:pt x="4036" y="73"/>
                    </a:lnTo>
                    <a:lnTo>
                      <a:pt x="4084" y="108"/>
                    </a:lnTo>
                    <a:lnTo>
                      <a:pt x="4120" y="168"/>
                    </a:lnTo>
                    <a:lnTo>
                      <a:pt x="4132" y="228"/>
                    </a:lnTo>
                    <a:lnTo>
                      <a:pt x="4132" y="299"/>
                    </a:lnTo>
                    <a:lnTo>
                      <a:pt x="4120" y="371"/>
                    </a:lnTo>
                    <a:lnTo>
                      <a:pt x="4108" y="431"/>
                    </a:lnTo>
                    <a:lnTo>
                      <a:pt x="4048" y="550"/>
                    </a:lnTo>
                    <a:lnTo>
                      <a:pt x="3976" y="646"/>
                    </a:lnTo>
                    <a:lnTo>
                      <a:pt x="3893" y="741"/>
                    </a:lnTo>
                    <a:lnTo>
                      <a:pt x="3797" y="825"/>
                    </a:lnTo>
                    <a:lnTo>
                      <a:pt x="3702" y="885"/>
                    </a:lnTo>
                    <a:lnTo>
                      <a:pt x="3594" y="956"/>
                    </a:lnTo>
                    <a:lnTo>
                      <a:pt x="3487" y="1004"/>
                    </a:lnTo>
                    <a:lnTo>
                      <a:pt x="3260" y="1087"/>
                    </a:lnTo>
                    <a:lnTo>
                      <a:pt x="2985" y="1159"/>
                    </a:lnTo>
                    <a:lnTo>
                      <a:pt x="2723" y="1219"/>
                    </a:lnTo>
                    <a:lnTo>
                      <a:pt x="2448" y="1279"/>
                    </a:lnTo>
                    <a:lnTo>
                      <a:pt x="2317" y="1314"/>
                    </a:lnTo>
                    <a:lnTo>
                      <a:pt x="2185" y="1362"/>
                    </a:lnTo>
                    <a:lnTo>
                      <a:pt x="2066" y="1422"/>
                    </a:lnTo>
                    <a:lnTo>
                      <a:pt x="1947" y="1481"/>
                    </a:lnTo>
                    <a:lnTo>
                      <a:pt x="1827" y="1565"/>
                    </a:lnTo>
                    <a:lnTo>
                      <a:pt x="1720" y="1649"/>
                    </a:lnTo>
                    <a:lnTo>
                      <a:pt x="1517" y="1828"/>
                    </a:lnTo>
                    <a:lnTo>
                      <a:pt x="1302" y="2019"/>
                    </a:lnTo>
                    <a:lnTo>
                      <a:pt x="1206" y="2114"/>
                    </a:lnTo>
                    <a:lnTo>
                      <a:pt x="1087" y="2198"/>
                    </a:lnTo>
                    <a:lnTo>
                      <a:pt x="968" y="2270"/>
                    </a:lnTo>
                    <a:lnTo>
                      <a:pt x="848" y="2317"/>
                    </a:lnTo>
                    <a:lnTo>
                      <a:pt x="717" y="2365"/>
                    </a:lnTo>
                    <a:lnTo>
                      <a:pt x="585" y="2389"/>
                    </a:lnTo>
                    <a:lnTo>
                      <a:pt x="454" y="2389"/>
                    </a:lnTo>
                    <a:lnTo>
                      <a:pt x="383" y="2377"/>
                    </a:lnTo>
                    <a:lnTo>
                      <a:pt x="323" y="2353"/>
                    </a:lnTo>
                    <a:lnTo>
                      <a:pt x="251" y="2329"/>
                    </a:lnTo>
                    <a:lnTo>
                      <a:pt x="203" y="2305"/>
                    </a:lnTo>
                    <a:lnTo>
                      <a:pt x="144" y="2270"/>
                    </a:lnTo>
                    <a:lnTo>
                      <a:pt x="96" y="2222"/>
                    </a:lnTo>
                    <a:lnTo>
                      <a:pt x="84" y="2210"/>
                    </a:lnTo>
                    <a:lnTo>
                      <a:pt x="72" y="2222"/>
                    </a:lnTo>
                    <a:lnTo>
                      <a:pt x="72" y="2234"/>
                    </a:lnTo>
                    <a:lnTo>
                      <a:pt x="72" y="2246"/>
                    </a:lnTo>
                    <a:lnTo>
                      <a:pt x="120" y="2293"/>
                    </a:lnTo>
                    <a:lnTo>
                      <a:pt x="168" y="2329"/>
                    </a:lnTo>
                    <a:lnTo>
                      <a:pt x="287" y="2377"/>
                    </a:lnTo>
                    <a:lnTo>
                      <a:pt x="406" y="2413"/>
                    </a:lnTo>
                    <a:lnTo>
                      <a:pt x="526" y="2425"/>
                    </a:lnTo>
                    <a:lnTo>
                      <a:pt x="645" y="2413"/>
                    </a:lnTo>
                    <a:lnTo>
                      <a:pt x="777" y="2389"/>
                    </a:lnTo>
                    <a:lnTo>
                      <a:pt x="896" y="2341"/>
                    </a:lnTo>
                    <a:lnTo>
                      <a:pt x="1003" y="2293"/>
                    </a:lnTo>
                    <a:lnTo>
                      <a:pt x="1135" y="2210"/>
                    </a:lnTo>
                    <a:lnTo>
                      <a:pt x="1254" y="2114"/>
                    </a:lnTo>
                    <a:lnTo>
                      <a:pt x="1481" y="1911"/>
                    </a:lnTo>
                    <a:lnTo>
                      <a:pt x="1708" y="1708"/>
                    </a:lnTo>
                    <a:lnTo>
                      <a:pt x="1827" y="1613"/>
                    </a:lnTo>
                    <a:lnTo>
                      <a:pt x="1947" y="1517"/>
                    </a:lnTo>
                    <a:lnTo>
                      <a:pt x="2078" y="1458"/>
                    </a:lnTo>
                    <a:lnTo>
                      <a:pt x="2197" y="1398"/>
                    </a:lnTo>
                    <a:lnTo>
                      <a:pt x="2329" y="1350"/>
                    </a:lnTo>
                    <a:lnTo>
                      <a:pt x="2460" y="1314"/>
                    </a:lnTo>
                    <a:lnTo>
                      <a:pt x="2735" y="1243"/>
                    </a:lnTo>
                    <a:lnTo>
                      <a:pt x="3021" y="1183"/>
                    </a:lnTo>
                    <a:lnTo>
                      <a:pt x="3284" y="1111"/>
                    </a:lnTo>
                    <a:lnTo>
                      <a:pt x="3415" y="1076"/>
                    </a:lnTo>
                    <a:lnTo>
                      <a:pt x="3547" y="1016"/>
                    </a:lnTo>
                    <a:lnTo>
                      <a:pt x="3666" y="956"/>
                    </a:lnTo>
                    <a:lnTo>
                      <a:pt x="3785" y="885"/>
                    </a:lnTo>
                    <a:lnTo>
                      <a:pt x="3893" y="789"/>
                    </a:lnTo>
                    <a:lnTo>
                      <a:pt x="3988" y="693"/>
                    </a:lnTo>
                    <a:lnTo>
                      <a:pt x="4060" y="598"/>
                    </a:lnTo>
                    <a:lnTo>
                      <a:pt x="4120" y="491"/>
                    </a:lnTo>
                    <a:lnTo>
                      <a:pt x="4155" y="383"/>
                    </a:lnTo>
                    <a:lnTo>
                      <a:pt x="4179" y="276"/>
                    </a:lnTo>
                    <a:lnTo>
                      <a:pt x="4167" y="216"/>
                    </a:lnTo>
                    <a:lnTo>
                      <a:pt x="4155" y="168"/>
                    </a:lnTo>
                    <a:lnTo>
                      <a:pt x="4132" y="120"/>
                    </a:lnTo>
                    <a:lnTo>
                      <a:pt x="4108" y="85"/>
                    </a:lnTo>
                    <a:lnTo>
                      <a:pt x="4060" y="49"/>
                    </a:lnTo>
                    <a:lnTo>
                      <a:pt x="4024" y="25"/>
                    </a:lnTo>
                    <a:lnTo>
                      <a:pt x="396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8"/>
              <p:cNvSpPr/>
              <p:nvPr/>
            </p:nvSpPr>
            <p:spPr>
              <a:xfrm>
                <a:off x="7997859" y="1474386"/>
                <a:ext cx="244560" cy="344098"/>
              </a:xfrm>
              <a:custGeom>
                <a:avLst/>
                <a:gdLst/>
                <a:ahLst/>
                <a:cxnLst/>
                <a:rect l="l" t="t" r="r" b="b"/>
                <a:pathLst>
                  <a:path w="4108" h="5780" extrusionOk="0">
                    <a:moveTo>
                      <a:pt x="3475" y="1"/>
                    </a:moveTo>
                    <a:lnTo>
                      <a:pt x="3296" y="25"/>
                    </a:lnTo>
                    <a:lnTo>
                      <a:pt x="3141" y="48"/>
                    </a:lnTo>
                    <a:lnTo>
                      <a:pt x="3009" y="96"/>
                    </a:lnTo>
                    <a:lnTo>
                      <a:pt x="2771" y="192"/>
                    </a:lnTo>
                    <a:lnTo>
                      <a:pt x="2651" y="251"/>
                    </a:lnTo>
                    <a:lnTo>
                      <a:pt x="2520" y="311"/>
                    </a:lnTo>
                    <a:lnTo>
                      <a:pt x="2389" y="395"/>
                    </a:lnTo>
                    <a:lnTo>
                      <a:pt x="2257" y="502"/>
                    </a:lnTo>
                    <a:lnTo>
                      <a:pt x="2114" y="622"/>
                    </a:lnTo>
                    <a:lnTo>
                      <a:pt x="1983" y="753"/>
                    </a:lnTo>
                    <a:lnTo>
                      <a:pt x="1839" y="932"/>
                    </a:lnTo>
                    <a:lnTo>
                      <a:pt x="1696" y="1147"/>
                    </a:lnTo>
                    <a:lnTo>
                      <a:pt x="1565" y="1374"/>
                    </a:lnTo>
                    <a:lnTo>
                      <a:pt x="1445" y="1601"/>
                    </a:lnTo>
                    <a:lnTo>
                      <a:pt x="1266" y="1971"/>
                    </a:lnTo>
                    <a:lnTo>
                      <a:pt x="1207" y="2126"/>
                    </a:lnTo>
                    <a:lnTo>
                      <a:pt x="1" y="3165"/>
                    </a:lnTo>
                    <a:lnTo>
                      <a:pt x="705" y="5779"/>
                    </a:lnTo>
                    <a:lnTo>
                      <a:pt x="1207" y="5326"/>
                    </a:lnTo>
                    <a:lnTo>
                      <a:pt x="1422" y="5123"/>
                    </a:lnTo>
                    <a:lnTo>
                      <a:pt x="1481" y="5039"/>
                    </a:lnTo>
                    <a:lnTo>
                      <a:pt x="1541" y="4956"/>
                    </a:lnTo>
                    <a:lnTo>
                      <a:pt x="1577" y="4884"/>
                    </a:lnTo>
                    <a:lnTo>
                      <a:pt x="1625" y="4777"/>
                    </a:lnTo>
                    <a:lnTo>
                      <a:pt x="1720" y="4502"/>
                    </a:lnTo>
                    <a:lnTo>
                      <a:pt x="1768" y="4323"/>
                    </a:lnTo>
                    <a:lnTo>
                      <a:pt x="1827" y="3977"/>
                    </a:lnTo>
                    <a:lnTo>
                      <a:pt x="1935" y="3475"/>
                    </a:lnTo>
                    <a:lnTo>
                      <a:pt x="1947" y="3427"/>
                    </a:lnTo>
                    <a:lnTo>
                      <a:pt x="1983" y="3392"/>
                    </a:lnTo>
                    <a:lnTo>
                      <a:pt x="2019" y="3380"/>
                    </a:lnTo>
                    <a:lnTo>
                      <a:pt x="2066" y="3380"/>
                    </a:lnTo>
                    <a:lnTo>
                      <a:pt x="2138" y="3403"/>
                    </a:lnTo>
                    <a:lnTo>
                      <a:pt x="2174" y="3415"/>
                    </a:lnTo>
                    <a:lnTo>
                      <a:pt x="2281" y="3439"/>
                    </a:lnTo>
                    <a:lnTo>
                      <a:pt x="2389" y="3475"/>
                    </a:lnTo>
                    <a:lnTo>
                      <a:pt x="2472" y="3535"/>
                    </a:lnTo>
                    <a:lnTo>
                      <a:pt x="2568" y="3606"/>
                    </a:lnTo>
                    <a:lnTo>
                      <a:pt x="2639" y="3666"/>
                    </a:lnTo>
                    <a:lnTo>
                      <a:pt x="2723" y="3714"/>
                    </a:lnTo>
                    <a:lnTo>
                      <a:pt x="2807" y="3750"/>
                    </a:lnTo>
                    <a:lnTo>
                      <a:pt x="2890" y="3750"/>
                    </a:lnTo>
                    <a:lnTo>
                      <a:pt x="2974" y="3738"/>
                    </a:lnTo>
                    <a:lnTo>
                      <a:pt x="3033" y="3702"/>
                    </a:lnTo>
                    <a:lnTo>
                      <a:pt x="3069" y="3654"/>
                    </a:lnTo>
                    <a:lnTo>
                      <a:pt x="3105" y="3594"/>
                    </a:lnTo>
                    <a:lnTo>
                      <a:pt x="3117" y="3535"/>
                    </a:lnTo>
                    <a:lnTo>
                      <a:pt x="3129" y="3451"/>
                    </a:lnTo>
                    <a:lnTo>
                      <a:pt x="3117" y="3380"/>
                    </a:lnTo>
                    <a:lnTo>
                      <a:pt x="3105" y="3296"/>
                    </a:lnTo>
                    <a:lnTo>
                      <a:pt x="3081" y="3248"/>
                    </a:lnTo>
                    <a:lnTo>
                      <a:pt x="3057" y="3200"/>
                    </a:lnTo>
                    <a:lnTo>
                      <a:pt x="2962" y="3105"/>
                    </a:lnTo>
                    <a:lnTo>
                      <a:pt x="2830" y="2998"/>
                    </a:lnTo>
                    <a:lnTo>
                      <a:pt x="2687" y="2890"/>
                    </a:lnTo>
                    <a:lnTo>
                      <a:pt x="2436" y="2723"/>
                    </a:lnTo>
                    <a:lnTo>
                      <a:pt x="2317" y="2651"/>
                    </a:lnTo>
                    <a:lnTo>
                      <a:pt x="2520" y="2639"/>
                    </a:lnTo>
                    <a:lnTo>
                      <a:pt x="2675" y="2675"/>
                    </a:lnTo>
                    <a:lnTo>
                      <a:pt x="2842" y="2711"/>
                    </a:lnTo>
                    <a:lnTo>
                      <a:pt x="2998" y="2759"/>
                    </a:lnTo>
                    <a:lnTo>
                      <a:pt x="3153" y="2818"/>
                    </a:lnTo>
                    <a:lnTo>
                      <a:pt x="3392" y="2914"/>
                    </a:lnTo>
                    <a:lnTo>
                      <a:pt x="3487" y="2950"/>
                    </a:lnTo>
                    <a:lnTo>
                      <a:pt x="3583" y="2926"/>
                    </a:lnTo>
                    <a:lnTo>
                      <a:pt x="3666" y="2878"/>
                    </a:lnTo>
                    <a:lnTo>
                      <a:pt x="3726" y="2842"/>
                    </a:lnTo>
                    <a:lnTo>
                      <a:pt x="3774" y="2795"/>
                    </a:lnTo>
                    <a:lnTo>
                      <a:pt x="3798" y="2735"/>
                    </a:lnTo>
                    <a:lnTo>
                      <a:pt x="3821" y="2675"/>
                    </a:lnTo>
                    <a:lnTo>
                      <a:pt x="3833" y="2627"/>
                    </a:lnTo>
                    <a:lnTo>
                      <a:pt x="3833" y="2568"/>
                    </a:lnTo>
                    <a:lnTo>
                      <a:pt x="3833" y="2460"/>
                    </a:lnTo>
                    <a:lnTo>
                      <a:pt x="3798" y="2377"/>
                    </a:lnTo>
                    <a:lnTo>
                      <a:pt x="3774" y="2293"/>
                    </a:lnTo>
                    <a:lnTo>
                      <a:pt x="3857" y="2257"/>
                    </a:lnTo>
                    <a:lnTo>
                      <a:pt x="3929" y="2221"/>
                    </a:lnTo>
                    <a:lnTo>
                      <a:pt x="3977" y="2186"/>
                    </a:lnTo>
                    <a:lnTo>
                      <a:pt x="4024" y="2150"/>
                    </a:lnTo>
                    <a:lnTo>
                      <a:pt x="4060" y="2114"/>
                    </a:lnTo>
                    <a:lnTo>
                      <a:pt x="4084" y="2066"/>
                    </a:lnTo>
                    <a:lnTo>
                      <a:pt x="4108" y="1995"/>
                    </a:lnTo>
                    <a:lnTo>
                      <a:pt x="4108" y="1923"/>
                    </a:lnTo>
                    <a:lnTo>
                      <a:pt x="4096" y="1863"/>
                    </a:lnTo>
                    <a:lnTo>
                      <a:pt x="4072" y="1804"/>
                    </a:lnTo>
                    <a:lnTo>
                      <a:pt x="4000" y="1708"/>
                    </a:lnTo>
                    <a:lnTo>
                      <a:pt x="3917" y="1624"/>
                    </a:lnTo>
                    <a:lnTo>
                      <a:pt x="3821" y="1553"/>
                    </a:lnTo>
                    <a:lnTo>
                      <a:pt x="3702" y="1493"/>
                    </a:lnTo>
                    <a:lnTo>
                      <a:pt x="3583" y="1433"/>
                    </a:lnTo>
                    <a:lnTo>
                      <a:pt x="3463" y="1386"/>
                    </a:lnTo>
                    <a:lnTo>
                      <a:pt x="3201" y="1314"/>
                    </a:lnTo>
                    <a:lnTo>
                      <a:pt x="2962" y="1266"/>
                    </a:lnTo>
                    <a:lnTo>
                      <a:pt x="2759" y="1230"/>
                    </a:lnTo>
                    <a:lnTo>
                      <a:pt x="2580" y="1219"/>
                    </a:lnTo>
                    <a:lnTo>
                      <a:pt x="2651" y="1147"/>
                    </a:lnTo>
                    <a:lnTo>
                      <a:pt x="2842" y="992"/>
                    </a:lnTo>
                    <a:lnTo>
                      <a:pt x="2974" y="908"/>
                    </a:lnTo>
                    <a:lnTo>
                      <a:pt x="3117" y="825"/>
                    </a:lnTo>
                    <a:lnTo>
                      <a:pt x="3260" y="741"/>
                    </a:lnTo>
                    <a:lnTo>
                      <a:pt x="3404" y="693"/>
                    </a:lnTo>
                    <a:lnTo>
                      <a:pt x="3666" y="633"/>
                    </a:lnTo>
                    <a:lnTo>
                      <a:pt x="3786" y="598"/>
                    </a:lnTo>
                    <a:lnTo>
                      <a:pt x="3881" y="562"/>
                    </a:lnTo>
                    <a:lnTo>
                      <a:pt x="3965" y="526"/>
                    </a:lnTo>
                    <a:lnTo>
                      <a:pt x="4024" y="466"/>
                    </a:lnTo>
                    <a:lnTo>
                      <a:pt x="4048" y="431"/>
                    </a:lnTo>
                    <a:lnTo>
                      <a:pt x="4060" y="395"/>
                    </a:lnTo>
                    <a:lnTo>
                      <a:pt x="4072" y="347"/>
                    </a:lnTo>
                    <a:lnTo>
                      <a:pt x="4072" y="299"/>
                    </a:lnTo>
                    <a:lnTo>
                      <a:pt x="4060" y="228"/>
                    </a:lnTo>
                    <a:lnTo>
                      <a:pt x="4036" y="168"/>
                    </a:lnTo>
                    <a:lnTo>
                      <a:pt x="4000" y="108"/>
                    </a:lnTo>
                    <a:lnTo>
                      <a:pt x="3941" y="72"/>
                    </a:lnTo>
                    <a:lnTo>
                      <a:pt x="3881" y="48"/>
                    </a:lnTo>
                    <a:lnTo>
                      <a:pt x="3809" y="25"/>
                    </a:lnTo>
                    <a:lnTo>
                      <a:pt x="3738"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8"/>
              <p:cNvSpPr/>
              <p:nvPr/>
            </p:nvSpPr>
            <p:spPr>
              <a:xfrm>
                <a:off x="8119423" y="1544753"/>
                <a:ext cx="65426" cy="14288"/>
              </a:xfrm>
              <a:custGeom>
                <a:avLst/>
                <a:gdLst/>
                <a:ahLst/>
                <a:cxnLst/>
                <a:rect l="l" t="t" r="r" b="b"/>
                <a:pathLst>
                  <a:path w="1099" h="240" extrusionOk="0">
                    <a:moveTo>
                      <a:pt x="526" y="1"/>
                    </a:moveTo>
                    <a:lnTo>
                      <a:pt x="394" y="25"/>
                    </a:lnTo>
                    <a:lnTo>
                      <a:pt x="251" y="60"/>
                    </a:lnTo>
                    <a:lnTo>
                      <a:pt x="132" y="120"/>
                    </a:lnTo>
                    <a:lnTo>
                      <a:pt x="0" y="204"/>
                    </a:lnTo>
                    <a:lnTo>
                      <a:pt x="0" y="216"/>
                    </a:lnTo>
                    <a:lnTo>
                      <a:pt x="0" y="228"/>
                    </a:lnTo>
                    <a:lnTo>
                      <a:pt x="12" y="239"/>
                    </a:lnTo>
                    <a:lnTo>
                      <a:pt x="24" y="228"/>
                    </a:lnTo>
                    <a:lnTo>
                      <a:pt x="144" y="156"/>
                    </a:lnTo>
                    <a:lnTo>
                      <a:pt x="263" y="96"/>
                    </a:lnTo>
                    <a:lnTo>
                      <a:pt x="394" y="60"/>
                    </a:lnTo>
                    <a:lnTo>
                      <a:pt x="526" y="37"/>
                    </a:lnTo>
                    <a:lnTo>
                      <a:pt x="669" y="37"/>
                    </a:lnTo>
                    <a:lnTo>
                      <a:pt x="800" y="48"/>
                    </a:lnTo>
                    <a:lnTo>
                      <a:pt x="944" y="72"/>
                    </a:lnTo>
                    <a:lnTo>
                      <a:pt x="1063" y="120"/>
                    </a:lnTo>
                    <a:lnTo>
                      <a:pt x="1087" y="120"/>
                    </a:lnTo>
                    <a:lnTo>
                      <a:pt x="1099" y="108"/>
                    </a:lnTo>
                    <a:lnTo>
                      <a:pt x="1087" y="96"/>
                    </a:lnTo>
                    <a:lnTo>
                      <a:pt x="956" y="48"/>
                    </a:lnTo>
                    <a:lnTo>
                      <a:pt x="812" y="13"/>
                    </a:lnTo>
                    <a:lnTo>
                      <a:pt x="669" y="1"/>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8"/>
              <p:cNvSpPr/>
              <p:nvPr/>
            </p:nvSpPr>
            <p:spPr>
              <a:xfrm>
                <a:off x="8111625" y="1585294"/>
                <a:ext cx="108766" cy="29171"/>
              </a:xfrm>
              <a:custGeom>
                <a:avLst/>
                <a:gdLst/>
                <a:ahLst/>
                <a:cxnLst/>
                <a:rect l="l" t="t" r="r" b="b"/>
                <a:pathLst>
                  <a:path w="1827" h="490" extrusionOk="0">
                    <a:moveTo>
                      <a:pt x="251" y="0"/>
                    </a:moveTo>
                    <a:lnTo>
                      <a:pt x="12" y="36"/>
                    </a:lnTo>
                    <a:lnTo>
                      <a:pt x="0" y="36"/>
                    </a:lnTo>
                    <a:lnTo>
                      <a:pt x="0" y="48"/>
                    </a:lnTo>
                    <a:lnTo>
                      <a:pt x="12" y="60"/>
                    </a:lnTo>
                    <a:lnTo>
                      <a:pt x="24" y="72"/>
                    </a:lnTo>
                    <a:lnTo>
                      <a:pt x="263" y="36"/>
                    </a:lnTo>
                    <a:lnTo>
                      <a:pt x="490" y="36"/>
                    </a:lnTo>
                    <a:lnTo>
                      <a:pt x="728" y="60"/>
                    </a:lnTo>
                    <a:lnTo>
                      <a:pt x="955" y="96"/>
                    </a:lnTo>
                    <a:lnTo>
                      <a:pt x="1182" y="167"/>
                    </a:lnTo>
                    <a:lnTo>
                      <a:pt x="1397" y="251"/>
                    </a:lnTo>
                    <a:lnTo>
                      <a:pt x="1600" y="358"/>
                    </a:lnTo>
                    <a:lnTo>
                      <a:pt x="1803" y="490"/>
                    </a:lnTo>
                    <a:lnTo>
                      <a:pt x="1827" y="490"/>
                    </a:lnTo>
                    <a:lnTo>
                      <a:pt x="1827" y="478"/>
                    </a:lnTo>
                    <a:lnTo>
                      <a:pt x="1815" y="466"/>
                    </a:lnTo>
                    <a:lnTo>
                      <a:pt x="1624" y="335"/>
                    </a:lnTo>
                    <a:lnTo>
                      <a:pt x="1409" y="215"/>
                    </a:lnTo>
                    <a:lnTo>
                      <a:pt x="1182" y="132"/>
                    </a:lnTo>
                    <a:lnTo>
                      <a:pt x="955" y="60"/>
                    </a:lnTo>
                    <a:lnTo>
                      <a:pt x="728" y="24"/>
                    </a:lnTo>
                    <a:lnTo>
                      <a:pt x="490"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8"/>
              <p:cNvSpPr/>
              <p:nvPr/>
            </p:nvSpPr>
            <p:spPr>
              <a:xfrm>
                <a:off x="7850756" y="1657803"/>
                <a:ext cx="199077" cy="241702"/>
              </a:xfrm>
              <a:custGeom>
                <a:avLst/>
                <a:gdLst/>
                <a:ahLst/>
                <a:cxnLst/>
                <a:rect l="l" t="t" r="r" b="b"/>
                <a:pathLst>
                  <a:path w="3344" h="4060" extrusionOk="0">
                    <a:moveTo>
                      <a:pt x="2448" y="0"/>
                    </a:moveTo>
                    <a:lnTo>
                      <a:pt x="2436" y="12"/>
                    </a:lnTo>
                    <a:lnTo>
                      <a:pt x="1839" y="275"/>
                    </a:lnTo>
                    <a:lnTo>
                      <a:pt x="1230" y="525"/>
                    </a:lnTo>
                    <a:lnTo>
                      <a:pt x="633" y="764"/>
                    </a:lnTo>
                    <a:lnTo>
                      <a:pt x="12" y="979"/>
                    </a:lnTo>
                    <a:lnTo>
                      <a:pt x="0" y="991"/>
                    </a:lnTo>
                    <a:lnTo>
                      <a:pt x="0" y="1003"/>
                    </a:lnTo>
                    <a:lnTo>
                      <a:pt x="12" y="1015"/>
                    </a:lnTo>
                    <a:lnTo>
                      <a:pt x="24" y="1015"/>
                    </a:lnTo>
                    <a:lnTo>
                      <a:pt x="645" y="800"/>
                    </a:lnTo>
                    <a:lnTo>
                      <a:pt x="1254" y="561"/>
                    </a:lnTo>
                    <a:lnTo>
                      <a:pt x="1851" y="299"/>
                    </a:lnTo>
                    <a:lnTo>
                      <a:pt x="2429" y="44"/>
                    </a:lnTo>
                    <a:lnTo>
                      <a:pt x="2722" y="1194"/>
                    </a:lnTo>
                    <a:lnTo>
                      <a:pt x="3200" y="3033"/>
                    </a:lnTo>
                    <a:lnTo>
                      <a:pt x="3303" y="3433"/>
                    </a:lnTo>
                    <a:lnTo>
                      <a:pt x="1875" y="3952"/>
                    </a:lnTo>
                    <a:lnTo>
                      <a:pt x="1672" y="4036"/>
                    </a:lnTo>
                    <a:lnTo>
                      <a:pt x="1660" y="4036"/>
                    </a:lnTo>
                    <a:lnTo>
                      <a:pt x="1660" y="4048"/>
                    </a:lnTo>
                    <a:lnTo>
                      <a:pt x="1660" y="4060"/>
                    </a:lnTo>
                    <a:lnTo>
                      <a:pt x="1672" y="4060"/>
                    </a:lnTo>
                    <a:lnTo>
                      <a:pt x="3116" y="3546"/>
                    </a:lnTo>
                    <a:lnTo>
                      <a:pt x="3331" y="3463"/>
                    </a:lnTo>
                    <a:lnTo>
                      <a:pt x="3343" y="3463"/>
                    </a:lnTo>
                    <a:lnTo>
                      <a:pt x="3343" y="3439"/>
                    </a:lnTo>
                    <a:lnTo>
                      <a:pt x="3045" y="2281"/>
                    </a:lnTo>
                    <a:lnTo>
                      <a:pt x="2567" y="442"/>
                    </a:lnTo>
                    <a:lnTo>
                      <a:pt x="2460" y="12"/>
                    </a:lnTo>
                    <a:lnTo>
                      <a:pt x="24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8"/>
              <p:cNvSpPr/>
              <p:nvPr/>
            </p:nvSpPr>
            <p:spPr>
              <a:xfrm>
                <a:off x="7906895" y="1303114"/>
                <a:ext cx="80369" cy="115195"/>
              </a:xfrm>
              <a:custGeom>
                <a:avLst/>
                <a:gdLst/>
                <a:ahLst/>
                <a:cxnLst/>
                <a:rect l="l" t="t" r="r" b="b"/>
                <a:pathLst>
                  <a:path w="1350" h="1935" extrusionOk="0">
                    <a:moveTo>
                      <a:pt x="12" y="0"/>
                    </a:moveTo>
                    <a:lnTo>
                      <a:pt x="0" y="12"/>
                    </a:lnTo>
                    <a:lnTo>
                      <a:pt x="0" y="24"/>
                    </a:lnTo>
                    <a:lnTo>
                      <a:pt x="12" y="36"/>
                    </a:lnTo>
                    <a:lnTo>
                      <a:pt x="156" y="84"/>
                    </a:lnTo>
                    <a:lnTo>
                      <a:pt x="299" y="132"/>
                    </a:lnTo>
                    <a:lnTo>
                      <a:pt x="430" y="203"/>
                    </a:lnTo>
                    <a:lnTo>
                      <a:pt x="562" y="275"/>
                    </a:lnTo>
                    <a:lnTo>
                      <a:pt x="681" y="370"/>
                    </a:lnTo>
                    <a:lnTo>
                      <a:pt x="800" y="466"/>
                    </a:lnTo>
                    <a:lnTo>
                      <a:pt x="896" y="573"/>
                    </a:lnTo>
                    <a:lnTo>
                      <a:pt x="991" y="693"/>
                    </a:lnTo>
                    <a:lnTo>
                      <a:pt x="1087" y="836"/>
                    </a:lnTo>
                    <a:lnTo>
                      <a:pt x="1159" y="979"/>
                    </a:lnTo>
                    <a:lnTo>
                      <a:pt x="1218" y="1123"/>
                    </a:lnTo>
                    <a:lnTo>
                      <a:pt x="1266" y="1278"/>
                    </a:lnTo>
                    <a:lnTo>
                      <a:pt x="1290" y="1433"/>
                    </a:lnTo>
                    <a:lnTo>
                      <a:pt x="1314" y="1600"/>
                    </a:lnTo>
                    <a:lnTo>
                      <a:pt x="1314" y="1755"/>
                    </a:lnTo>
                    <a:lnTo>
                      <a:pt x="1302" y="1923"/>
                    </a:lnTo>
                    <a:lnTo>
                      <a:pt x="1302" y="1934"/>
                    </a:lnTo>
                    <a:lnTo>
                      <a:pt x="1326" y="1934"/>
                    </a:lnTo>
                    <a:lnTo>
                      <a:pt x="1338" y="1923"/>
                    </a:lnTo>
                    <a:lnTo>
                      <a:pt x="1350" y="1791"/>
                    </a:lnTo>
                    <a:lnTo>
                      <a:pt x="1350" y="1660"/>
                    </a:lnTo>
                    <a:lnTo>
                      <a:pt x="1338" y="1540"/>
                    </a:lnTo>
                    <a:lnTo>
                      <a:pt x="1326" y="1421"/>
                    </a:lnTo>
                    <a:lnTo>
                      <a:pt x="1302" y="1290"/>
                    </a:lnTo>
                    <a:lnTo>
                      <a:pt x="1266" y="1170"/>
                    </a:lnTo>
                    <a:lnTo>
                      <a:pt x="1230" y="1063"/>
                    </a:lnTo>
                    <a:lnTo>
                      <a:pt x="1182" y="943"/>
                    </a:lnTo>
                    <a:lnTo>
                      <a:pt x="1123" y="836"/>
                    </a:lnTo>
                    <a:lnTo>
                      <a:pt x="1051" y="729"/>
                    </a:lnTo>
                    <a:lnTo>
                      <a:pt x="979" y="633"/>
                    </a:lnTo>
                    <a:lnTo>
                      <a:pt x="908" y="538"/>
                    </a:lnTo>
                    <a:lnTo>
                      <a:pt x="824" y="442"/>
                    </a:lnTo>
                    <a:lnTo>
                      <a:pt x="729" y="358"/>
                    </a:lnTo>
                    <a:lnTo>
                      <a:pt x="621" y="275"/>
                    </a:lnTo>
                    <a:lnTo>
                      <a:pt x="526" y="215"/>
                    </a:lnTo>
                    <a:lnTo>
                      <a:pt x="406" y="144"/>
                    </a:lnTo>
                    <a:lnTo>
                      <a:pt x="275" y="84"/>
                    </a:lnTo>
                    <a:lnTo>
                      <a:pt x="156" y="36"/>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8"/>
              <p:cNvSpPr/>
              <p:nvPr/>
            </p:nvSpPr>
            <p:spPr>
              <a:xfrm>
                <a:off x="8692298" y="3018935"/>
                <a:ext cx="497632" cy="257359"/>
              </a:xfrm>
              <a:custGeom>
                <a:avLst/>
                <a:gdLst/>
                <a:ahLst/>
                <a:cxnLst/>
                <a:rect l="l" t="t" r="r" b="b"/>
                <a:pathLst>
                  <a:path w="8359" h="4323" extrusionOk="0">
                    <a:moveTo>
                      <a:pt x="383" y="0"/>
                    </a:moveTo>
                    <a:lnTo>
                      <a:pt x="1" y="4299"/>
                    </a:lnTo>
                    <a:lnTo>
                      <a:pt x="8358" y="4322"/>
                    </a:lnTo>
                    <a:lnTo>
                      <a:pt x="8358" y="4239"/>
                    </a:lnTo>
                    <a:lnTo>
                      <a:pt x="8335" y="4131"/>
                    </a:lnTo>
                    <a:lnTo>
                      <a:pt x="8311" y="4000"/>
                    </a:lnTo>
                    <a:lnTo>
                      <a:pt x="8263" y="3845"/>
                    </a:lnTo>
                    <a:lnTo>
                      <a:pt x="8203" y="3666"/>
                    </a:lnTo>
                    <a:lnTo>
                      <a:pt x="8120" y="3475"/>
                    </a:lnTo>
                    <a:lnTo>
                      <a:pt x="8012" y="3272"/>
                    </a:lnTo>
                    <a:lnTo>
                      <a:pt x="7881" y="3057"/>
                    </a:lnTo>
                    <a:lnTo>
                      <a:pt x="7797" y="2961"/>
                    </a:lnTo>
                    <a:lnTo>
                      <a:pt x="7702" y="2854"/>
                    </a:lnTo>
                    <a:lnTo>
                      <a:pt x="7606" y="2758"/>
                    </a:lnTo>
                    <a:lnTo>
                      <a:pt x="7499" y="2651"/>
                    </a:lnTo>
                    <a:lnTo>
                      <a:pt x="7379" y="2555"/>
                    </a:lnTo>
                    <a:lnTo>
                      <a:pt x="7260" y="2472"/>
                    </a:lnTo>
                    <a:lnTo>
                      <a:pt x="7117" y="2376"/>
                    </a:lnTo>
                    <a:lnTo>
                      <a:pt x="6961" y="2305"/>
                    </a:lnTo>
                    <a:lnTo>
                      <a:pt x="6806" y="2221"/>
                    </a:lnTo>
                    <a:lnTo>
                      <a:pt x="6639" y="2149"/>
                    </a:lnTo>
                    <a:lnTo>
                      <a:pt x="6448" y="2090"/>
                    </a:lnTo>
                    <a:lnTo>
                      <a:pt x="6257" y="2030"/>
                    </a:lnTo>
                    <a:lnTo>
                      <a:pt x="6042" y="1982"/>
                    </a:lnTo>
                    <a:lnTo>
                      <a:pt x="5815" y="1946"/>
                    </a:lnTo>
                    <a:lnTo>
                      <a:pt x="5970" y="167"/>
                    </a:lnTo>
                    <a:lnTo>
                      <a:pt x="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8"/>
              <p:cNvSpPr/>
              <p:nvPr/>
            </p:nvSpPr>
            <p:spPr>
              <a:xfrm>
                <a:off x="9042703" y="3140439"/>
                <a:ext cx="72570" cy="38458"/>
              </a:xfrm>
              <a:custGeom>
                <a:avLst/>
                <a:gdLst/>
                <a:ahLst/>
                <a:cxnLst/>
                <a:rect l="l" t="t" r="r" b="b"/>
                <a:pathLst>
                  <a:path w="1219" h="646" extrusionOk="0">
                    <a:moveTo>
                      <a:pt x="1195" y="1"/>
                    </a:moveTo>
                    <a:lnTo>
                      <a:pt x="896" y="132"/>
                    </a:lnTo>
                    <a:lnTo>
                      <a:pt x="586" y="276"/>
                    </a:lnTo>
                    <a:lnTo>
                      <a:pt x="299" y="443"/>
                    </a:lnTo>
                    <a:lnTo>
                      <a:pt x="13" y="610"/>
                    </a:lnTo>
                    <a:lnTo>
                      <a:pt x="1" y="622"/>
                    </a:lnTo>
                    <a:lnTo>
                      <a:pt x="1" y="634"/>
                    </a:lnTo>
                    <a:lnTo>
                      <a:pt x="13" y="646"/>
                    </a:lnTo>
                    <a:lnTo>
                      <a:pt x="25" y="646"/>
                    </a:lnTo>
                    <a:lnTo>
                      <a:pt x="311" y="479"/>
                    </a:lnTo>
                    <a:lnTo>
                      <a:pt x="610" y="311"/>
                    </a:lnTo>
                    <a:lnTo>
                      <a:pt x="908" y="168"/>
                    </a:lnTo>
                    <a:lnTo>
                      <a:pt x="1207" y="37"/>
                    </a:lnTo>
                    <a:lnTo>
                      <a:pt x="1219" y="25"/>
                    </a:lnTo>
                    <a:lnTo>
                      <a:pt x="1219" y="13"/>
                    </a:lnTo>
                    <a:lnTo>
                      <a:pt x="120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8"/>
              <p:cNvSpPr/>
              <p:nvPr/>
            </p:nvSpPr>
            <p:spPr>
              <a:xfrm>
                <a:off x="9017878" y="3129783"/>
                <a:ext cx="64712" cy="39172"/>
              </a:xfrm>
              <a:custGeom>
                <a:avLst/>
                <a:gdLst/>
                <a:ahLst/>
                <a:cxnLst/>
                <a:rect l="l" t="t" r="r" b="b"/>
                <a:pathLst>
                  <a:path w="1087" h="658" extrusionOk="0">
                    <a:moveTo>
                      <a:pt x="1063" y="1"/>
                    </a:moveTo>
                    <a:lnTo>
                      <a:pt x="0" y="622"/>
                    </a:lnTo>
                    <a:lnTo>
                      <a:pt x="0" y="634"/>
                    </a:lnTo>
                    <a:lnTo>
                      <a:pt x="0" y="646"/>
                    </a:lnTo>
                    <a:lnTo>
                      <a:pt x="12" y="658"/>
                    </a:lnTo>
                    <a:lnTo>
                      <a:pt x="24" y="658"/>
                    </a:lnTo>
                    <a:lnTo>
                      <a:pt x="1087" y="25"/>
                    </a:lnTo>
                    <a:lnTo>
                      <a:pt x="1087" y="13"/>
                    </a:lnTo>
                    <a:lnTo>
                      <a:pt x="108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8"/>
              <p:cNvSpPr/>
              <p:nvPr/>
            </p:nvSpPr>
            <p:spPr>
              <a:xfrm>
                <a:off x="8180563" y="3004707"/>
                <a:ext cx="494060" cy="277957"/>
              </a:xfrm>
              <a:custGeom>
                <a:avLst/>
                <a:gdLst/>
                <a:ahLst/>
                <a:cxnLst/>
                <a:rect l="l" t="t" r="r" b="b"/>
                <a:pathLst>
                  <a:path w="8299" h="4669" extrusionOk="0">
                    <a:moveTo>
                      <a:pt x="5839" y="1"/>
                    </a:moveTo>
                    <a:lnTo>
                      <a:pt x="227" y="96"/>
                    </a:lnTo>
                    <a:lnTo>
                      <a:pt x="0" y="4669"/>
                    </a:lnTo>
                    <a:lnTo>
                      <a:pt x="8298" y="4669"/>
                    </a:lnTo>
                    <a:lnTo>
                      <a:pt x="8286" y="4573"/>
                    </a:lnTo>
                    <a:lnTo>
                      <a:pt x="8274" y="4478"/>
                    </a:lnTo>
                    <a:lnTo>
                      <a:pt x="8239" y="4347"/>
                    </a:lnTo>
                    <a:lnTo>
                      <a:pt x="8203" y="4191"/>
                    </a:lnTo>
                    <a:lnTo>
                      <a:pt x="8143" y="4012"/>
                    </a:lnTo>
                    <a:lnTo>
                      <a:pt x="8059" y="3809"/>
                    </a:lnTo>
                    <a:lnTo>
                      <a:pt x="7952" y="3606"/>
                    </a:lnTo>
                    <a:lnTo>
                      <a:pt x="7809" y="3403"/>
                    </a:lnTo>
                    <a:lnTo>
                      <a:pt x="7725" y="3296"/>
                    </a:lnTo>
                    <a:lnTo>
                      <a:pt x="7642" y="3200"/>
                    </a:lnTo>
                    <a:lnTo>
                      <a:pt x="7534" y="3093"/>
                    </a:lnTo>
                    <a:lnTo>
                      <a:pt x="7427" y="2997"/>
                    </a:lnTo>
                    <a:lnTo>
                      <a:pt x="7319" y="2902"/>
                    </a:lnTo>
                    <a:lnTo>
                      <a:pt x="7188" y="2818"/>
                    </a:lnTo>
                    <a:lnTo>
                      <a:pt x="7045" y="2723"/>
                    </a:lnTo>
                    <a:lnTo>
                      <a:pt x="6901" y="2639"/>
                    </a:lnTo>
                    <a:lnTo>
                      <a:pt x="6734" y="2568"/>
                    </a:lnTo>
                    <a:lnTo>
                      <a:pt x="6567" y="2496"/>
                    </a:lnTo>
                    <a:lnTo>
                      <a:pt x="6376" y="2436"/>
                    </a:lnTo>
                    <a:lnTo>
                      <a:pt x="6185" y="2376"/>
                    </a:lnTo>
                    <a:lnTo>
                      <a:pt x="5970" y="2329"/>
                    </a:lnTo>
                    <a:lnTo>
                      <a:pt x="5743" y="2293"/>
                    </a:lnTo>
                    <a:lnTo>
                      <a:pt x="5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8"/>
              <p:cNvSpPr/>
              <p:nvPr/>
            </p:nvSpPr>
            <p:spPr>
              <a:xfrm>
                <a:off x="8526681" y="3146869"/>
                <a:ext cx="72570" cy="38458"/>
              </a:xfrm>
              <a:custGeom>
                <a:avLst/>
                <a:gdLst/>
                <a:ahLst/>
                <a:cxnLst/>
                <a:rect l="l" t="t" r="r" b="b"/>
                <a:pathLst>
                  <a:path w="1219" h="646" extrusionOk="0">
                    <a:moveTo>
                      <a:pt x="1207" y="0"/>
                    </a:moveTo>
                    <a:lnTo>
                      <a:pt x="896" y="132"/>
                    </a:lnTo>
                    <a:lnTo>
                      <a:pt x="598" y="275"/>
                    </a:lnTo>
                    <a:lnTo>
                      <a:pt x="299" y="442"/>
                    </a:lnTo>
                    <a:lnTo>
                      <a:pt x="13" y="609"/>
                    </a:lnTo>
                    <a:lnTo>
                      <a:pt x="1" y="621"/>
                    </a:lnTo>
                    <a:lnTo>
                      <a:pt x="13" y="633"/>
                    </a:lnTo>
                    <a:lnTo>
                      <a:pt x="13" y="645"/>
                    </a:lnTo>
                    <a:lnTo>
                      <a:pt x="37" y="645"/>
                    </a:lnTo>
                    <a:lnTo>
                      <a:pt x="323" y="466"/>
                    </a:lnTo>
                    <a:lnTo>
                      <a:pt x="610" y="311"/>
                    </a:lnTo>
                    <a:lnTo>
                      <a:pt x="908" y="168"/>
                    </a:lnTo>
                    <a:lnTo>
                      <a:pt x="1219" y="24"/>
                    </a:lnTo>
                    <a:lnTo>
                      <a:pt x="121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8"/>
              <p:cNvSpPr/>
              <p:nvPr/>
            </p:nvSpPr>
            <p:spPr>
              <a:xfrm>
                <a:off x="8501796" y="3135498"/>
                <a:ext cx="65486" cy="39827"/>
              </a:xfrm>
              <a:custGeom>
                <a:avLst/>
                <a:gdLst/>
                <a:ahLst/>
                <a:cxnLst/>
                <a:rect l="l" t="t" r="r" b="b"/>
                <a:pathLst>
                  <a:path w="1100" h="669" extrusionOk="0">
                    <a:moveTo>
                      <a:pt x="1075" y="0"/>
                    </a:moveTo>
                    <a:lnTo>
                      <a:pt x="13" y="633"/>
                    </a:lnTo>
                    <a:lnTo>
                      <a:pt x="1" y="645"/>
                    </a:lnTo>
                    <a:lnTo>
                      <a:pt x="1" y="657"/>
                    </a:lnTo>
                    <a:lnTo>
                      <a:pt x="13" y="669"/>
                    </a:lnTo>
                    <a:lnTo>
                      <a:pt x="25" y="669"/>
                    </a:lnTo>
                    <a:lnTo>
                      <a:pt x="1087" y="36"/>
                    </a:lnTo>
                    <a:lnTo>
                      <a:pt x="1099" y="24"/>
                    </a:lnTo>
                    <a:lnTo>
                      <a:pt x="1099" y="12"/>
                    </a:lnTo>
                    <a:lnTo>
                      <a:pt x="108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8"/>
              <p:cNvSpPr/>
              <p:nvPr/>
            </p:nvSpPr>
            <p:spPr>
              <a:xfrm>
                <a:off x="8324808" y="2075001"/>
                <a:ext cx="835241" cy="1013660"/>
              </a:xfrm>
              <a:custGeom>
                <a:avLst/>
                <a:gdLst/>
                <a:ahLst/>
                <a:cxnLst/>
                <a:rect l="l" t="t" r="r" b="b"/>
                <a:pathLst>
                  <a:path w="14030" h="17027" extrusionOk="0">
                    <a:moveTo>
                      <a:pt x="1386" y="1"/>
                    </a:moveTo>
                    <a:lnTo>
                      <a:pt x="1" y="13"/>
                    </a:lnTo>
                    <a:lnTo>
                      <a:pt x="992" y="6424"/>
                    </a:lnTo>
                    <a:lnTo>
                      <a:pt x="6938" y="6520"/>
                    </a:lnTo>
                    <a:lnTo>
                      <a:pt x="5493" y="16859"/>
                    </a:lnTo>
                    <a:lnTo>
                      <a:pt x="12406" y="17026"/>
                    </a:lnTo>
                    <a:lnTo>
                      <a:pt x="13123" y="11260"/>
                    </a:lnTo>
                    <a:lnTo>
                      <a:pt x="13660" y="6890"/>
                    </a:lnTo>
                    <a:lnTo>
                      <a:pt x="13863" y="5147"/>
                    </a:lnTo>
                    <a:lnTo>
                      <a:pt x="13982" y="4024"/>
                    </a:lnTo>
                    <a:lnTo>
                      <a:pt x="14018" y="3654"/>
                    </a:lnTo>
                    <a:lnTo>
                      <a:pt x="14030" y="3296"/>
                    </a:lnTo>
                    <a:lnTo>
                      <a:pt x="14030" y="2950"/>
                    </a:lnTo>
                    <a:lnTo>
                      <a:pt x="14006" y="2603"/>
                    </a:lnTo>
                    <a:lnTo>
                      <a:pt x="13958" y="2281"/>
                    </a:lnTo>
                    <a:lnTo>
                      <a:pt x="13922" y="2126"/>
                    </a:lnTo>
                    <a:lnTo>
                      <a:pt x="13887" y="1971"/>
                    </a:lnTo>
                    <a:lnTo>
                      <a:pt x="13839" y="1827"/>
                    </a:lnTo>
                    <a:lnTo>
                      <a:pt x="13791" y="1684"/>
                    </a:lnTo>
                    <a:lnTo>
                      <a:pt x="13731" y="1541"/>
                    </a:lnTo>
                    <a:lnTo>
                      <a:pt x="13660" y="1409"/>
                    </a:lnTo>
                    <a:lnTo>
                      <a:pt x="13588" y="1278"/>
                    </a:lnTo>
                    <a:lnTo>
                      <a:pt x="13493" y="1147"/>
                    </a:lnTo>
                    <a:lnTo>
                      <a:pt x="13397" y="1027"/>
                    </a:lnTo>
                    <a:lnTo>
                      <a:pt x="13302" y="920"/>
                    </a:lnTo>
                    <a:lnTo>
                      <a:pt x="13182" y="812"/>
                    </a:lnTo>
                    <a:lnTo>
                      <a:pt x="13063" y="717"/>
                    </a:lnTo>
                    <a:lnTo>
                      <a:pt x="12931" y="621"/>
                    </a:lnTo>
                    <a:lnTo>
                      <a:pt x="12788" y="538"/>
                    </a:lnTo>
                    <a:lnTo>
                      <a:pt x="12633" y="454"/>
                    </a:lnTo>
                    <a:lnTo>
                      <a:pt x="12466" y="383"/>
                    </a:lnTo>
                    <a:lnTo>
                      <a:pt x="12287" y="323"/>
                    </a:lnTo>
                    <a:lnTo>
                      <a:pt x="12096" y="263"/>
                    </a:lnTo>
                    <a:lnTo>
                      <a:pt x="11893" y="216"/>
                    </a:lnTo>
                    <a:lnTo>
                      <a:pt x="11678" y="180"/>
                    </a:lnTo>
                    <a:lnTo>
                      <a:pt x="11451" y="144"/>
                    </a:lnTo>
                    <a:lnTo>
                      <a:pt x="11212" y="120"/>
                    </a:lnTo>
                    <a:lnTo>
                      <a:pt x="10663" y="96"/>
                    </a:lnTo>
                    <a:lnTo>
                      <a:pt x="9982" y="60"/>
                    </a:lnTo>
                    <a:lnTo>
                      <a:pt x="8359" y="24"/>
                    </a:lnTo>
                    <a:lnTo>
                      <a:pt x="6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8"/>
              <p:cNvSpPr/>
              <p:nvPr/>
            </p:nvSpPr>
            <p:spPr>
              <a:xfrm>
                <a:off x="7807358" y="2069346"/>
                <a:ext cx="744275" cy="999432"/>
              </a:xfrm>
              <a:custGeom>
                <a:avLst/>
                <a:gdLst/>
                <a:ahLst/>
                <a:cxnLst/>
                <a:rect l="l" t="t" r="r" b="b"/>
                <a:pathLst>
                  <a:path w="12502" h="16788" extrusionOk="0">
                    <a:moveTo>
                      <a:pt x="3165" y="0"/>
                    </a:moveTo>
                    <a:lnTo>
                      <a:pt x="1171" y="24"/>
                    </a:lnTo>
                    <a:lnTo>
                      <a:pt x="395" y="36"/>
                    </a:lnTo>
                    <a:lnTo>
                      <a:pt x="311" y="561"/>
                    </a:lnTo>
                    <a:lnTo>
                      <a:pt x="228" y="1134"/>
                    </a:lnTo>
                    <a:lnTo>
                      <a:pt x="132" y="1827"/>
                    </a:lnTo>
                    <a:lnTo>
                      <a:pt x="61" y="2579"/>
                    </a:lnTo>
                    <a:lnTo>
                      <a:pt x="25" y="2949"/>
                    </a:lnTo>
                    <a:lnTo>
                      <a:pt x="1" y="3319"/>
                    </a:lnTo>
                    <a:lnTo>
                      <a:pt x="1" y="3677"/>
                    </a:lnTo>
                    <a:lnTo>
                      <a:pt x="1" y="4000"/>
                    </a:lnTo>
                    <a:lnTo>
                      <a:pt x="25" y="4298"/>
                    </a:lnTo>
                    <a:lnTo>
                      <a:pt x="61" y="4561"/>
                    </a:lnTo>
                    <a:lnTo>
                      <a:pt x="96" y="4752"/>
                    </a:lnTo>
                    <a:lnTo>
                      <a:pt x="156" y="4943"/>
                    </a:lnTo>
                    <a:lnTo>
                      <a:pt x="240" y="5134"/>
                    </a:lnTo>
                    <a:lnTo>
                      <a:pt x="323" y="5313"/>
                    </a:lnTo>
                    <a:lnTo>
                      <a:pt x="443" y="5528"/>
                    </a:lnTo>
                    <a:lnTo>
                      <a:pt x="562" y="5719"/>
                    </a:lnTo>
                    <a:lnTo>
                      <a:pt x="705" y="5910"/>
                    </a:lnTo>
                    <a:lnTo>
                      <a:pt x="861" y="6077"/>
                    </a:lnTo>
                    <a:lnTo>
                      <a:pt x="1028" y="6244"/>
                    </a:lnTo>
                    <a:lnTo>
                      <a:pt x="1207" y="6388"/>
                    </a:lnTo>
                    <a:lnTo>
                      <a:pt x="1386" y="6531"/>
                    </a:lnTo>
                    <a:lnTo>
                      <a:pt x="1589" y="6650"/>
                    </a:lnTo>
                    <a:lnTo>
                      <a:pt x="1780" y="6758"/>
                    </a:lnTo>
                    <a:lnTo>
                      <a:pt x="1995" y="6865"/>
                    </a:lnTo>
                    <a:lnTo>
                      <a:pt x="2210" y="6937"/>
                    </a:lnTo>
                    <a:lnTo>
                      <a:pt x="2437" y="7009"/>
                    </a:lnTo>
                    <a:lnTo>
                      <a:pt x="2663" y="7068"/>
                    </a:lnTo>
                    <a:lnTo>
                      <a:pt x="2890" y="7104"/>
                    </a:lnTo>
                    <a:lnTo>
                      <a:pt x="3129" y="7128"/>
                    </a:lnTo>
                    <a:lnTo>
                      <a:pt x="3368" y="7128"/>
                    </a:lnTo>
                    <a:lnTo>
                      <a:pt x="5529" y="7116"/>
                    </a:lnTo>
                    <a:lnTo>
                      <a:pt x="5851" y="16787"/>
                    </a:lnTo>
                    <a:lnTo>
                      <a:pt x="12490" y="16656"/>
                    </a:lnTo>
                    <a:lnTo>
                      <a:pt x="12490" y="3642"/>
                    </a:lnTo>
                    <a:lnTo>
                      <a:pt x="12502" y="3486"/>
                    </a:lnTo>
                    <a:lnTo>
                      <a:pt x="12490" y="3319"/>
                    </a:lnTo>
                    <a:lnTo>
                      <a:pt x="12478" y="3104"/>
                    </a:lnTo>
                    <a:lnTo>
                      <a:pt x="12442" y="2842"/>
                    </a:lnTo>
                    <a:lnTo>
                      <a:pt x="12382" y="2555"/>
                    </a:lnTo>
                    <a:lnTo>
                      <a:pt x="12334" y="2400"/>
                    </a:lnTo>
                    <a:lnTo>
                      <a:pt x="12287" y="2245"/>
                    </a:lnTo>
                    <a:lnTo>
                      <a:pt x="12227" y="2078"/>
                    </a:lnTo>
                    <a:lnTo>
                      <a:pt x="12155" y="1910"/>
                    </a:lnTo>
                    <a:lnTo>
                      <a:pt x="12072" y="1755"/>
                    </a:lnTo>
                    <a:lnTo>
                      <a:pt x="11976" y="1588"/>
                    </a:lnTo>
                    <a:lnTo>
                      <a:pt x="11869" y="1433"/>
                    </a:lnTo>
                    <a:lnTo>
                      <a:pt x="11749" y="1278"/>
                    </a:lnTo>
                    <a:lnTo>
                      <a:pt x="11606" y="1122"/>
                    </a:lnTo>
                    <a:lnTo>
                      <a:pt x="11451" y="979"/>
                    </a:lnTo>
                    <a:lnTo>
                      <a:pt x="11284" y="836"/>
                    </a:lnTo>
                    <a:lnTo>
                      <a:pt x="11105" y="705"/>
                    </a:lnTo>
                    <a:lnTo>
                      <a:pt x="10890" y="573"/>
                    </a:lnTo>
                    <a:lnTo>
                      <a:pt x="10675" y="466"/>
                    </a:lnTo>
                    <a:lnTo>
                      <a:pt x="10424" y="370"/>
                    </a:lnTo>
                    <a:lnTo>
                      <a:pt x="10161" y="275"/>
                    </a:lnTo>
                    <a:lnTo>
                      <a:pt x="9887" y="203"/>
                    </a:lnTo>
                    <a:lnTo>
                      <a:pt x="9576" y="143"/>
                    </a:lnTo>
                    <a:lnTo>
                      <a:pt x="9242" y="108"/>
                    </a:lnTo>
                    <a:lnTo>
                      <a:pt x="8896" y="84"/>
                    </a:lnTo>
                    <a:lnTo>
                      <a:pt x="7392" y="36"/>
                    </a:lnTo>
                    <a:lnTo>
                      <a:pt x="5899" y="12"/>
                    </a:lnTo>
                    <a:lnTo>
                      <a:pt x="44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8"/>
              <p:cNvSpPr/>
              <p:nvPr/>
            </p:nvSpPr>
            <p:spPr>
              <a:xfrm>
                <a:off x="8154964" y="2074287"/>
                <a:ext cx="399523" cy="995860"/>
              </a:xfrm>
              <a:custGeom>
                <a:avLst/>
                <a:gdLst/>
                <a:ahLst/>
                <a:cxnLst/>
                <a:rect l="l" t="t" r="r" b="b"/>
                <a:pathLst>
                  <a:path w="6711" h="16728" extrusionOk="0">
                    <a:moveTo>
                      <a:pt x="2973" y="1"/>
                    </a:moveTo>
                    <a:lnTo>
                      <a:pt x="2579" y="13"/>
                    </a:lnTo>
                    <a:lnTo>
                      <a:pt x="2567" y="25"/>
                    </a:lnTo>
                    <a:lnTo>
                      <a:pt x="2567" y="36"/>
                    </a:lnTo>
                    <a:lnTo>
                      <a:pt x="2567" y="48"/>
                    </a:lnTo>
                    <a:lnTo>
                      <a:pt x="2579" y="48"/>
                    </a:lnTo>
                    <a:lnTo>
                      <a:pt x="2949" y="36"/>
                    </a:lnTo>
                    <a:lnTo>
                      <a:pt x="3308" y="60"/>
                    </a:lnTo>
                    <a:lnTo>
                      <a:pt x="3678" y="96"/>
                    </a:lnTo>
                    <a:lnTo>
                      <a:pt x="3857" y="120"/>
                    </a:lnTo>
                    <a:lnTo>
                      <a:pt x="4036" y="156"/>
                    </a:lnTo>
                    <a:lnTo>
                      <a:pt x="4203" y="204"/>
                    </a:lnTo>
                    <a:lnTo>
                      <a:pt x="4382" y="251"/>
                    </a:lnTo>
                    <a:lnTo>
                      <a:pt x="4549" y="311"/>
                    </a:lnTo>
                    <a:lnTo>
                      <a:pt x="4728" y="383"/>
                    </a:lnTo>
                    <a:lnTo>
                      <a:pt x="4884" y="454"/>
                    </a:lnTo>
                    <a:lnTo>
                      <a:pt x="5051" y="538"/>
                    </a:lnTo>
                    <a:lnTo>
                      <a:pt x="5206" y="633"/>
                    </a:lnTo>
                    <a:lnTo>
                      <a:pt x="5361" y="741"/>
                    </a:lnTo>
                    <a:lnTo>
                      <a:pt x="5552" y="884"/>
                    </a:lnTo>
                    <a:lnTo>
                      <a:pt x="5743" y="1063"/>
                    </a:lnTo>
                    <a:lnTo>
                      <a:pt x="5910" y="1242"/>
                    </a:lnTo>
                    <a:lnTo>
                      <a:pt x="6066" y="1445"/>
                    </a:lnTo>
                    <a:lnTo>
                      <a:pt x="6197" y="1648"/>
                    </a:lnTo>
                    <a:lnTo>
                      <a:pt x="6304" y="1875"/>
                    </a:lnTo>
                    <a:lnTo>
                      <a:pt x="6400" y="2102"/>
                    </a:lnTo>
                    <a:lnTo>
                      <a:pt x="6436" y="2233"/>
                    </a:lnTo>
                    <a:lnTo>
                      <a:pt x="6460" y="2353"/>
                    </a:lnTo>
                    <a:lnTo>
                      <a:pt x="6495" y="2615"/>
                    </a:lnTo>
                    <a:lnTo>
                      <a:pt x="6531" y="2890"/>
                    </a:lnTo>
                    <a:lnTo>
                      <a:pt x="6567" y="3439"/>
                    </a:lnTo>
                    <a:lnTo>
                      <a:pt x="6615" y="4275"/>
                    </a:lnTo>
                    <a:lnTo>
                      <a:pt x="6639" y="5111"/>
                    </a:lnTo>
                    <a:lnTo>
                      <a:pt x="6663" y="6138"/>
                    </a:lnTo>
                    <a:lnTo>
                      <a:pt x="6675" y="7176"/>
                    </a:lnTo>
                    <a:lnTo>
                      <a:pt x="6687" y="9409"/>
                    </a:lnTo>
                    <a:lnTo>
                      <a:pt x="6675" y="11666"/>
                    </a:lnTo>
                    <a:lnTo>
                      <a:pt x="6651" y="13695"/>
                    </a:lnTo>
                    <a:lnTo>
                      <a:pt x="6639" y="15355"/>
                    </a:lnTo>
                    <a:lnTo>
                      <a:pt x="6639" y="16429"/>
                    </a:lnTo>
                    <a:lnTo>
                      <a:pt x="6639" y="16561"/>
                    </a:lnTo>
                    <a:lnTo>
                      <a:pt x="6639" y="16561"/>
                    </a:lnTo>
                    <a:lnTo>
                      <a:pt x="5994" y="16573"/>
                    </a:lnTo>
                    <a:lnTo>
                      <a:pt x="4406" y="16609"/>
                    </a:lnTo>
                    <a:lnTo>
                      <a:pt x="2496" y="16644"/>
                    </a:lnTo>
                    <a:lnTo>
                      <a:pt x="836" y="16668"/>
                    </a:lnTo>
                    <a:lnTo>
                      <a:pt x="287" y="16680"/>
                    </a:lnTo>
                    <a:lnTo>
                      <a:pt x="96" y="16680"/>
                    </a:lnTo>
                    <a:lnTo>
                      <a:pt x="24" y="16692"/>
                    </a:lnTo>
                    <a:lnTo>
                      <a:pt x="0" y="16692"/>
                    </a:lnTo>
                    <a:lnTo>
                      <a:pt x="0" y="16704"/>
                    </a:lnTo>
                    <a:lnTo>
                      <a:pt x="0" y="16716"/>
                    </a:lnTo>
                    <a:lnTo>
                      <a:pt x="12" y="16728"/>
                    </a:lnTo>
                    <a:lnTo>
                      <a:pt x="681" y="16716"/>
                    </a:lnTo>
                    <a:lnTo>
                      <a:pt x="2257" y="16680"/>
                    </a:lnTo>
                    <a:lnTo>
                      <a:pt x="4179" y="16644"/>
                    </a:lnTo>
                    <a:lnTo>
                      <a:pt x="5839" y="16609"/>
                    </a:lnTo>
                    <a:lnTo>
                      <a:pt x="6376" y="16597"/>
                    </a:lnTo>
                    <a:lnTo>
                      <a:pt x="6507" y="16609"/>
                    </a:lnTo>
                    <a:lnTo>
                      <a:pt x="6579" y="16609"/>
                    </a:lnTo>
                    <a:lnTo>
                      <a:pt x="6639" y="16597"/>
                    </a:lnTo>
                    <a:lnTo>
                      <a:pt x="6651" y="16597"/>
                    </a:lnTo>
                    <a:lnTo>
                      <a:pt x="6663" y="16585"/>
                    </a:lnTo>
                    <a:lnTo>
                      <a:pt x="6675" y="16573"/>
                    </a:lnTo>
                    <a:lnTo>
                      <a:pt x="6675" y="15665"/>
                    </a:lnTo>
                    <a:lnTo>
                      <a:pt x="6687" y="14113"/>
                    </a:lnTo>
                    <a:lnTo>
                      <a:pt x="6710" y="12119"/>
                    </a:lnTo>
                    <a:lnTo>
                      <a:pt x="6710" y="9875"/>
                    </a:lnTo>
                    <a:lnTo>
                      <a:pt x="6710" y="7606"/>
                    </a:lnTo>
                    <a:lnTo>
                      <a:pt x="6698" y="6544"/>
                    </a:lnTo>
                    <a:lnTo>
                      <a:pt x="6687" y="5481"/>
                    </a:lnTo>
                    <a:lnTo>
                      <a:pt x="6663" y="4585"/>
                    </a:lnTo>
                    <a:lnTo>
                      <a:pt x="6615" y="3702"/>
                    </a:lnTo>
                    <a:lnTo>
                      <a:pt x="6579" y="3093"/>
                    </a:lnTo>
                    <a:lnTo>
                      <a:pt x="6555" y="2795"/>
                    </a:lnTo>
                    <a:lnTo>
                      <a:pt x="6519" y="2484"/>
                    </a:lnTo>
                    <a:lnTo>
                      <a:pt x="6484" y="2293"/>
                    </a:lnTo>
                    <a:lnTo>
                      <a:pt x="6424" y="2090"/>
                    </a:lnTo>
                    <a:lnTo>
                      <a:pt x="6352" y="1899"/>
                    </a:lnTo>
                    <a:lnTo>
                      <a:pt x="6269" y="1720"/>
                    </a:lnTo>
                    <a:lnTo>
                      <a:pt x="6173" y="1541"/>
                    </a:lnTo>
                    <a:lnTo>
                      <a:pt x="6054" y="1374"/>
                    </a:lnTo>
                    <a:lnTo>
                      <a:pt x="5934" y="1218"/>
                    </a:lnTo>
                    <a:lnTo>
                      <a:pt x="5791" y="1063"/>
                    </a:lnTo>
                    <a:lnTo>
                      <a:pt x="5672" y="944"/>
                    </a:lnTo>
                    <a:lnTo>
                      <a:pt x="5540" y="836"/>
                    </a:lnTo>
                    <a:lnTo>
                      <a:pt x="5409" y="729"/>
                    </a:lnTo>
                    <a:lnTo>
                      <a:pt x="5266" y="633"/>
                    </a:lnTo>
                    <a:lnTo>
                      <a:pt x="5122" y="550"/>
                    </a:lnTo>
                    <a:lnTo>
                      <a:pt x="4979" y="466"/>
                    </a:lnTo>
                    <a:lnTo>
                      <a:pt x="4824" y="395"/>
                    </a:lnTo>
                    <a:lnTo>
                      <a:pt x="4669" y="323"/>
                    </a:lnTo>
                    <a:lnTo>
                      <a:pt x="4514" y="263"/>
                    </a:lnTo>
                    <a:lnTo>
                      <a:pt x="4358" y="216"/>
                    </a:lnTo>
                    <a:lnTo>
                      <a:pt x="4024" y="120"/>
                    </a:lnTo>
                    <a:lnTo>
                      <a:pt x="3690" y="60"/>
                    </a:lnTo>
                    <a:lnTo>
                      <a:pt x="3355" y="25"/>
                    </a:lnTo>
                    <a:lnTo>
                      <a:pt x="3164" y="13"/>
                    </a:lnTo>
                    <a:lnTo>
                      <a:pt x="297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8"/>
              <p:cNvSpPr/>
              <p:nvPr/>
            </p:nvSpPr>
            <p:spPr>
              <a:xfrm>
                <a:off x="8126508" y="2261931"/>
                <a:ext cx="12145" cy="277302"/>
              </a:xfrm>
              <a:custGeom>
                <a:avLst/>
                <a:gdLst/>
                <a:ahLst/>
                <a:cxnLst/>
                <a:rect l="l" t="t" r="r" b="b"/>
                <a:pathLst>
                  <a:path w="204" h="4658" extrusionOk="0">
                    <a:moveTo>
                      <a:pt x="13" y="1"/>
                    </a:moveTo>
                    <a:lnTo>
                      <a:pt x="1" y="13"/>
                    </a:lnTo>
                    <a:lnTo>
                      <a:pt x="25" y="920"/>
                    </a:lnTo>
                    <a:lnTo>
                      <a:pt x="60" y="1827"/>
                    </a:lnTo>
                    <a:lnTo>
                      <a:pt x="144" y="3630"/>
                    </a:lnTo>
                    <a:lnTo>
                      <a:pt x="168" y="4633"/>
                    </a:lnTo>
                    <a:lnTo>
                      <a:pt x="180" y="4657"/>
                    </a:lnTo>
                    <a:lnTo>
                      <a:pt x="204" y="4657"/>
                    </a:lnTo>
                    <a:lnTo>
                      <a:pt x="204" y="4633"/>
                    </a:lnTo>
                    <a:lnTo>
                      <a:pt x="180" y="3738"/>
                    </a:lnTo>
                    <a:lnTo>
                      <a:pt x="144" y="2830"/>
                    </a:lnTo>
                    <a:lnTo>
                      <a:pt x="72" y="1027"/>
                    </a:lnTo>
                    <a:lnTo>
                      <a:pt x="37" y="13"/>
                    </a:lnTo>
                    <a:lnTo>
                      <a:pt x="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8"/>
              <p:cNvSpPr/>
              <p:nvPr/>
            </p:nvSpPr>
            <p:spPr>
              <a:xfrm>
                <a:off x="8662473" y="3078646"/>
                <a:ext cx="399523" cy="12859"/>
              </a:xfrm>
              <a:custGeom>
                <a:avLst/>
                <a:gdLst/>
                <a:ahLst/>
                <a:cxnLst/>
                <a:rect l="l" t="t" r="r" b="b"/>
                <a:pathLst>
                  <a:path w="6711" h="216" extrusionOk="0">
                    <a:moveTo>
                      <a:pt x="0" y="0"/>
                    </a:moveTo>
                    <a:lnTo>
                      <a:pt x="0" y="12"/>
                    </a:lnTo>
                    <a:lnTo>
                      <a:pt x="0" y="24"/>
                    </a:lnTo>
                    <a:lnTo>
                      <a:pt x="12" y="36"/>
                    </a:lnTo>
                    <a:lnTo>
                      <a:pt x="2615" y="108"/>
                    </a:lnTo>
                    <a:lnTo>
                      <a:pt x="5230" y="179"/>
                    </a:lnTo>
                    <a:lnTo>
                      <a:pt x="6698" y="215"/>
                    </a:lnTo>
                    <a:lnTo>
                      <a:pt x="6710" y="215"/>
                    </a:lnTo>
                    <a:lnTo>
                      <a:pt x="6710" y="203"/>
                    </a:lnTo>
                    <a:lnTo>
                      <a:pt x="6710" y="191"/>
                    </a:lnTo>
                    <a:lnTo>
                      <a:pt x="6698" y="179"/>
                    </a:lnTo>
                    <a:lnTo>
                      <a:pt x="4096" y="108"/>
                    </a:lnTo>
                    <a:lnTo>
                      <a:pt x="1481" y="36"/>
                    </a:lnTo>
                    <a:lnTo>
                      <a:pt x="12" y="0"/>
                    </a:lnTo>
                    <a:close/>
                  </a:path>
                </a:pathLst>
              </a:custGeom>
              <a:solidFill>
                <a:srgbClr val="B9C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8"/>
              <p:cNvSpPr/>
              <p:nvPr/>
            </p:nvSpPr>
            <p:spPr>
              <a:xfrm>
                <a:off x="8739209" y="1504271"/>
                <a:ext cx="281529" cy="191218"/>
              </a:xfrm>
              <a:custGeom>
                <a:avLst/>
                <a:gdLst/>
                <a:ahLst/>
                <a:cxnLst/>
                <a:rect l="l" t="t" r="r" b="b"/>
                <a:pathLst>
                  <a:path w="4729" h="3212" extrusionOk="0">
                    <a:moveTo>
                      <a:pt x="1756" y="0"/>
                    </a:moveTo>
                    <a:lnTo>
                      <a:pt x="1" y="1158"/>
                    </a:lnTo>
                    <a:lnTo>
                      <a:pt x="908" y="2197"/>
                    </a:lnTo>
                    <a:lnTo>
                      <a:pt x="1529" y="2901"/>
                    </a:lnTo>
                    <a:lnTo>
                      <a:pt x="1792" y="3212"/>
                    </a:lnTo>
                    <a:lnTo>
                      <a:pt x="1827" y="3188"/>
                    </a:lnTo>
                    <a:lnTo>
                      <a:pt x="1911" y="3104"/>
                    </a:lnTo>
                    <a:lnTo>
                      <a:pt x="2245" y="2818"/>
                    </a:lnTo>
                    <a:lnTo>
                      <a:pt x="3248" y="1958"/>
                    </a:lnTo>
                    <a:lnTo>
                      <a:pt x="4729" y="717"/>
                    </a:lnTo>
                    <a:lnTo>
                      <a:pt x="1756"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8"/>
              <p:cNvSpPr/>
              <p:nvPr/>
            </p:nvSpPr>
            <p:spPr>
              <a:xfrm>
                <a:off x="8839461" y="1350025"/>
                <a:ext cx="211162" cy="70427"/>
              </a:xfrm>
              <a:custGeom>
                <a:avLst/>
                <a:gdLst/>
                <a:ahLst/>
                <a:cxnLst/>
                <a:rect l="l" t="t" r="r" b="b"/>
                <a:pathLst>
                  <a:path w="3547" h="1183" extrusionOk="0">
                    <a:moveTo>
                      <a:pt x="1552" y="0"/>
                    </a:moveTo>
                    <a:lnTo>
                      <a:pt x="1325" y="24"/>
                    </a:lnTo>
                    <a:lnTo>
                      <a:pt x="1099" y="48"/>
                    </a:lnTo>
                    <a:lnTo>
                      <a:pt x="872" y="84"/>
                    </a:lnTo>
                    <a:lnTo>
                      <a:pt x="645" y="132"/>
                    </a:lnTo>
                    <a:lnTo>
                      <a:pt x="430" y="191"/>
                    </a:lnTo>
                    <a:lnTo>
                      <a:pt x="215" y="263"/>
                    </a:lnTo>
                    <a:lnTo>
                      <a:pt x="0" y="347"/>
                    </a:lnTo>
                    <a:lnTo>
                      <a:pt x="72" y="884"/>
                    </a:lnTo>
                    <a:lnTo>
                      <a:pt x="1696" y="1182"/>
                    </a:lnTo>
                    <a:lnTo>
                      <a:pt x="3451" y="741"/>
                    </a:lnTo>
                    <a:lnTo>
                      <a:pt x="3546" y="347"/>
                    </a:lnTo>
                    <a:lnTo>
                      <a:pt x="3331" y="275"/>
                    </a:lnTo>
                    <a:lnTo>
                      <a:pt x="3116" y="203"/>
                    </a:lnTo>
                    <a:lnTo>
                      <a:pt x="2902" y="144"/>
                    </a:lnTo>
                    <a:lnTo>
                      <a:pt x="2675" y="84"/>
                    </a:lnTo>
                    <a:lnTo>
                      <a:pt x="2460" y="48"/>
                    </a:lnTo>
                    <a:lnTo>
                      <a:pt x="2233" y="24"/>
                    </a:lnTo>
                    <a:lnTo>
                      <a:pt x="2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8"/>
              <p:cNvSpPr/>
              <p:nvPr/>
            </p:nvSpPr>
            <p:spPr>
              <a:xfrm>
                <a:off x="8838032" y="1372052"/>
                <a:ext cx="212591" cy="263729"/>
              </a:xfrm>
              <a:custGeom>
                <a:avLst/>
                <a:gdLst/>
                <a:ahLst/>
                <a:cxnLst/>
                <a:rect l="l" t="t" r="r" b="b"/>
                <a:pathLst>
                  <a:path w="3571" h="4430" extrusionOk="0">
                    <a:moveTo>
                      <a:pt x="0" y="0"/>
                    </a:moveTo>
                    <a:lnTo>
                      <a:pt x="0" y="3594"/>
                    </a:lnTo>
                    <a:lnTo>
                      <a:pt x="12" y="3666"/>
                    </a:lnTo>
                    <a:lnTo>
                      <a:pt x="24" y="3749"/>
                    </a:lnTo>
                    <a:lnTo>
                      <a:pt x="48" y="3821"/>
                    </a:lnTo>
                    <a:lnTo>
                      <a:pt x="84" y="3881"/>
                    </a:lnTo>
                    <a:lnTo>
                      <a:pt x="132" y="3940"/>
                    </a:lnTo>
                    <a:lnTo>
                      <a:pt x="179" y="4000"/>
                    </a:lnTo>
                    <a:lnTo>
                      <a:pt x="239" y="4048"/>
                    </a:lnTo>
                    <a:lnTo>
                      <a:pt x="311" y="4084"/>
                    </a:lnTo>
                    <a:lnTo>
                      <a:pt x="490" y="4167"/>
                    </a:lnTo>
                    <a:lnTo>
                      <a:pt x="669" y="4239"/>
                    </a:lnTo>
                    <a:lnTo>
                      <a:pt x="860" y="4299"/>
                    </a:lnTo>
                    <a:lnTo>
                      <a:pt x="1039" y="4346"/>
                    </a:lnTo>
                    <a:lnTo>
                      <a:pt x="1218" y="4382"/>
                    </a:lnTo>
                    <a:lnTo>
                      <a:pt x="1409" y="4418"/>
                    </a:lnTo>
                    <a:lnTo>
                      <a:pt x="1588" y="4430"/>
                    </a:lnTo>
                    <a:lnTo>
                      <a:pt x="1958" y="4430"/>
                    </a:lnTo>
                    <a:lnTo>
                      <a:pt x="2137" y="4406"/>
                    </a:lnTo>
                    <a:lnTo>
                      <a:pt x="2329" y="4382"/>
                    </a:lnTo>
                    <a:lnTo>
                      <a:pt x="2508" y="4346"/>
                    </a:lnTo>
                    <a:lnTo>
                      <a:pt x="2699" y="4299"/>
                    </a:lnTo>
                    <a:lnTo>
                      <a:pt x="2878" y="4239"/>
                    </a:lnTo>
                    <a:lnTo>
                      <a:pt x="3069" y="4167"/>
                    </a:lnTo>
                    <a:lnTo>
                      <a:pt x="3248" y="4084"/>
                    </a:lnTo>
                    <a:lnTo>
                      <a:pt x="3320" y="4048"/>
                    </a:lnTo>
                    <a:lnTo>
                      <a:pt x="3391" y="4000"/>
                    </a:lnTo>
                    <a:lnTo>
                      <a:pt x="3439" y="3940"/>
                    </a:lnTo>
                    <a:lnTo>
                      <a:pt x="3487" y="3881"/>
                    </a:lnTo>
                    <a:lnTo>
                      <a:pt x="3522" y="3809"/>
                    </a:lnTo>
                    <a:lnTo>
                      <a:pt x="3546" y="3737"/>
                    </a:lnTo>
                    <a:lnTo>
                      <a:pt x="3570" y="3666"/>
                    </a:lnTo>
                    <a:lnTo>
                      <a:pt x="3570" y="3582"/>
                    </a:lnTo>
                    <a:lnTo>
                      <a:pt x="3570" y="0"/>
                    </a:lnTo>
                    <a:lnTo>
                      <a:pt x="3343" y="120"/>
                    </a:lnTo>
                    <a:lnTo>
                      <a:pt x="3105" y="227"/>
                    </a:lnTo>
                    <a:lnTo>
                      <a:pt x="2878" y="311"/>
                    </a:lnTo>
                    <a:lnTo>
                      <a:pt x="2651" y="382"/>
                    </a:lnTo>
                    <a:lnTo>
                      <a:pt x="2424" y="442"/>
                    </a:lnTo>
                    <a:lnTo>
                      <a:pt x="2197" y="478"/>
                    </a:lnTo>
                    <a:lnTo>
                      <a:pt x="1970" y="502"/>
                    </a:lnTo>
                    <a:lnTo>
                      <a:pt x="1743" y="514"/>
                    </a:lnTo>
                    <a:lnTo>
                      <a:pt x="1517" y="502"/>
                    </a:lnTo>
                    <a:lnTo>
                      <a:pt x="1302" y="478"/>
                    </a:lnTo>
                    <a:lnTo>
                      <a:pt x="1087" y="442"/>
                    </a:lnTo>
                    <a:lnTo>
                      <a:pt x="860" y="382"/>
                    </a:lnTo>
                    <a:lnTo>
                      <a:pt x="645" y="311"/>
                    </a:lnTo>
                    <a:lnTo>
                      <a:pt x="430" y="227"/>
                    </a:lnTo>
                    <a:lnTo>
                      <a:pt x="215" y="12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8"/>
              <p:cNvSpPr/>
              <p:nvPr/>
            </p:nvSpPr>
            <p:spPr>
              <a:xfrm>
                <a:off x="8776179" y="1420391"/>
                <a:ext cx="164250" cy="152879"/>
              </a:xfrm>
              <a:custGeom>
                <a:avLst/>
                <a:gdLst/>
                <a:ahLst/>
                <a:cxnLst/>
                <a:rect l="l" t="t" r="r" b="b"/>
                <a:pathLst>
                  <a:path w="2759" h="2568" extrusionOk="0">
                    <a:moveTo>
                      <a:pt x="1254" y="0"/>
                    </a:moveTo>
                    <a:lnTo>
                      <a:pt x="1027" y="24"/>
                    </a:lnTo>
                    <a:lnTo>
                      <a:pt x="920" y="36"/>
                    </a:lnTo>
                    <a:lnTo>
                      <a:pt x="812" y="60"/>
                    </a:lnTo>
                    <a:lnTo>
                      <a:pt x="717" y="108"/>
                    </a:lnTo>
                    <a:lnTo>
                      <a:pt x="621" y="156"/>
                    </a:lnTo>
                    <a:lnTo>
                      <a:pt x="514" y="227"/>
                    </a:lnTo>
                    <a:lnTo>
                      <a:pt x="430" y="311"/>
                    </a:lnTo>
                    <a:lnTo>
                      <a:pt x="359" y="406"/>
                    </a:lnTo>
                    <a:lnTo>
                      <a:pt x="287" y="514"/>
                    </a:lnTo>
                    <a:lnTo>
                      <a:pt x="227" y="633"/>
                    </a:lnTo>
                    <a:lnTo>
                      <a:pt x="180" y="752"/>
                    </a:lnTo>
                    <a:lnTo>
                      <a:pt x="108" y="991"/>
                    </a:lnTo>
                    <a:lnTo>
                      <a:pt x="48" y="1242"/>
                    </a:lnTo>
                    <a:lnTo>
                      <a:pt x="24" y="1385"/>
                    </a:lnTo>
                    <a:lnTo>
                      <a:pt x="13" y="1540"/>
                    </a:lnTo>
                    <a:lnTo>
                      <a:pt x="1" y="1696"/>
                    </a:lnTo>
                    <a:lnTo>
                      <a:pt x="1" y="1863"/>
                    </a:lnTo>
                    <a:lnTo>
                      <a:pt x="13" y="2042"/>
                    </a:lnTo>
                    <a:lnTo>
                      <a:pt x="36" y="2245"/>
                    </a:lnTo>
                    <a:lnTo>
                      <a:pt x="60" y="2293"/>
                    </a:lnTo>
                    <a:lnTo>
                      <a:pt x="84" y="2340"/>
                    </a:lnTo>
                    <a:lnTo>
                      <a:pt x="120" y="2400"/>
                    </a:lnTo>
                    <a:lnTo>
                      <a:pt x="180" y="2460"/>
                    </a:lnTo>
                    <a:lnTo>
                      <a:pt x="263" y="2508"/>
                    </a:lnTo>
                    <a:lnTo>
                      <a:pt x="359" y="2543"/>
                    </a:lnTo>
                    <a:lnTo>
                      <a:pt x="418" y="2555"/>
                    </a:lnTo>
                    <a:lnTo>
                      <a:pt x="478" y="2567"/>
                    </a:lnTo>
                    <a:lnTo>
                      <a:pt x="609" y="2567"/>
                    </a:lnTo>
                    <a:lnTo>
                      <a:pt x="717" y="2555"/>
                    </a:lnTo>
                    <a:lnTo>
                      <a:pt x="812" y="2543"/>
                    </a:lnTo>
                    <a:lnTo>
                      <a:pt x="884" y="2520"/>
                    </a:lnTo>
                    <a:lnTo>
                      <a:pt x="992" y="2484"/>
                    </a:lnTo>
                    <a:lnTo>
                      <a:pt x="1027" y="2460"/>
                    </a:lnTo>
                    <a:lnTo>
                      <a:pt x="1147" y="2317"/>
                    </a:lnTo>
                    <a:lnTo>
                      <a:pt x="1254" y="2149"/>
                    </a:lnTo>
                    <a:lnTo>
                      <a:pt x="1350" y="1982"/>
                    </a:lnTo>
                    <a:lnTo>
                      <a:pt x="1409" y="1803"/>
                    </a:lnTo>
                    <a:lnTo>
                      <a:pt x="1445" y="1612"/>
                    </a:lnTo>
                    <a:lnTo>
                      <a:pt x="1469" y="1421"/>
                    </a:lnTo>
                    <a:lnTo>
                      <a:pt x="1469" y="1230"/>
                    </a:lnTo>
                    <a:lnTo>
                      <a:pt x="1433" y="1027"/>
                    </a:lnTo>
                    <a:lnTo>
                      <a:pt x="1600" y="1039"/>
                    </a:lnTo>
                    <a:lnTo>
                      <a:pt x="1768" y="1027"/>
                    </a:lnTo>
                    <a:lnTo>
                      <a:pt x="1923" y="991"/>
                    </a:lnTo>
                    <a:lnTo>
                      <a:pt x="2078" y="944"/>
                    </a:lnTo>
                    <a:lnTo>
                      <a:pt x="2233" y="872"/>
                    </a:lnTo>
                    <a:lnTo>
                      <a:pt x="2377" y="788"/>
                    </a:lnTo>
                    <a:lnTo>
                      <a:pt x="2508" y="693"/>
                    </a:lnTo>
                    <a:lnTo>
                      <a:pt x="2627" y="573"/>
                    </a:lnTo>
                    <a:lnTo>
                      <a:pt x="2663" y="514"/>
                    </a:lnTo>
                    <a:lnTo>
                      <a:pt x="2699" y="454"/>
                    </a:lnTo>
                    <a:lnTo>
                      <a:pt x="2735" y="394"/>
                    </a:lnTo>
                    <a:lnTo>
                      <a:pt x="2759" y="335"/>
                    </a:lnTo>
                    <a:lnTo>
                      <a:pt x="2759" y="263"/>
                    </a:lnTo>
                    <a:lnTo>
                      <a:pt x="2759" y="203"/>
                    </a:lnTo>
                    <a:lnTo>
                      <a:pt x="2735" y="144"/>
                    </a:lnTo>
                    <a:lnTo>
                      <a:pt x="2699" y="96"/>
                    </a:lnTo>
                    <a:lnTo>
                      <a:pt x="2639" y="60"/>
                    </a:lnTo>
                    <a:lnTo>
                      <a:pt x="2580" y="36"/>
                    </a:lnTo>
                    <a:lnTo>
                      <a:pt x="2508" y="24"/>
                    </a:lnTo>
                    <a:lnTo>
                      <a:pt x="2436" y="24"/>
                    </a:lnTo>
                    <a:lnTo>
                      <a:pt x="1481"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8"/>
              <p:cNvSpPr/>
              <p:nvPr/>
            </p:nvSpPr>
            <p:spPr>
              <a:xfrm>
                <a:off x="9022819" y="1418962"/>
                <a:ext cx="93168" cy="103825"/>
              </a:xfrm>
              <a:custGeom>
                <a:avLst/>
                <a:gdLst/>
                <a:ahLst/>
                <a:cxnLst/>
                <a:rect l="l" t="t" r="r" b="b"/>
                <a:pathLst>
                  <a:path w="1565" h="1744" extrusionOk="0">
                    <a:moveTo>
                      <a:pt x="610" y="0"/>
                    </a:moveTo>
                    <a:lnTo>
                      <a:pt x="502" y="24"/>
                    </a:lnTo>
                    <a:lnTo>
                      <a:pt x="395" y="48"/>
                    </a:lnTo>
                    <a:lnTo>
                      <a:pt x="299" y="96"/>
                    </a:lnTo>
                    <a:lnTo>
                      <a:pt x="204" y="144"/>
                    </a:lnTo>
                    <a:lnTo>
                      <a:pt x="108" y="215"/>
                    </a:lnTo>
                    <a:lnTo>
                      <a:pt x="36" y="299"/>
                    </a:lnTo>
                    <a:lnTo>
                      <a:pt x="1" y="335"/>
                    </a:lnTo>
                    <a:lnTo>
                      <a:pt x="1" y="382"/>
                    </a:lnTo>
                    <a:lnTo>
                      <a:pt x="1" y="418"/>
                    </a:lnTo>
                    <a:lnTo>
                      <a:pt x="36" y="466"/>
                    </a:lnTo>
                    <a:lnTo>
                      <a:pt x="72" y="490"/>
                    </a:lnTo>
                    <a:lnTo>
                      <a:pt x="120" y="502"/>
                    </a:lnTo>
                    <a:lnTo>
                      <a:pt x="156" y="490"/>
                    </a:lnTo>
                    <a:lnTo>
                      <a:pt x="204" y="466"/>
                    </a:lnTo>
                    <a:lnTo>
                      <a:pt x="251" y="406"/>
                    </a:lnTo>
                    <a:lnTo>
                      <a:pt x="311" y="359"/>
                    </a:lnTo>
                    <a:lnTo>
                      <a:pt x="371" y="323"/>
                    </a:lnTo>
                    <a:lnTo>
                      <a:pt x="430" y="287"/>
                    </a:lnTo>
                    <a:lnTo>
                      <a:pt x="502" y="263"/>
                    </a:lnTo>
                    <a:lnTo>
                      <a:pt x="562" y="251"/>
                    </a:lnTo>
                    <a:lnTo>
                      <a:pt x="633" y="239"/>
                    </a:lnTo>
                    <a:lnTo>
                      <a:pt x="777" y="239"/>
                    </a:lnTo>
                    <a:lnTo>
                      <a:pt x="848" y="251"/>
                    </a:lnTo>
                    <a:lnTo>
                      <a:pt x="920" y="275"/>
                    </a:lnTo>
                    <a:lnTo>
                      <a:pt x="980" y="299"/>
                    </a:lnTo>
                    <a:lnTo>
                      <a:pt x="1039" y="335"/>
                    </a:lnTo>
                    <a:lnTo>
                      <a:pt x="1099" y="382"/>
                    </a:lnTo>
                    <a:lnTo>
                      <a:pt x="1147" y="430"/>
                    </a:lnTo>
                    <a:lnTo>
                      <a:pt x="1195" y="478"/>
                    </a:lnTo>
                    <a:lnTo>
                      <a:pt x="1230" y="538"/>
                    </a:lnTo>
                    <a:lnTo>
                      <a:pt x="1266" y="609"/>
                    </a:lnTo>
                    <a:lnTo>
                      <a:pt x="1290" y="669"/>
                    </a:lnTo>
                    <a:lnTo>
                      <a:pt x="1314" y="741"/>
                    </a:lnTo>
                    <a:lnTo>
                      <a:pt x="1326" y="800"/>
                    </a:lnTo>
                    <a:lnTo>
                      <a:pt x="1326" y="872"/>
                    </a:lnTo>
                    <a:lnTo>
                      <a:pt x="1314" y="1003"/>
                    </a:lnTo>
                    <a:lnTo>
                      <a:pt x="1266" y="1135"/>
                    </a:lnTo>
                    <a:lnTo>
                      <a:pt x="1230" y="1194"/>
                    </a:lnTo>
                    <a:lnTo>
                      <a:pt x="1195" y="1254"/>
                    </a:lnTo>
                    <a:lnTo>
                      <a:pt x="1159" y="1302"/>
                    </a:lnTo>
                    <a:lnTo>
                      <a:pt x="1111" y="1362"/>
                    </a:lnTo>
                    <a:lnTo>
                      <a:pt x="1051" y="1397"/>
                    </a:lnTo>
                    <a:lnTo>
                      <a:pt x="992" y="1433"/>
                    </a:lnTo>
                    <a:lnTo>
                      <a:pt x="908" y="1469"/>
                    </a:lnTo>
                    <a:lnTo>
                      <a:pt x="824" y="1493"/>
                    </a:lnTo>
                    <a:lnTo>
                      <a:pt x="741" y="1505"/>
                    </a:lnTo>
                    <a:lnTo>
                      <a:pt x="657" y="1505"/>
                    </a:lnTo>
                    <a:lnTo>
                      <a:pt x="574" y="1493"/>
                    </a:lnTo>
                    <a:lnTo>
                      <a:pt x="490" y="1469"/>
                    </a:lnTo>
                    <a:lnTo>
                      <a:pt x="407" y="1445"/>
                    </a:lnTo>
                    <a:lnTo>
                      <a:pt x="335" y="1397"/>
                    </a:lnTo>
                    <a:lnTo>
                      <a:pt x="287" y="1385"/>
                    </a:lnTo>
                    <a:lnTo>
                      <a:pt x="239" y="1385"/>
                    </a:lnTo>
                    <a:lnTo>
                      <a:pt x="204" y="1409"/>
                    </a:lnTo>
                    <a:lnTo>
                      <a:pt x="180" y="1445"/>
                    </a:lnTo>
                    <a:lnTo>
                      <a:pt x="156" y="1481"/>
                    </a:lnTo>
                    <a:lnTo>
                      <a:pt x="156" y="1529"/>
                    </a:lnTo>
                    <a:lnTo>
                      <a:pt x="180" y="1576"/>
                    </a:lnTo>
                    <a:lnTo>
                      <a:pt x="216" y="1612"/>
                    </a:lnTo>
                    <a:lnTo>
                      <a:pt x="299" y="1660"/>
                    </a:lnTo>
                    <a:lnTo>
                      <a:pt x="395" y="1696"/>
                    </a:lnTo>
                    <a:lnTo>
                      <a:pt x="490" y="1720"/>
                    </a:lnTo>
                    <a:lnTo>
                      <a:pt x="598" y="1744"/>
                    </a:lnTo>
                    <a:lnTo>
                      <a:pt x="801" y="1744"/>
                    </a:lnTo>
                    <a:lnTo>
                      <a:pt x="896" y="1720"/>
                    </a:lnTo>
                    <a:lnTo>
                      <a:pt x="992" y="1696"/>
                    </a:lnTo>
                    <a:lnTo>
                      <a:pt x="1087" y="1648"/>
                    </a:lnTo>
                    <a:lnTo>
                      <a:pt x="1171" y="1600"/>
                    </a:lnTo>
                    <a:lnTo>
                      <a:pt x="1254" y="1541"/>
                    </a:lnTo>
                    <a:lnTo>
                      <a:pt x="1326" y="1481"/>
                    </a:lnTo>
                    <a:lnTo>
                      <a:pt x="1386" y="1397"/>
                    </a:lnTo>
                    <a:lnTo>
                      <a:pt x="1445" y="1326"/>
                    </a:lnTo>
                    <a:lnTo>
                      <a:pt x="1481" y="1230"/>
                    </a:lnTo>
                    <a:lnTo>
                      <a:pt x="1517" y="1135"/>
                    </a:lnTo>
                    <a:lnTo>
                      <a:pt x="1553" y="1051"/>
                    </a:lnTo>
                    <a:lnTo>
                      <a:pt x="1565" y="956"/>
                    </a:lnTo>
                    <a:lnTo>
                      <a:pt x="1565" y="860"/>
                    </a:lnTo>
                    <a:lnTo>
                      <a:pt x="1553" y="765"/>
                    </a:lnTo>
                    <a:lnTo>
                      <a:pt x="1541" y="669"/>
                    </a:lnTo>
                    <a:lnTo>
                      <a:pt x="1517" y="585"/>
                    </a:lnTo>
                    <a:lnTo>
                      <a:pt x="1481" y="502"/>
                    </a:lnTo>
                    <a:lnTo>
                      <a:pt x="1433" y="418"/>
                    </a:lnTo>
                    <a:lnTo>
                      <a:pt x="1386" y="335"/>
                    </a:lnTo>
                    <a:lnTo>
                      <a:pt x="1326" y="263"/>
                    </a:lnTo>
                    <a:lnTo>
                      <a:pt x="1254" y="203"/>
                    </a:lnTo>
                    <a:lnTo>
                      <a:pt x="1183" y="144"/>
                    </a:lnTo>
                    <a:lnTo>
                      <a:pt x="1099" y="96"/>
                    </a:lnTo>
                    <a:lnTo>
                      <a:pt x="1015" y="60"/>
                    </a:lnTo>
                    <a:lnTo>
                      <a:pt x="920" y="24"/>
                    </a:lnTo>
                    <a:lnTo>
                      <a:pt x="836" y="12"/>
                    </a:lnTo>
                    <a:lnTo>
                      <a:pt x="7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8"/>
              <p:cNvSpPr/>
              <p:nvPr/>
            </p:nvSpPr>
            <p:spPr>
              <a:xfrm>
                <a:off x="9023534" y="1451645"/>
                <a:ext cx="52686" cy="49114"/>
              </a:xfrm>
              <a:custGeom>
                <a:avLst/>
                <a:gdLst/>
                <a:ahLst/>
                <a:cxnLst/>
                <a:rect l="l" t="t" r="r" b="b"/>
                <a:pathLst>
                  <a:path w="885" h="825" extrusionOk="0">
                    <a:moveTo>
                      <a:pt x="514" y="1"/>
                    </a:moveTo>
                    <a:lnTo>
                      <a:pt x="466" y="13"/>
                    </a:lnTo>
                    <a:lnTo>
                      <a:pt x="466" y="25"/>
                    </a:lnTo>
                    <a:lnTo>
                      <a:pt x="406" y="25"/>
                    </a:lnTo>
                    <a:lnTo>
                      <a:pt x="335" y="36"/>
                    </a:lnTo>
                    <a:lnTo>
                      <a:pt x="275" y="60"/>
                    </a:lnTo>
                    <a:lnTo>
                      <a:pt x="215" y="84"/>
                    </a:lnTo>
                    <a:lnTo>
                      <a:pt x="168" y="120"/>
                    </a:lnTo>
                    <a:lnTo>
                      <a:pt x="120" y="156"/>
                    </a:lnTo>
                    <a:lnTo>
                      <a:pt x="72" y="204"/>
                    </a:lnTo>
                    <a:lnTo>
                      <a:pt x="36" y="263"/>
                    </a:lnTo>
                    <a:lnTo>
                      <a:pt x="12" y="323"/>
                    </a:lnTo>
                    <a:lnTo>
                      <a:pt x="1" y="383"/>
                    </a:lnTo>
                    <a:lnTo>
                      <a:pt x="1" y="442"/>
                    </a:lnTo>
                    <a:lnTo>
                      <a:pt x="1" y="514"/>
                    </a:lnTo>
                    <a:lnTo>
                      <a:pt x="12" y="574"/>
                    </a:lnTo>
                    <a:lnTo>
                      <a:pt x="36" y="633"/>
                    </a:lnTo>
                    <a:lnTo>
                      <a:pt x="72" y="681"/>
                    </a:lnTo>
                    <a:lnTo>
                      <a:pt x="120" y="729"/>
                    </a:lnTo>
                    <a:lnTo>
                      <a:pt x="168" y="777"/>
                    </a:lnTo>
                    <a:lnTo>
                      <a:pt x="227" y="801"/>
                    </a:lnTo>
                    <a:lnTo>
                      <a:pt x="299" y="824"/>
                    </a:lnTo>
                    <a:lnTo>
                      <a:pt x="430" y="824"/>
                    </a:lnTo>
                    <a:lnTo>
                      <a:pt x="502" y="813"/>
                    </a:lnTo>
                    <a:lnTo>
                      <a:pt x="562" y="789"/>
                    </a:lnTo>
                    <a:lnTo>
                      <a:pt x="633" y="765"/>
                    </a:lnTo>
                    <a:lnTo>
                      <a:pt x="705" y="717"/>
                    </a:lnTo>
                    <a:lnTo>
                      <a:pt x="777" y="645"/>
                    </a:lnTo>
                    <a:lnTo>
                      <a:pt x="824" y="574"/>
                    </a:lnTo>
                    <a:lnTo>
                      <a:pt x="872" y="478"/>
                    </a:lnTo>
                    <a:lnTo>
                      <a:pt x="884" y="395"/>
                    </a:lnTo>
                    <a:lnTo>
                      <a:pt x="884" y="299"/>
                    </a:lnTo>
                    <a:lnTo>
                      <a:pt x="860" y="204"/>
                    </a:lnTo>
                    <a:lnTo>
                      <a:pt x="812" y="120"/>
                    </a:lnTo>
                    <a:lnTo>
                      <a:pt x="741" y="60"/>
                    </a:lnTo>
                    <a:lnTo>
                      <a:pt x="657" y="13"/>
                    </a:lnTo>
                    <a:lnTo>
                      <a:pt x="562"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8"/>
              <p:cNvSpPr/>
              <p:nvPr/>
            </p:nvSpPr>
            <p:spPr>
              <a:xfrm>
                <a:off x="9023534" y="1451645"/>
                <a:ext cx="52686" cy="49114"/>
              </a:xfrm>
              <a:custGeom>
                <a:avLst/>
                <a:gdLst/>
                <a:ahLst/>
                <a:cxnLst/>
                <a:rect l="l" t="t" r="r" b="b"/>
                <a:pathLst>
                  <a:path w="885" h="825" fill="none" extrusionOk="0">
                    <a:moveTo>
                      <a:pt x="466" y="25"/>
                    </a:moveTo>
                    <a:lnTo>
                      <a:pt x="466" y="25"/>
                    </a:lnTo>
                    <a:lnTo>
                      <a:pt x="406" y="25"/>
                    </a:lnTo>
                    <a:lnTo>
                      <a:pt x="335" y="36"/>
                    </a:lnTo>
                    <a:lnTo>
                      <a:pt x="275" y="60"/>
                    </a:lnTo>
                    <a:lnTo>
                      <a:pt x="215" y="84"/>
                    </a:lnTo>
                    <a:lnTo>
                      <a:pt x="168" y="120"/>
                    </a:lnTo>
                    <a:lnTo>
                      <a:pt x="120" y="156"/>
                    </a:lnTo>
                    <a:lnTo>
                      <a:pt x="72" y="204"/>
                    </a:lnTo>
                    <a:lnTo>
                      <a:pt x="36" y="263"/>
                    </a:lnTo>
                    <a:lnTo>
                      <a:pt x="36" y="263"/>
                    </a:lnTo>
                    <a:lnTo>
                      <a:pt x="12" y="323"/>
                    </a:lnTo>
                    <a:lnTo>
                      <a:pt x="1" y="383"/>
                    </a:lnTo>
                    <a:lnTo>
                      <a:pt x="1" y="442"/>
                    </a:lnTo>
                    <a:lnTo>
                      <a:pt x="1" y="514"/>
                    </a:lnTo>
                    <a:lnTo>
                      <a:pt x="12" y="574"/>
                    </a:lnTo>
                    <a:lnTo>
                      <a:pt x="36" y="633"/>
                    </a:lnTo>
                    <a:lnTo>
                      <a:pt x="72" y="681"/>
                    </a:lnTo>
                    <a:lnTo>
                      <a:pt x="120" y="729"/>
                    </a:lnTo>
                    <a:lnTo>
                      <a:pt x="120" y="729"/>
                    </a:lnTo>
                    <a:lnTo>
                      <a:pt x="168" y="777"/>
                    </a:lnTo>
                    <a:lnTo>
                      <a:pt x="227" y="801"/>
                    </a:lnTo>
                    <a:lnTo>
                      <a:pt x="299" y="824"/>
                    </a:lnTo>
                    <a:lnTo>
                      <a:pt x="359" y="824"/>
                    </a:lnTo>
                    <a:lnTo>
                      <a:pt x="430" y="824"/>
                    </a:lnTo>
                    <a:lnTo>
                      <a:pt x="502" y="813"/>
                    </a:lnTo>
                    <a:lnTo>
                      <a:pt x="562" y="789"/>
                    </a:lnTo>
                    <a:lnTo>
                      <a:pt x="633" y="765"/>
                    </a:lnTo>
                    <a:lnTo>
                      <a:pt x="633" y="765"/>
                    </a:lnTo>
                    <a:lnTo>
                      <a:pt x="705" y="717"/>
                    </a:lnTo>
                    <a:lnTo>
                      <a:pt x="777" y="645"/>
                    </a:lnTo>
                    <a:lnTo>
                      <a:pt x="824" y="574"/>
                    </a:lnTo>
                    <a:lnTo>
                      <a:pt x="872" y="478"/>
                    </a:lnTo>
                    <a:lnTo>
                      <a:pt x="872" y="478"/>
                    </a:lnTo>
                    <a:lnTo>
                      <a:pt x="884" y="395"/>
                    </a:lnTo>
                    <a:lnTo>
                      <a:pt x="884" y="299"/>
                    </a:lnTo>
                    <a:lnTo>
                      <a:pt x="860" y="204"/>
                    </a:lnTo>
                    <a:lnTo>
                      <a:pt x="812" y="120"/>
                    </a:lnTo>
                    <a:lnTo>
                      <a:pt x="812" y="120"/>
                    </a:lnTo>
                    <a:lnTo>
                      <a:pt x="741" y="60"/>
                    </a:lnTo>
                    <a:lnTo>
                      <a:pt x="657" y="13"/>
                    </a:lnTo>
                    <a:lnTo>
                      <a:pt x="562" y="1"/>
                    </a:lnTo>
                    <a:lnTo>
                      <a:pt x="514" y="1"/>
                    </a:lnTo>
                    <a:lnTo>
                      <a:pt x="466"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8"/>
              <p:cNvSpPr/>
              <p:nvPr/>
            </p:nvSpPr>
            <p:spPr>
              <a:xfrm>
                <a:off x="9027820" y="1530525"/>
                <a:ext cx="53341" cy="49829"/>
              </a:xfrm>
              <a:custGeom>
                <a:avLst/>
                <a:gdLst/>
                <a:ahLst/>
                <a:cxnLst/>
                <a:rect l="l" t="t" r="r" b="b"/>
                <a:pathLst>
                  <a:path w="896" h="837" extrusionOk="0">
                    <a:moveTo>
                      <a:pt x="573" y="1"/>
                    </a:moveTo>
                    <a:lnTo>
                      <a:pt x="526" y="13"/>
                    </a:lnTo>
                    <a:lnTo>
                      <a:pt x="478" y="13"/>
                    </a:lnTo>
                    <a:lnTo>
                      <a:pt x="478" y="25"/>
                    </a:lnTo>
                    <a:lnTo>
                      <a:pt x="406" y="25"/>
                    </a:lnTo>
                    <a:lnTo>
                      <a:pt x="346" y="37"/>
                    </a:lnTo>
                    <a:lnTo>
                      <a:pt x="287" y="61"/>
                    </a:lnTo>
                    <a:lnTo>
                      <a:pt x="227" y="84"/>
                    </a:lnTo>
                    <a:lnTo>
                      <a:pt x="179" y="120"/>
                    </a:lnTo>
                    <a:lnTo>
                      <a:pt x="132" y="168"/>
                    </a:lnTo>
                    <a:lnTo>
                      <a:pt x="84" y="216"/>
                    </a:lnTo>
                    <a:lnTo>
                      <a:pt x="48" y="264"/>
                    </a:lnTo>
                    <a:lnTo>
                      <a:pt x="24" y="323"/>
                    </a:lnTo>
                    <a:lnTo>
                      <a:pt x="12" y="395"/>
                    </a:lnTo>
                    <a:lnTo>
                      <a:pt x="0" y="455"/>
                    </a:lnTo>
                    <a:lnTo>
                      <a:pt x="12" y="514"/>
                    </a:lnTo>
                    <a:lnTo>
                      <a:pt x="24" y="574"/>
                    </a:lnTo>
                    <a:lnTo>
                      <a:pt x="48" y="634"/>
                    </a:lnTo>
                    <a:lnTo>
                      <a:pt x="84" y="693"/>
                    </a:lnTo>
                    <a:lnTo>
                      <a:pt x="120" y="741"/>
                    </a:lnTo>
                    <a:lnTo>
                      <a:pt x="179" y="777"/>
                    </a:lnTo>
                    <a:lnTo>
                      <a:pt x="239" y="813"/>
                    </a:lnTo>
                    <a:lnTo>
                      <a:pt x="311" y="825"/>
                    </a:lnTo>
                    <a:lnTo>
                      <a:pt x="370" y="837"/>
                    </a:lnTo>
                    <a:lnTo>
                      <a:pt x="442" y="837"/>
                    </a:lnTo>
                    <a:lnTo>
                      <a:pt x="514" y="825"/>
                    </a:lnTo>
                    <a:lnTo>
                      <a:pt x="573" y="801"/>
                    </a:lnTo>
                    <a:lnTo>
                      <a:pt x="633" y="765"/>
                    </a:lnTo>
                    <a:lnTo>
                      <a:pt x="717" y="717"/>
                    </a:lnTo>
                    <a:lnTo>
                      <a:pt x="788" y="658"/>
                    </a:lnTo>
                    <a:lnTo>
                      <a:pt x="836" y="574"/>
                    </a:lnTo>
                    <a:lnTo>
                      <a:pt x="872" y="490"/>
                    </a:lnTo>
                    <a:lnTo>
                      <a:pt x="896" y="395"/>
                    </a:lnTo>
                    <a:lnTo>
                      <a:pt x="896" y="299"/>
                    </a:lnTo>
                    <a:lnTo>
                      <a:pt x="860" y="216"/>
                    </a:lnTo>
                    <a:lnTo>
                      <a:pt x="812" y="132"/>
                    </a:lnTo>
                    <a:lnTo>
                      <a:pt x="752" y="73"/>
                    </a:lnTo>
                    <a:lnTo>
                      <a:pt x="669" y="25"/>
                    </a:lnTo>
                    <a:lnTo>
                      <a:pt x="573"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8"/>
              <p:cNvSpPr/>
              <p:nvPr/>
            </p:nvSpPr>
            <p:spPr>
              <a:xfrm>
                <a:off x="9027820" y="1530525"/>
                <a:ext cx="53341" cy="49829"/>
              </a:xfrm>
              <a:custGeom>
                <a:avLst/>
                <a:gdLst/>
                <a:ahLst/>
                <a:cxnLst/>
                <a:rect l="l" t="t" r="r" b="b"/>
                <a:pathLst>
                  <a:path w="896" h="837" fill="none" extrusionOk="0">
                    <a:moveTo>
                      <a:pt x="478" y="25"/>
                    </a:moveTo>
                    <a:lnTo>
                      <a:pt x="478" y="25"/>
                    </a:lnTo>
                    <a:lnTo>
                      <a:pt x="406" y="25"/>
                    </a:lnTo>
                    <a:lnTo>
                      <a:pt x="346" y="37"/>
                    </a:lnTo>
                    <a:lnTo>
                      <a:pt x="287" y="61"/>
                    </a:lnTo>
                    <a:lnTo>
                      <a:pt x="227" y="84"/>
                    </a:lnTo>
                    <a:lnTo>
                      <a:pt x="179" y="120"/>
                    </a:lnTo>
                    <a:lnTo>
                      <a:pt x="132" y="168"/>
                    </a:lnTo>
                    <a:lnTo>
                      <a:pt x="84" y="216"/>
                    </a:lnTo>
                    <a:lnTo>
                      <a:pt x="48" y="264"/>
                    </a:lnTo>
                    <a:lnTo>
                      <a:pt x="48" y="264"/>
                    </a:lnTo>
                    <a:lnTo>
                      <a:pt x="24" y="323"/>
                    </a:lnTo>
                    <a:lnTo>
                      <a:pt x="12" y="395"/>
                    </a:lnTo>
                    <a:lnTo>
                      <a:pt x="0" y="455"/>
                    </a:lnTo>
                    <a:lnTo>
                      <a:pt x="12" y="514"/>
                    </a:lnTo>
                    <a:lnTo>
                      <a:pt x="24" y="574"/>
                    </a:lnTo>
                    <a:lnTo>
                      <a:pt x="48" y="634"/>
                    </a:lnTo>
                    <a:lnTo>
                      <a:pt x="84" y="693"/>
                    </a:lnTo>
                    <a:lnTo>
                      <a:pt x="120" y="741"/>
                    </a:lnTo>
                    <a:lnTo>
                      <a:pt x="120" y="741"/>
                    </a:lnTo>
                    <a:lnTo>
                      <a:pt x="179" y="777"/>
                    </a:lnTo>
                    <a:lnTo>
                      <a:pt x="239" y="813"/>
                    </a:lnTo>
                    <a:lnTo>
                      <a:pt x="311" y="825"/>
                    </a:lnTo>
                    <a:lnTo>
                      <a:pt x="370" y="837"/>
                    </a:lnTo>
                    <a:lnTo>
                      <a:pt x="442" y="837"/>
                    </a:lnTo>
                    <a:lnTo>
                      <a:pt x="514" y="825"/>
                    </a:lnTo>
                    <a:lnTo>
                      <a:pt x="573" y="801"/>
                    </a:lnTo>
                    <a:lnTo>
                      <a:pt x="633" y="765"/>
                    </a:lnTo>
                    <a:lnTo>
                      <a:pt x="633" y="765"/>
                    </a:lnTo>
                    <a:lnTo>
                      <a:pt x="717" y="717"/>
                    </a:lnTo>
                    <a:lnTo>
                      <a:pt x="788" y="658"/>
                    </a:lnTo>
                    <a:lnTo>
                      <a:pt x="836" y="574"/>
                    </a:lnTo>
                    <a:lnTo>
                      <a:pt x="872" y="490"/>
                    </a:lnTo>
                    <a:lnTo>
                      <a:pt x="872" y="490"/>
                    </a:lnTo>
                    <a:lnTo>
                      <a:pt x="896" y="395"/>
                    </a:lnTo>
                    <a:lnTo>
                      <a:pt x="896" y="299"/>
                    </a:lnTo>
                    <a:lnTo>
                      <a:pt x="860" y="216"/>
                    </a:lnTo>
                    <a:lnTo>
                      <a:pt x="812" y="132"/>
                    </a:lnTo>
                    <a:lnTo>
                      <a:pt x="812" y="132"/>
                    </a:lnTo>
                    <a:lnTo>
                      <a:pt x="752" y="73"/>
                    </a:lnTo>
                    <a:lnTo>
                      <a:pt x="669" y="25"/>
                    </a:lnTo>
                    <a:lnTo>
                      <a:pt x="573" y="1"/>
                    </a:lnTo>
                    <a:lnTo>
                      <a:pt x="526" y="13"/>
                    </a:lnTo>
                    <a:lnTo>
                      <a:pt x="478"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8"/>
              <p:cNvSpPr/>
              <p:nvPr/>
            </p:nvSpPr>
            <p:spPr>
              <a:xfrm>
                <a:off x="8837318" y="1371337"/>
                <a:ext cx="214734" cy="32743"/>
              </a:xfrm>
              <a:custGeom>
                <a:avLst/>
                <a:gdLst/>
                <a:ahLst/>
                <a:cxnLst/>
                <a:rect l="l" t="t" r="r" b="b"/>
                <a:pathLst>
                  <a:path w="3607" h="550" extrusionOk="0">
                    <a:moveTo>
                      <a:pt x="0" y="0"/>
                    </a:moveTo>
                    <a:lnTo>
                      <a:pt x="0" y="24"/>
                    </a:lnTo>
                    <a:lnTo>
                      <a:pt x="0" y="36"/>
                    </a:lnTo>
                    <a:lnTo>
                      <a:pt x="168" y="132"/>
                    </a:lnTo>
                    <a:lnTo>
                      <a:pt x="323" y="215"/>
                    </a:lnTo>
                    <a:lnTo>
                      <a:pt x="502" y="299"/>
                    </a:lnTo>
                    <a:lnTo>
                      <a:pt x="669" y="359"/>
                    </a:lnTo>
                    <a:lnTo>
                      <a:pt x="848" y="418"/>
                    </a:lnTo>
                    <a:lnTo>
                      <a:pt x="1027" y="466"/>
                    </a:lnTo>
                    <a:lnTo>
                      <a:pt x="1206" y="502"/>
                    </a:lnTo>
                    <a:lnTo>
                      <a:pt x="1397" y="526"/>
                    </a:lnTo>
                    <a:lnTo>
                      <a:pt x="1576" y="538"/>
                    </a:lnTo>
                    <a:lnTo>
                      <a:pt x="1767" y="550"/>
                    </a:lnTo>
                    <a:lnTo>
                      <a:pt x="1958" y="538"/>
                    </a:lnTo>
                    <a:lnTo>
                      <a:pt x="2138" y="526"/>
                    </a:lnTo>
                    <a:lnTo>
                      <a:pt x="2329" y="514"/>
                    </a:lnTo>
                    <a:lnTo>
                      <a:pt x="2508" y="478"/>
                    </a:lnTo>
                    <a:lnTo>
                      <a:pt x="2699" y="442"/>
                    </a:lnTo>
                    <a:lnTo>
                      <a:pt x="2878" y="394"/>
                    </a:lnTo>
                    <a:lnTo>
                      <a:pt x="3069" y="335"/>
                    </a:lnTo>
                    <a:lnTo>
                      <a:pt x="3248" y="251"/>
                    </a:lnTo>
                    <a:lnTo>
                      <a:pt x="3427" y="168"/>
                    </a:lnTo>
                    <a:lnTo>
                      <a:pt x="3594" y="60"/>
                    </a:lnTo>
                    <a:lnTo>
                      <a:pt x="3606" y="48"/>
                    </a:lnTo>
                    <a:lnTo>
                      <a:pt x="3606" y="36"/>
                    </a:lnTo>
                    <a:lnTo>
                      <a:pt x="3594" y="24"/>
                    </a:lnTo>
                    <a:lnTo>
                      <a:pt x="3582" y="24"/>
                    </a:lnTo>
                    <a:lnTo>
                      <a:pt x="3427" y="120"/>
                    </a:lnTo>
                    <a:lnTo>
                      <a:pt x="3272" y="203"/>
                    </a:lnTo>
                    <a:lnTo>
                      <a:pt x="3105" y="275"/>
                    </a:lnTo>
                    <a:lnTo>
                      <a:pt x="2938" y="335"/>
                    </a:lnTo>
                    <a:lnTo>
                      <a:pt x="2758" y="383"/>
                    </a:lnTo>
                    <a:lnTo>
                      <a:pt x="2591" y="430"/>
                    </a:lnTo>
                    <a:lnTo>
                      <a:pt x="2412" y="454"/>
                    </a:lnTo>
                    <a:lnTo>
                      <a:pt x="2233" y="478"/>
                    </a:lnTo>
                    <a:lnTo>
                      <a:pt x="2054" y="502"/>
                    </a:lnTo>
                    <a:lnTo>
                      <a:pt x="1505" y="502"/>
                    </a:lnTo>
                    <a:lnTo>
                      <a:pt x="1326" y="478"/>
                    </a:lnTo>
                    <a:lnTo>
                      <a:pt x="1147" y="454"/>
                    </a:lnTo>
                    <a:lnTo>
                      <a:pt x="967" y="418"/>
                    </a:lnTo>
                    <a:lnTo>
                      <a:pt x="800" y="371"/>
                    </a:lnTo>
                    <a:lnTo>
                      <a:pt x="597" y="299"/>
                    </a:lnTo>
                    <a:lnTo>
                      <a:pt x="394" y="215"/>
                    </a:lnTo>
                    <a:lnTo>
                      <a:pt x="203" y="108"/>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3" name="Google Shape;1723;p38"/>
            <p:cNvGrpSpPr/>
            <p:nvPr/>
          </p:nvGrpSpPr>
          <p:grpSpPr>
            <a:xfrm>
              <a:off x="713216" y="1939150"/>
              <a:ext cx="1698909" cy="2873125"/>
              <a:chOff x="1306241" y="1960000"/>
              <a:chExt cx="1698909" cy="2873125"/>
            </a:xfrm>
          </p:grpSpPr>
          <p:sp>
            <p:nvSpPr>
              <p:cNvPr id="1724" name="Google Shape;1724;p38"/>
              <p:cNvSpPr/>
              <p:nvPr/>
            </p:nvSpPr>
            <p:spPr>
              <a:xfrm>
                <a:off x="1342599" y="4659425"/>
                <a:ext cx="1620600" cy="1737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725" name="Google Shape;1725;p38"/>
              <p:cNvSpPr/>
              <p:nvPr/>
            </p:nvSpPr>
            <p:spPr>
              <a:xfrm flipH="1">
                <a:off x="2514271" y="4415300"/>
                <a:ext cx="490879" cy="338788"/>
              </a:xfrm>
              <a:custGeom>
                <a:avLst/>
                <a:gdLst/>
                <a:ahLst/>
                <a:cxnLst/>
                <a:rect l="l" t="t" r="r" b="b"/>
                <a:pathLst>
                  <a:path w="17080" h="11787" extrusionOk="0">
                    <a:moveTo>
                      <a:pt x="7724" y="1"/>
                    </a:moveTo>
                    <a:lnTo>
                      <a:pt x="6559" y="2231"/>
                    </a:lnTo>
                    <a:lnTo>
                      <a:pt x="6160" y="2081"/>
                    </a:lnTo>
                    <a:lnTo>
                      <a:pt x="5760" y="1948"/>
                    </a:lnTo>
                    <a:lnTo>
                      <a:pt x="5377" y="1848"/>
                    </a:lnTo>
                    <a:lnTo>
                      <a:pt x="4994" y="1782"/>
                    </a:lnTo>
                    <a:lnTo>
                      <a:pt x="4645" y="1732"/>
                    </a:lnTo>
                    <a:lnTo>
                      <a:pt x="4295" y="1699"/>
                    </a:lnTo>
                    <a:lnTo>
                      <a:pt x="3962" y="1699"/>
                    </a:lnTo>
                    <a:lnTo>
                      <a:pt x="3646" y="1715"/>
                    </a:lnTo>
                    <a:lnTo>
                      <a:pt x="3346" y="1749"/>
                    </a:lnTo>
                    <a:lnTo>
                      <a:pt x="3063" y="1782"/>
                    </a:lnTo>
                    <a:lnTo>
                      <a:pt x="2780" y="1848"/>
                    </a:lnTo>
                    <a:lnTo>
                      <a:pt x="2531" y="1915"/>
                    </a:lnTo>
                    <a:lnTo>
                      <a:pt x="2281" y="1998"/>
                    </a:lnTo>
                    <a:lnTo>
                      <a:pt x="2031" y="2098"/>
                    </a:lnTo>
                    <a:lnTo>
                      <a:pt x="1815" y="2198"/>
                    </a:lnTo>
                    <a:lnTo>
                      <a:pt x="1598" y="2315"/>
                    </a:lnTo>
                    <a:lnTo>
                      <a:pt x="1415" y="2431"/>
                    </a:lnTo>
                    <a:lnTo>
                      <a:pt x="1232" y="2548"/>
                    </a:lnTo>
                    <a:lnTo>
                      <a:pt x="899" y="2781"/>
                    </a:lnTo>
                    <a:lnTo>
                      <a:pt x="616" y="3030"/>
                    </a:lnTo>
                    <a:lnTo>
                      <a:pt x="400" y="3247"/>
                    </a:lnTo>
                    <a:lnTo>
                      <a:pt x="233" y="3447"/>
                    </a:lnTo>
                    <a:lnTo>
                      <a:pt x="100" y="3596"/>
                    </a:lnTo>
                    <a:lnTo>
                      <a:pt x="0" y="3730"/>
                    </a:lnTo>
                    <a:lnTo>
                      <a:pt x="13884" y="11787"/>
                    </a:lnTo>
                    <a:lnTo>
                      <a:pt x="17080" y="5894"/>
                    </a:lnTo>
                    <a:lnTo>
                      <a:pt x="77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8"/>
              <p:cNvSpPr/>
              <p:nvPr/>
            </p:nvSpPr>
            <p:spPr>
              <a:xfrm flipH="1">
                <a:off x="2840067" y="4448322"/>
                <a:ext cx="41644" cy="64125"/>
              </a:xfrm>
              <a:custGeom>
                <a:avLst/>
                <a:gdLst/>
                <a:ahLst/>
                <a:cxnLst/>
                <a:rect l="l" t="t" r="r" b="b"/>
                <a:pathLst>
                  <a:path w="1449" h="2231" extrusionOk="0">
                    <a:moveTo>
                      <a:pt x="33" y="0"/>
                    </a:moveTo>
                    <a:lnTo>
                      <a:pt x="17" y="17"/>
                    </a:lnTo>
                    <a:lnTo>
                      <a:pt x="0" y="34"/>
                    </a:lnTo>
                    <a:lnTo>
                      <a:pt x="17" y="50"/>
                    </a:lnTo>
                    <a:lnTo>
                      <a:pt x="400" y="566"/>
                    </a:lnTo>
                    <a:lnTo>
                      <a:pt x="749" y="1099"/>
                    </a:lnTo>
                    <a:lnTo>
                      <a:pt x="1082" y="1648"/>
                    </a:lnTo>
                    <a:lnTo>
                      <a:pt x="1398" y="2214"/>
                    </a:lnTo>
                    <a:lnTo>
                      <a:pt x="1415" y="2231"/>
                    </a:lnTo>
                    <a:lnTo>
                      <a:pt x="1432" y="2231"/>
                    </a:lnTo>
                    <a:lnTo>
                      <a:pt x="1448" y="2214"/>
                    </a:lnTo>
                    <a:lnTo>
                      <a:pt x="1448" y="2198"/>
                    </a:lnTo>
                    <a:lnTo>
                      <a:pt x="1132" y="1632"/>
                    </a:lnTo>
                    <a:lnTo>
                      <a:pt x="799" y="1082"/>
                    </a:lnTo>
                    <a:lnTo>
                      <a:pt x="433" y="533"/>
                    </a:lnTo>
                    <a:lnTo>
                      <a:pt x="50" y="17"/>
                    </a:lnTo>
                    <a:lnTo>
                      <a:pt x="3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8"/>
              <p:cNvSpPr/>
              <p:nvPr/>
            </p:nvSpPr>
            <p:spPr>
              <a:xfrm flipH="1">
                <a:off x="2815178" y="4455018"/>
                <a:ext cx="34977" cy="61279"/>
              </a:xfrm>
              <a:custGeom>
                <a:avLst/>
                <a:gdLst/>
                <a:ahLst/>
                <a:cxnLst/>
                <a:rect l="l" t="t" r="r" b="b"/>
                <a:pathLst>
                  <a:path w="1217" h="2132" extrusionOk="0">
                    <a:moveTo>
                      <a:pt x="17" y="0"/>
                    </a:moveTo>
                    <a:lnTo>
                      <a:pt x="1" y="17"/>
                    </a:lnTo>
                    <a:lnTo>
                      <a:pt x="1" y="34"/>
                    </a:lnTo>
                    <a:lnTo>
                      <a:pt x="1166" y="2114"/>
                    </a:lnTo>
                    <a:lnTo>
                      <a:pt x="1183" y="2131"/>
                    </a:lnTo>
                    <a:lnTo>
                      <a:pt x="1199" y="2131"/>
                    </a:lnTo>
                    <a:lnTo>
                      <a:pt x="1216" y="2114"/>
                    </a:lnTo>
                    <a:lnTo>
                      <a:pt x="1216" y="2098"/>
                    </a:lnTo>
                    <a:lnTo>
                      <a:pt x="51" y="17"/>
                    </a:lnTo>
                    <a:lnTo>
                      <a:pt x="3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8"/>
              <p:cNvSpPr/>
              <p:nvPr/>
            </p:nvSpPr>
            <p:spPr>
              <a:xfrm flipH="1">
                <a:off x="1440198" y="3918210"/>
                <a:ext cx="291366" cy="496670"/>
              </a:xfrm>
              <a:custGeom>
                <a:avLst/>
                <a:gdLst/>
                <a:ahLst/>
                <a:cxnLst/>
                <a:rect l="l" t="t" r="r" b="b"/>
                <a:pathLst>
                  <a:path w="10138" h="17280" extrusionOk="0">
                    <a:moveTo>
                      <a:pt x="3096" y="1"/>
                    </a:moveTo>
                    <a:lnTo>
                      <a:pt x="0" y="10471"/>
                    </a:lnTo>
                    <a:lnTo>
                      <a:pt x="2580" y="11304"/>
                    </a:lnTo>
                    <a:lnTo>
                      <a:pt x="2530" y="11737"/>
                    </a:lnTo>
                    <a:lnTo>
                      <a:pt x="2497" y="12153"/>
                    </a:lnTo>
                    <a:lnTo>
                      <a:pt x="2480" y="12536"/>
                    </a:lnTo>
                    <a:lnTo>
                      <a:pt x="2497" y="12902"/>
                    </a:lnTo>
                    <a:lnTo>
                      <a:pt x="2530" y="13268"/>
                    </a:lnTo>
                    <a:lnTo>
                      <a:pt x="2580" y="13601"/>
                    </a:lnTo>
                    <a:lnTo>
                      <a:pt x="2630" y="13917"/>
                    </a:lnTo>
                    <a:lnTo>
                      <a:pt x="2713" y="14217"/>
                    </a:lnTo>
                    <a:lnTo>
                      <a:pt x="2813" y="14500"/>
                    </a:lnTo>
                    <a:lnTo>
                      <a:pt x="2930" y="14766"/>
                    </a:lnTo>
                    <a:lnTo>
                      <a:pt x="3046" y="15016"/>
                    </a:lnTo>
                    <a:lnTo>
                      <a:pt x="3163" y="15249"/>
                    </a:lnTo>
                    <a:lnTo>
                      <a:pt x="3296" y="15482"/>
                    </a:lnTo>
                    <a:lnTo>
                      <a:pt x="3446" y="15682"/>
                    </a:lnTo>
                    <a:lnTo>
                      <a:pt x="3596" y="15865"/>
                    </a:lnTo>
                    <a:lnTo>
                      <a:pt x="3746" y="16048"/>
                    </a:lnTo>
                    <a:lnTo>
                      <a:pt x="3895" y="16215"/>
                    </a:lnTo>
                    <a:lnTo>
                      <a:pt x="4045" y="16364"/>
                    </a:lnTo>
                    <a:lnTo>
                      <a:pt x="4361" y="16614"/>
                    </a:lnTo>
                    <a:lnTo>
                      <a:pt x="4644" y="16831"/>
                    </a:lnTo>
                    <a:lnTo>
                      <a:pt x="4911" y="16997"/>
                    </a:lnTo>
                    <a:lnTo>
                      <a:pt x="5127" y="17130"/>
                    </a:lnTo>
                    <a:lnTo>
                      <a:pt x="5310" y="17213"/>
                    </a:lnTo>
                    <a:lnTo>
                      <a:pt x="5460" y="17280"/>
                    </a:lnTo>
                    <a:lnTo>
                      <a:pt x="10138" y="2181"/>
                    </a:lnTo>
                    <a:lnTo>
                      <a:pt x="309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8"/>
              <p:cNvSpPr/>
              <p:nvPr/>
            </p:nvSpPr>
            <p:spPr>
              <a:xfrm flipH="1">
                <a:off x="1612897" y="4249756"/>
                <a:ext cx="50755" cy="51708"/>
              </a:xfrm>
              <a:custGeom>
                <a:avLst/>
                <a:gdLst/>
                <a:ahLst/>
                <a:cxnLst/>
                <a:rect l="l" t="t" r="r" b="b"/>
                <a:pathLst>
                  <a:path w="1766" h="1799" extrusionOk="0">
                    <a:moveTo>
                      <a:pt x="1715" y="1"/>
                    </a:moveTo>
                    <a:lnTo>
                      <a:pt x="1266" y="417"/>
                    </a:lnTo>
                    <a:lnTo>
                      <a:pt x="833" y="833"/>
                    </a:lnTo>
                    <a:lnTo>
                      <a:pt x="400" y="1283"/>
                    </a:lnTo>
                    <a:lnTo>
                      <a:pt x="1" y="1749"/>
                    </a:lnTo>
                    <a:lnTo>
                      <a:pt x="1" y="1765"/>
                    </a:lnTo>
                    <a:lnTo>
                      <a:pt x="1" y="1782"/>
                    </a:lnTo>
                    <a:lnTo>
                      <a:pt x="18" y="1799"/>
                    </a:lnTo>
                    <a:lnTo>
                      <a:pt x="34" y="1782"/>
                    </a:lnTo>
                    <a:lnTo>
                      <a:pt x="434" y="1316"/>
                    </a:lnTo>
                    <a:lnTo>
                      <a:pt x="866" y="866"/>
                    </a:lnTo>
                    <a:lnTo>
                      <a:pt x="1299" y="450"/>
                    </a:lnTo>
                    <a:lnTo>
                      <a:pt x="1749" y="34"/>
                    </a:lnTo>
                    <a:lnTo>
                      <a:pt x="1765" y="17"/>
                    </a:lnTo>
                    <a:lnTo>
                      <a:pt x="17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8"/>
              <p:cNvSpPr/>
              <p:nvPr/>
            </p:nvSpPr>
            <p:spPr>
              <a:xfrm flipH="1">
                <a:off x="1614822" y="4225844"/>
                <a:ext cx="49778" cy="45011"/>
              </a:xfrm>
              <a:custGeom>
                <a:avLst/>
                <a:gdLst/>
                <a:ahLst/>
                <a:cxnLst/>
                <a:rect l="l" t="t" r="r" b="b"/>
                <a:pathLst>
                  <a:path w="1732" h="1566" extrusionOk="0">
                    <a:moveTo>
                      <a:pt x="1699" y="0"/>
                    </a:moveTo>
                    <a:lnTo>
                      <a:pt x="17" y="1515"/>
                    </a:lnTo>
                    <a:lnTo>
                      <a:pt x="1" y="1532"/>
                    </a:lnTo>
                    <a:lnTo>
                      <a:pt x="17" y="1549"/>
                    </a:lnTo>
                    <a:lnTo>
                      <a:pt x="34" y="1565"/>
                    </a:lnTo>
                    <a:lnTo>
                      <a:pt x="51" y="1565"/>
                    </a:lnTo>
                    <a:lnTo>
                      <a:pt x="1732" y="34"/>
                    </a:lnTo>
                    <a:lnTo>
                      <a:pt x="1732" y="17"/>
                    </a:lnTo>
                    <a:lnTo>
                      <a:pt x="173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8"/>
              <p:cNvSpPr/>
              <p:nvPr/>
            </p:nvSpPr>
            <p:spPr>
              <a:xfrm flipH="1">
                <a:off x="1582289" y="3110612"/>
                <a:ext cx="847313" cy="1135932"/>
              </a:xfrm>
              <a:custGeom>
                <a:avLst/>
                <a:gdLst/>
                <a:ahLst/>
                <a:cxnLst/>
                <a:rect l="l" t="t" r="r" b="b"/>
                <a:pathLst>
                  <a:path w="29482" h="39521" extrusionOk="0">
                    <a:moveTo>
                      <a:pt x="25287" y="1"/>
                    </a:moveTo>
                    <a:lnTo>
                      <a:pt x="22790" y="101"/>
                    </a:lnTo>
                    <a:lnTo>
                      <a:pt x="14533" y="1382"/>
                    </a:lnTo>
                    <a:lnTo>
                      <a:pt x="14217" y="7941"/>
                    </a:lnTo>
                    <a:lnTo>
                      <a:pt x="13651" y="8407"/>
                    </a:lnTo>
                    <a:lnTo>
                      <a:pt x="12169" y="9689"/>
                    </a:lnTo>
                    <a:lnTo>
                      <a:pt x="11187" y="10571"/>
                    </a:lnTo>
                    <a:lnTo>
                      <a:pt x="10072" y="11570"/>
                    </a:lnTo>
                    <a:lnTo>
                      <a:pt x="8873" y="12669"/>
                    </a:lnTo>
                    <a:lnTo>
                      <a:pt x="7625" y="13851"/>
                    </a:lnTo>
                    <a:lnTo>
                      <a:pt x="6359" y="15066"/>
                    </a:lnTo>
                    <a:lnTo>
                      <a:pt x="5128" y="16298"/>
                    </a:lnTo>
                    <a:lnTo>
                      <a:pt x="4545" y="16914"/>
                    </a:lnTo>
                    <a:lnTo>
                      <a:pt x="3962" y="17513"/>
                    </a:lnTo>
                    <a:lnTo>
                      <a:pt x="3413" y="18113"/>
                    </a:lnTo>
                    <a:lnTo>
                      <a:pt x="2897" y="18712"/>
                    </a:lnTo>
                    <a:lnTo>
                      <a:pt x="2397" y="19278"/>
                    </a:lnTo>
                    <a:lnTo>
                      <a:pt x="1948" y="19844"/>
                    </a:lnTo>
                    <a:lnTo>
                      <a:pt x="1549" y="20376"/>
                    </a:lnTo>
                    <a:lnTo>
                      <a:pt x="1182" y="20893"/>
                    </a:lnTo>
                    <a:lnTo>
                      <a:pt x="883" y="21359"/>
                    </a:lnTo>
                    <a:lnTo>
                      <a:pt x="633" y="21825"/>
                    </a:lnTo>
                    <a:lnTo>
                      <a:pt x="533" y="22025"/>
                    </a:lnTo>
                    <a:lnTo>
                      <a:pt x="450" y="22241"/>
                    </a:lnTo>
                    <a:lnTo>
                      <a:pt x="383" y="22424"/>
                    </a:lnTo>
                    <a:lnTo>
                      <a:pt x="317" y="22607"/>
                    </a:lnTo>
                    <a:lnTo>
                      <a:pt x="183" y="23223"/>
                    </a:lnTo>
                    <a:lnTo>
                      <a:pt x="84" y="23839"/>
                    </a:lnTo>
                    <a:lnTo>
                      <a:pt x="50" y="24139"/>
                    </a:lnTo>
                    <a:lnTo>
                      <a:pt x="17" y="24438"/>
                    </a:lnTo>
                    <a:lnTo>
                      <a:pt x="0" y="24755"/>
                    </a:lnTo>
                    <a:lnTo>
                      <a:pt x="0" y="25054"/>
                    </a:lnTo>
                    <a:lnTo>
                      <a:pt x="0" y="25371"/>
                    </a:lnTo>
                    <a:lnTo>
                      <a:pt x="34" y="25670"/>
                    </a:lnTo>
                    <a:lnTo>
                      <a:pt x="67" y="25986"/>
                    </a:lnTo>
                    <a:lnTo>
                      <a:pt x="117" y="26286"/>
                    </a:lnTo>
                    <a:lnTo>
                      <a:pt x="183" y="26602"/>
                    </a:lnTo>
                    <a:lnTo>
                      <a:pt x="267" y="26902"/>
                    </a:lnTo>
                    <a:lnTo>
                      <a:pt x="367" y="27202"/>
                    </a:lnTo>
                    <a:lnTo>
                      <a:pt x="483" y="27518"/>
                    </a:lnTo>
                    <a:lnTo>
                      <a:pt x="633" y="27818"/>
                    </a:lnTo>
                    <a:lnTo>
                      <a:pt x="783" y="28117"/>
                    </a:lnTo>
                    <a:lnTo>
                      <a:pt x="966" y="28417"/>
                    </a:lnTo>
                    <a:lnTo>
                      <a:pt x="1166" y="28700"/>
                    </a:lnTo>
                    <a:lnTo>
                      <a:pt x="1382" y="29000"/>
                    </a:lnTo>
                    <a:lnTo>
                      <a:pt x="1632" y="29299"/>
                    </a:lnTo>
                    <a:lnTo>
                      <a:pt x="1898" y="29582"/>
                    </a:lnTo>
                    <a:lnTo>
                      <a:pt x="2198" y="29865"/>
                    </a:lnTo>
                    <a:lnTo>
                      <a:pt x="2514" y="30148"/>
                    </a:lnTo>
                    <a:lnTo>
                      <a:pt x="2847" y="30431"/>
                    </a:lnTo>
                    <a:lnTo>
                      <a:pt x="3230" y="30714"/>
                    </a:lnTo>
                    <a:lnTo>
                      <a:pt x="3613" y="30980"/>
                    </a:lnTo>
                    <a:lnTo>
                      <a:pt x="4046" y="31263"/>
                    </a:lnTo>
                    <a:lnTo>
                      <a:pt x="4495" y="31530"/>
                    </a:lnTo>
                    <a:lnTo>
                      <a:pt x="4978" y="31780"/>
                    </a:lnTo>
                    <a:lnTo>
                      <a:pt x="5494" y="32046"/>
                    </a:lnTo>
                    <a:lnTo>
                      <a:pt x="5993" y="32279"/>
                    </a:lnTo>
                    <a:lnTo>
                      <a:pt x="6543" y="32529"/>
                    </a:lnTo>
                    <a:lnTo>
                      <a:pt x="7808" y="33061"/>
                    </a:lnTo>
                    <a:lnTo>
                      <a:pt x="9223" y="33627"/>
                    </a:lnTo>
                    <a:lnTo>
                      <a:pt x="10787" y="34243"/>
                    </a:lnTo>
                    <a:lnTo>
                      <a:pt x="12436" y="34859"/>
                    </a:lnTo>
                    <a:lnTo>
                      <a:pt x="14133" y="35475"/>
                    </a:lnTo>
                    <a:lnTo>
                      <a:pt x="17563" y="36690"/>
                    </a:lnTo>
                    <a:lnTo>
                      <a:pt x="20742" y="37789"/>
                    </a:lnTo>
                    <a:lnTo>
                      <a:pt x="23406" y="38688"/>
                    </a:lnTo>
                    <a:lnTo>
                      <a:pt x="25886" y="39520"/>
                    </a:lnTo>
                    <a:lnTo>
                      <a:pt x="29482" y="28517"/>
                    </a:lnTo>
                    <a:lnTo>
                      <a:pt x="14749" y="23107"/>
                    </a:lnTo>
                    <a:lnTo>
                      <a:pt x="16397" y="21891"/>
                    </a:lnTo>
                    <a:lnTo>
                      <a:pt x="18112" y="20626"/>
                    </a:lnTo>
                    <a:lnTo>
                      <a:pt x="20110" y="19095"/>
                    </a:lnTo>
                    <a:lnTo>
                      <a:pt x="21142" y="18296"/>
                    </a:lnTo>
                    <a:lnTo>
                      <a:pt x="22157" y="17497"/>
                    </a:lnTo>
                    <a:lnTo>
                      <a:pt x="23139" y="16714"/>
                    </a:lnTo>
                    <a:lnTo>
                      <a:pt x="24022" y="15965"/>
                    </a:lnTo>
                    <a:lnTo>
                      <a:pt x="24821" y="15283"/>
                    </a:lnTo>
                    <a:lnTo>
                      <a:pt x="25470" y="14667"/>
                    </a:lnTo>
                    <a:lnTo>
                      <a:pt x="25753" y="14384"/>
                    </a:lnTo>
                    <a:lnTo>
                      <a:pt x="25969" y="14151"/>
                    </a:lnTo>
                    <a:lnTo>
                      <a:pt x="26152" y="13918"/>
                    </a:lnTo>
                    <a:lnTo>
                      <a:pt x="26269" y="13734"/>
                    </a:lnTo>
                    <a:lnTo>
                      <a:pt x="26419" y="13485"/>
                    </a:lnTo>
                    <a:lnTo>
                      <a:pt x="26535" y="13235"/>
                    </a:lnTo>
                    <a:lnTo>
                      <a:pt x="26652" y="12985"/>
                    </a:lnTo>
                    <a:lnTo>
                      <a:pt x="26768" y="12719"/>
                    </a:lnTo>
                    <a:lnTo>
                      <a:pt x="26952" y="12186"/>
                    </a:lnTo>
                    <a:lnTo>
                      <a:pt x="27101" y="11654"/>
                    </a:lnTo>
                    <a:lnTo>
                      <a:pt x="27218" y="11088"/>
                    </a:lnTo>
                    <a:lnTo>
                      <a:pt x="27318" y="10522"/>
                    </a:lnTo>
                    <a:lnTo>
                      <a:pt x="27368" y="9956"/>
                    </a:lnTo>
                    <a:lnTo>
                      <a:pt x="27401" y="9390"/>
                    </a:lnTo>
                    <a:lnTo>
                      <a:pt x="27418" y="8807"/>
                    </a:lnTo>
                    <a:lnTo>
                      <a:pt x="27401" y="8241"/>
                    </a:lnTo>
                    <a:lnTo>
                      <a:pt x="27351" y="7658"/>
                    </a:lnTo>
                    <a:lnTo>
                      <a:pt x="27301" y="7092"/>
                    </a:lnTo>
                    <a:lnTo>
                      <a:pt x="27234" y="6526"/>
                    </a:lnTo>
                    <a:lnTo>
                      <a:pt x="27135" y="5977"/>
                    </a:lnTo>
                    <a:lnTo>
                      <a:pt x="27035" y="5428"/>
                    </a:lnTo>
                    <a:lnTo>
                      <a:pt x="26918" y="4912"/>
                    </a:lnTo>
                    <a:lnTo>
                      <a:pt x="26802" y="4396"/>
                    </a:lnTo>
                    <a:lnTo>
                      <a:pt x="26669" y="3896"/>
                    </a:lnTo>
                    <a:lnTo>
                      <a:pt x="26402" y="2964"/>
                    </a:lnTo>
                    <a:lnTo>
                      <a:pt x="26136" y="2132"/>
                    </a:lnTo>
                    <a:lnTo>
                      <a:pt x="25869" y="1416"/>
                    </a:lnTo>
                    <a:lnTo>
                      <a:pt x="25636" y="816"/>
                    </a:lnTo>
                    <a:lnTo>
                      <a:pt x="25453" y="367"/>
                    </a:lnTo>
                    <a:lnTo>
                      <a:pt x="252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8"/>
              <p:cNvSpPr/>
              <p:nvPr/>
            </p:nvSpPr>
            <p:spPr>
              <a:xfrm flipH="1">
                <a:off x="1964532" y="3083337"/>
                <a:ext cx="848778" cy="1538816"/>
              </a:xfrm>
              <a:custGeom>
                <a:avLst/>
                <a:gdLst/>
                <a:ahLst/>
                <a:cxnLst/>
                <a:rect l="l" t="t" r="r" b="b"/>
                <a:pathLst>
                  <a:path w="29533" h="53538" extrusionOk="0">
                    <a:moveTo>
                      <a:pt x="22174" y="1"/>
                    </a:moveTo>
                    <a:lnTo>
                      <a:pt x="20276" y="5444"/>
                    </a:lnTo>
                    <a:lnTo>
                      <a:pt x="19094" y="8125"/>
                    </a:lnTo>
                    <a:lnTo>
                      <a:pt x="17879" y="10838"/>
                    </a:lnTo>
                    <a:lnTo>
                      <a:pt x="16647" y="13551"/>
                    </a:lnTo>
                    <a:lnTo>
                      <a:pt x="15382" y="16265"/>
                    </a:lnTo>
                    <a:lnTo>
                      <a:pt x="14100" y="18962"/>
                    </a:lnTo>
                    <a:lnTo>
                      <a:pt x="12802" y="21658"/>
                    </a:lnTo>
                    <a:lnTo>
                      <a:pt x="11487" y="24339"/>
                    </a:lnTo>
                    <a:lnTo>
                      <a:pt x="10172" y="27002"/>
                    </a:lnTo>
                    <a:lnTo>
                      <a:pt x="8873" y="29649"/>
                    </a:lnTo>
                    <a:lnTo>
                      <a:pt x="7558" y="32246"/>
                    </a:lnTo>
                    <a:lnTo>
                      <a:pt x="4961" y="37323"/>
                    </a:lnTo>
                    <a:lnTo>
                      <a:pt x="2431" y="42217"/>
                    </a:lnTo>
                    <a:lnTo>
                      <a:pt x="1" y="46862"/>
                    </a:lnTo>
                    <a:lnTo>
                      <a:pt x="10272" y="53537"/>
                    </a:lnTo>
                    <a:lnTo>
                      <a:pt x="11370" y="51523"/>
                    </a:lnTo>
                    <a:lnTo>
                      <a:pt x="12452" y="49459"/>
                    </a:lnTo>
                    <a:lnTo>
                      <a:pt x="13518" y="47378"/>
                    </a:lnTo>
                    <a:lnTo>
                      <a:pt x="14583" y="45280"/>
                    </a:lnTo>
                    <a:lnTo>
                      <a:pt x="15615" y="43166"/>
                    </a:lnTo>
                    <a:lnTo>
                      <a:pt x="16647" y="41019"/>
                    </a:lnTo>
                    <a:lnTo>
                      <a:pt x="17646" y="38871"/>
                    </a:lnTo>
                    <a:lnTo>
                      <a:pt x="18628" y="36724"/>
                    </a:lnTo>
                    <a:lnTo>
                      <a:pt x="19594" y="34543"/>
                    </a:lnTo>
                    <a:lnTo>
                      <a:pt x="20543" y="32379"/>
                    </a:lnTo>
                    <a:lnTo>
                      <a:pt x="21458" y="30215"/>
                    </a:lnTo>
                    <a:lnTo>
                      <a:pt x="22357" y="28034"/>
                    </a:lnTo>
                    <a:lnTo>
                      <a:pt x="23223" y="25870"/>
                    </a:lnTo>
                    <a:lnTo>
                      <a:pt x="24055" y="23723"/>
                    </a:lnTo>
                    <a:lnTo>
                      <a:pt x="24871" y="21575"/>
                    </a:lnTo>
                    <a:lnTo>
                      <a:pt x="25637" y="19444"/>
                    </a:lnTo>
                    <a:lnTo>
                      <a:pt x="29532" y="5794"/>
                    </a:lnTo>
                    <a:lnTo>
                      <a:pt x="27185" y="1449"/>
                    </a:lnTo>
                    <a:lnTo>
                      <a:pt x="221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8"/>
              <p:cNvSpPr/>
              <p:nvPr/>
            </p:nvSpPr>
            <p:spPr>
              <a:xfrm flipH="1">
                <a:off x="2021954" y="3346971"/>
                <a:ext cx="398078" cy="700972"/>
              </a:xfrm>
              <a:custGeom>
                <a:avLst/>
                <a:gdLst/>
                <a:ahLst/>
                <a:cxnLst/>
                <a:rect l="l" t="t" r="r" b="b"/>
                <a:pathLst>
                  <a:path w="13851" h="24388" extrusionOk="0">
                    <a:moveTo>
                      <a:pt x="13800" y="0"/>
                    </a:moveTo>
                    <a:lnTo>
                      <a:pt x="13185" y="566"/>
                    </a:lnTo>
                    <a:lnTo>
                      <a:pt x="12552" y="1132"/>
                    </a:lnTo>
                    <a:lnTo>
                      <a:pt x="11337" y="2281"/>
                    </a:lnTo>
                    <a:lnTo>
                      <a:pt x="10138" y="3446"/>
                    </a:lnTo>
                    <a:lnTo>
                      <a:pt x="8940" y="4628"/>
                    </a:lnTo>
                    <a:lnTo>
                      <a:pt x="6443" y="7075"/>
                    </a:lnTo>
                    <a:lnTo>
                      <a:pt x="5177" y="8290"/>
                    </a:lnTo>
                    <a:lnTo>
                      <a:pt x="3896" y="9489"/>
                    </a:lnTo>
                    <a:lnTo>
                      <a:pt x="3296" y="10022"/>
                    </a:lnTo>
                    <a:lnTo>
                      <a:pt x="2997" y="10305"/>
                    </a:lnTo>
                    <a:lnTo>
                      <a:pt x="2714" y="10604"/>
                    </a:lnTo>
                    <a:lnTo>
                      <a:pt x="2281" y="11087"/>
                    </a:lnTo>
                    <a:lnTo>
                      <a:pt x="1865" y="11603"/>
                    </a:lnTo>
                    <a:lnTo>
                      <a:pt x="1482" y="12136"/>
                    </a:lnTo>
                    <a:lnTo>
                      <a:pt x="1132" y="12685"/>
                    </a:lnTo>
                    <a:lnTo>
                      <a:pt x="933" y="13018"/>
                    </a:lnTo>
                    <a:lnTo>
                      <a:pt x="733" y="13368"/>
                    </a:lnTo>
                    <a:lnTo>
                      <a:pt x="566" y="13734"/>
                    </a:lnTo>
                    <a:lnTo>
                      <a:pt x="416" y="14100"/>
                    </a:lnTo>
                    <a:lnTo>
                      <a:pt x="283" y="14466"/>
                    </a:lnTo>
                    <a:lnTo>
                      <a:pt x="167" y="14849"/>
                    </a:lnTo>
                    <a:lnTo>
                      <a:pt x="100" y="15249"/>
                    </a:lnTo>
                    <a:lnTo>
                      <a:pt x="34" y="15632"/>
                    </a:lnTo>
                    <a:lnTo>
                      <a:pt x="17" y="16081"/>
                    </a:lnTo>
                    <a:lnTo>
                      <a:pt x="0" y="16531"/>
                    </a:lnTo>
                    <a:lnTo>
                      <a:pt x="17" y="16980"/>
                    </a:lnTo>
                    <a:lnTo>
                      <a:pt x="34" y="17430"/>
                    </a:lnTo>
                    <a:lnTo>
                      <a:pt x="50" y="17862"/>
                    </a:lnTo>
                    <a:lnTo>
                      <a:pt x="84" y="18295"/>
                    </a:lnTo>
                    <a:lnTo>
                      <a:pt x="150" y="18728"/>
                    </a:lnTo>
                    <a:lnTo>
                      <a:pt x="233" y="19161"/>
                    </a:lnTo>
                    <a:lnTo>
                      <a:pt x="350" y="19594"/>
                    </a:lnTo>
                    <a:lnTo>
                      <a:pt x="500" y="19993"/>
                    </a:lnTo>
                    <a:lnTo>
                      <a:pt x="683" y="20409"/>
                    </a:lnTo>
                    <a:lnTo>
                      <a:pt x="899" y="20792"/>
                    </a:lnTo>
                    <a:lnTo>
                      <a:pt x="1132" y="21158"/>
                    </a:lnTo>
                    <a:lnTo>
                      <a:pt x="1399" y="21491"/>
                    </a:lnTo>
                    <a:lnTo>
                      <a:pt x="1698" y="21824"/>
                    </a:lnTo>
                    <a:lnTo>
                      <a:pt x="2031" y="22124"/>
                    </a:lnTo>
                    <a:lnTo>
                      <a:pt x="2397" y="22407"/>
                    </a:lnTo>
                    <a:lnTo>
                      <a:pt x="2797" y="22673"/>
                    </a:lnTo>
                    <a:lnTo>
                      <a:pt x="3213" y="22923"/>
                    </a:lnTo>
                    <a:lnTo>
                      <a:pt x="3646" y="23139"/>
                    </a:lnTo>
                    <a:lnTo>
                      <a:pt x="4079" y="23356"/>
                    </a:lnTo>
                    <a:lnTo>
                      <a:pt x="4512" y="23556"/>
                    </a:lnTo>
                    <a:lnTo>
                      <a:pt x="5394" y="23955"/>
                    </a:lnTo>
                    <a:lnTo>
                      <a:pt x="6359" y="24388"/>
                    </a:lnTo>
                    <a:lnTo>
                      <a:pt x="6376" y="24388"/>
                    </a:lnTo>
                    <a:lnTo>
                      <a:pt x="6393" y="24371"/>
                    </a:lnTo>
                    <a:lnTo>
                      <a:pt x="6393" y="24355"/>
                    </a:lnTo>
                    <a:lnTo>
                      <a:pt x="6376" y="24355"/>
                    </a:lnTo>
                    <a:lnTo>
                      <a:pt x="5460" y="23938"/>
                    </a:lnTo>
                    <a:lnTo>
                      <a:pt x="4545" y="23522"/>
                    </a:lnTo>
                    <a:lnTo>
                      <a:pt x="4095" y="23306"/>
                    </a:lnTo>
                    <a:lnTo>
                      <a:pt x="3646" y="23089"/>
                    </a:lnTo>
                    <a:lnTo>
                      <a:pt x="3213" y="22856"/>
                    </a:lnTo>
                    <a:lnTo>
                      <a:pt x="2780" y="22590"/>
                    </a:lnTo>
                    <a:lnTo>
                      <a:pt x="2397" y="22340"/>
                    </a:lnTo>
                    <a:lnTo>
                      <a:pt x="2031" y="22057"/>
                    </a:lnTo>
                    <a:lnTo>
                      <a:pt x="1698" y="21741"/>
                    </a:lnTo>
                    <a:lnTo>
                      <a:pt x="1548" y="21575"/>
                    </a:lnTo>
                    <a:lnTo>
                      <a:pt x="1399" y="21408"/>
                    </a:lnTo>
                    <a:lnTo>
                      <a:pt x="1249" y="21225"/>
                    </a:lnTo>
                    <a:lnTo>
                      <a:pt x="1116" y="21042"/>
                    </a:lnTo>
                    <a:lnTo>
                      <a:pt x="866" y="20659"/>
                    </a:lnTo>
                    <a:lnTo>
                      <a:pt x="666" y="20243"/>
                    </a:lnTo>
                    <a:lnTo>
                      <a:pt x="483" y="19827"/>
                    </a:lnTo>
                    <a:lnTo>
                      <a:pt x="350" y="19394"/>
                    </a:lnTo>
                    <a:lnTo>
                      <a:pt x="250" y="18978"/>
                    </a:lnTo>
                    <a:lnTo>
                      <a:pt x="167" y="18545"/>
                    </a:lnTo>
                    <a:lnTo>
                      <a:pt x="117" y="18112"/>
                    </a:lnTo>
                    <a:lnTo>
                      <a:pt x="84" y="17663"/>
                    </a:lnTo>
                    <a:lnTo>
                      <a:pt x="67" y="17230"/>
                    </a:lnTo>
                    <a:lnTo>
                      <a:pt x="67" y="16347"/>
                    </a:lnTo>
                    <a:lnTo>
                      <a:pt x="84" y="15931"/>
                    </a:lnTo>
                    <a:lnTo>
                      <a:pt x="117" y="15515"/>
                    </a:lnTo>
                    <a:lnTo>
                      <a:pt x="183" y="15099"/>
                    </a:lnTo>
                    <a:lnTo>
                      <a:pt x="267" y="14683"/>
                    </a:lnTo>
                    <a:lnTo>
                      <a:pt x="400" y="14300"/>
                    </a:lnTo>
                    <a:lnTo>
                      <a:pt x="550" y="13900"/>
                    </a:lnTo>
                    <a:lnTo>
                      <a:pt x="716" y="13534"/>
                    </a:lnTo>
                    <a:lnTo>
                      <a:pt x="899" y="13168"/>
                    </a:lnTo>
                    <a:lnTo>
                      <a:pt x="1166" y="12702"/>
                    </a:lnTo>
                    <a:lnTo>
                      <a:pt x="1449" y="12252"/>
                    </a:lnTo>
                    <a:lnTo>
                      <a:pt x="1765" y="11820"/>
                    </a:lnTo>
                    <a:lnTo>
                      <a:pt x="2081" y="11403"/>
                    </a:lnTo>
                    <a:lnTo>
                      <a:pt x="2431" y="10987"/>
                    </a:lnTo>
                    <a:lnTo>
                      <a:pt x="2780" y="10604"/>
                    </a:lnTo>
                    <a:lnTo>
                      <a:pt x="3163" y="10221"/>
                    </a:lnTo>
                    <a:lnTo>
                      <a:pt x="3546" y="9872"/>
                    </a:lnTo>
                    <a:lnTo>
                      <a:pt x="4179" y="9306"/>
                    </a:lnTo>
                    <a:lnTo>
                      <a:pt x="4795" y="8723"/>
                    </a:lnTo>
                    <a:lnTo>
                      <a:pt x="6010" y="7558"/>
                    </a:lnTo>
                    <a:lnTo>
                      <a:pt x="7225" y="6393"/>
                    </a:lnTo>
                    <a:lnTo>
                      <a:pt x="8424" y="5194"/>
                    </a:lnTo>
                    <a:lnTo>
                      <a:pt x="9639" y="4012"/>
                    </a:lnTo>
                    <a:lnTo>
                      <a:pt x="10854" y="2814"/>
                    </a:lnTo>
                    <a:lnTo>
                      <a:pt x="12086" y="1648"/>
                    </a:lnTo>
                    <a:lnTo>
                      <a:pt x="12702" y="1066"/>
                    </a:lnTo>
                    <a:lnTo>
                      <a:pt x="13334" y="483"/>
                    </a:lnTo>
                    <a:lnTo>
                      <a:pt x="13850" y="34"/>
                    </a:lnTo>
                    <a:lnTo>
                      <a:pt x="13850" y="17"/>
                    </a:lnTo>
                    <a:lnTo>
                      <a:pt x="1385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8"/>
              <p:cNvSpPr/>
              <p:nvPr/>
            </p:nvSpPr>
            <p:spPr>
              <a:xfrm flipH="1">
                <a:off x="1861211" y="2317872"/>
                <a:ext cx="171779" cy="188062"/>
              </a:xfrm>
              <a:custGeom>
                <a:avLst/>
                <a:gdLst/>
                <a:ahLst/>
                <a:cxnLst/>
                <a:rect l="l" t="t" r="r" b="b"/>
                <a:pathLst>
                  <a:path w="5977" h="6543" extrusionOk="0">
                    <a:moveTo>
                      <a:pt x="5977" y="0"/>
                    </a:moveTo>
                    <a:lnTo>
                      <a:pt x="383" y="1615"/>
                    </a:lnTo>
                    <a:lnTo>
                      <a:pt x="1" y="6076"/>
                    </a:lnTo>
                    <a:lnTo>
                      <a:pt x="5427" y="6542"/>
                    </a:lnTo>
                    <a:lnTo>
                      <a:pt x="5977"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8"/>
              <p:cNvSpPr/>
              <p:nvPr/>
            </p:nvSpPr>
            <p:spPr>
              <a:xfrm flipH="1">
                <a:off x="1825315" y="2048979"/>
                <a:ext cx="291395" cy="359367"/>
              </a:xfrm>
              <a:custGeom>
                <a:avLst/>
                <a:gdLst/>
                <a:ahLst/>
                <a:cxnLst/>
                <a:rect l="l" t="t" r="r" b="b"/>
                <a:pathLst>
                  <a:path w="10139" h="12503" extrusionOk="0">
                    <a:moveTo>
                      <a:pt x="4828" y="1"/>
                    </a:moveTo>
                    <a:lnTo>
                      <a:pt x="4362" y="17"/>
                    </a:lnTo>
                    <a:lnTo>
                      <a:pt x="3929" y="67"/>
                    </a:lnTo>
                    <a:lnTo>
                      <a:pt x="3513" y="150"/>
                    </a:lnTo>
                    <a:lnTo>
                      <a:pt x="3130" y="250"/>
                    </a:lnTo>
                    <a:lnTo>
                      <a:pt x="2764" y="383"/>
                    </a:lnTo>
                    <a:lnTo>
                      <a:pt x="2581" y="467"/>
                    </a:lnTo>
                    <a:lnTo>
                      <a:pt x="2414" y="550"/>
                    </a:lnTo>
                    <a:lnTo>
                      <a:pt x="2248" y="650"/>
                    </a:lnTo>
                    <a:lnTo>
                      <a:pt x="2098" y="766"/>
                    </a:lnTo>
                    <a:lnTo>
                      <a:pt x="1948" y="866"/>
                    </a:lnTo>
                    <a:lnTo>
                      <a:pt x="1798" y="999"/>
                    </a:lnTo>
                    <a:lnTo>
                      <a:pt x="1665" y="1116"/>
                    </a:lnTo>
                    <a:lnTo>
                      <a:pt x="1549" y="1266"/>
                    </a:lnTo>
                    <a:lnTo>
                      <a:pt x="1415" y="1415"/>
                    </a:lnTo>
                    <a:lnTo>
                      <a:pt x="1299" y="1565"/>
                    </a:lnTo>
                    <a:lnTo>
                      <a:pt x="1199" y="1732"/>
                    </a:lnTo>
                    <a:lnTo>
                      <a:pt x="1099" y="1898"/>
                    </a:lnTo>
                    <a:lnTo>
                      <a:pt x="1016" y="2081"/>
                    </a:lnTo>
                    <a:lnTo>
                      <a:pt x="933" y="2264"/>
                    </a:lnTo>
                    <a:lnTo>
                      <a:pt x="849" y="2481"/>
                    </a:lnTo>
                    <a:lnTo>
                      <a:pt x="783" y="2681"/>
                    </a:lnTo>
                    <a:lnTo>
                      <a:pt x="733" y="2897"/>
                    </a:lnTo>
                    <a:lnTo>
                      <a:pt x="683" y="3130"/>
                    </a:lnTo>
                    <a:lnTo>
                      <a:pt x="533" y="3946"/>
                    </a:lnTo>
                    <a:lnTo>
                      <a:pt x="400" y="4678"/>
                    </a:lnTo>
                    <a:lnTo>
                      <a:pt x="300" y="5344"/>
                    </a:lnTo>
                    <a:lnTo>
                      <a:pt x="217" y="5960"/>
                    </a:lnTo>
                    <a:lnTo>
                      <a:pt x="100" y="7042"/>
                    </a:lnTo>
                    <a:lnTo>
                      <a:pt x="17" y="8008"/>
                    </a:lnTo>
                    <a:lnTo>
                      <a:pt x="0" y="8341"/>
                    </a:lnTo>
                    <a:lnTo>
                      <a:pt x="0" y="8657"/>
                    </a:lnTo>
                    <a:lnTo>
                      <a:pt x="17" y="8956"/>
                    </a:lnTo>
                    <a:lnTo>
                      <a:pt x="50" y="9239"/>
                    </a:lnTo>
                    <a:lnTo>
                      <a:pt x="100" y="9506"/>
                    </a:lnTo>
                    <a:lnTo>
                      <a:pt x="167" y="9772"/>
                    </a:lnTo>
                    <a:lnTo>
                      <a:pt x="250" y="10005"/>
                    </a:lnTo>
                    <a:lnTo>
                      <a:pt x="350" y="10238"/>
                    </a:lnTo>
                    <a:lnTo>
                      <a:pt x="450" y="10455"/>
                    </a:lnTo>
                    <a:lnTo>
                      <a:pt x="566" y="10654"/>
                    </a:lnTo>
                    <a:lnTo>
                      <a:pt x="683" y="10838"/>
                    </a:lnTo>
                    <a:lnTo>
                      <a:pt x="816" y="11004"/>
                    </a:lnTo>
                    <a:lnTo>
                      <a:pt x="949" y="11171"/>
                    </a:lnTo>
                    <a:lnTo>
                      <a:pt x="1082" y="11320"/>
                    </a:lnTo>
                    <a:lnTo>
                      <a:pt x="1382" y="11587"/>
                    </a:lnTo>
                    <a:lnTo>
                      <a:pt x="1665" y="11820"/>
                    </a:lnTo>
                    <a:lnTo>
                      <a:pt x="1948" y="12003"/>
                    </a:lnTo>
                    <a:lnTo>
                      <a:pt x="2214" y="12153"/>
                    </a:lnTo>
                    <a:lnTo>
                      <a:pt x="2464" y="12253"/>
                    </a:lnTo>
                    <a:lnTo>
                      <a:pt x="2664" y="12336"/>
                    </a:lnTo>
                    <a:lnTo>
                      <a:pt x="2814" y="12402"/>
                    </a:lnTo>
                    <a:lnTo>
                      <a:pt x="2963" y="12436"/>
                    </a:lnTo>
                    <a:lnTo>
                      <a:pt x="2963" y="12452"/>
                    </a:lnTo>
                    <a:lnTo>
                      <a:pt x="3529" y="12486"/>
                    </a:lnTo>
                    <a:lnTo>
                      <a:pt x="4079" y="12502"/>
                    </a:lnTo>
                    <a:lnTo>
                      <a:pt x="4578" y="12469"/>
                    </a:lnTo>
                    <a:lnTo>
                      <a:pt x="5061" y="12419"/>
                    </a:lnTo>
                    <a:lnTo>
                      <a:pt x="5494" y="12336"/>
                    </a:lnTo>
                    <a:lnTo>
                      <a:pt x="5910" y="12236"/>
                    </a:lnTo>
                    <a:lnTo>
                      <a:pt x="6293" y="12103"/>
                    </a:lnTo>
                    <a:lnTo>
                      <a:pt x="6642" y="11936"/>
                    </a:lnTo>
                    <a:lnTo>
                      <a:pt x="6975" y="11770"/>
                    </a:lnTo>
                    <a:lnTo>
                      <a:pt x="7275" y="11587"/>
                    </a:lnTo>
                    <a:lnTo>
                      <a:pt x="7541" y="11370"/>
                    </a:lnTo>
                    <a:lnTo>
                      <a:pt x="7808" y="11154"/>
                    </a:lnTo>
                    <a:lnTo>
                      <a:pt x="8024" y="10921"/>
                    </a:lnTo>
                    <a:lnTo>
                      <a:pt x="8241" y="10688"/>
                    </a:lnTo>
                    <a:lnTo>
                      <a:pt x="8424" y="10438"/>
                    </a:lnTo>
                    <a:lnTo>
                      <a:pt x="8590" y="10188"/>
                    </a:lnTo>
                    <a:lnTo>
                      <a:pt x="8740" y="9939"/>
                    </a:lnTo>
                    <a:lnTo>
                      <a:pt x="8873" y="9689"/>
                    </a:lnTo>
                    <a:lnTo>
                      <a:pt x="8990" y="9456"/>
                    </a:lnTo>
                    <a:lnTo>
                      <a:pt x="9089" y="9206"/>
                    </a:lnTo>
                    <a:lnTo>
                      <a:pt x="9189" y="8973"/>
                    </a:lnTo>
                    <a:lnTo>
                      <a:pt x="9256" y="8740"/>
                    </a:lnTo>
                    <a:lnTo>
                      <a:pt x="9372" y="8324"/>
                    </a:lnTo>
                    <a:lnTo>
                      <a:pt x="9439" y="7974"/>
                    </a:lnTo>
                    <a:lnTo>
                      <a:pt x="9472" y="7691"/>
                    </a:lnTo>
                    <a:lnTo>
                      <a:pt x="9506" y="7442"/>
                    </a:lnTo>
                    <a:lnTo>
                      <a:pt x="10038" y="4895"/>
                    </a:lnTo>
                    <a:lnTo>
                      <a:pt x="10088" y="4645"/>
                    </a:lnTo>
                    <a:lnTo>
                      <a:pt x="10122" y="4412"/>
                    </a:lnTo>
                    <a:lnTo>
                      <a:pt x="10138" y="4179"/>
                    </a:lnTo>
                    <a:lnTo>
                      <a:pt x="10138" y="3946"/>
                    </a:lnTo>
                    <a:lnTo>
                      <a:pt x="10138" y="3729"/>
                    </a:lnTo>
                    <a:lnTo>
                      <a:pt x="10105" y="3496"/>
                    </a:lnTo>
                    <a:lnTo>
                      <a:pt x="10088" y="3297"/>
                    </a:lnTo>
                    <a:lnTo>
                      <a:pt x="10038" y="3080"/>
                    </a:lnTo>
                    <a:lnTo>
                      <a:pt x="9988" y="2880"/>
                    </a:lnTo>
                    <a:lnTo>
                      <a:pt x="9922" y="2697"/>
                    </a:lnTo>
                    <a:lnTo>
                      <a:pt x="9839" y="2514"/>
                    </a:lnTo>
                    <a:lnTo>
                      <a:pt x="9755" y="2331"/>
                    </a:lnTo>
                    <a:lnTo>
                      <a:pt x="9672" y="2148"/>
                    </a:lnTo>
                    <a:lnTo>
                      <a:pt x="9556" y="1981"/>
                    </a:lnTo>
                    <a:lnTo>
                      <a:pt x="9439" y="1815"/>
                    </a:lnTo>
                    <a:lnTo>
                      <a:pt x="9306" y="1665"/>
                    </a:lnTo>
                    <a:lnTo>
                      <a:pt x="9173" y="1515"/>
                    </a:lnTo>
                    <a:lnTo>
                      <a:pt x="9023" y="1366"/>
                    </a:lnTo>
                    <a:lnTo>
                      <a:pt x="8873" y="1232"/>
                    </a:lnTo>
                    <a:lnTo>
                      <a:pt x="8707" y="1099"/>
                    </a:lnTo>
                    <a:lnTo>
                      <a:pt x="8524" y="983"/>
                    </a:lnTo>
                    <a:lnTo>
                      <a:pt x="8340" y="866"/>
                    </a:lnTo>
                    <a:lnTo>
                      <a:pt x="8157" y="750"/>
                    </a:lnTo>
                    <a:lnTo>
                      <a:pt x="7958" y="650"/>
                    </a:lnTo>
                    <a:lnTo>
                      <a:pt x="7525" y="467"/>
                    </a:lnTo>
                    <a:lnTo>
                      <a:pt x="7059" y="317"/>
                    </a:lnTo>
                    <a:lnTo>
                      <a:pt x="6576" y="184"/>
                    </a:lnTo>
                    <a:lnTo>
                      <a:pt x="6060" y="84"/>
                    </a:lnTo>
                    <a:lnTo>
                      <a:pt x="5793" y="50"/>
                    </a:lnTo>
                    <a:lnTo>
                      <a:pt x="5294" y="17"/>
                    </a:lnTo>
                    <a:lnTo>
                      <a:pt x="4828"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8"/>
              <p:cNvSpPr/>
              <p:nvPr/>
            </p:nvSpPr>
            <p:spPr>
              <a:xfrm flipH="1">
                <a:off x="1825315" y="2048979"/>
                <a:ext cx="291395" cy="359367"/>
              </a:xfrm>
              <a:custGeom>
                <a:avLst/>
                <a:gdLst/>
                <a:ahLst/>
                <a:cxnLst/>
                <a:rect l="l" t="t" r="r" b="b"/>
                <a:pathLst>
                  <a:path w="10139" h="12503" fill="none" extrusionOk="0">
                    <a:moveTo>
                      <a:pt x="2963" y="12436"/>
                    </a:moveTo>
                    <a:lnTo>
                      <a:pt x="2963" y="12436"/>
                    </a:lnTo>
                    <a:lnTo>
                      <a:pt x="2814" y="12402"/>
                    </a:lnTo>
                    <a:lnTo>
                      <a:pt x="2664" y="12336"/>
                    </a:lnTo>
                    <a:lnTo>
                      <a:pt x="2464" y="12253"/>
                    </a:lnTo>
                    <a:lnTo>
                      <a:pt x="2214" y="12153"/>
                    </a:lnTo>
                    <a:lnTo>
                      <a:pt x="1948" y="12003"/>
                    </a:lnTo>
                    <a:lnTo>
                      <a:pt x="1665" y="11820"/>
                    </a:lnTo>
                    <a:lnTo>
                      <a:pt x="1382" y="11587"/>
                    </a:lnTo>
                    <a:lnTo>
                      <a:pt x="1082" y="11320"/>
                    </a:lnTo>
                    <a:lnTo>
                      <a:pt x="949" y="11171"/>
                    </a:lnTo>
                    <a:lnTo>
                      <a:pt x="816" y="11004"/>
                    </a:lnTo>
                    <a:lnTo>
                      <a:pt x="683" y="10838"/>
                    </a:lnTo>
                    <a:lnTo>
                      <a:pt x="566" y="10654"/>
                    </a:lnTo>
                    <a:lnTo>
                      <a:pt x="450" y="10455"/>
                    </a:lnTo>
                    <a:lnTo>
                      <a:pt x="350" y="10238"/>
                    </a:lnTo>
                    <a:lnTo>
                      <a:pt x="250" y="10005"/>
                    </a:lnTo>
                    <a:lnTo>
                      <a:pt x="167" y="9772"/>
                    </a:lnTo>
                    <a:lnTo>
                      <a:pt x="100" y="9506"/>
                    </a:lnTo>
                    <a:lnTo>
                      <a:pt x="50" y="9239"/>
                    </a:lnTo>
                    <a:lnTo>
                      <a:pt x="17" y="8956"/>
                    </a:lnTo>
                    <a:lnTo>
                      <a:pt x="0" y="8657"/>
                    </a:lnTo>
                    <a:lnTo>
                      <a:pt x="0" y="8341"/>
                    </a:lnTo>
                    <a:lnTo>
                      <a:pt x="17" y="8008"/>
                    </a:lnTo>
                    <a:lnTo>
                      <a:pt x="17" y="8008"/>
                    </a:lnTo>
                    <a:lnTo>
                      <a:pt x="100" y="7042"/>
                    </a:lnTo>
                    <a:lnTo>
                      <a:pt x="217" y="5960"/>
                    </a:lnTo>
                    <a:lnTo>
                      <a:pt x="300" y="5344"/>
                    </a:lnTo>
                    <a:lnTo>
                      <a:pt x="400" y="4678"/>
                    </a:lnTo>
                    <a:lnTo>
                      <a:pt x="533" y="3946"/>
                    </a:lnTo>
                    <a:lnTo>
                      <a:pt x="683" y="3130"/>
                    </a:lnTo>
                    <a:lnTo>
                      <a:pt x="683" y="3130"/>
                    </a:lnTo>
                    <a:lnTo>
                      <a:pt x="733" y="2897"/>
                    </a:lnTo>
                    <a:lnTo>
                      <a:pt x="783" y="2681"/>
                    </a:lnTo>
                    <a:lnTo>
                      <a:pt x="849" y="2481"/>
                    </a:lnTo>
                    <a:lnTo>
                      <a:pt x="933" y="2264"/>
                    </a:lnTo>
                    <a:lnTo>
                      <a:pt x="1016" y="2081"/>
                    </a:lnTo>
                    <a:lnTo>
                      <a:pt x="1099" y="1898"/>
                    </a:lnTo>
                    <a:lnTo>
                      <a:pt x="1199" y="1732"/>
                    </a:lnTo>
                    <a:lnTo>
                      <a:pt x="1299" y="1565"/>
                    </a:lnTo>
                    <a:lnTo>
                      <a:pt x="1415" y="1415"/>
                    </a:lnTo>
                    <a:lnTo>
                      <a:pt x="1549" y="1266"/>
                    </a:lnTo>
                    <a:lnTo>
                      <a:pt x="1665" y="1116"/>
                    </a:lnTo>
                    <a:lnTo>
                      <a:pt x="1798" y="999"/>
                    </a:lnTo>
                    <a:lnTo>
                      <a:pt x="1948" y="866"/>
                    </a:lnTo>
                    <a:lnTo>
                      <a:pt x="2098" y="766"/>
                    </a:lnTo>
                    <a:lnTo>
                      <a:pt x="2248" y="650"/>
                    </a:lnTo>
                    <a:lnTo>
                      <a:pt x="2414" y="550"/>
                    </a:lnTo>
                    <a:lnTo>
                      <a:pt x="2581" y="467"/>
                    </a:lnTo>
                    <a:lnTo>
                      <a:pt x="2764" y="383"/>
                    </a:lnTo>
                    <a:lnTo>
                      <a:pt x="3130" y="250"/>
                    </a:lnTo>
                    <a:lnTo>
                      <a:pt x="3513" y="150"/>
                    </a:lnTo>
                    <a:lnTo>
                      <a:pt x="3929" y="67"/>
                    </a:lnTo>
                    <a:lnTo>
                      <a:pt x="4362" y="17"/>
                    </a:lnTo>
                    <a:lnTo>
                      <a:pt x="4828" y="1"/>
                    </a:lnTo>
                    <a:lnTo>
                      <a:pt x="5294" y="17"/>
                    </a:lnTo>
                    <a:lnTo>
                      <a:pt x="5793" y="50"/>
                    </a:lnTo>
                    <a:lnTo>
                      <a:pt x="6060" y="84"/>
                    </a:lnTo>
                    <a:lnTo>
                      <a:pt x="6060" y="84"/>
                    </a:lnTo>
                    <a:lnTo>
                      <a:pt x="6576" y="184"/>
                    </a:lnTo>
                    <a:lnTo>
                      <a:pt x="7059" y="317"/>
                    </a:lnTo>
                    <a:lnTo>
                      <a:pt x="7525" y="467"/>
                    </a:lnTo>
                    <a:lnTo>
                      <a:pt x="7958" y="650"/>
                    </a:lnTo>
                    <a:lnTo>
                      <a:pt x="8157" y="750"/>
                    </a:lnTo>
                    <a:lnTo>
                      <a:pt x="8340" y="866"/>
                    </a:lnTo>
                    <a:lnTo>
                      <a:pt x="8524" y="983"/>
                    </a:lnTo>
                    <a:lnTo>
                      <a:pt x="8707" y="1099"/>
                    </a:lnTo>
                    <a:lnTo>
                      <a:pt x="8873" y="1232"/>
                    </a:lnTo>
                    <a:lnTo>
                      <a:pt x="9023" y="1366"/>
                    </a:lnTo>
                    <a:lnTo>
                      <a:pt x="9173" y="1515"/>
                    </a:lnTo>
                    <a:lnTo>
                      <a:pt x="9306" y="1665"/>
                    </a:lnTo>
                    <a:lnTo>
                      <a:pt x="9439" y="1815"/>
                    </a:lnTo>
                    <a:lnTo>
                      <a:pt x="9556" y="1981"/>
                    </a:lnTo>
                    <a:lnTo>
                      <a:pt x="9672" y="2148"/>
                    </a:lnTo>
                    <a:lnTo>
                      <a:pt x="9755" y="2331"/>
                    </a:lnTo>
                    <a:lnTo>
                      <a:pt x="9839" y="2514"/>
                    </a:lnTo>
                    <a:lnTo>
                      <a:pt x="9922" y="2697"/>
                    </a:lnTo>
                    <a:lnTo>
                      <a:pt x="9988" y="2880"/>
                    </a:lnTo>
                    <a:lnTo>
                      <a:pt x="10038" y="3080"/>
                    </a:lnTo>
                    <a:lnTo>
                      <a:pt x="10088" y="3297"/>
                    </a:lnTo>
                    <a:lnTo>
                      <a:pt x="10105" y="3496"/>
                    </a:lnTo>
                    <a:lnTo>
                      <a:pt x="10138" y="3729"/>
                    </a:lnTo>
                    <a:lnTo>
                      <a:pt x="10138" y="3946"/>
                    </a:lnTo>
                    <a:lnTo>
                      <a:pt x="10138" y="4179"/>
                    </a:lnTo>
                    <a:lnTo>
                      <a:pt x="10122" y="4412"/>
                    </a:lnTo>
                    <a:lnTo>
                      <a:pt x="10088" y="4645"/>
                    </a:lnTo>
                    <a:lnTo>
                      <a:pt x="10038" y="4895"/>
                    </a:lnTo>
                    <a:lnTo>
                      <a:pt x="9506" y="7442"/>
                    </a:lnTo>
                    <a:lnTo>
                      <a:pt x="9506" y="7442"/>
                    </a:lnTo>
                    <a:lnTo>
                      <a:pt x="9472" y="7691"/>
                    </a:lnTo>
                    <a:lnTo>
                      <a:pt x="9439" y="7974"/>
                    </a:lnTo>
                    <a:lnTo>
                      <a:pt x="9372" y="8324"/>
                    </a:lnTo>
                    <a:lnTo>
                      <a:pt x="9256" y="8740"/>
                    </a:lnTo>
                    <a:lnTo>
                      <a:pt x="9189" y="8973"/>
                    </a:lnTo>
                    <a:lnTo>
                      <a:pt x="9089" y="9206"/>
                    </a:lnTo>
                    <a:lnTo>
                      <a:pt x="8990" y="9456"/>
                    </a:lnTo>
                    <a:lnTo>
                      <a:pt x="8873" y="9689"/>
                    </a:lnTo>
                    <a:lnTo>
                      <a:pt x="8740" y="9939"/>
                    </a:lnTo>
                    <a:lnTo>
                      <a:pt x="8590" y="10188"/>
                    </a:lnTo>
                    <a:lnTo>
                      <a:pt x="8424" y="10438"/>
                    </a:lnTo>
                    <a:lnTo>
                      <a:pt x="8241" y="10688"/>
                    </a:lnTo>
                    <a:lnTo>
                      <a:pt x="8024" y="10921"/>
                    </a:lnTo>
                    <a:lnTo>
                      <a:pt x="7808" y="11154"/>
                    </a:lnTo>
                    <a:lnTo>
                      <a:pt x="7541" y="11370"/>
                    </a:lnTo>
                    <a:lnTo>
                      <a:pt x="7275" y="11587"/>
                    </a:lnTo>
                    <a:lnTo>
                      <a:pt x="6975" y="11770"/>
                    </a:lnTo>
                    <a:lnTo>
                      <a:pt x="6642" y="11936"/>
                    </a:lnTo>
                    <a:lnTo>
                      <a:pt x="6293" y="12103"/>
                    </a:lnTo>
                    <a:lnTo>
                      <a:pt x="5910" y="12236"/>
                    </a:lnTo>
                    <a:lnTo>
                      <a:pt x="5494" y="12336"/>
                    </a:lnTo>
                    <a:lnTo>
                      <a:pt x="5061" y="12419"/>
                    </a:lnTo>
                    <a:lnTo>
                      <a:pt x="4578" y="12469"/>
                    </a:lnTo>
                    <a:lnTo>
                      <a:pt x="4079" y="12502"/>
                    </a:lnTo>
                    <a:lnTo>
                      <a:pt x="3529" y="12486"/>
                    </a:lnTo>
                    <a:lnTo>
                      <a:pt x="2963" y="124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8"/>
              <p:cNvSpPr/>
              <p:nvPr/>
            </p:nvSpPr>
            <p:spPr>
              <a:xfrm flipH="1">
                <a:off x="2059747" y="2210700"/>
                <a:ext cx="22992" cy="21068"/>
              </a:xfrm>
              <a:custGeom>
                <a:avLst/>
                <a:gdLst/>
                <a:ahLst/>
                <a:cxnLst/>
                <a:rect l="l" t="t" r="r" b="b"/>
                <a:pathLst>
                  <a:path w="800" h="733" extrusionOk="0">
                    <a:moveTo>
                      <a:pt x="300" y="0"/>
                    </a:moveTo>
                    <a:lnTo>
                      <a:pt x="233" y="33"/>
                    </a:lnTo>
                    <a:lnTo>
                      <a:pt x="167" y="67"/>
                    </a:lnTo>
                    <a:lnTo>
                      <a:pt x="100" y="117"/>
                    </a:lnTo>
                    <a:lnTo>
                      <a:pt x="67" y="167"/>
                    </a:lnTo>
                    <a:lnTo>
                      <a:pt x="34" y="233"/>
                    </a:lnTo>
                    <a:lnTo>
                      <a:pt x="17" y="300"/>
                    </a:lnTo>
                    <a:lnTo>
                      <a:pt x="0" y="383"/>
                    </a:lnTo>
                    <a:lnTo>
                      <a:pt x="17" y="450"/>
                    </a:lnTo>
                    <a:lnTo>
                      <a:pt x="50" y="516"/>
                    </a:lnTo>
                    <a:lnTo>
                      <a:pt x="84" y="583"/>
                    </a:lnTo>
                    <a:lnTo>
                      <a:pt x="133" y="633"/>
                    </a:lnTo>
                    <a:lnTo>
                      <a:pt x="200" y="683"/>
                    </a:lnTo>
                    <a:lnTo>
                      <a:pt x="267" y="716"/>
                    </a:lnTo>
                    <a:lnTo>
                      <a:pt x="350" y="733"/>
                    </a:lnTo>
                    <a:lnTo>
                      <a:pt x="500" y="733"/>
                    </a:lnTo>
                    <a:lnTo>
                      <a:pt x="583" y="699"/>
                    </a:lnTo>
                    <a:lnTo>
                      <a:pt x="633" y="666"/>
                    </a:lnTo>
                    <a:lnTo>
                      <a:pt x="699" y="633"/>
                    </a:lnTo>
                    <a:lnTo>
                      <a:pt x="733" y="566"/>
                    </a:lnTo>
                    <a:lnTo>
                      <a:pt x="766" y="500"/>
                    </a:lnTo>
                    <a:lnTo>
                      <a:pt x="783" y="433"/>
                    </a:lnTo>
                    <a:lnTo>
                      <a:pt x="799" y="350"/>
                    </a:lnTo>
                    <a:lnTo>
                      <a:pt x="783" y="283"/>
                    </a:lnTo>
                    <a:lnTo>
                      <a:pt x="749" y="217"/>
                    </a:lnTo>
                    <a:lnTo>
                      <a:pt x="716" y="150"/>
                    </a:lnTo>
                    <a:lnTo>
                      <a:pt x="666" y="100"/>
                    </a:lnTo>
                    <a:lnTo>
                      <a:pt x="600" y="50"/>
                    </a:lnTo>
                    <a:lnTo>
                      <a:pt x="533" y="17"/>
                    </a:lnTo>
                    <a:lnTo>
                      <a:pt x="45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8"/>
              <p:cNvSpPr/>
              <p:nvPr/>
            </p:nvSpPr>
            <p:spPr>
              <a:xfrm flipH="1">
                <a:off x="1956398" y="2226478"/>
                <a:ext cx="22532" cy="21557"/>
              </a:xfrm>
              <a:custGeom>
                <a:avLst/>
                <a:gdLst/>
                <a:ahLst/>
                <a:cxnLst/>
                <a:rect l="l" t="t" r="r" b="b"/>
                <a:pathLst>
                  <a:path w="784" h="750" extrusionOk="0">
                    <a:moveTo>
                      <a:pt x="367" y="0"/>
                    </a:moveTo>
                    <a:lnTo>
                      <a:pt x="284" y="17"/>
                    </a:lnTo>
                    <a:lnTo>
                      <a:pt x="217" y="34"/>
                    </a:lnTo>
                    <a:lnTo>
                      <a:pt x="150" y="67"/>
                    </a:lnTo>
                    <a:lnTo>
                      <a:pt x="101" y="117"/>
                    </a:lnTo>
                    <a:lnTo>
                      <a:pt x="51" y="167"/>
                    </a:lnTo>
                    <a:lnTo>
                      <a:pt x="17" y="234"/>
                    </a:lnTo>
                    <a:lnTo>
                      <a:pt x="1" y="317"/>
                    </a:lnTo>
                    <a:lnTo>
                      <a:pt x="1" y="383"/>
                    </a:lnTo>
                    <a:lnTo>
                      <a:pt x="17" y="467"/>
                    </a:lnTo>
                    <a:lnTo>
                      <a:pt x="34" y="533"/>
                    </a:lnTo>
                    <a:lnTo>
                      <a:pt x="84" y="583"/>
                    </a:lnTo>
                    <a:lnTo>
                      <a:pt x="134" y="650"/>
                    </a:lnTo>
                    <a:lnTo>
                      <a:pt x="184" y="683"/>
                    </a:lnTo>
                    <a:lnTo>
                      <a:pt x="267" y="716"/>
                    </a:lnTo>
                    <a:lnTo>
                      <a:pt x="334" y="750"/>
                    </a:lnTo>
                    <a:lnTo>
                      <a:pt x="417" y="750"/>
                    </a:lnTo>
                    <a:lnTo>
                      <a:pt x="500" y="733"/>
                    </a:lnTo>
                    <a:lnTo>
                      <a:pt x="567" y="716"/>
                    </a:lnTo>
                    <a:lnTo>
                      <a:pt x="633" y="683"/>
                    </a:lnTo>
                    <a:lnTo>
                      <a:pt x="683" y="633"/>
                    </a:lnTo>
                    <a:lnTo>
                      <a:pt x="733" y="566"/>
                    </a:lnTo>
                    <a:lnTo>
                      <a:pt x="766" y="517"/>
                    </a:lnTo>
                    <a:lnTo>
                      <a:pt x="783" y="433"/>
                    </a:lnTo>
                    <a:lnTo>
                      <a:pt x="783" y="367"/>
                    </a:lnTo>
                    <a:lnTo>
                      <a:pt x="766" y="283"/>
                    </a:lnTo>
                    <a:lnTo>
                      <a:pt x="750" y="217"/>
                    </a:lnTo>
                    <a:lnTo>
                      <a:pt x="700" y="150"/>
                    </a:lnTo>
                    <a:lnTo>
                      <a:pt x="650" y="100"/>
                    </a:lnTo>
                    <a:lnTo>
                      <a:pt x="583" y="67"/>
                    </a:lnTo>
                    <a:lnTo>
                      <a:pt x="517" y="34"/>
                    </a:lnTo>
                    <a:lnTo>
                      <a:pt x="45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8"/>
              <p:cNvSpPr/>
              <p:nvPr/>
            </p:nvSpPr>
            <p:spPr>
              <a:xfrm flipH="1">
                <a:off x="1928175" y="2198255"/>
                <a:ext cx="37822" cy="8623"/>
              </a:xfrm>
              <a:custGeom>
                <a:avLst/>
                <a:gdLst/>
                <a:ahLst/>
                <a:cxnLst/>
                <a:rect l="l" t="t" r="r" b="b"/>
                <a:pathLst>
                  <a:path w="1316" h="300" extrusionOk="0">
                    <a:moveTo>
                      <a:pt x="516" y="0"/>
                    </a:moveTo>
                    <a:lnTo>
                      <a:pt x="350" y="17"/>
                    </a:lnTo>
                    <a:lnTo>
                      <a:pt x="183" y="50"/>
                    </a:lnTo>
                    <a:lnTo>
                      <a:pt x="17" y="100"/>
                    </a:lnTo>
                    <a:lnTo>
                      <a:pt x="0" y="117"/>
                    </a:lnTo>
                    <a:lnTo>
                      <a:pt x="0" y="133"/>
                    </a:lnTo>
                    <a:lnTo>
                      <a:pt x="17" y="150"/>
                    </a:lnTo>
                    <a:lnTo>
                      <a:pt x="33" y="150"/>
                    </a:lnTo>
                    <a:lnTo>
                      <a:pt x="200" y="84"/>
                    </a:lnTo>
                    <a:lnTo>
                      <a:pt x="350" y="50"/>
                    </a:lnTo>
                    <a:lnTo>
                      <a:pt x="683" y="50"/>
                    </a:lnTo>
                    <a:lnTo>
                      <a:pt x="832" y="84"/>
                    </a:lnTo>
                    <a:lnTo>
                      <a:pt x="999" y="133"/>
                    </a:lnTo>
                    <a:lnTo>
                      <a:pt x="1132" y="217"/>
                    </a:lnTo>
                    <a:lnTo>
                      <a:pt x="1282" y="300"/>
                    </a:lnTo>
                    <a:lnTo>
                      <a:pt x="1315" y="300"/>
                    </a:lnTo>
                    <a:lnTo>
                      <a:pt x="1315" y="283"/>
                    </a:lnTo>
                    <a:lnTo>
                      <a:pt x="1315" y="267"/>
                    </a:lnTo>
                    <a:lnTo>
                      <a:pt x="1165" y="167"/>
                    </a:lnTo>
                    <a:lnTo>
                      <a:pt x="1016" y="100"/>
                    </a:lnTo>
                    <a:lnTo>
                      <a:pt x="849" y="34"/>
                    </a:lnTo>
                    <a:lnTo>
                      <a:pt x="683" y="17"/>
                    </a:lnTo>
                    <a:lnTo>
                      <a:pt x="516"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8"/>
              <p:cNvSpPr/>
              <p:nvPr/>
            </p:nvSpPr>
            <p:spPr>
              <a:xfrm flipH="1">
                <a:off x="2044428" y="2183885"/>
                <a:ext cx="37851" cy="8651"/>
              </a:xfrm>
              <a:custGeom>
                <a:avLst/>
                <a:gdLst/>
                <a:ahLst/>
                <a:cxnLst/>
                <a:rect l="l" t="t" r="r" b="b"/>
                <a:pathLst>
                  <a:path w="1317" h="301" extrusionOk="0">
                    <a:moveTo>
                      <a:pt x="517" y="1"/>
                    </a:moveTo>
                    <a:lnTo>
                      <a:pt x="351" y="18"/>
                    </a:lnTo>
                    <a:lnTo>
                      <a:pt x="167" y="51"/>
                    </a:lnTo>
                    <a:lnTo>
                      <a:pt x="18" y="101"/>
                    </a:lnTo>
                    <a:lnTo>
                      <a:pt x="1" y="117"/>
                    </a:lnTo>
                    <a:lnTo>
                      <a:pt x="1" y="134"/>
                    </a:lnTo>
                    <a:lnTo>
                      <a:pt x="18" y="151"/>
                    </a:lnTo>
                    <a:lnTo>
                      <a:pt x="34" y="151"/>
                    </a:lnTo>
                    <a:lnTo>
                      <a:pt x="201" y="84"/>
                    </a:lnTo>
                    <a:lnTo>
                      <a:pt x="351" y="51"/>
                    </a:lnTo>
                    <a:lnTo>
                      <a:pt x="683" y="51"/>
                    </a:lnTo>
                    <a:lnTo>
                      <a:pt x="833" y="84"/>
                    </a:lnTo>
                    <a:lnTo>
                      <a:pt x="983" y="134"/>
                    </a:lnTo>
                    <a:lnTo>
                      <a:pt x="1133" y="217"/>
                    </a:lnTo>
                    <a:lnTo>
                      <a:pt x="1266" y="301"/>
                    </a:lnTo>
                    <a:lnTo>
                      <a:pt x="1299" y="301"/>
                    </a:lnTo>
                    <a:lnTo>
                      <a:pt x="1316" y="284"/>
                    </a:lnTo>
                    <a:lnTo>
                      <a:pt x="1299" y="267"/>
                    </a:lnTo>
                    <a:lnTo>
                      <a:pt x="1166" y="167"/>
                    </a:lnTo>
                    <a:lnTo>
                      <a:pt x="1016" y="101"/>
                    </a:lnTo>
                    <a:lnTo>
                      <a:pt x="850" y="34"/>
                    </a:lnTo>
                    <a:lnTo>
                      <a:pt x="683" y="18"/>
                    </a:lnTo>
                    <a:lnTo>
                      <a:pt x="51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8"/>
              <p:cNvSpPr/>
              <p:nvPr/>
            </p:nvSpPr>
            <p:spPr>
              <a:xfrm flipH="1">
                <a:off x="2042531" y="2151840"/>
                <a:ext cx="34459" cy="7674"/>
              </a:xfrm>
              <a:custGeom>
                <a:avLst/>
                <a:gdLst/>
                <a:ahLst/>
                <a:cxnLst/>
                <a:rect l="l" t="t" r="r" b="b"/>
                <a:pathLst>
                  <a:path w="1199" h="267" extrusionOk="0">
                    <a:moveTo>
                      <a:pt x="67" y="1"/>
                    </a:moveTo>
                    <a:lnTo>
                      <a:pt x="33" y="17"/>
                    </a:lnTo>
                    <a:lnTo>
                      <a:pt x="17" y="34"/>
                    </a:lnTo>
                    <a:lnTo>
                      <a:pt x="0" y="67"/>
                    </a:lnTo>
                    <a:lnTo>
                      <a:pt x="0" y="100"/>
                    </a:lnTo>
                    <a:lnTo>
                      <a:pt x="0" y="134"/>
                    </a:lnTo>
                    <a:lnTo>
                      <a:pt x="17" y="150"/>
                    </a:lnTo>
                    <a:lnTo>
                      <a:pt x="33" y="167"/>
                    </a:lnTo>
                    <a:lnTo>
                      <a:pt x="583" y="167"/>
                    </a:lnTo>
                    <a:lnTo>
                      <a:pt x="832" y="200"/>
                    </a:lnTo>
                    <a:lnTo>
                      <a:pt x="1099" y="267"/>
                    </a:lnTo>
                    <a:lnTo>
                      <a:pt x="1132" y="267"/>
                    </a:lnTo>
                    <a:lnTo>
                      <a:pt x="1149" y="250"/>
                    </a:lnTo>
                    <a:lnTo>
                      <a:pt x="1182" y="234"/>
                    </a:lnTo>
                    <a:lnTo>
                      <a:pt x="1199" y="200"/>
                    </a:lnTo>
                    <a:lnTo>
                      <a:pt x="1199" y="167"/>
                    </a:lnTo>
                    <a:lnTo>
                      <a:pt x="1182" y="150"/>
                    </a:lnTo>
                    <a:lnTo>
                      <a:pt x="1165" y="117"/>
                    </a:lnTo>
                    <a:lnTo>
                      <a:pt x="1132" y="100"/>
                    </a:lnTo>
                    <a:lnTo>
                      <a:pt x="866" y="51"/>
                    </a:lnTo>
                    <a:lnTo>
                      <a:pt x="61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8"/>
              <p:cNvSpPr/>
              <p:nvPr/>
            </p:nvSpPr>
            <p:spPr>
              <a:xfrm flipH="1">
                <a:off x="1924352" y="2166181"/>
                <a:ext cx="34488" cy="8163"/>
              </a:xfrm>
              <a:custGeom>
                <a:avLst/>
                <a:gdLst/>
                <a:ahLst/>
                <a:cxnLst/>
                <a:rect l="l" t="t" r="r" b="b"/>
                <a:pathLst>
                  <a:path w="1200" h="284" extrusionOk="0">
                    <a:moveTo>
                      <a:pt x="350" y="1"/>
                    </a:moveTo>
                    <a:lnTo>
                      <a:pt x="84" y="18"/>
                    </a:lnTo>
                    <a:lnTo>
                      <a:pt x="51" y="34"/>
                    </a:lnTo>
                    <a:lnTo>
                      <a:pt x="17" y="51"/>
                    </a:lnTo>
                    <a:lnTo>
                      <a:pt x="17" y="84"/>
                    </a:lnTo>
                    <a:lnTo>
                      <a:pt x="1" y="118"/>
                    </a:lnTo>
                    <a:lnTo>
                      <a:pt x="17" y="134"/>
                    </a:lnTo>
                    <a:lnTo>
                      <a:pt x="17" y="167"/>
                    </a:lnTo>
                    <a:lnTo>
                      <a:pt x="51" y="184"/>
                    </a:lnTo>
                    <a:lnTo>
                      <a:pt x="84" y="184"/>
                    </a:lnTo>
                    <a:lnTo>
                      <a:pt x="334" y="167"/>
                    </a:lnTo>
                    <a:lnTo>
                      <a:pt x="600" y="184"/>
                    </a:lnTo>
                    <a:lnTo>
                      <a:pt x="850" y="217"/>
                    </a:lnTo>
                    <a:lnTo>
                      <a:pt x="1099" y="267"/>
                    </a:lnTo>
                    <a:lnTo>
                      <a:pt x="1133" y="284"/>
                    </a:lnTo>
                    <a:lnTo>
                      <a:pt x="1166" y="267"/>
                    </a:lnTo>
                    <a:lnTo>
                      <a:pt x="1183" y="251"/>
                    </a:lnTo>
                    <a:lnTo>
                      <a:pt x="1199" y="217"/>
                    </a:lnTo>
                    <a:lnTo>
                      <a:pt x="1199" y="184"/>
                    </a:lnTo>
                    <a:lnTo>
                      <a:pt x="1199" y="151"/>
                    </a:lnTo>
                    <a:lnTo>
                      <a:pt x="1183" y="134"/>
                    </a:lnTo>
                    <a:lnTo>
                      <a:pt x="1149" y="118"/>
                    </a:lnTo>
                    <a:lnTo>
                      <a:pt x="883" y="51"/>
                    </a:lnTo>
                    <a:lnTo>
                      <a:pt x="617" y="18"/>
                    </a:lnTo>
                    <a:lnTo>
                      <a:pt x="35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8"/>
              <p:cNvSpPr/>
              <p:nvPr/>
            </p:nvSpPr>
            <p:spPr>
              <a:xfrm flipH="1">
                <a:off x="1806173" y="2247516"/>
                <a:ext cx="67970" cy="78036"/>
              </a:xfrm>
              <a:custGeom>
                <a:avLst/>
                <a:gdLst/>
                <a:ahLst/>
                <a:cxnLst/>
                <a:rect l="l" t="t" r="r" b="b"/>
                <a:pathLst>
                  <a:path w="2365" h="2715" extrusionOk="0">
                    <a:moveTo>
                      <a:pt x="1082" y="1"/>
                    </a:moveTo>
                    <a:lnTo>
                      <a:pt x="899" y="18"/>
                    </a:lnTo>
                    <a:lnTo>
                      <a:pt x="716" y="51"/>
                    </a:lnTo>
                    <a:lnTo>
                      <a:pt x="533" y="101"/>
                    </a:lnTo>
                    <a:lnTo>
                      <a:pt x="367" y="167"/>
                    </a:lnTo>
                    <a:lnTo>
                      <a:pt x="0" y="2448"/>
                    </a:lnTo>
                    <a:lnTo>
                      <a:pt x="167" y="2548"/>
                    </a:lnTo>
                    <a:lnTo>
                      <a:pt x="333" y="2614"/>
                    </a:lnTo>
                    <a:lnTo>
                      <a:pt x="516" y="2681"/>
                    </a:lnTo>
                    <a:lnTo>
                      <a:pt x="699" y="2714"/>
                    </a:lnTo>
                    <a:lnTo>
                      <a:pt x="1066" y="2714"/>
                    </a:lnTo>
                    <a:lnTo>
                      <a:pt x="1249" y="2681"/>
                    </a:lnTo>
                    <a:lnTo>
                      <a:pt x="1432" y="2631"/>
                    </a:lnTo>
                    <a:lnTo>
                      <a:pt x="1598" y="2548"/>
                    </a:lnTo>
                    <a:lnTo>
                      <a:pt x="1765" y="2448"/>
                    </a:lnTo>
                    <a:lnTo>
                      <a:pt x="1898" y="2315"/>
                    </a:lnTo>
                    <a:lnTo>
                      <a:pt x="2031" y="2182"/>
                    </a:lnTo>
                    <a:lnTo>
                      <a:pt x="2148" y="2032"/>
                    </a:lnTo>
                    <a:lnTo>
                      <a:pt x="2248" y="1849"/>
                    </a:lnTo>
                    <a:lnTo>
                      <a:pt x="2314" y="1666"/>
                    </a:lnTo>
                    <a:lnTo>
                      <a:pt x="2364" y="1483"/>
                    </a:lnTo>
                    <a:lnTo>
                      <a:pt x="2364" y="1283"/>
                    </a:lnTo>
                    <a:lnTo>
                      <a:pt x="2364" y="1100"/>
                    </a:lnTo>
                    <a:lnTo>
                      <a:pt x="2314" y="900"/>
                    </a:lnTo>
                    <a:lnTo>
                      <a:pt x="2264" y="717"/>
                    </a:lnTo>
                    <a:lnTo>
                      <a:pt x="2164" y="550"/>
                    </a:lnTo>
                    <a:lnTo>
                      <a:pt x="2064" y="400"/>
                    </a:lnTo>
                    <a:lnTo>
                      <a:pt x="1931" y="267"/>
                    </a:lnTo>
                    <a:lnTo>
                      <a:pt x="1765" y="151"/>
                    </a:lnTo>
                    <a:lnTo>
                      <a:pt x="1615" y="68"/>
                    </a:lnTo>
                    <a:lnTo>
                      <a:pt x="1432" y="18"/>
                    </a:lnTo>
                    <a:lnTo>
                      <a:pt x="1265"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8"/>
              <p:cNvSpPr/>
              <p:nvPr/>
            </p:nvSpPr>
            <p:spPr>
              <a:xfrm flipH="1">
                <a:off x="1822929" y="2272405"/>
                <a:ext cx="33511" cy="15808"/>
              </a:xfrm>
              <a:custGeom>
                <a:avLst/>
                <a:gdLst/>
                <a:ahLst/>
                <a:cxnLst/>
                <a:rect l="l" t="t" r="r" b="b"/>
                <a:pathLst>
                  <a:path w="1166" h="550" extrusionOk="0">
                    <a:moveTo>
                      <a:pt x="716" y="1"/>
                    </a:moveTo>
                    <a:lnTo>
                      <a:pt x="616" y="17"/>
                    </a:lnTo>
                    <a:lnTo>
                      <a:pt x="533" y="34"/>
                    </a:lnTo>
                    <a:lnTo>
                      <a:pt x="450" y="67"/>
                    </a:lnTo>
                    <a:lnTo>
                      <a:pt x="300" y="150"/>
                    </a:lnTo>
                    <a:lnTo>
                      <a:pt x="183" y="250"/>
                    </a:lnTo>
                    <a:lnTo>
                      <a:pt x="67" y="383"/>
                    </a:lnTo>
                    <a:lnTo>
                      <a:pt x="33" y="450"/>
                    </a:lnTo>
                    <a:lnTo>
                      <a:pt x="0" y="533"/>
                    </a:lnTo>
                    <a:lnTo>
                      <a:pt x="0" y="550"/>
                    </a:lnTo>
                    <a:lnTo>
                      <a:pt x="33" y="550"/>
                    </a:lnTo>
                    <a:lnTo>
                      <a:pt x="50" y="533"/>
                    </a:lnTo>
                    <a:lnTo>
                      <a:pt x="117" y="417"/>
                    </a:lnTo>
                    <a:lnTo>
                      <a:pt x="217" y="300"/>
                    </a:lnTo>
                    <a:lnTo>
                      <a:pt x="333" y="200"/>
                    </a:lnTo>
                    <a:lnTo>
                      <a:pt x="450" y="117"/>
                    </a:lnTo>
                    <a:lnTo>
                      <a:pt x="533" y="84"/>
                    </a:lnTo>
                    <a:lnTo>
                      <a:pt x="616" y="67"/>
                    </a:lnTo>
                    <a:lnTo>
                      <a:pt x="716" y="51"/>
                    </a:lnTo>
                    <a:lnTo>
                      <a:pt x="799" y="51"/>
                    </a:lnTo>
                    <a:lnTo>
                      <a:pt x="882" y="67"/>
                    </a:lnTo>
                    <a:lnTo>
                      <a:pt x="966" y="84"/>
                    </a:lnTo>
                    <a:lnTo>
                      <a:pt x="1049" y="117"/>
                    </a:lnTo>
                    <a:lnTo>
                      <a:pt x="1132" y="167"/>
                    </a:lnTo>
                    <a:lnTo>
                      <a:pt x="1149" y="167"/>
                    </a:lnTo>
                    <a:lnTo>
                      <a:pt x="1165" y="150"/>
                    </a:lnTo>
                    <a:lnTo>
                      <a:pt x="1165" y="134"/>
                    </a:lnTo>
                    <a:lnTo>
                      <a:pt x="1149" y="117"/>
                    </a:lnTo>
                    <a:lnTo>
                      <a:pt x="1066" y="67"/>
                    </a:lnTo>
                    <a:lnTo>
                      <a:pt x="982" y="34"/>
                    </a:lnTo>
                    <a:lnTo>
                      <a:pt x="899" y="17"/>
                    </a:lnTo>
                    <a:lnTo>
                      <a:pt x="79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8"/>
              <p:cNvSpPr/>
              <p:nvPr/>
            </p:nvSpPr>
            <p:spPr>
              <a:xfrm flipH="1">
                <a:off x="1944442" y="2387222"/>
                <a:ext cx="81852" cy="22045"/>
              </a:xfrm>
              <a:custGeom>
                <a:avLst/>
                <a:gdLst/>
                <a:ahLst/>
                <a:cxnLst/>
                <a:rect l="l" t="t" r="r" b="b"/>
                <a:pathLst>
                  <a:path w="2848" h="767" extrusionOk="0">
                    <a:moveTo>
                      <a:pt x="2814" y="1"/>
                    </a:moveTo>
                    <a:lnTo>
                      <a:pt x="2664" y="101"/>
                    </a:lnTo>
                    <a:lnTo>
                      <a:pt x="2498" y="201"/>
                    </a:lnTo>
                    <a:lnTo>
                      <a:pt x="2181" y="384"/>
                    </a:lnTo>
                    <a:lnTo>
                      <a:pt x="1848" y="517"/>
                    </a:lnTo>
                    <a:lnTo>
                      <a:pt x="1482" y="617"/>
                    </a:lnTo>
                    <a:lnTo>
                      <a:pt x="1133" y="683"/>
                    </a:lnTo>
                    <a:lnTo>
                      <a:pt x="766" y="717"/>
                    </a:lnTo>
                    <a:lnTo>
                      <a:pt x="400" y="700"/>
                    </a:lnTo>
                    <a:lnTo>
                      <a:pt x="217" y="683"/>
                    </a:lnTo>
                    <a:lnTo>
                      <a:pt x="34" y="650"/>
                    </a:lnTo>
                    <a:lnTo>
                      <a:pt x="17" y="650"/>
                    </a:lnTo>
                    <a:lnTo>
                      <a:pt x="1" y="667"/>
                    </a:lnTo>
                    <a:lnTo>
                      <a:pt x="1" y="683"/>
                    </a:lnTo>
                    <a:lnTo>
                      <a:pt x="17" y="700"/>
                    </a:lnTo>
                    <a:lnTo>
                      <a:pt x="200" y="733"/>
                    </a:lnTo>
                    <a:lnTo>
                      <a:pt x="383" y="750"/>
                    </a:lnTo>
                    <a:lnTo>
                      <a:pt x="567" y="767"/>
                    </a:lnTo>
                    <a:lnTo>
                      <a:pt x="766" y="767"/>
                    </a:lnTo>
                    <a:lnTo>
                      <a:pt x="1133" y="733"/>
                    </a:lnTo>
                    <a:lnTo>
                      <a:pt x="1499" y="667"/>
                    </a:lnTo>
                    <a:lnTo>
                      <a:pt x="1848" y="567"/>
                    </a:lnTo>
                    <a:lnTo>
                      <a:pt x="2198" y="434"/>
                    </a:lnTo>
                    <a:lnTo>
                      <a:pt x="2364" y="350"/>
                    </a:lnTo>
                    <a:lnTo>
                      <a:pt x="2531" y="251"/>
                    </a:lnTo>
                    <a:lnTo>
                      <a:pt x="2681" y="151"/>
                    </a:lnTo>
                    <a:lnTo>
                      <a:pt x="2831" y="34"/>
                    </a:lnTo>
                    <a:lnTo>
                      <a:pt x="2847" y="17"/>
                    </a:lnTo>
                    <a:lnTo>
                      <a:pt x="284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8"/>
              <p:cNvSpPr/>
              <p:nvPr/>
            </p:nvSpPr>
            <p:spPr>
              <a:xfrm flipH="1">
                <a:off x="2015746" y="2220730"/>
                <a:ext cx="27763" cy="62716"/>
              </a:xfrm>
              <a:custGeom>
                <a:avLst/>
                <a:gdLst/>
                <a:ahLst/>
                <a:cxnLst/>
                <a:rect l="l" t="t" r="r" b="b"/>
                <a:pathLst>
                  <a:path w="966" h="2182" extrusionOk="0">
                    <a:moveTo>
                      <a:pt x="916" y="1"/>
                    </a:moveTo>
                    <a:lnTo>
                      <a:pt x="916" y="17"/>
                    </a:lnTo>
                    <a:lnTo>
                      <a:pt x="699" y="800"/>
                    </a:lnTo>
                    <a:lnTo>
                      <a:pt x="583" y="1199"/>
                    </a:lnTo>
                    <a:lnTo>
                      <a:pt x="566" y="1249"/>
                    </a:lnTo>
                    <a:lnTo>
                      <a:pt x="533" y="1283"/>
                    </a:lnTo>
                    <a:lnTo>
                      <a:pt x="500" y="1316"/>
                    </a:lnTo>
                    <a:lnTo>
                      <a:pt x="167" y="1316"/>
                    </a:lnTo>
                    <a:lnTo>
                      <a:pt x="117" y="1332"/>
                    </a:lnTo>
                    <a:lnTo>
                      <a:pt x="67" y="1349"/>
                    </a:lnTo>
                    <a:lnTo>
                      <a:pt x="34" y="1382"/>
                    </a:lnTo>
                    <a:lnTo>
                      <a:pt x="0" y="1416"/>
                    </a:lnTo>
                    <a:lnTo>
                      <a:pt x="0" y="1466"/>
                    </a:lnTo>
                    <a:lnTo>
                      <a:pt x="17" y="1532"/>
                    </a:lnTo>
                    <a:lnTo>
                      <a:pt x="34" y="1615"/>
                    </a:lnTo>
                    <a:lnTo>
                      <a:pt x="84" y="1682"/>
                    </a:lnTo>
                    <a:lnTo>
                      <a:pt x="183" y="1815"/>
                    </a:lnTo>
                    <a:lnTo>
                      <a:pt x="416" y="2181"/>
                    </a:lnTo>
                    <a:lnTo>
                      <a:pt x="450" y="2181"/>
                    </a:lnTo>
                    <a:lnTo>
                      <a:pt x="450" y="2165"/>
                    </a:lnTo>
                    <a:lnTo>
                      <a:pt x="450" y="2148"/>
                    </a:lnTo>
                    <a:lnTo>
                      <a:pt x="233" y="1815"/>
                    </a:lnTo>
                    <a:lnTo>
                      <a:pt x="133" y="1665"/>
                    </a:lnTo>
                    <a:lnTo>
                      <a:pt x="84" y="1582"/>
                    </a:lnTo>
                    <a:lnTo>
                      <a:pt x="50" y="1499"/>
                    </a:lnTo>
                    <a:lnTo>
                      <a:pt x="50" y="1466"/>
                    </a:lnTo>
                    <a:lnTo>
                      <a:pt x="50" y="1432"/>
                    </a:lnTo>
                    <a:lnTo>
                      <a:pt x="67" y="1399"/>
                    </a:lnTo>
                    <a:lnTo>
                      <a:pt x="100" y="1382"/>
                    </a:lnTo>
                    <a:lnTo>
                      <a:pt x="150" y="1366"/>
                    </a:lnTo>
                    <a:lnTo>
                      <a:pt x="483" y="1366"/>
                    </a:lnTo>
                    <a:lnTo>
                      <a:pt x="533" y="1349"/>
                    </a:lnTo>
                    <a:lnTo>
                      <a:pt x="583" y="1316"/>
                    </a:lnTo>
                    <a:lnTo>
                      <a:pt x="616" y="1266"/>
                    </a:lnTo>
                    <a:lnTo>
                      <a:pt x="650" y="1149"/>
                    </a:lnTo>
                    <a:lnTo>
                      <a:pt x="749" y="783"/>
                    </a:lnTo>
                    <a:lnTo>
                      <a:pt x="966" y="34"/>
                    </a:lnTo>
                    <a:lnTo>
                      <a:pt x="949" y="17"/>
                    </a:lnTo>
                    <a:lnTo>
                      <a:pt x="94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8"/>
              <p:cNvSpPr/>
              <p:nvPr/>
            </p:nvSpPr>
            <p:spPr>
              <a:xfrm flipH="1">
                <a:off x="1762661" y="1960000"/>
                <a:ext cx="404286" cy="323957"/>
              </a:xfrm>
              <a:custGeom>
                <a:avLst/>
                <a:gdLst/>
                <a:ahLst/>
                <a:cxnLst/>
                <a:rect l="l" t="t" r="r" b="b"/>
                <a:pathLst>
                  <a:path w="14067" h="11271" extrusionOk="0">
                    <a:moveTo>
                      <a:pt x="6826" y="0"/>
                    </a:moveTo>
                    <a:lnTo>
                      <a:pt x="6493" y="17"/>
                    </a:lnTo>
                    <a:lnTo>
                      <a:pt x="6143" y="50"/>
                    </a:lnTo>
                    <a:lnTo>
                      <a:pt x="5810" y="133"/>
                    </a:lnTo>
                    <a:lnTo>
                      <a:pt x="5660" y="200"/>
                    </a:lnTo>
                    <a:lnTo>
                      <a:pt x="5494" y="267"/>
                    </a:lnTo>
                    <a:lnTo>
                      <a:pt x="5344" y="333"/>
                    </a:lnTo>
                    <a:lnTo>
                      <a:pt x="5194" y="433"/>
                    </a:lnTo>
                    <a:lnTo>
                      <a:pt x="5061" y="516"/>
                    </a:lnTo>
                    <a:lnTo>
                      <a:pt x="4928" y="633"/>
                    </a:lnTo>
                    <a:lnTo>
                      <a:pt x="4662" y="866"/>
                    </a:lnTo>
                    <a:lnTo>
                      <a:pt x="4512" y="982"/>
                    </a:lnTo>
                    <a:lnTo>
                      <a:pt x="4362" y="1066"/>
                    </a:lnTo>
                    <a:lnTo>
                      <a:pt x="4212" y="1116"/>
                    </a:lnTo>
                    <a:lnTo>
                      <a:pt x="4062" y="1149"/>
                    </a:lnTo>
                    <a:lnTo>
                      <a:pt x="3912" y="1165"/>
                    </a:lnTo>
                    <a:lnTo>
                      <a:pt x="3746" y="1165"/>
                    </a:lnTo>
                    <a:lnTo>
                      <a:pt x="3413" y="1132"/>
                    </a:lnTo>
                    <a:lnTo>
                      <a:pt x="3097" y="1082"/>
                    </a:lnTo>
                    <a:lnTo>
                      <a:pt x="2747" y="1066"/>
                    </a:lnTo>
                    <a:lnTo>
                      <a:pt x="2398" y="1066"/>
                    </a:lnTo>
                    <a:lnTo>
                      <a:pt x="2048" y="1099"/>
                    </a:lnTo>
                    <a:lnTo>
                      <a:pt x="1715" y="1182"/>
                    </a:lnTo>
                    <a:lnTo>
                      <a:pt x="1549" y="1215"/>
                    </a:lnTo>
                    <a:lnTo>
                      <a:pt x="1382" y="1282"/>
                    </a:lnTo>
                    <a:lnTo>
                      <a:pt x="1232" y="1349"/>
                    </a:lnTo>
                    <a:lnTo>
                      <a:pt x="1082" y="1432"/>
                    </a:lnTo>
                    <a:lnTo>
                      <a:pt x="933" y="1515"/>
                    </a:lnTo>
                    <a:lnTo>
                      <a:pt x="799" y="1615"/>
                    </a:lnTo>
                    <a:lnTo>
                      <a:pt x="666" y="1731"/>
                    </a:lnTo>
                    <a:lnTo>
                      <a:pt x="550" y="1848"/>
                    </a:lnTo>
                    <a:lnTo>
                      <a:pt x="433" y="1965"/>
                    </a:lnTo>
                    <a:lnTo>
                      <a:pt x="333" y="2114"/>
                    </a:lnTo>
                    <a:lnTo>
                      <a:pt x="233" y="2264"/>
                    </a:lnTo>
                    <a:lnTo>
                      <a:pt x="167" y="2414"/>
                    </a:lnTo>
                    <a:lnTo>
                      <a:pt x="100" y="2580"/>
                    </a:lnTo>
                    <a:lnTo>
                      <a:pt x="50" y="2747"/>
                    </a:lnTo>
                    <a:lnTo>
                      <a:pt x="17" y="2913"/>
                    </a:lnTo>
                    <a:lnTo>
                      <a:pt x="0" y="3097"/>
                    </a:lnTo>
                    <a:lnTo>
                      <a:pt x="0" y="3263"/>
                    </a:lnTo>
                    <a:lnTo>
                      <a:pt x="17" y="3429"/>
                    </a:lnTo>
                    <a:lnTo>
                      <a:pt x="50" y="3596"/>
                    </a:lnTo>
                    <a:lnTo>
                      <a:pt x="84" y="3762"/>
                    </a:lnTo>
                    <a:lnTo>
                      <a:pt x="150" y="3912"/>
                    </a:lnTo>
                    <a:lnTo>
                      <a:pt x="233" y="4062"/>
                    </a:lnTo>
                    <a:lnTo>
                      <a:pt x="317" y="4195"/>
                    </a:lnTo>
                    <a:lnTo>
                      <a:pt x="433" y="4328"/>
                    </a:lnTo>
                    <a:lnTo>
                      <a:pt x="650" y="4528"/>
                    </a:lnTo>
                    <a:lnTo>
                      <a:pt x="883" y="4728"/>
                    </a:lnTo>
                    <a:lnTo>
                      <a:pt x="966" y="4828"/>
                    </a:lnTo>
                    <a:lnTo>
                      <a:pt x="1049" y="4944"/>
                    </a:lnTo>
                    <a:lnTo>
                      <a:pt x="1099" y="5061"/>
                    </a:lnTo>
                    <a:lnTo>
                      <a:pt x="1132" y="5194"/>
                    </a:lnTo>
                    <a:lnTo>
                      <a:pt x="1132" y="5294"/>
                    </a:lnTo>
                    <a:lnTo>
                      <a:pt x="1116" y="5377"/>
                    </a:lnTo>
                    <a:lnTo>
                      <a:pt x="1049" y="5560"/>
                    </a:lnTo>
                    <a:lnTo>
                      <a:pt x="883" y="5893"/>
                    </a:lnTo>
                    <a:lnTo>
                      <a:pt x="816" y="6060"/>
                    </a:lnTo>
                    <a:lnTo>
                      <a:pt x="783" y="6226"/>
                    </a:lnTo>
                    <a:lnTo>
                      <a:pt x="766" y="6393"/>
                    </a:lnTo>
                    <a:lnTo>
                      <a:pt x="766" y="6559"/>
                    </a:lnTo>
                    <a:lnTo>
                      <a:pt x="799" y="6742"/>
                    </a:lnTo>
                    <a:lnTo>
                      <a:pt x="849" y="6909"/>
                    </a:lnTo>
                    <a:lnTo>
                      <a:pt x="899" y="7058"/>
                    </a:lnTo>
                    <a:lnTo>
                      <a:pt x="983" y="7208"/>
                    </a:lnTo>
                    <a:lnTo>
                      <a:pt x="1099" y="7341"/>
                    </a:lnTo>
                    <a:lnTo>
                      <a:pt x="1216" y="7458"/>
                    </a:lnTo>
                    <a:lnTo>
                      <a:pt x="1349" y="7558"/>
                    </a:lnTo>
                    <a:lnTo>
                      <a:pt x="1499" y="7641"/>
                    </a:lnTo>
                    <a:lnTo>
                      <a:pt x="1648" y="7708"/>
                    </a:lnTo>
                    <a:lnTo>
                      <a:pt x="1815" y="7758"/>
                    </a:lnTo>
                    <a:lnTo>
                      <a:pt x="1981" y="7791"/>
                    </a:lnTo>
                    <a:lnTo>
                      <a:pt x="2148" y="7808"/>
                    </a:lnTo>
                    <a:lnTo>
                      <a:pt x="2314" y="6992"/>
                    </a:lnTo>
                    <a:lnTo>
                      <a:pt x="2364" y="6659"/>
                    </a:lnTo>
                    <a:lnTo>
                      <a:pt x="2414" y="6326"/>
                    </a:lnTo>
                    <a:lnTo>
                      <a:pt x="2497" y="5976"/>
                    </a:lnTo>
                    <a:lnTo>
                      <a:pt x="2564" y="5793"/>
                    </a:lnTo>
                    <a:lnTo>
                      <a:pt x="2614" y="5627"/>
                    </a:lnTo>
                    <a:lnTo>
                      <a:pt x="2681" y="5477"/>
                    </a:lnTo>
                    <a:lnTo>
                      <a:pt x="2764" y="5360"/>
                    </a:lnTo>
                    <a:lnTo>
                      <a:pt x="2847" y="5277"/>
                    </a:lnTo>
                    <a:lnTo>
                      <a:pt x="2897" y="5244"/>
                    </a:lnTo>
                    <a:lnTo>
                      <a:pt x="2947" y="5227"/>
                    </a:lnTo>
                    <a:lnTo>
                      <a:pt x="2997" y="5211"/>
                    </a:lnTo>
                    <a:lnTo>
                      <a:pt x="3047" y="5227"/>
                    </a:lnTo>
                    <a:lnTo>
                      <a:pt x="3097" y="5244"/>
                    </a:lnTo>
                    <a:lnTo>
                      <a:pt x="3147" y="5277"/>
                    </a:lnTo>
                    <a:lnTo>
                      <a:pt x="3396" y="5427"/>
                    </a:lnTo>
                    <a:lnTo>
                      <a:pt x="3646" y="5544"/>
                    </a:lnTo>
                    <a:lnTo>
                      <a:pt x="3896" y="5643"/>
                    </a:lnTo>
                    <a:lnTo>
                      <a:pt x="4129" y="5710"/>
                    </a:lnTo>
                    <a:lnTo>
                      <a:pt x="4362" y="5743"/>
                    </a:lnTo>
                    <a:lnTo>
                      <a:pt x="4595" y="5760"/>
                    </a:lnTo>
                    <a:lnTo>
                      <a:pt x="4811" y="5760"/>
                    </a:lnTo>
                    <a:lnTo>
                      <a:pt x="5028" y="5727"/>
                    </a:lnTo>
                    <a:lnTo>
                      <a:pt x="5244" y="5693"/>
                    </a:lnTo>
                    <a:lnTo>
                      <a:pt x="5444" y="5643"/>
                    </a:lnTo>
                    <a:lnTo>
                      <a:pt x="5644" y="5577"/>
                    </a:lnTo>
                    <a:lnTo>
                      <a:pt x="5827" y="5510"/>
                    </a:lnTo>
                    <a:lnTo>
                      <a:pt x="6160" y="5344"/>
                    </a:lnTo>
                    <a:lnTo>
                      <a:pt x="6476" y="5194"/>
                    </a:lnTo>
                    <a:lnTo>
                      <a:pt x="6626" y="5111"/>
                    </a:lnTo>
                    <a:lnTo>
                      <a:pt x="6792" y="5044"/>
                    </a:lnTo>
                    <a:lnTo>
                      <a:pt x="6959" y="5011"/>
                    </a:lnTo>
                    <a:lnTo>
                      <a:pt x="7125" y="4978"/>
                    </a:lnTo>
                    <a:lnTo>
                      <a:pt x="7292" y="4978"/>
                    </a:lnTo>
                    <a:lnTo>
                      <a:pt x="7475" y="4961"/>
                    </a:lnTo>
                    <a:lnTo>
                      <a:pt x="7824" y="4978"/>
                    </a:lnTo>
                    <a:lnTo>
                      <a:pt x="8041" y="5011"/>
                    </a:lnTo>
                    <a:lnTo>
                      <a:pt x="8241" y="5044"/>
                    </a:lnTo>
                    <a:lnTo>
                      <a:pt x="8424" y="5111"/>
                    </a:lnTo>
                    <a:lnTo>
                      <a:pt x="8607" y="5194"/>
                    </a:lnTo>
                    <a:lnTo>
                      <a:pt x="8773" y="5277"/>
                    </a:lnTo>
                    <a:lnTo>
                      <a:pt x="8940" y="5377"/>
                    </a:lnTo>
                    <a:lnTo>
                      <a:pt x="9073" y="5510"/>
                    </a:lnTo>
                    <a:lnTo>
                      <a:pt x="9206" y="5627"/>
                    </a:lnTo>
                    <a:lnTo>
                      <a:pt x="9323" y="5777"/>
                    </a:lnTo>
                    <a:lnTo>
                      <a:pt x="9423" y="5943"/>
                    </a:lnTo>
                    <a:lnTo>
                      <a:pt x="9522" y="6110"/>
                    </a:lnTo>
                    <a:lnTo>
                      <a:pt x="9589" y="6276"/>
                    </a:lnTo>
                    <a:lnTo>
                      <a:pt x="9656" y="6476"/>
                    </a:lnTo>
                    <a:lnTo>
                      <a:pt x="9689" y="6659"/>
                    </a:lnTo>
                    <a:lnTo>
                      <a:pt x="9722" y="6875"/>
                    </a:lnTo>
                    <a:lnTo>
                      <a:pt x="9739" y="7092"/>
                    </a:lnTo>
                    <a:lnTo>
                      <a:pt x="9722" y="7541"/>
                    </a:lnTo>
                    <a:lnTo>
                      <a:pt x="9672" y="8024"/>
                    </a:lnTo>
                    <a:lnTo>
                      <a:pt x="9622" y="8523"/>
                    </a:lnTo>
                    <a:lnTo>
                      <a:pt x="9556" y="9006"/>
                    </a:lnTo>
                    <a:lnTo>
                      <a:pt x="9489" y="9456"/>
                    </a:lnTo>
                    <a:lnTo>
                      <a:pt x="9439" y="9872"/>
                    </a:lnTo>
                    <a:lnTo>
                      <a:pt x="9406" y="10238"/>
                    </a:lnTo>
                    <a:lnTo>
                      <a:pt x="9406" y="10388"/>
                    </a:lnTo>
                    <a:lnTo>
                      <a:pt x="9406" y="10521"/>
                    </a:lnTo>
                    <a:lnTo>
                      <a:pt x="9423" y="10704"/>
                    </a:lnTo>
                    <a:lnTo>
                      <a:pt x="9439" y="10804"/>
                    </a:lnTo>
                    <a:lnTo>
                      <a:pt x="9489" y="10921"/>
                    </a:lnTo>
                    <a:lnTo>
                      <a:pt x="9539" y="11037"/>
                    </a:lnTo>
                    <a:lnTo>
                      <a:pt x="9589" y="11087"/>
                    </a:lnTo>
                    <a:lnTo>
                      <a:pt x="9639" y="11137"/>
                    </a:lnTo>
                    <a:lnTo>
                      <a:pt x="9706" y="11170"/>
                    </a:lnTo>
                    <a:lnTo>
                      <a:pt x="9789" y="11204"/>
                    </a:lnTo>
                    <a:lnTo>
                      <a:pt x="9872" y="11220"/>
                    </a:lnTo>
                    <a:lnTo>
                      <a:pt x="9972" y="11237"/>
                    </a:lnTo>
                    <a:lnTo>
                      <a:pt x="10005" y="11253"/>
                    </a:lnTo>
                    <a:lnTo>
                      <a:pt x="10055" y="11270"/>
                    </a:lnTo>
                    <a:lnTo>
                      <a:pt x="10105" y="11253"/>
                    </a:lnTo>
                    <a:lnTo>
                      <a:pt x="10172" y="11220"/>
                    </a:lnTo>
                    <a:lnTo>
                      <a:pt x="10238" y="11154"/>
                    </a:lnTo>
                    <a:lnTo>
                      <a:pt x="10321" y="11037"/>
                    </a:lnTo>
                    <a:lnTo>
                      <a:pt x="10421" y="10887"/>
                    </a:lnTo>
                    <a:lnTo>
                      <a:pt x="10521" y="10687"/>
                    </a:lnTo>
                    <a:lnTo>
                      <a:pt x="10621" y="10504"/>
                    </a:lnTo>
                    <a:lnTo>
                      <a:pt x="10688" y="10421"/>
                    </a:lnTo>
                    <a:lnTo>
                      <a:pt x="10754" y="10338"/>
                    </a:lnTo>
                    <a:lnTo>
                      <a:pt x="10837" y="10271"/>
                    </a:lnTo>
                    <a:lnTo>
                      <a:pt x="10937" y="10221"/>
                    </a:lnTo>
                    <a:lnTo>
                      <a:pt x="11021" y="10171"/>
                    </a:lnTo>
                    <a:lnTo>
                      <a:pt x="11137" y="10121"/>
                    </a:lnTo>
                    <a:lnTo>
                      <a:pt x="11254" y="10105"/>
                    </a:lnTo>
                    <a:lnTo>
                      <a:pt x="11553" y="10105"/>
                    </a:lnTo>
                    <a:lnTo>
                      <a:pt x="11720" y="10138"/>
                    </a:lnTo>
                    <a:lnTo>
                      <a:pt x="11903" y="10188"/>
                    </a:lnTo>
                    <a:lnTo>
                      <a:pt x="12103" y="10255"/>
                    </a:lnTo>
                    <a:lnTo>
                      <a:pt x="12685" y="9356"/>
                    </a:lnTo>
                    <a:lnTo>
                      <a:pt x="12752" y="9223"/>
                    </a:lnTo>
                    <a:lnTo>
                      <a:pt x="12852" y="9073"/>
                    </a:lnTo>
                    <a:lnTo>
                      <a:pt x="13068" y="8790"/>
                    </a:lnTo>
                    <a:lnTo>
                      <a:pt x="13251" y="8507"/>
                    </a:lnTo>
                    <a:lnTo>
                      <a:pt x="13434" y="8224"/>
                    </a:lnTo>
                    <a:lnTo>
                      <a:pt x="13584" y="7924"/>
                    </a:lnTo>
                    <a:lnTo>
                      <a:pt x="13717" y="7624"/>
                    </a:lnTo>
                    <a:lnTo>
                      <a:pt x="13834" y="7308"/>
                    </a:lnTo>
                    <a:lnTo>
                      <a:pt x="13934" y="6975"/>
                    </a:lnTo>
                    <a:lnTo>
                      <a:pt x="14000" y="6642"/>
                    </a:lnTo>
                    <a:lnTo>
                      <a:pt x="14050" y="6293"/>
                    </a:lnTo>
                    <a:lnTo>
                      <a:pt x="14067" y="5976"/>
                    </a:lnTo>
                    <a:lnTo>
                      <a:pt x="14034" y="5677"/>
                    </a:lnTo>
                    <a:lnTo>
                      <a:pt x="13984" y="5377"/>
                    </a:lnTo>
                    <a:lnTo>
                      <a:pt x="13884" y="5077"/>
                    </a:lnTo>
                    <a:lnTo>
                      <a:pt x="13751" y="4794"/>
                    </a:lnTo>
                    <a:lnTo>
                      <a:pt x="13601" y="4545"/>
                    </a:lnTo>
                    <a:lnTo>
                      <a:pt x="13401" y="4295"/>
                    </a:lnTo>
                    <a:lnTo>
                      <a:pt x="13185" y="4079"/>
                    </a:lnTo>
                    <a:lnTo>
                      <a:pt x="13101" y="4012"/>
                    </a:lnTo>
                    <a:lnTo>
                      <a:pt x="12985" y="3945"/>
                    </a:lnTo>
                    <a:lnTo>
                      <a:pt x="12852" y="3896"/>
                    </a:lnTo>
                    <a:lnTo>
                      <a:pt x="12702" y="3846"/>
                    </a:lnTo>
                    <a:lnTo>
                      <a:pt x="12386" y="3762"/>
                    </a:lnTo>
                    <a:lnTo>
                      <a:pt x="12069" y="3696"/>
                    </a:lnTo>
                    <a:lnTo>
                      <a:pt x="11753" y="3663"/>
                    </a:lnTo>
                    <a:lnTo>
                      <a:pt x="11503" y="3629"/>
                    </a:lnTo>
                    <a:lnTo>
                      <a:pt x="11270" y="3613"/>
                    </a:lnTo>
                    <a:lnTo>
                      <a:pt x="11137" y="3346"/>
                    </a:lnTo>
                    <a:lnTo>
                      <a:pt x="10804" y="2730"/>
                    </a:lnTo>
                    <a:lnTo>
                      <a:pt x="10588" y="2381"/>
                    </a:lnTo>
                    <a:lnTo>
                      <a:pt x="10355" y="2014"/>
                    </a:lnTo>
                    <a:lnTo>
                      <a:pt x="10105" y="1698"/>
                    </a:lnTo>
                    <a:lnTo>
                      <a:pt x="9989" y="1548"/>
                    </a:lnTo>
                    <a:lnTo>
                      <a:pt x="9872" y="1432"/>
                    </a:lnTo>
                    <a:lnTo>
                      <a:pt x="9622" y="1215"/>
                    </a:lnTo>
                    <a:lnTo>
                      <a:pt x="9356" y="999"/>
                    </a:lnTo>
                    <a:lnTo>
                      <a:pt x="9073" y="783"/>
                    </a:lnTo>
                    <a:lnTo>
                      <a:pt x="8773" y="599"/>
                    </a:lnTo>
                    <a:lnTo>
                      <a:pt x="8474" y="433"/>
                    </a:lnTo>
                    <a:lnTo>
                      <a:pt x="8174" y="300"/>
                    </a:lnTo>
                    <a:lnTo>
                      <a:pt x="7841" y="183"/>
                    </a:lnTo>
                    <a:lnTo>
                      <a:pt x="7525" y="83"/>
                    </a:lnTo>
                    <a:lnTo>
                      <a:pt x="7175" y="33"/>
                    </a:lnTo>
                    <a:lnTo>
                      <a:pt x="6826"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8"/>
              <p:cNvSpPr/>
              <p:nvPr/>
            </p:nvSpPr>
            <p:spPr>
              <a:xfrm flipH="1">
                <a:off x="1980798" y="2291546"/>
                <a:ext cx="39259" cy="24431"/>
              </a:xfrm>
              <a:custGeom>
                <a:avLst/>
                <a:gdLst/>
                <a:ahLst/>
                <a:cxnLst/>
                <a:rect l="l" t="t" r="r" b="b"/>
                <a:pathLst>
                  <a:path w="1366" h="850" extrusionOk="0">
                    <a:moveTo>
                      <a:pt x="1332" y="0"/>
                    </a:moveTo>
                    <a:lnTo>
                      <a:pt x="1315" y="17"/>
                    </a:lnTo>
                    <a:lnTo>
                      <a:pt x="1282" y="117"/>
                    </a:lnTo>
                    <a:lnTo>
                      <a:pt x="1232" y="217"/>
                    </a:lnTo>
                    <a:lnTo>
                      <a:pt x="1182" y="300"/>
                    </a:lnTo>
                    <a:lnTo>
                      <a:pt x="1132" y="383"/>
                    </a:lnTo>
                    <a:lnTo>
                      <a:pt x="982" y="533"/>
                    </a:lnTo>
                    <a:lnTo>
                      <a:pt x="832" y="650"/>
                    </a:lnTo>
                    <a:lnTo>
                      <a:pt x="649" y="733"/>
                    </a:lnTo>
                    <a:lnTo>
                      <a:pt x="449" y="783"/>
                    </a:lnTo>
                    <a:lnTo>
                      <a:pt x="350" y="799"/>
                    </a:lnTo>
                    <a:lnTo>
                      <a:pt x="250" y="799"/>
                    </a:lnTo>
                    <a:lnTo>
                      <a:pt x="133" y="783"/>
                    </a:lnTo>
                    <a:lnTo>
                      <a:pt x="33" y="766"/>
                    </a:lnTo>
                    <a:lnTo>
                      <a:pt x="17" y="766"/>
                    </a:lnTo>
                    <a:lnTo>
                      <a:pt x="0" y="783"/>
                    </a:lnTo>
                    <a:lnTo>
                      <a:pt x="0" y="799"/>
                    </a:lnTo>
                    <a:lnTo>
                      <a:pt x="17" y="816"/>
                    </a:lnTo>
                    <a:lnTo>
                      <a:pt x="133" y="833"/>
                    </a:lnTo>
                    <a:lnTo>
                      <a:pt x="233" y="849"/>
                    </a:lnTo>
                    <a:lnTo>
                      <a:pt x="350" y="849"/>
                    </a:lnTo>
                    <a:lnTo>
                      <a:pt x="449" y="833"/>
                    </a:lnTo>
                    <a:lnTo>
                      <a:pt x="549" y="816"/>
                    </a:lnTo>
                    <a:lnTo>
                      <a:pt x="666" y="783"/>
                    </a:lnTo>
                    <a:lnTo>
                      <a:pt x="849" y="700"/>
                    </a:lnTo>
                    <a:lnTo>
                      <a:pt x="1015" y="566"/>
                    </a:lnTo>
                    <a:lnTo>
                      <a:pt x="1099" y="500"/>
                    </a:lnTo>
                    <a:lnTo>
                      <a:pt x="1165" y="417"/>
                    </a:lnTo>
                    <a:lnTo>
                      <a:pt x="1232" y="333"/>
                    </a:lnTo>
                    <a:lnTo>
                      <a:pt x="1282" y="233"/>
                    </a:lnTo>
                    <a:lnTo>
                      <a:pt x="1332" y="134"/>
                    </a:lnTo>
                    <a:lnTo>
                      <a:pt x="1365" y="34"/>
                    </a:lnTo>
                    <a:lnTo>
                      <a:pt x="1365" y="17"/>
                    </a:lnTo>
                    <a:lnTo>
                      <a:pt x="1348"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8"/>
              <p:cNvSpPr/>
              <p:nvPr/>
            </p:nvSpPr>
            <p:spPr>
              <a:xfrm flipH="1">
                <a:off x="2218104" y="2833614"/>
                <a:ext cx="210549" cy="201456"/>
              </a:xfrm>
              <a:custGeom>
                <a:avLst/>
                <a:gdLst/>
                <a:ahLst/>
                <a:cxnLst/>
                <a:rect l="l" t="t" r="r" b="b"/>
                <a:pathLst>
                  <a:path w="7326" h="7009" extrusionOk="0">
                    <a:moveTo>
                      <a:pt x="1516" y="0"/>
                    </a:moveTo>
                    <a:lnTo>
                      <a:pt x="1282" y="533"/>
                    </a:lnTo>
                    <a:lnTo>
                      <a:pt x="1066" y="1082"/>
                    </a:lnTo>
                    <a:lnTo>
                      <a:pt x="800" y="1765"/>
                    </a:lnTo>
                    <a:lnTo>
                      <a:pt x="533" y="2497"/>
                    </a:lnTo>
                    <a:lnTo>
                      <a:pt x="284" y="3213"/>
                    </a:lnTo>
                    <a:lnTo>
                      <a:pt x="184" y="3546"/>
                    </a:lnTo>
                    <a:lnTo>
                      <a:pt x="101" y="3846"/>
                    </a:lnTo>
                    <a:lnTo>
                      <a:pt x="51" y="4112"/>
                    </a:lnTo>
                    <a:lnTo>
                      <a:pt x="17" y="4345"/>
                    </a:lnTo>
                    <a:lnTo>
                      <a:pt x="1" y="4545"/>
                    </a:lnTo>
                    <a:lnTo>
                      <a:pt x="17" y="4761"/>
                    </a:lnTo>
                    <a:lnTo>
                      <a:pt x="51" y="4994"/>
                    </a:lnTo>
                    <a:lnTo>
                      <a:pt x="101" y="5211"/>
                    </a:lnTo>
                    <a:lnTo>
                      <a:pt x="184" y="5444"/>
                    </a:lnTo>
                    <a:lnTo>
                      <a:pt x="284" y="5677"/>
                    </a:lnTo>
                    <a:lnTo>
                      <a:pt x="400" y="5893"/>
                    </a:lnTo>
                    <a:lnTo>
                      <a:pt x="550" y="6093"/>
                    </a:lnTo>
                    <a:lnTo>
                      <a:pt x="733" y="6293"/>
                    </a:lnTo>
                    <a:lnTo>
                      <a:pt x="933" y="6476"/>
                    </a:lnTo>
                    <a:lnTo>
                      <a:pt x="1166" y="6642"/>
                    </a:lnTo>
                    <a:lnTo>
                      <a:pt x="1432" y="6776"/>
                    </a:lnTo>
                    <a:lnTo>
                      <a:pt x="1715" y="6875"/>
                    </a:lnTo>
                    <a:lnTo>
                      <a:pt x="2048" y="6959"/>
                    </a:lnTo>
                    <a:lnTo>
                      <a:pt x="2215" y="6992"/>
                    </a:lnTo>
                    <a:lnTo>
                      <a:pt x="2398" y="7009"/>
                    </a:lnTo>
                    <a:lnTo>
                      <a:pt x="2797" y="7009"/>
                    </a:lnTo>
                    <a:lnTo>
                      <a:pt x="6659" y="5677"/>
                    </a:lnTo>
                    <a:lnTo>
                      <a:pt x="7325" y="982"/>
                    </a:lnTo>
                    <a:lnTo>
                      <a:pt x="1516"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8"/>
              <p:cNvSpPr/>
              <p:nvPr/>
            </p:nvSpPr>
            <p:spPr>
              <a:xfrm flipH="1">
                <a:off x="1439221" y="2534601"/>
                <a:ext cx="340195" cy="349767"/>
              </a:xfrm>
              <a:custGeom>
                <a:avLst/>
                <a:gdLst/>
                <a:ahLst/>
                <a:cxnLst/>
                <a:rect l="l" t="t" r="r" b="b"/>
                <a:pathLst>
                  <a:path w="11837" h="12169" extrusionOk="0">
                    <a:moveTo>
                      <a:pt x="5527" y="0"/>
                    </a:moveTo>
                    <a:lnTo>
                      <a:pt x="0" y="5260"/>
                    </a:lnTo>
                    <a:lnTo>
                      <a:pt x="2897" y="12169"/>
                    </a:lnTo>
                    <a:lnTo>
                      <a:pt x="11836" y="7741"/>
                    </a:lnTo>
                    <a:lnTo>
                      <a:pt x="10038" y="5227"/>
                    </a:lnTo>
                    <a:lnTo>
                      <a:pt x="8557" y="3196"/>
                    </a:lnTo>
                    <a:lnTo>
                      <a:pt x="7908" y="2314"/>
                    </a:lnTo>
                    <a:lnTo>
                      <a:pt x="7392" y="1665"/>
                    </a:lnTo>
                    <a:lnTo>
                      <a:pt x="7092" y="1298"/>
                    </a:lnTo>
                    <a:lnTo>
                      <a:pt x="6776" y="982"/>
                    </a:lnTo>
                    <a:lnTo>
                      <a:pt x="6459" y="699"/>
                    </a:lnTo>
                    <a:lnTo>
                      <a:pt x="6160" y="449"/>
                    </a:lnTo>
                    <a:lnTo>
                      <a:pt x="5910" y="266"/>
                    </a:lnTo>
                    <a:lnTo>
                      <a:pt x="5710" y="117"/>
                    </a:lnTo>
                    <a:lnTo>
                      <a:pt x="5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8"/>
              <p:cNvSpPr/>
              <p:nvPr/>
            </p:nvSpPr>
            <p:spPr>
              <a:xfrm flipH="1">
                <a:off x="2074577" y="2488186"/>
                <a:ext cx="329677" cy="399549"/>
              </a:xfrm>
              <a:custGeom>
                <a:avLst/>
                <a:gdLst/>
                <a:ahLst/>
                <a:cxnLst/>
                <a:rect l="l" t="t" r="r" b="b"/>
                <a:pathLst>
                  <a:path w="11471" h="13901" extrusionOk="0">
                    <a:moveTo>
                      <a:pt x="10455" y="0"/>
                    </a:moveTo>
                    <a:lnTo>
                      <a:pt x="10055" y="17"/>
                    </a:lnTo>
                    <a:lnTo>
                      <a:pt x="9622" y="50"/>
                    </a:lnTo>
                    <a:lnTo>
                      <a:pt x="9140" y="100"/>
                    </a:lnTo>
                    <a:lnTo>
                      <a:pt x="8640" y="200"/>
                    </a:lnTo>
                    <a:lnTo>
                      <a:pt x="8374" y="267"/>
                    </a:lnTo>
                    <a:lnTo>
                      <a:pt x="8108" y="333"/>
                    </a:lnTo>
                    <a:lnTo>
                      <a:pt x="7841" y="433"/>
                    </a:lnTo>
                    <a:lnTo>
                      <a:pt x="7575" y="533"/>
                    </a:lnTo>
                    <a:lnTo>
                      <a:pt x="7309" y="633"/>
                    </a:lnTo>
                    <a:lnTo>
                      <a:pt x="7042" y="766"/>
                    </a:lnTo>
                    <a:lnTo>
                      <a:pt x="6793" y="899"/>
                    </a:lnTo>
                    <a:lnTo>
                      <a:pt x="6526" y="1049"/>
                    </a:lnTo>
                    <a:lnTo>
                      <a:pt x="6276" y="1232"/>
                    </a:lnTo>
                    <a:lnTo>
                      <a:pt x="6027" y="1415"/>
                    </a:lnTo>
                    <a:lnTo>
                      <a:pt x="5777" y="1632"/>
                    </a:lnTo>
                    <a:lnTo>
                      <a:pt x="5544" y="1848"/>
                    </a:lnTo>
                    <a:lnTo>
                      <a:pt x="5311" y="2098"/>
                    </a:lnTo>
                    <a:lnTo>
                      <a:pt x="5095" y="2364"/>
                    </a:lnTo>
                    <a:lnTo>
                      <a:pt x="4878" y="2664"/>
                    </a:lnTo>
                    <a:lnTo>
                      <a:pt x="4595" y="3130"/>
                    </a:lnTo>
                    <a:lnTo>
                      <a:pt x="4262" y="3696"/>
                    </a:lnTo>
                    <a:lnTo>
                      <a:pt x="3896" y="4362"/>
                    </a:lnTo>
                    <a:lnTo>
                      <a:pt x="3064" y="5910"/>
                    </a:lnTo>
                    <a:lnTo>
                      <a:pt x="2181" y="7575"/>
                    </a:lnTo>
                    <a:lnTo>
                      <a:pt x="667" y="10538"/>
                    </a:lnTo>
                    <a:lnTo>
                      <a:pt x="1" y="11853"/>
                    </a:lnTo>
                    <a:lnTo>
                      <a:pt x="8474" y="13900"/>
                    </a:lnTo>
                    <a:lnTo>
                      <a:pt x="11470" y="67"/>
                    </a:lnTo>
                    <a:lnTo>
                      <a:pt x="11304" y="34"/>
                    </a:lnTo>
                    <a:lnTo>
                      <a:pt x="108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8"/>
              <p:cNvSpPr/>
              <p:nvPr/>
            </p:nvSpPr>
            <p:spPr>
              <a:xfrm flipH="1">
                <a:off x="1667906" y="2681464"/>
                <a:ext cx="587561" cy="545475"/>
              </a:xfrm>
              <a:custGeom>
                <a:avLst/>
                <a:gdLst/>
                <a:ahLst/>
                <a:cxnLst/>
                <a:rect l="l" t="t" r="r" b="b"/>
                <a:pathLst>
                  <a:path w="20444" h="18978" extrusionOk="0">
                    <a:moveTo>
                      <a:pt x="5344" y="1"/>
                    </a:moveTo>
                    <a:lnTo>
                      <a:pt x="5145" y="750"/>
                    </a:lnTo>
                    <a:lnTo>
                      <a:pt x="4962" y="1515"/>
                    </a:lnTo>
                    <a:lnTo>
                      <a:pt x="4795" y="2314"/>
                    </a:lnTo>
                    <a:lnTo>
                      <a:pt x="4629" y="3114"/>
                    </a:lnTo>
                    <a:lnTo>
                      <a:pt x="4479" y="3913"/>
                    </a:lnTo>
                    <a:lnTo>
                      <a:pt x="4312" y="4712"/>
                    </a:lnTo>
                    <a:lnTo>
                      <a:pt x="4129" y="5477"/>
                    </a:lnTo>
                    <a:lnTo>
                      <a:pt x="3929" y="6226"/>
                    </a:lnTo>
                    <a:lnTo>
                      <a:pt x="3830" y="6559"/>
                    </a:lnTo>
                    <a:lnTo>
                      <a:pt x="3730" y="6892"/>
                    </a:lnTo>
                    <a:lnTo>
                      <a:pt x="3596" y="7225"/>
                    </a:lnTo>
                    <a:lnTo>
                      <a:pt x="3463" y="7542"/>
                    </a:lnTo>
                    <a:lnTo>
                      <a:pt x="3313" y="7841"/>
                    </a:lnTo>
                    <a:lnTo>
                      <a:pt x="3114" y="8124"/>
                    </a:lnTo>
                    <a:lnTo>
                      <a:pt x="3014" y="8241"/>
                    </a:lnTo>
                    <a:lnTo>
                      <a:pt x="2897" y="8374"/>
                    </a:lnTo>
                    <a:lnTo>
                      <a:pt x="2764" y="8490"/>
                    </a:lnTo>
                    <a:lnTo>
                      <a:pt x="2631" y="8590"/>
                    </a:lnTo>
                    <a:lnTo>
                      <a:pt x="1" y="16581"/>
                    </a:lnTo>
                    <a:lnTo>
                      <a:pt x="800" y="16847"/>
                    </a:lnTo>
                    <a:lnTo>
                      <a:pt x="1566" y="17097"/>
                    </a:lnTo>
                    <a:lnTo>
                      <a:pt x="2315" y="17330"/>
                    </a:lnTo>
                    <a:lnTo>
                      <a:pt x="3031" y="17546"/>
                    </a:lnTo>
                    <a:lnTo>
                      <a:pt x="3746" y="17746"/>
                    </a:lnTo>
                    <a:lnTo>
                      <a:pt x="4429" y="17913"/>
                    </a:lnTo>
                    <a:lnTo>
                      <a:pt x="5111" y="18079"/>
                    </a:lnTo>
                    <a:lnTo>
                      <a:pt x="5761" y="18229"/>
                    </a:lnTo>
                    <a:lnTo>
                      <a:pt x="6393" y="18379"/>
                    </a:lnTo>
                    <a:lnTo>
                      <a:pt x="7009" y="18495"/>
                    </a:lnTo>
                    <a:lnTo>
                      <a:pt x="7608" y="18595"/>
                    </a:lnTo>
                    <a:lnTo>
                      <a:pt x="8191" y="18695"/>
                    </a:lnTo>
                    <a:lnTo>
                      <a:pt x="8757" y="18762"/>
                    </a:lnTo>
                    <a:lnTo>
                      <a:pt x="9306" y="18828"/>
                    </a:lnTo>
                    <a:lnTo>
                      <a:pt x="9839" y="18895"/>
                    </a:lnTo>
                    <a:lnTo>
                      <a:pt x="10355" y="18928"/>
                    </a:lnTo>
                    <a:lnTo>
                      <a:pt x="10854" y="18961"/>
                    </a:lnTo>
                    <a:lnTo>
                      <a:pt x="11337" y="18978"/>
                    </a:lnTo>
                    <a:lnTo>
                      <a:pt x="12253" y="18978"/>
                    </a:lnTo>
                    <a:lnTo>
                      <a:pt x="12702" y="18961"/>
                    </a:lnTo>
                    <a:lnTo>
                      <a:pt x="13118" y="18945"/>
                    </a:lnTo>
                    <a:lnTo>
                      <a:pt x="13535" y="18911"/>
                    </a:lnTo>
                    <a:lnTo>
                      <a:pt x="13917" y="18878"/>
                    </a:lnTo>
                    <a:lnTo>
                      <a:pt x="14667" y="18762"/>
                    </a:lnTo>
                    <a:lnTo>
                      <a:pt x="15349" y="18628"/>
                    </a:lnTo>
                    <a:lnTo>
                      <a:pt x="15982" y="18479"/>
                    </a:lnTo>
                    <a:lnTo>
                      <a:pt x="16564" y="18295"/>
                    </a:lnTo>
                    <a:lnTo>
                      <a:pt x="17097" y="18096"/>
                    </a:lnTo>
                    <a:lnTo>
                      <a:pt x="17596" y="17863"/>
                    </a:lnTo>
                    <a:lnTo>
                      <a:pt x="18029" y="17646"/>
                    </a:lnTo>
                    <a:lnTo>
                      <a:pt x="18429" y="17397"/>
                    </a:lnTo>
                    <a:lnTo>
                      <a:pt x="18778" y="17163"/>
                    </a:lnTo>
                    <a:lnTo>
                      <a:pt x="19095" y="16914"/>
                    </a:lnTo>
                    <a:lnTo>
                      <a:pt x="19378" y="16664"/>
                    </a:lnTo>
                    <a:lnTo>
                      <a:pt x="19611" y="16431"/>
                    </a:lnTo>
                    <a:lnTo>
                      <a:pt x="19810" y="16198"/>
                    </a:lnTo>
                    <a:lnTo>
                      <a:pt x="19977" y="15982"/>
                    </a:lnTo>
                    <a:lnTo>
                      <a:pt x="20127" y="15782"/>
                    </a:lnTo>
                    <a:lnTo>
                      <a:pt x="20243" y="15599"/>
                    </a:lnTo>
                    <a:lnTo>
                      <a:pt x="20327" y="15432"/>
                    </a:lnTo>
                    <a:lnTo>
                      <a:pt x="20376" y="15299"/>
                    </a:lnTo>
                    <a:lnTo>
                      <a:pt x="20410" y="15199"/>
                    </a:lnTo>
                    <a:lnTo>
                      <a:pt x="20426" y="15133"/>
                    </a:lnTo>
                    <a:lnTo>
                      <a:pt x="20443" y="14916"/>
                    </a:lnTo>
                    <a:lnTo>
                      <a:pt x="20426" y="14733"/>
                    </a:lnTo>
                    <a:lnTo>
                      <a:pt x="20410" y="14550"/>
                    </a:lnTo>
                    <a:lnTo>
                      <a:pt x="20376" y="14400"/>
                    </a:lnTo>
                    <a:lnTo>
                      <a:pt x="20327" y="14267"/>
                    </a:lnTo>
                    <a:lnTo>
                      <a:pt x="20260" y="14134"/>
                    </a:lnTo>
                    <a:lnTo>
                      <a:pt x="20210" y="14017"/>
                    </a:lnTo>
                    <a:lnTo>
                      <a:pt x="20143" y="13934"/>
                    </a:lnTo>
                    <a:lnTo>
                      <a:pt x="20010" y="13767"/>
                    </a:lnTo>
                    <a:lnTo>
                      <a:pt x="19894" y="13668"/>
                    </a:lnTo>
                    <a:lnTo>
                      <a:pt x="19794" y="13584"/>
                    </a:lnTo>
                    <a:lnTo>
                      <a:pt x="20293" y="2314"/>
                    </a:lnTo>
                    <a:lnTo>
                      <a:pt x="53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8"/>
              <p:cNvSpPr/>
              <p:nvPr/>
            </p:nvSpPr>
            <p:spPr>
              <a:xfrm flipH="1">
                <a:off x="1643046" y="2470942"/>
                <a:ext cx="522953" cy="519664"/>
              </a:xfrm>
              <a:custGeom>
                <a:avLst/>
                <a:gdLst/>
                <a:ahLst/>
                <a:cxnLst/>
                <a:rect l="l" t="t" r="r" b="b"/>
                <a:pathLst>
                  <a:path w="18196" h="18080" extrusionOk="0">
                    <a:moveTo>
                      <a:pt x="10522" y="1"/>
                    </a:moveTo>
                    <a:lnTo>
                      <a:pt x="10288" y="151"/>
                    </a:lnTo>
                    <a:lnTo>
                      <a:pt x="10022" y="284"/>
                    </a:lnTo>
                    <a:lnTo>
                      <a:pt x="9756" y="417"/>
                    </a:lnTo>
                    <a:lnTo>
                      <a:pt x="9456" y="550"/>
                    </a:lnTo>
                    <a:lnTo>
                      <a:pt x="9140" y="667"/>
                    </a:lnTo>
                    <a:lnTo>
                      <a:pt x="8790" y="750"/>
                    </a:lnTo>
                    <a:lnTo>
                      <a:pt x="8441" y="817"/>
                    </a:lnTo>
                    <a:lnTo>
                      <a:pt x="8074" y="867"/>
                    </a:lnTo>
                    <a:lnTo>
                      <a:pt x="7675" y="900"/>
                    </a:lnTo>
                    <a:lnTo>
                      <a:pt x="7275" y="900"/>
                    </a:lnTo>
                    <a:lnTo>
                      <a:pt x="6859" y="850"/>
                    </a:lnTo>
                    <a:lnTo>
                      <a:pt x="6443" y="783"/>
                    </a:lnTo>
                    <a:lnTo>
                      <a:pt x="5994" y="684"/>
                    </a:lnTo>
                    <a:lnTo>
                      <a:pt x="5544" y="534"/>
                    </a:lnTo>
                    <a:lnTo>
                      <a:pt x="5095" y="334"/>
                    </a:lnTo>
                    <a:lnTo>
                      <a:pt x="4862" y="217"/>
                    </a:lnTo>
                    <a:lnTo>
                      <a:pt x="4629" y="84"/>
                    </a:lnTo>
                    <a:lnTo>
                      <a:pt x="4162" y="167"/>
                    </a:lnTo>
                    <a:lnTo>
                      <a:pt x="3014" y="401"/>
                    </a:lnTo>
                    <a:lnTo>
                      <a:pt x="2281" y="567"/>
                    </a:lnTo>
                    <a:lnTo>
                      <a:pt x="1499" y="750"/>
                    </a:lnTo>
                    <a:lnTo>
                      <a:pt x="733" y="950"/>
                    </a:lnTo>
                    <a:lnTo>
                      <a:pt x="1" y="1183"/>
                    </a:lnTo>
                    <a:lnTo>
                      <a:pt x="1216" y="11204"/>
                    </a:lnTo>
                    <a:lnTo>
                      <a:pt x="1882" y="15333"/>
                    </a:lnTo>
                    <a:lnTo>
                      <a:pt x="2132" y="16898"/>
                    </a:lnTo>
                    <a:lnTo>
                      <a:pt x="2365" y="18079"/>
                    </a:lnTo>
                    <a:lnTo>
                      <a:pt x="16215" y="18079"/>
                    </a:lnTo>
                    <a:lnTo>
                      <a:pt x="18196" y="301"/>
                    </a:lnTo>
                    <a:lnTo>
                      <a:pt x="105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8"/>
              <p:cNvSpPr/>
              <p:nvPr/>
            </p:nvSpPr>
            <p:spPr>
              <a:xfrm flipH="1">
                <a:off x="1650230" y="2492497"/>
                <a:ext cx="56934" cy="114855"/>
              </a:xfrm>
              <a:custGeom>
                <a:avLst/>
                <a:gdLst/>
                <a:ahLst/>
                <a:cxnLst/>
                <a:rect l="l" t="t" r="r" b="b"/>
                <a:pathLst>
                  <a:path w="1981" h="3996" extrusionOk="0">
                    <a:moveTo>
                      <a:pt x="1948" y="0"/>
                    </a:moveTo>
                    <a:lnTo>
                      <a:pt x="1615" y="300"/>
                    </a:lnTo>
                    <a:lnTo>
                      <a:pt x="1298" y="616"/>
                    </a:lnTo>
                    <a:lnTo>
                      <a:pt x="1015" y="966"/>
                    </a:lnTo>
                    <a:lnTo>
                      <a:pt x="782" y="1332"/>
                    </a:lnTo>
                    <a:lnTo>
                      <a:pt x="566" y="1731"/>
                    </a:lnTo>
                    <a:lnTo>
                      <a:pt x="383" y="2131"/>
                    </a:lnTo>
                    <a:lnTo>
                      <a:pt x="233" y="2547"/>
                    </a:lnTo>
                    <a:lnTo>
                      <a:pt x="117" y="2980"/>
                    </a:lnTo>
                    <a:lnTo>
                      <a:pt x="67" y="3230"/>
                    </a:lnTo>
                    <a:lnTo>
                      <a:pt x="33" y="3479"/>
                    </a:lnTo>
                    <a:lnTo>
                      <a:pt x="17" y="3729"/>
                    </a:lnTo>
                    <a:lnTo>
                      <a:pt x="0" y="3979"/>
                    </a:lnTo>
                    <a:lnTo>
                      <a:pt x="0" y="3995"/>
                    </a:lnTo>
                    <a:lnTo>
                      <a:pt x="33" y="3995"/>
                    </a:lnTo>
                    <a:lnTo>
                      <a:pt x="50" y="3979"/>
                    </a:lnTo>
                    <a:lnTo>
                      <a:pt x="83" y="3529"/>
                    </a:lnTo>
                    <a:lnTo>
                      <a:pt x="150" y="3096"/>
                    </a:lnTo>
                    <a:lnTo>
                      <a:pt x="250" y="2664"/>
                    </a:lnTo>
                    <a:lnTo>
                      <a:pt x="383" y="2247"/>
                    </a:lnTo>
                    <a:lnTo>
                      <a:pt x="566" y="1848"/>
                    </a:lnTo>
                    <a:lnTo>
                      <a:pt x="766" y="1448"/>
                    </a:lnTo>
                    <a:lnTo>
                      <a:pt x="999" y="1082"/>
                    </a:lnTo>
                    <a:lnTo>
                      <a:pt x="1265" y="733"/>
                    </a:lnTo>
                    <a:lnTo>
                      <a:pt x="1432" y="549"/>
                    </a:lnTo>
                    <a:lnTo>
                      <a:pt x="1615" y="366"/>
                    </a:lnTo>
                    <a:lnTo>
                      <a:pt x="1781" y="200"/>
                    </a:lnTo>
                    <a:lnTo>
                      <a:pt x="1981" y="33"/>
                    </a:lnTo>
                    <a:lnTo>
                      <a:pt x="1981" y="17"/>
                    </a:lnTo>
                    <a:lnTo>
                      <a:pt x="198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8"/>
              <p:cNvSpPr/>
              <p:nvPr/>
            </p:nvSpPr>
            <p:spPr>
              <a:xfrm flipH="1">
                <a:off x="2173126" y="2621655"/>
                <a:ext cx="5777" cy="309614"/>
              </a:xfrm>
              <a:custGeom>
                <a:avLst/>
                <a:gdLst/>
                <a:ahLst/>
                <a:cxnLst/>
                <a:rect l="l" t="t" r="r" b="b"/>
                <a:pathLst>
                  <a:path w="201" h="10772" extrusionOk="0">
                    <a:moveTo>
                      <a:pt x="183" y="1"/>
                    </a:moveTo>
                    <a:lnTo>
                      <a:pt x="167" y="17"/>
                    </a:lnTo>
                    <a:lnTo>
                      <a:pt x="150" y="34"/>
                    </a:lnTo>
                    <a:lnTo>
                      <a:pt x="133" y="1099"/>
                    </a:lnTo>
                    <a:lnTo>
                      <a:pt x="100" y="3663"/>
                    </a:lnTo>
                    <a:lnTo>
                      <a:pt x="67" y="6759"/>
                    </a:lnTo>
                    <a:lnTo>
                      <a:pt x="34" y="9439"/>
                    </a:lnTo>
                    <a:lnTo>
                      <a:pt x="17" y="10322"/>
                    </a:lnTo>
                    <a:lnTo>
                      <a:pt x="0" y="10522"/>
                    </a:lnTo>
                    <a:lnTo>
                      <a:pt x="17" y="10738"/>
                    </a:lnTo>
                    <a:lnTo>
                      <a:pt x="17" y="10755"/>
                    </a:lnTo>
                    <a:lnTo>
                      <a:pt x="17" y="10771"/>
                    </a:lnTo>
                    <a:lnTo>
                      <a:pt x="50" y="10771"/>
                    </a:lnTo>
                    <a:lnTo>
                      <a:pt x="67" y="10755"/>
                    </a:lnTo>
                    <a:lnTo>
                      <a:pt x="67" y="9689"/>
                    </a:lnTo>
                    <a:lnTo>
                      <a:pt x="100" y="7126"/>
                    </a:lnTo>
                    <a:lnTo>
                      <a:pt x="150" y="4029"/>
                    </a:lnTo>
                    <a:lnTo>
                      <a:pt x="183" y="1349"/>
                    </a:lnTo>
                    <a:lnTo>
                      <a:pt x="200" y="467"/>
                    </a:lnTo>
                    <a:lnTo>
                      <a:pt x="200" y="250"/>
                    </a:lnTo>
                    <a:lnTo>
                      <a:pt x="200" y="51"/>
                    </a:lnTo>
                    <a:lnTo>
                      <a:pt x="200" y="34"/>
                    </a:lnTo>
                    <a:lnTo>
                      <a:pt x="200" y="17"/>
                    </a:lnTo>
                    <a:lnTo>
                      <a:pt x="18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8"/>
              <p:cNvSpPr/>
              <p:nvPr/>
            </p:nvSpPr>
            <p:spPr>
              <a:xfrm flipH="1">
                <a:off x="1767432" y="3082877"/>
                <a:ext cx="255039" cy="45471"/>
              </a:xfrm>
              <a:custGeom>
                <a:avLst/>
                <a:gdLst/>
                <a:ahLst/>
                <a:cxnLst/>
                <a:rect l="l" t="t" r="r" b="b"/>
                <a:pathLst>
                  <a:path w="8874" h="1582" extrusionOk="0">
                    <a:moveTo>
                      <a:pt x="8840" y="0"/>
                    </a:moveTo>
                    <a:lnTo>
                      <a:pt x="8441" y="200"/>
                    </a:lnTo>
                    <a:lnTo>
                      <a:pt x="8025" y="366"/>
                    </a:lnTo>
                    <a:lnTo>
                      <a:pt x="7625" y="533"/>
                    </a:lnTo>
                    <a:lnTo>
                      <a:pt x="7209" y="683"/>
                    </a:lnTo>
                    <a:lnTo>
                      <a:pt x="6793" y="816"/>
                    </a:lnTo>
                    <a:lnTo>
                      <a:pt x="6376" y="949"/>
                    </a:lnTo>
                    <a:lnTo>
                      <a:pt x="5944" y="1066"/>
                    </a:lnTo>
                    <a:lnTo>
                      <a:pt x="5528" y="1166"/>
                    </a:lnTo>
                    <a:lnTo>
                      <a:pt x="5095" y="1249"/>
                    </a:lnTo>
                    <a:lnTo>
                      <a:pt x="4645" y="1332"/>
                    </a:lnTo>
                    <a:lnTo>
                      <a:pt x="4212" y="1399"/>
                    </a:lnTo>
                    <a:lnTo>
                      <a:pt x="3780" y="1449"/>
                    </a:lnTo>
                    <a:lnTo>
                      <a:pt x="3330" y="1482"/>
                    </a:lnTo>
                    <a:lnTo>
                      <a:pt x="2897" y="1515"/>
                    </a:lnTo>
                    <a:lnTo>
                      <a:pt x="2448" y="1532"/>
                    </a:lnTo>
                    <a:lnTo>
                      <a:pt x="2015" y="1532"/>
                    </a:lnTo>
                    <a:lnTo>
                      <a:pt x="1516" y="1515"/>
                    </a:lnTo>
                    <a:lnTo>
                      <a:pt x="1016" y="1482"/>
                    </a:lnTo>
                    <a:lnTo>
                      <a:pt x="517" y="1432"/>
                    </a:lnTo>
                    <a:lnTo>
                      <a:pt x="34" y="1365"/>
                    </a:lnTo>
                    <a:lnTo>
                      <a:pt x="17" y="1365"/>
                    </a:lnTo>
                    <a:lnTo>
                      <a:pt x="1" y="1382"/>
                    </a:lnTo>
                    <a:lnTo>
                      <a:pt x="1" y="1399"/>
                    </a:lnTo>
                    <a:lnTo>
                      <a:pt x="17" y="1415"/>
                    </a:lnTo>
                    <a:lnTo>
                      <a:pt x="450" y="1465"/>
                    </a:lnTo>
                    <a:lnTo>
                      <a:pt x="900" y="1515"/>
                    </a:lnTo>
                    <a:lnTo>
                      <a:pt x="1333" y="1548"/>
                    </a:lnTo>
                    <a:lnTo>
                      <a:pt x="1782" y="1565"/>
                    </a:lnTo>
                    <a:lnTo>
                      <a:pt x="2231" y="1582"/>
                    </a:lnTo>
                    <a:lnTo>
                      <a:pt x="2664" y="1565"/>
                    </a:lnTo>
                    <a:lnTo>
                      <a:pt x="3114" y="1548"/>
                    </a:lnTo>
                    <a:lnTo>
                      <a:pt x="3547" y="1515"/>
                    </a:lnTo>
                    <a:lnTo>
                      <a:pt x="3996" y="1465"/>
                    </a:lnTo>
                    <a:lnTo>
                      <a:pt x="4429" y="1415"/>
                    </a:lnTo>
                    <a:lnTo>
                      <a:pt x="4862" y="1349"/>
                    </a:lnTo>
                    <a:lnTo>
                      <a:pt x="5311" y="1265"/>
                    </a:lnTo>
                    <a:lnTo>
                      <a:pt x="5744" y="1166"/>
                    </a:lnTo>
                    <a:lnTo>
                      <a:pt x="6160" y="1049"/>
                    </a:lnTo>
                    <a:lnTo>
                      <a:pt x="6593" y="932"/>
                    </a:lnTo>
                    <a:lnTo>
                      <a:pt x="7009" y="799"/>
                    </a:lnTo>
                    <a:lnTo>
                      <a:pt x="7492" y="633"/>
                    </a:lnTo>
                    <a:lnTo>
                      <a:pt x="7958" y="450"/>
                    </a:lnTo>
                    <a:lnTo>
                      <a:pt x="8407" y="267"/>
                    </a:lnTo>
                    <a:lnTo>
                      <a:pt x="8857" y="50"/>
                    </a:lnTo>
                    <a:lnTo>
                      <a:pt x="8874" y="34"/>
                    </a:lnTo>
                    <a:lnTo>
                      <a:pt x="8874" y="17"/>
                    </a:lnTo>
                    <a:lnTo>
                      <a:pt x="885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8"/>
              <p:cNvSpPr/>
              <p:nvPr/>
            </p:nvSpPr>
            <p:spPr>
              <a:xfrm flipH="1">
                <a:off x="2241068" y="2865171"/>
                <a:ext cx="133526" cy="45011"/>
              </a:xfrm>
              <a:custGeom>
                <a:avLst/>
                <a:gdLst/>
                <a:ahLst/>
                <a:cxnLst/>
                <a:rect l="l" t="t" r="r" b="b"/>
                <a:pathLst>
                  <a:path w="4646" h="1566" extrusionOk="0">
                    <a:moveTo>
                      <a:pt x="4629" y="1"/>
                    </a:moveTo>
                    <a:lnTo>
                      <a:pt x="4146" y="34"/>
                    </a:lnTo>
                    <a:lnTo>
                      <a:pt x="3680" y="101"/>
                    </a:lnTo>
                    <a:lnTo>
                      <a:pt x="3214" y="184"/>
                    </a:lnTo>
                    <a:lnTo>
                      <a:pt x="2747" y="301"/>
                    </a:lnTo>
                    <a:lnTo>
                      <a:pt x="2281" y="434"/>
                    </a:lnTo>
                    <a:lnTo>
                      <a:pt x="1832" y="584"/>
                    </a:lnTo>
                    <a:lnTo>
                      <a:pt x="1399" y="767"/>
                    </a:lnTo>
                    <a:lnTo>
                      <a:pt x="966" y="966"/>
                    </a:lnTo>
                    <a:lnTo>
                      <a:pt x="483" y="1233"/>
                    </a:lnTo>
                    <a:lnTo>
                      <a:pt x="17" y="1516"/>
                    </a:lnTo>
                    <a:lnTo>
                      <a:pt x="1" y="1532"/>
                    </a:lnTo>
                    <a:lnTo>
                      <a:pt x="1" y="1549"/>
                    </a:lnTo>
                    <a:lnTo>
                      <a:pt x="17" y="1566"/>
                    </a:lnTo>
                    <a:lnTo>
                      <a:pt x="34" y="1566"/>
                    </a:lnTo>
                    <a:lnTo>
                      <a:pt x="434" y="1316"/>
                    </a:lnTo>
                    <a:lnTo>
                      <a:pt x="850" y="1083"/>
                    </a:lnTo>
                    <a:lnTo>
                      <a:pt x="1283" y="867"/>
                    </a:lnTo>
                    <a:lnTo>
                      <a:pt x="1715" y="683"/>
                    </a:lnTo>
                    <a:lnTo>
                      <a:pt x="2165" y="517"/>
                    </a:lnTo>
                    <a:lnTo>
                      <a:pt x="2614" y="384"/>
                    </a:lnTo>
                    <a:lnTo>
                      <a:pt x="3064" y="267"/>
                    </a:lnTo>
                    <a:lnTo>
                      <a:pt x="3530" y="167"/>
                    </a:lnTo>
                    <a:lnTo>
                      <a:pt x="4079" y="101"/>
                    </a:lnTo>
                    <a:lnTo>
                      <a:pt x="4629" y="51"/>
                    </a:lnTo>
                    <a:lnTo>
                      <a:pt x="4645" y="51"/>
                    </a:lnTo>
                    <a:lnTo>
                      <a:pt x="4645" y="34"/>
                    </a:lnTo>
                    <a:lnTo>
                      <a:pt x="4645" y="18"/>
                    </a:lnTo>
                    <a:lnTo>
                      <a:pt x="4629"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8"/>
              <p:cNvSpPr/>
              <p:nvPr/>
            </p:nvSpPr>
            <p:spPr>
              <a:xfrm flipH="1">
                <a:off x="1342597" y="2766621"/>
                <a:ext cx="280387" cy="183780"/>
              </a:xfrm>
              <a:custGeom>
                <a:avLst/>
                <a:gdLst/>
                <a:ahLst/>
                <a:cxnLst/>
                <a:rect l="l" t="t" r="r" b="b"/>
                <a:pathLst>
                  <a:path w="9756" h="6394" extrusionOk="0">
                    <a:moveTo>
                      <a:pt x="5727" y="1"/>
                    </a:moveTo>
                    <a:lnTo>
                      <a:pt x="1" y="2747"/>
                    </a:lnTo>
                    <a:lnTo>
                      <a:pt x="4479" y="6393"/>
                    </a:lnTo>
                    <a:lnTo>
                      <a:pt x="9756" y="5511"/>
                    </a:lnTo>
                    <a:lnTo>
                      <a:pt x="5727"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8"/>
              <p:cNvSpPr/>
              <p:nvPr/>
            </p:nvSpPr>
            <p:spPr>
              <a:xfrm flipH="1">
                <a:off x="1317709" y="2008312"/>
                <a:ext cx="1264991" cy="1523467"/>
              </a:xfrm>
              <a:custGeom>
                <a:avLst/>
                <a:gdLst/>
                <a:ahLst/>
                <a:cxnLst/>
                <a:rect l="l" t="t" r="r" b="b"/>
                <a:pathLst>
                  <a:path w="44015" h="53004" extrusionOk="0">
                    <a:moveTo>
                      <a:pt x="35858" y="1"/>
                    </a:moveTo>
                    <a:lnTo>
                      <a:pt x="899" y="44697"/>
                    </a:lnTo>
                    <a:lnTo>
                      <a:pt x="0" y="53004"/>
                    </a:lnTo>
                    <a:lnTo>
                      <a:pt x="8457" y="50757"/>
                    </a:lnTo>
                    <a:lnTo>
                      <a:pt x="42733" y="7941"/>
                    </a:lnTo>
                    <a:lnTo>
                      <a:pt x="44014" y="6176"/>
                    </a:lnTo>
                    <a:lnTo>
                      <a:pt x="358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8"/>
              <p:cNvSpPr/>
              <p:nvPr/>
            </p:nvSpPr>
            <p:spPr>
              <a:xfrm flipH="1">
                <a:off x="1396658" y="2068120"/>
                <a:ext cx="1086056" cy="1339257"/>
              </a:xfrm>
              <a:custGeom>
                <a:avLst/>
                <a:gdLst/>
                <a:ahLst/>
                <a:cxnLst/>
                <a:rect l="l" t="t" r="r" b="b"/>
                <a:pathLst>
                  <a:path w="37789" h="46595" extrusionOk="0">
                    <a:moveTo>
                      <a:pt x="35275" y="0"/>
                    </a:moveTo>
                    <a:lnTo>
                      <a:pt x="1" y="44697"/>
                    </a:lnTo>
                    <a:lnTo>
                      <a:pt x="2331" y="46595"/>
                    </a:lnTo>
                    <a:lnTo>
                      <a:pt x="37789" y="1898"/>
                    </a:lnTo>
                    <a:lnTo>
                      <a:pt x="352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8"/>
              <p:cNvSpPr/>
              <p:nvPr/>
            </p:nvSpPr>
            <p:spPr>
              <a:xfrm flipH="1">
                <a:off x="1396658" y="2068120"/>
                <a:ext cx="1086056" cy="1339257"/>
              </a:xfrm>
              <a:custGeom>
                <a:avLst/>
                <a:gdLst/>
                <a:ahLst/>
                <a:cxnLst/>
                <a:rect l="l" t="t" r="r" b="b"/>
                <a:pathLst>
                  <a:path w="37789" h="46595" fill="none" extrusionOk="0">
                    <a:moveTo>
                      <a:pt x="37789" y="1898"/>
                    </a:moveTo>
                    <a:lnTo>
                      <a:pt x="2331" y="46595"/>
                    </a:lnTo>
                    <a:lnTo>
                      <a:pt x="1" y="44697"/>
                    </a:lnTo>
                    <a:lnTo>
                      <a:pt x="35275" y="0"/>
                    </a:lnTo>
                    <a:lnTo>
                      <a:pt x="37789" y="18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8"/>
              <p:cNvSpPr/>
              <p:nvPr/>
            </p:nvSpPr>
            <p:spPr>
              <a:xfrm flipH="1">
                <a:off x="2341543" y="3292910"/>
                <a:ext cx="230638" cy="213413"/>
              </a:xfrm>
              <a:custGeom>
                <a:avLst/>
                <a:gdLst/>
                <a:ahLst/>
                <a:cxnLst/>
                <a:rect l="l" t="t" r="r" b="b"/>
                <a:pathLst>
                  <a:path w="8025" h="7425" extrusionOk="0">
                    <a:moveTo>
                      <a:pt x="533" y="0"/>
                    </a:moveTo>
                    <a:lnTo>
                      <a:pt x="1" y="4944"/>
                    </a:lnTo>
                    <a:lnTo>
                      <a:pt x="2947" y="7425"/>
                    </a:lnTo>
                    <a:lnTo>
                      <a:pt x="8024" y="6076"/>
                    </a:lnTo>
                    <a:lnTo>
                      <a:pt x="5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8"/>
              <p:cNvSpPr/>
              <p:nvPr/>
            </p:nvSpPr>
            <p:spPr>
              <a:xfrm flipH="1">
                <a:off x="1306241" y="1978163"/>
                <a:ext cx="245928" cy="207693"/>
              </a:xfrm>
              <a:custGeom>
                <a:avLst/>
                <a:gdLst/>
                <a:ahLst/>
                <a:cxnLst/>
                <a:rect l="l" t="t" r="r" b="b"/>
                <a:pathLst>
                  <a:path w="8557" h="7226" extrusionOk="0">
                    <a:moveTo>
                      <a:pt x="2481" y="1"/>
                    </a:moveTo>
                    <a:lnTo>
                      <a:pt x="2081" y="51"/>
                    </a:lnTo>
                    <a:lnTo>
                      <a:pt x="1699" y="117"/>
                    </a:lnTo>
                    <a:lnTo>
                      <a:pt x="1499" y="167"/>
                    </a:lnTo>
                    <a:lnTo>
                      <a:pt x="1316" y="234"/>
                    </a:lnTo>
                    <a:lnTo>
                      <a:pt x="1133" y="300"/>
                    </a:lnTo>
                    <a:lnTo>
                      <a:pt x="966" y="384"/>
                    </a:lnTo>
                    <a:lnTo>
                      <a:pt x="783" y="467"/>
                    </a:lnTo>
                    <a:lnTo>
                      <a:pt x="616" y="567"/>
                    </a:lnTo>
                    <a:lnTo>
                      <a:pt x="450" y="667"/>
                    </a:lnTo>
                    <a:lnTo>
                      <a:pt x="300" y="783"/>
                    </a:lnTo>
                    <a:lnTo>
                      <a:pt x="150" y="916"/>
                    </a:lnTo>
                    <a:lnTo>
                      <a:pt x="1" y="1050"/>
                    </a:lnTo>
                    <a:lnTo>
                      <a:pt x="8157" y="7225"/>
                    </a:lnTo>
                    <a:lnTo>
                      <a:pt x="8257" y="7042"/>
                    </a:lnTo>
                    <a:lnTo>
                      <a:pt x="8324" y="6859"/>
                    </a:lnTo>
                    <a:lnTo>
                      <a:pt x="8391" y="6660"/>
                    </a:lnTo>
                    <a:lnTo>
                      <a:pt x="8457" y="6460"/>
                    </a:lnTo>
                    <a:lnTo>
                      <a:pt x="8490" y="6260"/>
                    </a:lnTo>
                    <a:lnTo>
                      <a:pt x="8524" y="6060"/>
                    </a:lnTo>
                    <a:lnTo>
                      <a:pt x="8540" y="5860"/>
                    </a:lnTo>
                    <a:lnTo>
                      <a:pt x="8557" y="5661"/>
                    </a:lnTo>
                    <a:lnTo>
                      <a:pt x="8557" y="5461"/>
                    </a:lnTo>
                    <a:lnTo>
                      <a:pt x="8540" y="5261"/>
                    </a:lnTo>
                    <a:lnTo>
                      <a:pt x="8490" y="4862"/>
                    </a:lnTo>
                    <a:lnTo>
                      <a:pt x="8391" y="4462"/>
                    </a:lnTo>
                    <a:lnTo>
                      <a:pt x="8274" y="4063"/>
                    </a:lnTo>
                    <a:lnTo>
                      <a:pt x="8124" y="3680"/>
                    </a:lnTo>
                    <a:lnTo>
                      <a:pt x="7941" y="3313"/>
                    </a:lnTo>
                    <a:lnTo>
                      <a:pt x="7725" y="2947"/>
                    </a:lnTo>
                    <a:lnTo>
                      <a:pt x="7492" y="2598"/>
                    </a:lnTo>
                    <a:lnTo>
                      <a:pt x="7225" y="2265"/>
                    </a:lnTo>
                    <a:lnTo>
                      <a:pt x="6959" y="1965"/>
                    </a:lnTo>
                    <a:lnTo>
                      <a:pt x="6659" y="1682"/>
                    </a:lnTo>
                    <a:lnTo>
                      <a:pt x="6360" y="1416"/>
                    </a:lnTo>
                    <a:lnTo>
                      <a:pt x="5927" y="1099"/>
                    </a:lnTo>
                    <a:lnTo>
                      <a:pt x="5494" y="833"/>
                    </a:lnTo>
                    <a:lnTo>
                      <a:pt x="5045" y="600"/>
                    </a:lnTo>
                    <a:lnTo>
                      <a:pt x="4612" y="400"/>
                    </a:lnTo>
                    <a:lnTo>
                      <a:pt x="4179" y="250"/>
                    </a:lnTo>
                    <a:lnTo>
                      <a:pt x="3746" y="134"/>
                    </a:lnTo>
                    <a:lnTo>
                      <a:pt x="3313" y="51"/>
                    </a:lnTo>
                    <a:lnTo>
                      <a:pt x="2897" y="17"/>
                    </a:lnTo>
                    <a:lnTo>
                      <a:pt x="248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8"/>
              <p:cNvSpPr/>
              <p:nvPr/>
            </p:nvSpPr>
            <p:spPr>
              <a:xfrm flipH="1">
                <a:off x="1317708" y="2008312"/>
                <a:ext cx="272254" cy="228273"/>
              </a:xfrm>
              <a:custGeom>
                <a:avLst/>
                <a:gdLst/>
                <a:ahLst/>
                <a:cxnLst/>
                <a:rect l="l" t="t" r="r" b="b"/>
                <a:pathLst>
                  <a:path w="9473" h="7942" extrusionOk="0">
                    <a:moveTo>
                      <a:pt x="1316" y="1"/>
                    </a:moveTo>
                    <a:lnTo>
                      <a:pt x="0" y="1682"/>
                    </a:lnTo>
                    <a:lnTo>
                      <a:pt x="8191" y="7941"/>
                    </a:lnTo>
                    <a:lnTo>
                      <a:pt x="9472" y="6176"/>
                    </a:lnTo>
                    <a:lnTo>
                      <a:pt x="1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8"/>
              <p:cNvSpPr/>
              <p:nvPr/>
            </p:nvSpPr>
            <p:spPr>
              <a:xfrm flipH="1">
                <a:off x="1327279" y="2804903"/>
                <a:ext cx="485620" cy="259832"/>
              </a:xfrm>
              <a:custGeom>
                <a:avLst/>
                <a:gdLst/>
                <a:ahLst/>
                <a:cxnLst/>
                <a:rect l="l" t="t" r="r" b="b"/>
                <a:pathLst>
                  <a:path w="16897" h="9040" extrusionOk="0">
                    <a:moveTo>
                      <a:pt x="3945" y="0"/>
                    </a:moveTo>
                    <a:lnTo>
                      <a:pt x="0" y="4146"/>
                    </a:lnTo>
                    <a:lnTo>
                      <a:pt x="799" y="4545"/>
                    </a:lnTo>
                    <a:lnTo>
                      <a:pt x="1582" y="4911"/>
                    </a:lnTo>
                    <a:lnTo>
                      <a:pt x="2331" y="5244"/>
                    </a:lnTo>
                    <a:lnTo>
                      <a:pt x="3063" y="5560"/>
                    </a:lnTo>
                    <a:lnTo>
                      <a:pt x="3762" y="5860"/>
                    </a:lnTo>
                    <a:lnTo>
                      <a:pt x="4478" y="6126"/>
                    </a:lnTo>
                    <a:lnTo>
                      <a:pt x="5177" y="6393"/>
                    </a:lnTo>
                    <a:lnTo>
                      <a:pt x="5876" y="6643"/>
                    </a:lnTo>
                    <a:lnTo>
                      <a:pt x="7275" y="7125"/>
                    </a:lnTo>
                    <a:lnTo>
                      <a:pt x="8740" y="7591"/>
                    </a:lnTo>
                    <a:lnTo>
                      <a:pt x="10288" y="8091"/>
                    </a:lnTo>
                    <a:lnTo>
                      <a:pt x="11952" y="8624"/>
                    </a:lnTo>
                    <a:lnTo>
                      <a:pt x="12568" y="8807"/>
                    </a:lnTo>
                    <a:lnTo>
                      <a:pt x="12868" y="8907"/>
                    </a:lnTo>
                    <a:lnTo>
                      <a:pt x="13184" y="8973"/>
                    </a:lnTo>
                    <a:lnTo>
                      <a:pt x="13484" y="9023"/>
                    </a:lnTo>
                    <a:lnTo>
                      <a:pt x="13800" y="9040"/>
                    </a:lnTo>
                    <a:lnTo>
                      <a:pt x="14117" y="9040"/>
                    </a:lnTo>
                    <a:lnTo>
                      <a:pt x="14433" y="9006"/>
                    </a:lnTo>
                    <a:lnTo>
                      <a:pt x="14616" y="8956"/>
                    </a:lnTo>
                    <a:lnTo>
                      <a:pt x="14816" y="8907"/>
                    </a:lnTo>
                    <a:lnTo>
                      <a:pt x="14999" y="8840"/>
                    </a:lnTo>
                    <a:lnTo>
                      <a:pt x="15165" y="8757"/>
                    </a:lnTo>
                    <a:lnTo>
                      <a:pt x="15348" y="8657"/>
                    </a:lnTo>
                    <a:lnTo>
                      <a:pt x="15515" y="8540"/>
                    </a:lnTo>
                    <a:lnTo>
                      <a:pt x="15665" y="8424"/>
                    </a:lnTo>
                    <a:lnTo>
                      <a:pt x="15815" y="8291"/>
                    </a:lnTo>
                    <a:lnTo>
                      <a:pt x="15964" y="8157"/>
                    </a:lnTo>
                    <a:lnTo>
                      <a:pt x="16098" y="8008"/>
                    </a:lnTo>
                    <a:lnTo>
                      <a:pt x="16214" y="7841"/>
                    </a:lnTo>
                    <a:lnTo>
                      <a:pt x="16331" y="7691"/>
                    </a:lnTo>
                    <a:lnTo>
                      <a:pt x="16447" y="7508"/>
                    </a:lnTo>
                    <a:lnTo>
                      <a:pt x="16530" y="7342"/>
                    </a:lnTo>
                    <a:lnTo>
                      <a:pt x="16630" y="7159"/>
                    </a:lnTo>
                    <a:lnTo>
                      <a:pt x="16697" y="6975"/>
                    </a:lnTo>
                    <a:lnTo>
                      <a:pt x="16780" y="6742"/>
                    </a:lnTo>
                    <a:lnTo>
                      <a:pt x="16847" y="6426"/>
                    </a:lnTo>
                    <a:lnTo>
                      <a:pt x="16880" y="6110"/>
                    </a:lnTo>
                    <a:lnTo>
                      <a:pt x="16897" y="5794"/>
                    </a:lnTo>
                    <a:lnTo>
                      <a:pt x="16863" y="5494"/>
                    </a:lnTo>
                    <a:lnTo>
                      <a:pt x="16797" y="5194"/>
                    </a:lnTo>
                    <a:lnTo>
                      <a:pt x="16713" y="4895"/>
                    </a:lnTo>
                    <a:lnTo>
                      <a:pt x="16597" y="4612"/>
                    </a:lnTo>
                    <a:lnTo>
                      <a:pt x="16464" y="4329"/>
                    </a:lnTo>
                    <a:lnTo>
                      <a:pt x="16297" y="4079"/>
                    </a:lnTo>
                    <a:lnTo>
                      <a:pt x="16098" y="3829"/>
                    </a:lnTo>
                    <a:lnTo>
                      <a:pt x="15881" y="3613"/>
                    </a:lnTo>
                    <a:lnTo>
                      <a:pt x="15648" y="3396"/>
                    </a:lnTo>
                    <a:lnTo>
                      <a:pt x="15398" y="3213"/>
                    </a:lnTo>
                    <a:lnTo>
                      <a:pt x="15115" y="3063"/>
                    </a:lnTo>
                    <a:lnTo>
                      <a:pt x="14832" y="2914"/>
                    </a:lnTo>
                    <a:lnTo>
                      <a:pt x="14516" y="2814"/>
                    </a:lnTo>
                    <a:lnTo>
                      <a:pt x="9822" y="1432"/>
                    </a:lnTo>
                    <a:lnTo>
                      <a:pt x="3945"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8"/>
              <p:cNvSpPr/>
              <p:nvPr/>
            </p:nvSpPr>
            <p:spPr>
              <a:xfrm flipH="1">
                <a:off x="1654513" y="2622633"/>
                <a:ext cx="277513" cy="337811"/>
              </a:xfrm>
              <a:custGeom>
                <a:avLst/>
                <a:gdLst/>
                <a:ahLst/>
                <a:cxnLst/>
                <a:rect l="l" t="t" r="r" b="b"/>
                <a:pathLst>
                  <a:path w="9656" h="11753" extrusionOk="0">
                    <a:moveTo>
                      <a:pt x="2980" y="0"/>
                    </a:moveTo>
                    <a:lnTo>
                      <a:pt x="2830" y="33"/>
                    </a:lnTo>
                    <a:lnTo>
                      <a:pt x="2680" y="67"/>
                    </a:lnTo>
                    <a:lnTo>
                      <a:pt x="2564" y="133"/>
                    </a:lnTo>
                    <a:lnTo>
                      <a:pt x="2447" y="216"/>
                    </a:lnTo>
                    <a:lnTo>
                      <a:pt x="2347" y="316"/>
                    </a:lnTo>
                    <a:lnTo>
                      <a:pt x="2264" y="449"/>
                    </a:lnTo>
                    <a:lnTo>
                      <a:pt x="2214" y="583"/>
                    </a:lnTo>
                    <a:lnTo>
                      <a:pt x="2197" y="732"/>
                    </a:lnTo>
                    <a:lnTo>
                      <a:pt x="2214" y="899"/>
                    </a:lnTo>
                    <a:lnTo>
                      <a:pt x="2247" y="1032"/>
                    </a:lnTo>
                    <a:lnTo>
                      <a:pt x="2314" y="1165"/>
                    </a:lnTo>
                    <a:lnTo>
                      <a:pt x="2414" y="1282"/>
                    </a:lnTo>
                    <a:lnTo>
                      <a:pt x="2480" y="1332"/>
                    </a:lnTo>
                    <a:lnTo>
                      <a:pt x="2547" y="1365"/>
                    </a:lnTo>
                    <a:lnTo>
                      <a:pt x="3130" y="1665"/>
                    </a:lnTo>
                    <a:lnTo>
                      <a:pt x="3379" y="1765"/>
                    </a:lnTo>
                    <a:lnTo>
                      <a:pt x="3646" y="1881"/>
                    </a:lnTo>
                    <a:lnTo>
                      <a:pt x="3779" y="1931"/>
                    </a:lnTo>
                    <a:lnTo>
                      <a:pt x="3945" y="2014"/>
                    </a:lnTo>
                    <a:lnTo>
                      <a:pt x="4095" y="2098"/>
                    </a:lnTo>
                    <a:lnTo>
                      <a:pt x="4245" y="2197"/>
                    </a:lnTo>
                    <a:lnTo>
                      <a:pt x="4361" y="2297"/>
                    </a:lnTo>
                    <a:lnTo>
                      <a:pt x="4478" y="2414"/>
                    </a:lnTo>
                    <a:lnTo>
                      <a:pt x="4545" y="2514"/>
                    </a:lnTo>
                    <a:lnTo>
                      <a:pt x="4561" y="2564"/>
                    </a:lnTo>
                    <a:lnTo>
                      <a:pt x="4578" y="2630"/>
                    </a:lnTo>
                    <a:lnTo>
                      <a:pt x="4162" y="2364"/>
                    </a:lnTo>
                    <a:lnTo>
                      <a:pt x="3729" y="2131"/>
                    </a:lnTo>
                    <a:lnTo>
                      <a:pt x="3213" y="1848"/>
                    </a:lnTo>
                    <a:lnTo>
                      <a:pt x="2930" y="1731"/>
                    </a:lnTo>
                    <a:lnTo>
                      <a:pt x="2647" y="1615"/>
                    </a:lnTo>
                    <a:lnTo>
                      <a:pt x="2381" y="1515"/>
                    </a:lnTo>
                    <a:lnTo>
                      <a:pt x="2114" y="1432"/>
                    </a:lnTo>
                    <a:lnTo>
                      <a:pt x="1881" y="1398"/>
                    </a:lnTo>
                    <a:lnTo>
                      <a:pt x="1665" y="1382"/>
                    </a:lnTo>
                    <a:lnTo>
                      <a:pt x="1565" y="1382"/>
                    </a:lnTo>
                    <a:lnTo>
                      <a:pt x="1465" y="1398"/>
                    </a:lnTo>
                    <a:lnTo>
                      <a:pt x="1382" y="1432"/>
                    </a:lnTo>
                    <a:lnTo>
                      <a:pt x="1315" y="1482"/>
                    </a:lnTo>
                    <a:lnTo>
                      <a:pt x="1199" y="1581"/>
                    </a:lnTo>
                    <a:lnTo>
                      <a:pt x="1099" y="1665"/>
                    </a:lnTo>
                    <a:lnTo>
                      <a:pt x="1015" y="1748"/>
                    </a:lnTo>
                    <a:lnTo>
                      <a:pt x="966" y="1831"/>
                    </a:lnTo>
                    <a:lnTo>
                      <a:pt x="916" y="1914"/>
                    </a:lnTo>
                    <a:lnTo>
                      <a:pt x="899" y="1981"/>
                    </a:lnTo>
                    <a:lnTo>
                      <a:pt x="882" y="2048"/>
                    </a:lnTo>
                    <a:lnTo>
                      <a:pt x="882" y="2131"/>
                    </a:lnTo>
                    <a:lnTo>
                      <a:pt x="899" y="2197"/>
                    </a:lnTo>
                    <a:lnTo>
                      <a:pt x="932" y="2264"/>
                    </a:lnTo>
                    <a:lnTo>
                      <a:pt x="999" y="2397"/>
                    </a:lnTo>
                    <a:lnTo>
                      <a:pt x="1199" y="2680"/>
                    </a:lnTo>
                    <a:lnTo>
                      <a:pt x="1265" y="2763"/>
                    </a:lnTo>
                    <a:lnTo>
                      <a:pt x="1348" y="2830"/>
                    </a:lnTo>
                    <a:lnTo>
                      <a:pt x="1565" y="2980"/>
                    </a:lnTo>
                    <a:lnTo>
                      <a:pt x="1848" y="3130"/>
                    </a:lnTo>
                    <a:lnTo>
                      <a:pt x="2147" y="3279"/>
                    </a:lnTo>
                    <a:lnTo>
                      <a:pt x="2464" y="3446"/>
                    </a:lnTo>
                    <a:lnTo>
                      <a:pt x="2763" y="3596"/>
                    </a:lnTo>
                    <a:lnTo>
                      <a:pt x="3030" y="3762"/>
                    </a:lnTo>
                    <a:lnTo>
                      <a:pt x="3146" y="3845"/>
                    </a:lnTo>
                    <a:lnTo>
                      <a:pt x="3229" y="3945"/>
                    </a:lnTo>
                    <a:lnTo>
                      <a:pt x="3379" y="4112"/>
                    </a:lnTo>
                    <a:lnTo>
                      <a:pt x="3463" y="4228"/>
                    </a:lnTo>
                    <a:lnTo>
                      <a:pt x="3496" y="4328"/>
                    </a:lnTo>
                    <a:lnTo>
                      <a:pt x="3496" y="4411"/>
                    </a:lnTo>
                    <a:lnTo>
                      <a:pt x="3479" y="4461"/>
                    </a:lnTo>
                    <a:lnTo>
                      <a:pt x="3446" y="4495"/>
                    </a:lnTo>
                    <a:lnTo>
                      <a:pt x="3413" y="4511"/>
                    </a:lnTo>
                    <a:lnTo>
                      <a:pt x="3346" y="4411"/>
                    </a:lnTo>
                    <a:lnTo>
                      <a:pt x="3263" y="4328"/>
                    </a:lnTo>
                    <a:lnTo>
                      <a:pt x="3063" y="4128"/>
                    </a:lnTo>
                    <a:lnTo>
                      <a:pt x="2813" y="3945"/>
                    </a:lnTo>
                    <a:lnTo>
                      <a:pt x="2547" y="3762"/>
                    </a:lnTo>
                    <a:lnTo>
                      <a:pt x="2281" y="3596"/>
                    </a:lnTo>
                    <a:lnTo>
                      <a:pt x="2014" y="3446"/>
                    </a:lnTo>
                    <a:lnTo>
                      <a:pt x="1565" y="3230"/>
                    </a:lnTo>
                    <a:lnTo>
                      <a:pt x="1398" y="3146"/>
                    </a:lnTo>
                    <a:lnTo>
                      <a:pt x="1199" y="3096"/>
                    </a:lnTo>
                    <a:lnTo>
                      <a:pt x="999" y="3063"/>
                    </a:lnTo>
                    <a:lnTo>
                      <a:pt x="816" y="3063"/>
                    </a:lnTo>
                    <a:lnTo>
                      <a:pt x="633" y="3096"/>
                    </a:lnTo>
                    <a:lnTo>
                      <a:pt x="449" y="3146"/>
                    </a:lnTo>
                    <a:lnTo>
                      <a:pt x="366" y="3196"/>
                    </a:lnTo>
                    <a:lnTo>
                      <a:pt x="300" y="3246"/>
                    </a:lnTo>
                    <a:lnTo>
                      <a:pt x="233" y="3313"/>
                    </a:lnTo>
                    <a:lnTo>
                      <a:pt x="166" y="3379"/>
                    </a:lnTo>
                    <a:lnTo>
                      <a:pt x="117" y="3446"/>
                    </a:lnTo>
                    <a:lnTo>
                      <a:pt x="67" y="3529"/>
                    </a:lnTo>
                    <a:lnTo>
                      <a:pt x="17" y="3696"/>
                    </a:lnTo>
                    <a:lnTo>
                      <a:pt x="0" y="3862"/>
                    </a:lnTo>
                    <a:lnTo>
                      <a:pt x="17" y="4029"/>
                    </a:lnTo>
                    <a:lnTo>
                      <a:pt x="67" y="4212"/>
                    </a:lnTo>
                    <a:lnTo>
                      <a:pt x="133" y="4378"/>
                    </a:lnTo>
                    <a:lnTo>
                      <a:pt x="216" y="4528"/>
                    </a:lnTo>
                    <a:lnTo>
                      <a:pt x="333" y="4678"/>
                    </a:lnTo>
                    <a:lnTo>
                      <a:pt x="466" y="4794"/>
                    </a:lnTo>
                    <a:lnTo>
                      <a:pt x="599" y="4911"/>
                    </a:lnTo>
                    <a:lnTo>
                      <a:pt x="732" y="5011"/>
                    </a:lnTo>
                    <a:lnTo>
                      <a:pt x="899" y="5094"/>
                    </a:lnTo>
                    <a:lnTo>
                      <a:pt x="1215" y="5260"/>
                    </a:lnTo>
                    <a:lnTo>
                      <a:pt x="1532" y="5410"/>
                    </a:lnTo>
                    <a:lnTo>
                      <a:pt x="1848" y="5577"/>
                    </a:lnTo>
                    <a:lnTo>
                      <a:pt x="1998" y="5677"/>
                    </a:lnTo>
                    <a:lnTo>
                      <a:pt x="2147" y="5776"/>
                    </a:lnTo>
                    <a:lnTo>
                      <a:pt x="2281" y="5893"/>
                    </a:lnTo>
                    <a:lnTo>
                      <a:pt x="2397" y="6010"/>
                    </a:lnTo>
                    <a:lnTo>
                      <a:pt x="2514" y="6143"/>
                    </a:lnTo>
                    <a:lnTo>
                      <a:pt x="2597" y="6293"/>
                    </a:lnTo>
                    <a:lnTo>
                      <a:pt x="2663" y="6459"/>
                    </a:lnTo>
                    <a:lnTo>
                      <a:pt x="2713" y="6625"/>
                    </a:lnTo>
                    <a:lnTo>
                      <a:pt x="2747" y="6792"/>
                    </a:lnTo>
                    <a:lnTo>
                      <a:pt x="2747" y="6958"/>
                    </a:lnTo>
                    <a:lnTo>
                      <a:pt x="2747" y="7125"/>
                    </a:lnTo>
                    <a:lnTo>
                      <a:pt x="2730" y="7291"/>
                    </a:lnTo>
                    <a:lnTo>
                      <a:pt x="2663" y="7641"/>
                    </a:lnTo>
                    <a:lnTo>
                      <a:pt x="2597" y="8007"/>
                    </a:lnTo>
                    <a:lnTo>
                      <a:pt x="2530" y="8357"/>
                    </a:lnTo>
                    <a:lnTo>
                      <a:pt x="2514" y="8540"/>
                    </a:lnTo>
                    <a:lnTo>
                      <a:pt x="2497" y="8706"/>
                    </a:lnTo>
                    <a:lnTo>
                      <a:pt x="2497" y="8889"/>
                    </a:lnTo>
                    <a:lnTo>
                      <a:pt x="2497" y="9073"/>
                    </a:lnTo>
                    <a:lnTo>
                      <a:pt x="2547" y="9322"/>
                    </a:lnTo>
                    <a:lnTo>
                      <a:pt x="2630" y="9572"/>
                    </a:lnTo>
                    <a:lnTo>
                      <a:pt x="2747" y="9805"/>
                    </a:lnTo>
                    <a:lnTo>
                      <a:pt x="2897" y="10021"/>
                    </a:lnTo>
                    <a:lnTo>
                      <a:pt x="3063" y="10221"/>
                    </a:lnTo>
                    <a:lnTo>
                      <a:pt x="3246" y="10421"/>
                    </a:lnTo>
                    <a:lnTo>
                      <a:pt x="3463" y="10587"/>
                    </a:lnTo>
                    <a:lnTo>
                      <a:pt x="3679" y="10737"/>
                    </a:lnTo>
                    <a:lnTo>
                      <a:pt x="3812" y="10804"/>
                    </a:lnTo>
                    <a:lnTo>
                      <a:pt x="3962" y="10870"/>
                    </a:lnTo>
                    <a:lnTo>
                      <a:pt x="4361" y="11020"/>
                    </a:lnTo>
                    <a:lnTo>
                      <a:pt x="4828" y="11170"/>
                    </a:lnTo>
                    <a:lnTo>
                      <a:pt x="5327" y="11320"/>
                    </a:lnTo>
                    <a:lnTo>
                      <a:pt x="6309" y="11570"/>
                    </a:lnTo>
                    <a:lnTo>
                      <a:pt x="7042" y="11753"/>
                    </a:lnTo>
                    <a:lnTo>
                      <a:pt x="9655" y="6725"/>
                    </a:lnTo>
                    <a:lnTo>
                      <a:pt x="9106" y="6592"/>
                    </a:lnTo>
                    <a:lnTo>
                      <a:pt x="8640" y="6459"/>
                    </a:lnTo>
                    <a:lnTo>
                      <a:pt x="8240" y="6309"/>
                    </a:lnTo>
                    <a:lnTo>
                      <a:pt x="7907" y="6159"/>
                    </a:lnTo>
                    <a:lnTo>
                      <a:pt x="7757" y="6093"/>
                    </a:lnTo>
                    <a:lnTo>
                      <a:pt x="7624" y="6010"/>
                    </a:lnTo>
                    <a:lnTo>
                      <a:pt x="7508" y="5926"/>
                    </a:lnTo>
                    <a:lnTo>
                      <a:pt x="7424" y="5826"/>
                    </a:lnTo>
                    <a:lnTo>
                      <a:pt x="7325" y="5727"/>
                    </a:lnTo>
                    <a:lnTo>
                      <a:pt x="7258" y="5627"/>
                    </a:lnTo>
                    <a:lnTo>
                      <a:pt x="7208" y="5527"/>
                    </a:lnTo>
                    <a:lnTo>
                      <a:pt x="7158" y="5410"/>
                    </a:lnTo>
                    <a:lnTo>
                      <a:pt x="7092" y="5144"/>
                    </a:lnTo>
                    <a:lnTo>
                      <a:pt x="7025" y="4844"/>
                    </a:lnTo>
                    <a:lnTo>
                      <a:pt x="6925" y="4195"/>
                    </a:lnTo>
                    <a:lnTo>
                      <a:pt x="6842" y="3529"/>
                    </a:lnTo>
                    <a:lnTo>
                      <a:pt x="6809" y="3230"/>
                    </a:lnTo>
                    <a:lnTo>
                      <a:pt x="6742" y="2963"/>
                    </a:lnTo>
                    <a:lnTo>
                      <a:pt x="6659" y="2680"/>
                    </a:lnTo>
                    <a:lnTo>
                      <a:pt x="6559" y="2397"/>
                    </a:lnTo>
                    <a:lnTo>
                      <a:pt x="6442" y="2131"/>
                    </a:lnTo>
                    <a:lnTo>
                      <a:pt x="6292" y="1881"/>
                    </a:lnTo>
                    <a:lnTo>
                      <a:pt x="6126" y="1631"/>
                    </a:lnTo>
                    <a:lnTo>
                      <a:pt x="5943" y="1398"/>
                    </a:lnTo>
                    <a:lnTo>
                      <a:pt x="5743" y="1182"/>
                    </a:lnTo>
                    <a:lnTo>
                      <a:pt x="5527" y="982"/>
                    </a:lnTo>
                    <a:lnTo>
                      <a:pt x="5310" y="799"/>
                    </a:lnTo>
                    <a:lnTo>
                      <a:pt x="5061" y="616"/>
                    </a:lnTo>
                    <a:lnTo>
                      <a:pt x="4811" y="466"/>
                    </a:lnTo>
                    <a:lnTo>
                      <a:pt x="4545" y="333"/>
                    </a:lnTo>
                    <a:lnTo>
                      <a:pt x="4278" y="216"/>
                    </a:lnTo>
                    <a:lnTo>
                      <a:pt x="3995" y="133"/>
                    </a:lnTo>
                    <a:lnTo>
                      <a:pt x="3712" y="67"/>
                    </a:lnTo>
                    <a:lnTo>
                      <a:pt x="3413" y="17"/>
                    </a:lnTo>
                    <a:lnTo>
                      <a:pt x="3279" y="0"/>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8"/>
              <p:cNvSpPr/>
              <p:nvPr/>
            </p:nvSpPr>
            <p:spPr>
              <a:xfrm flipH="1">
                <a:off x="1418672" y="2798206"/>
                <a:ext cx="292803" cy="89504"/>
              </a:xfrm>
              <a:custGeom>
                <a:avLst/>
                <a:gdLst/>
                <a:ahLst/>
                <a:cxnLst/>
                <a:rect l="l" t="t" r="r" b="b"/>
                <a:pathLst>
                  <a:path w="10188" h="3114" extrusionOk="0">
                    <a:moveTo>
                      <a:pt x="17" y="0"/>
                    </a:moveTo>
                    <a:lnTo>
                      <a:pt x="0" y="17"/>
                    </a:lnTo>
                    <a:lnTo>
                      <a:pt x="0" y="34"/>
                    </a:lnTo>
                    <a:lnTo>
                      <a:pt x="17" y="50"/>
                    </a:lnTo>
                    <a:lnTo>
                      <a:pt x="1016" y="333"/>
                    </a:lnTo>
                    <a:lnTo>
                      <a:pt x="3429" y="1049"/>
                    </a:lnTo>
                    <a:lnTo>
                      <a:pt x="6343" y="1915"/>
                    </a:lnTo>
                    <a:lnTo>
                      <a:pt x="8873" y="2681"/>
                    </a:lnTo>
                    <a:lnTo>
                      <a:pt x="9505" y="2880"/>
                    </a:lnTo>
                    <a:lnTo>
                      <a:pt x="9822" y="2980"/>
                    </a:lnTo>
                    <a:lnTo>
                      <a:pt x="10121" y="3097"/>
                    </a:lnTo>
                    <a:lnTo>
                      <a:pt x="10138" y="3113"/>
                    </a:lnTo>
                    <a:lnTo>
                      <a:pt x="10171" y="3113"/>
                    </a:lnTo>
                    <a:lnTo>
                      <a:pt x="10188" y="3097"/>
                    </a:lnTo>
                    <a:lnTo>
                      <a:pt x="10171" y="3080"/>
                    </a:lnTo>
                    <a:lnTo>
                      <a:pt x="10155" y="3063"/>
                    </a:lnTo>
                    <a:lnTo>
                      <a:pt x="10105" y="3047"/>
                    </a:lnTo>
                    <a:lnTo>
                      <a:pt x="9922" y="2964"/>
                    </a:lnTo>
                    <a:lnTo>
                      <a:pt x="9189" y="2730"/>
                    </a:lnTo>
                    <a:lnTo>
                      <a:pt x="7991" y="2364"/>
                    </a:lnTo>
                    <a:lnTo>
                      <a:pt x="6775" y="1998"/>
                    </a:lnTo>
                    <a:lnTo>
                      <a:pt x="3829" y="1116"/>
                    </a:lnTo>
                    <a:lnTo>
                      <a:pt x="1299" y="367"/>
                    </a:lnTo>
                    <a:lnTo>
                      <a:pt x="450" y="117"/>
                    </a:lnTo>
                    <a:lnTo>
                      <a:pt x="250" y="50"/>
                    </a:lnTo>
                    <a:lnTo>
                      <a:pt x="5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8"/>
              <p:cNvSpPr/>
              <p:nvPr/>
            </p:nvSpPr>
            <p:spPr>
              <a:xfrm flipH="1">
                <a:off x="1711935" y="2798206"/>
                <a:ext cx="54577" cy="65102"/>
              </a:xfrm>
              <a:custGeom>
                <a:avLst/>
                <a:gdLst/>
                <a:ahLst/>
                <a:cxnLst/>
                <a:rect l="l" t="t" r="r" b="b"/>
                <a:pathLst>
                  <a:path w="1899" h="2265" extrusionOk="0">
                    <a:moveTo>
                      <a:pt x="1849" y="0"/>
                    </a:moveTo>
                    <a:lnTo>
                      <a:pt x="1" y="2231"/>
                    </a:lnTo>
                    <a:lnTo>
                      <a:pt x="1" y="2248"/>
                    </a:lnTo>
                    <a:lnTo>
                      <a:pt x="1" y="2264"/>
                    </a:lnTo>
                    <a:lnTo>
                      <a:pt x="34" y="2264"/>
                    </a:lnTo>
                    <a:lnTo>
                      <a:pt x="1899" y="34"/>
                    </a:lnTo>
                    <a:lnTo>
                      <a:pt x="1899" y="17"/>
                    </a:lnTo>
                    <a:lnTo>
                      <a:pt x="1882"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8"/>
              <p:cNvSpPr/>
              <p:nvPr/>
            </p:nvSpPr>
            <p:spPr>
              <a:xfrm flipH="1">
                <a:off x="2123866" y="2805851"/>
                <a:ext cx="164594" cy="146443"/>
              </a:xfrm>
              <a:custGeom>
                <a:avLst/>
                <a:gdLst/>
                <a:ahLst/>
                <a:cxnLst/>
                <a:rect l="l" t="t" r="r" b="b"/>
                <a:pathLst>
                  <a:path w="5727" h="5095" extrusionOk="0">
                    <a:moveTo>
                      <a:pt x="3629" y="1"/>
                    </a:moveTo>
                    <a:lnTo>
                      <a:pt x="3446" y="34"/>
                    </a:lnTo>
                    <a:lnTo>
                      <a:pt x="3263" y="84"/>
                    </a:lnTo>
                    <a:lnTo>
                      <a:pt x="3080" y="151"/>
                    </a:lnTo>
                    <a:lnTo>
                      <a:pt x="2930" y="217"/>
                    </a:lnTo>
                    <a:lnTo>
                      <a:pt x="2880" y="267"/>
                    </a:lnTo>
                    <a:lnTo>
                      <a:pt x="2847" y="300"/>
                    </a:lnTo>
                    <a:lnTo>
                      <a:pt x="2797" y="417"/>
                    </a:lnTo>
                    <a:lnTo>
                      <a:pt x="2714" y="567"/>
                    </a:lnTo>
                    <a:lnTo>
                      <a:pt x="2680" y="683"/>
                    </a:lnTo>
                    <a:lnTo>
                      <a:pt x="2647" y="800"/>
                    </a:lnTo>
                    <a:lnTo>
                      <a:pt x="2597" y="1066"/>
                    </a:lnTo>
                    <a:lnTo>
                      <a:pt x="2580" y="1283"/>
                    </a:lnTo>
                    <a:lnTo>
                      <a:pt x="2580" y="1366"/>
                    </a:lnTo>
                    <a:lnTo>
                      <a:pt x="2497" y="1349"/>
                    </a:lnTo>
                    <a:lnTo>
                      <a:pt x="2414" y="1349"/>
                    </a:lnTo>
                    <a:lnTo>
                      <a:pt x="2347" y="1366"/>
                    </a:lnTo>
                    <a:lnTo>
                      <a:pt x="2281" y="1399"/>
                    </a:lnTo>
                    <a:lnTo>
                      <a:pt x="2214" y="1432"/>
                    </a:lnTo>
                    <a:lnTo>
                      <a:pt x="2148" y="1499"/>
                    </a:lnTo>
                    <a:lnTo>
                      <a:pt x="2048" y="1632"/>
                    </a:lnTo>
                    <a:lnTo>
                      <a:pt x="1931" y="1799"/>
                    </a:lnTo>
                    <a:lnTo>
                      <a:pt x="1898" y="1898"/>
                    </a:lnTo>
                    <a:lnTo>
                      <a:pt x="1865" y="1998"/>
                    </a:lnTo>
                    <a:lnTo>
                      <a:pt x="1831" y="2082"/>
                    </a:lnTo>
                    <a:lnTo>
                      <a:pt x="1831" y="2181"/>
                    </a:lnTo>
                    <a:lnTo>
                      <a:pt x="1848" y="2265"/>
                    </a:lnTo>
                    <a:lnTo>
                      <a:pt x="1898" y="2348"/>
                    </a:lnTo>
                    <a:lnTo>
                      <a:pt x="1681" y="2398"/>
                    </a:lnTo>
                    <a:lnTo>
                      <a:pt x="1465" y="2481"/>
                    </a:lnTo>
                    <a:lnTo>
                      <a:pt x="1249" y="2581"/>
                    </a:lnTo>
                    <a:lnTo>
                      <a:pt x="1049" y="2698"/>
                    </a:lnTo>
                    <a:lnTo>
                      <a:pt x="866" y="2831"/>
                    </a:lnTo>
                    <a:lnTo>
                      <a:pt x="699" y="2997"/>
                    </a:lnTo>
                    <a:lnTo>
                      <a:pt x="550" y="3164"/>
                    </a:lnTo>
                    <a:lnTo>
                      <a:pt x="416" y="3347"/>
                    </a:lnTo>
                    <a:lnTo>
                      <a:pt x="283" y="3547"/>
                    </a:lnTo>
                    <a:lnTo>
                      <a:pt x="183" y="3746"/>
                    </a:lnTo>
                    <a:lnTo>
                      <a:pt x="117" y="3963"/>
                    </a:lnTo>
                    <a:lnTo>
                      <a:pt x="50" y="4179"/>
                    </a:lnTo>
                    <a:lnTo>
                      <a:pt x="17" y="4412"/>
                    </a:lnTo>
                    <a:lnTo>
                      <a:pt x="0" y="4629"/>
                    </a:lnTo>
                    <a:lnTo>
                      <a:pt x="0" y="4862"/>
                    </a:lnTo>
                    <a:lnTo>
                      <a:pt x="33" y="5095"/>
                    </a:lnTo>
                    <a:lnTo>
                      <a:pt x="383" y="4695"/>
                    </a:lnTo>
                    <a:lnTo>
                      <a:pt x="566" y="4512"/>
                    </a:lnTo>
                    <a:lnTo>
                      <a:pt x="749" y="4346"/>
                    </a:lnTo>
                    <a:lnTo>
                      <a:pt x="949" y="4196"/>
                    </a:lnTo>
                    <a:lnTo>
                      <a:pt x="1132" y="4096"/>
                    </a:lnTo>
                    <a:lnTo>
                      <a:pt x="1232" y="4063"/>
                    </a:lnTo>
                    <a:lnTo>
                      <a:pt x="1315" y="4046"/>
                    </a:lnTo>
                    <a:lnTo>
                      <a:pt x="1498" y="4046"/>
                    </a:lnTo>
                    <a:lnTo>
                      <a:pt x="1632" y="4079"/>
                    </a:lnTo>
                    <a:lnTo>
                      <a:pt x="1765" y="4146"/>
                    </a:lnTo>
                    <a:lnTo>
                      <a:pt x="1898" y="4212"/>
                    </a:lnTo>
                    <a:lnTo>
                      <a:pt x="2014" y="4279"/>
                    </a:lnTo>
                    <a:lnTo>
                      <a:pt x="2264" y="4429"/>
                    </a:lnTo>
                    <a:lnTo>
                      <a:pt x="2381" y="4512"/>
                    </a:lnTo>
                    <a:lnTo>
                      <a:pt x="2514" y="4562"/>
                    </a:lnTo>
                    <a:lnTo>
                      <a:pt x="2664" y="4612"/>
                    </a:lnTo>
                    <a:lnTo>
                      <a:pt x="2797" y="4629"/>
                    </a:lnTo>
                    <a:lnTo>
                      <a:pt x="2947" y="4629"/>
                    </a:lnTo>
                    <a:lnTo>
                      <a:pt x="3096" y="4612"/>
                    </a:lnTo>
                    <a:lnTo>
                      <a:pt x="3246" y="4579"/>
                    </a:lnTo>
                    <a:lnTo>
                      <a:pt x="3379" y="4529"/>
                    </a:lnTo>
                    <a:lnTo>
                      <a:pt x="3513" y="4445"/>
                    </a:lnTo>
                    <a:lnTo>
                      <a:pt x="3629" y="4362"/>
                    </a:lnTo>
                    <a:lnTo>
                      <a:pt x="3729" y="4262"/>
                    </a:lnTo>
                    <a:lnTo>
                      <a:pt x="3812" y="4146"/>
                    </a:lnTo>
                    <a:lnTo>
                      <a:pt x="3896" y="4013"/>
                    </a:lnTo>
                    <a:lnTo>
                      <a:pt x="3945" y="3879"/>
                    </a:lnTo>
                    <a:lnTo>
                      <a:pt x="3979" y="3746"/>
                    </a:lnTo>
                    <a:lnTo>
                      <a:pt x="4012" y="3596"/>
                    </a:lnTo>
                    <a:lnTo>
                      <a:pt x="4012" y="3447"/>
                    </a:lnTo>
                    <a:lnTo>
                      <a:pt x="3995" y="3297"/>
                    </a:lnTo>
                    <a:lnTo>
                      <a:pt x="4095" y="3330"/>
                    </a:lnTo>
                    <a:lnTo>
                      <a:pt x="4195" y="3347"/>
                    </a:lnTo>
                    <a:lnTo>
                      <a:pt x="4295" y="3347"/>
                    </a:lnTo>
                    <a:lnTo>
                      <a:pt x="4395" y="3330"/>
                    </a:lnTo>
                    <a:lnTo>
                      <a:pt x="4511" y="3297"/>
                    </a:lnTo>
                    <a:lnTo>
                      <a:pt x="4595" y="3264"/>
                    </a:lnTo>
                    <a:lnTo>
                      <a:pt x="4695" y="3197"/>
                    </a:lnTo>
                    <a:lnTo>
                      <a:pt x="4761" y="3130"/>
                    </a:lnTo>
                    <a:lnTo>
                      <a:pt x="4828" y="3047"/>
                    </a:lnTo>
                    <a:lnTo>
                      <a:pt x="4878" y="2947"/>
                    </a:lnTo>
                    <a:lnTo>
                      <a:pt x="4911" y="2847"/>
                    </a:lnTo>
                    <a:lnTo>
                      <a:pt x="4944" y="2747"/>
                    </a:lnTo>
                    <a:lnTo>
                      <a:pt x="4944" y="2648"/>
                    </a:lnTo>
                    <a:lnTo>
                      <a:pt x="4944" y="2548"/>
                    </a:lnTo>
                    <a:lnTo>
                      <a:pt x="4928" y="2431"/>
                    </a:lnTo>
                    <a:lnTo>
                      <a:pt x="4878" y="2331"/>
                    </a:lnTo>
                    <a:lnTo>
                      <a:pt x="4978" y="2315"/>
                    </a:lnTo>
                    <a:lnTo>
                      <a:pt x="5077" y="2281"/>
                    </a:lnTo>
                    <a:lnTo>
                      <a:pt x="5161" y="2248"/>
                    </a:lnTo>
                    <a:lnTo>
                      <a:pt x="5261" y="2198"/>
                    </a:lnTo>
                    <a:lnTo>
                      <a:pt x="5327" y="2132"/>
                    </a:lnTo>
                    <a:lnTo>
                      <a:pt x="5410" y="2065"/>
                    </a:lnTo>
                    <a:lnTo>
                      <a:pt x="5527" y="1915"/>
                    </a:lnTo>
                    <a:lnTo>
                      <a:pt x="5627" y="1732"/>
                    </a:lnTo>
                    <a:lnTo>
                      <a:pt x="5693" y="1532"/>
                    </a:lnTo>
                    <a:lnTo>
                      <a:pt x="5727" y="1333"/>
                    </a:lnTo>
                    <a:lnTo>
                      <a:pt x="5727" y="1233"/>
                    </a:lnTo>
                    <a:lnTo>
                      <a:pt x="5727" y="1133"/>
                    </a:lnTo>
                    <a:lnTo>
                      <a:pt x="5710" y="1033"/>
                    </a:lnTo>
                    <a:lnTo>
                      <a:pt x="5677" y="933"/>
                    </a:lnTo>
                    <a:lnTo>
                      <a:pt x="5627" y="850"/>
                    </a:lnTo>
                    <a:lnTo>
                      <a:pt x="5577" y="767"/>
                    </a:lnTo>
                    <a:lnTo>
                      <a:pt x="5460" y="617"/>
                    </a:lnTo>
                    <a:lnTo>
                      <a:pt x="5310" y="484"/>
                    </a:lnTo>
                    <a:lnTo>
                      <a:pt x="5144" y="367"/>
                    </a:lnTo>
                    <a:lnTo>
                      <a:pt x="4961" y="267"/>
                    </a:lnTo>
                    <a:lnTo>
                      <a:pt x="4761" y="184"/>
                    </a:lnTo>
                    <a:lnTo>
                      <a:pt x="4561" y="117"/>
                    </a:lnTo>
                    <a:lnTo>
                      <a:pt x="4378" y="67"/>
                    </a:lnTo>
                    <a:lnTo>
                      <a:pt x="4179" y="34"/>
                    </a:lnTo>
                    <a:lnTo>
                      <a:pt x="3995" y="1"/>
                    </a:lnTo>
                    <a:close/>
                  </a:path>
                </a:pathLst>
              </a:custGeom>
              <a:solidFill>
                <a:srgbClr val="9E6C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8"/>
              <p:cNvSpPr/>
              <p:nvPr/>
            </p:nvSpPr>
            <p:spPr>
              <a:xfrm flipH="1">
                <a:off x="2123866" y="2805851"/>
                <a:ext cx="164594" cy="146443"/>
              </a:xfrm>
              <a:custGeom>
                <a:avLst/>
                <a:gdLst/>
                <a:ahLst/>
                <a:cxnLst/>
                <a:rect l="l" t="t" r="r" b="b"/>
                <a:pathLst>
                  <a:path w="5727" h="5095" fill="none" extrusionOk="0">
                    <a:moveTo>
                      <a:pt x="33" y="5095"/>
                    </a:moveTo>
                    <a:lnTo>
                      <a:pt x="33" y="5095"/>
                    </a:lnTo>
                    <a:lnTo>
                      <a:pt x="0" y="4862"/>
                    </a:lnTo>
                    <a:lnTo>
                      <a:pt x="0" y="4629"/>
                    </a:lnTo>
                    <a:lnTo>
                      <a:pt x="17" y="4412"/>
                    </a:lnTo>
                    <a:lnTo>
                      <a:pt x="50" y="4179"/>
                    </a:lnTo>
                    <a:lnTo>
                      <a:pt x="117" y="3963"/>
                    </a:lnTo>
                    <a:lnTo>
                      <a:pt x="183" y="3746"/>
                    </a:lnTo>
                    <a:lnTo>
                      <a:pt x="283" y="3547"/>
                    </a:lnTo>
                    <a:lnTo>
                      <a:pt x="416" y="3347"/>
                    </a:lnTo>
                    <a:lnTo>
                      <a:pt x="416" y="3347"/>
                    </a:lnTo>
                    <a:lnTo>
                      <a:pt x="550" y="3164"/>
                    </a:lnTo>
                    <a:lnTo>
                      <a:pt x="699" y="2997"/>
                    </a:lnTo>
                    <a:lnTo>
                      <a:pt x="866" y="2831"/>
                    </a:lnTo>
                    <a:lnTo>
                      <a:pt x="1049" y="2698"/>
                    </a:lnTo>
                    <a:lnTo>
                      <a:pt x="1249" y="2581"/>
                    </a:lnTo>
                    <a:lnTo>
                      <a:pt x="1465" y="2481"/>
                    </a:lnTo>
                    <a:lnTo>
                      <a:pt x="1681" y="2398"/>
                    </a:lnTo>
                    <a:lnTo>
                      <a:pt x="1898" y="2348"/>
                    </a:lnTo>
                    <a:lnTo>
                      <a:pt x="1898" y="2348"/>
                    </a:lnTo>
                    <a:lnTo>
                      <a:pt x="1848" y="2265"/>
                    </a:lnTo>
                    <a:lnTo>
                      <a:pt x="1831" y="2181"/>
                    </a:lnTo>
                    <a:lnTo>
                      <a:pt x="1831" y="2082"/>
                    </a:lnTo>
                    <a:lnTo>
                      <a:pt x="1865" y="1998"/>
                    </a:lnTo>
                    <a:lnTo>
                      <a:pt x="1898" y="1898"/>
                    </a:lnTo>
                    <a:lnTo>
                      <a:pt x="1931" y="1799"/>
                    </a:lnTo>
                    <a:lnTo>
                      <a:pt x="2048" y="1632"/>
                    </a:lnTo>
                    <a:lnTo>
                      <a:pt x="2048" y="1632"/>
                    </a:lnTo>
                    <a:lnTo>
                      <a:pt x="2148" y="1499"/>
                    </a:lnTo>
                    <a:lnTo>
                      <a:pt x="2214" y="1432"/>
                    </a:lnTo>
                    <a:lnTo>
                      <a:pt x="2281" y="1399"/>
                    </a:lnTo>
                    <a:lnTo>
                      <a:pt x="2347" y="1366"/>
                    </a:lnTo>
                    <a:lnTo>
                      <a:pt x="2414" y="1349"/>
                    </a:lnTo>
                    <a:lnTo>
                      <a:pt x="2497" y="1349"/>
                    </a:lnTo>
                    <a:lnTo>
                      <a:pt x="2580" y="1366"/>
                    </a:lnTo>
                    <a:lnTo>
                      <a:pt x="2580" y="1366"/>
                    </a:lnTo>
                    <a:lnTo>
                      <a:pt x="2580" y="1283"/>
                    </a:lnTo>
                    <a:lnTo>
                      <a:pt x="2597" y="1066"/>
                    </a:lnTo>
                    <a:lnTo>
                      <a:pt x="2647" y="800"/>
                    </a:lnTo>
                    <a:lnTo>
                      <a:pt x="2680" y="683"/>
                    </a:lnTo>
                    <a:lnTo>
                      <a:pt x="2714" y="567"/>
                    </a:lnTo>
                    <a:lnTo>
                      <a:pt x="2714" y="567"/>
                    </a:lnTo>
                    <a:lnTo>
                      <a:pt x="2797" y="417"/>
                    </a:lnTo>
                    <a:lnTo>
                      <a:pt x="2847" y="300"/>
                    </a:lnTo>
                    <a:lnTo>
                      <a:pt x="2880" y="267"/>
                    </a:lnTo>
                    <a:lnTo>
                      <a:pt x="2930" y="217"/>
                    </a:lnTo>
                    <a:lnTo>
                      <a:pt x="3080" y="151"/>
                    </a:lnTo>
                    <a:lnTo>
                      <a:pt x="3080" y="151"/>
                    </a:lnTo>
                    <a:lnTo>
                      <a:pt x="3263" y="84"/>
                    </a:lnTo>
                    <a:lnTo>
                      <a:pt x="3446" y="34"/>
                    </a:lnTo>
                    <a:lnTo>
                      <a:pt x="3629" y="1"/>
                    </a:lnTo>
                    <a:lnTo>
                      <a:pt x="3812" y="1"/>
                    </a:lnTo>
                    <a:lnTo>
                      <a:pt x="3995" y="1"/>
                    </a:lnTo>
                    <a:lnTo>
                      <a:pt x="4179" y="34"/>
                    </a:lnTo>
                    <a:lnTo>
                      <a:pt x="4378" y="67"/>
                    </a:lnTo>
                    <a:lnTo>
                      <a:pt x="4561" y="117"/>
                    </a:lnTo>
                    <a:lnTo>
                      <a:pt x="4561" y="117"/>
                    </a:lnTo>
                    <a:lnTo>
                      <a:pt x="4761" y="184"/>
                    </a:lnTo>
                    <a:lnTo>
                      <a:pt x="4961" y="267"/>
                    </a:lnTo>
                    <a:lnTo>
                      <a:pt x="5144" y="367"/>
                    </a:lnTo>
                    <a:lnTo>
                      <a:pt x="5310" y="484"/>
                    </a:lnTo>
                    <a:lnTo>
                      <a:pt x="5460" y="617"/>
                    </a:lnTo>
                    <a:lnTo>
                      <a:pt x="5577" y="767"/>
                    </a:lnTo>
                    <a:lnTo>
                      <a:pt x="5627" y="850"/>
                    </a:lnTo>
                    <a:lnTo>
                      <a:pt x="5677" y="933"/>
                    </a:lnTo>
                    <a:lnTo>
                      <a:pt x="5710" y="1033"/>
                    </a:lnTo>
                    <a:lnTo>
                      <a:pt x="5727" y="1133"/>
                    </a:lnTo>
                    <a:lnTo>
                      <a:pt x="5727" y="1133"/>
                    </a:lnTo>
                    <a:lnTo>
                      <a:pt x="5727" y="1233"/>
                    </a:lnTo>
                    <a:lnTo>
                      <a:pt x="5727" y="1333"/>
                    </a:lnTo>
                    <a:lnTo>
                      <a:pt x="5693" y="1532"/>
                    </a:lnTo>
                    <a:lnTo>
                      <a:pt x="5627" y="1732"/>
                    </a:lnTo>
                    <a:lnTo>
                      <a:pt x="5527" y="1915"/>
                    </a:lnTo>
                    <a:lnTo>
                      <a:pt x="5410" y="2065"/>
                    </a:lnTo>
                    <a:lnTo>
                      <a:pt x="5327" y="2132"/>
                    </a:lnTo>
                    <a:lnTo>
                      <a:pt x="5261" y="2198"/>
                    </a:lnTo>
                    <a:lnTo>
                      <a:pt x="5161" y="2248"/>
                    </a:lnTo>
                    <a:lnTo>
                      <a:pt x="5077" y="2281"/>
                    </a:lnTo>
                    <a:lnTo>
                      <a:pt x="4978" y="2315"/>
                    </a:lnTo>
                    <a:lnTo>
                      <a:pt x="4878" y="2331"/>
                    </a:lnTo>
                    <a:lnTo>
                      <a:pt x="4878" y="2331"/>
                    </a:lnTo>
                    <a:lnTo>
                      <a:pt x="4928" y="2431"/>
                    </a:lnTo>
                    <a:lnTo>
                      <a:pt x="4944" y="2548"/>
                    </a:lnTo>
                    <a:lnTo>
                      <a:pt x="4944" y="2648"/>
                    </a:lnTo>
                    <a:lnTo>
                      <a:pt x="4944" y="2747"/>
                    </a:lnTo>
                    <a:lnTo>
                      <a:pt x="4911" y="2847"/>
                    </a:lnTo>
                    <a:lnTo>
                      <a:pt x="4878" y="2947"/>
                    </a:lnTo>
                    <a:lnTo>
                      <a:pt x="4828" y="3047"/>
                    </a:lnTo>
                    <a:lnTo>
                      <a:pt x="4761" y="3130"/>
                    </a:lnTo>
                    <a:lnTo>
                      <a:pt x="4761" y="3130"/>
                    </a:lnTo>
                    <a:lnTo>
                      <a:pt x="4695" y="3197"/>
                    </a:lnTo>
                    <a:lnTo>
                      <a:pt x="4595" y="3264"/>
                    </a:lnTo>
                    <a:lnTo>
                      <a:pt x="4511" y="3297"/>
                    </a:lnTo>
                    <a:lnTo>
                      <a:pt x="4395" y="3330"/>
                    </a:lnTo>
                    <a:lnTo>
                      <a:pt x="4295" y="3347"/>
                    </a:lnTo>
                    <a:lnTo>
                      <a:pt x="4195" y="3347"/>
                    </a:lnTo>
                    <a:lnTo>
                      <a:pt x="4095" y="3330"/>
                    </a:lnTo>
                    <a:lnTo>
                      <a:pt x="3995" y="3297"/>
                    </a:lnTo>
                    <a:lnTo>
                      <a:pt x="3995" y="3297"/>
                    </a:lnTo>
                    <a:lnTo>
                      <a:pt x="4012" y="3447"/>
                    </a:lnTo>
                    <a:lnTo>
                      <a:pt x="4012" y="3596"/>
                    </a:lnTo>
                    <a:lnTo>
                      <a:pt x="3979" y="3746"/>
                    </a:lnTo>
                    <a:lnTo>
                      <a:pt x="3945" y="3879"/>
                    </a:lnTo>
                    <a:lnTo>
                      <a:pt x="3896" y="4013"/>
                    </a:lnTo>
                    <a:lnTo>
                      <a:pt x="3812" y="4146"/>
                    </a:lnTo>
                    <a:lnTo>
                      <a:pt x="3729" y="4262"/>
                    </a:lnTo>
                    <a:lnTo>
                      <a:pt x="3629" y="4362"/>
                    </a:lnTo>
                    <a:lnTo>
                      <a:pt x="3629" y="4362"/>
                    </a:lnTo>
                    <a:lnTo>
                      <a:pt x="3513" y="4445"/>
                    </a:lnTo>
                    <a:lnTo>
                      <a:pt x="3379" y="4529"/>
                    </a:lnTo>
                    <a:lnTo>
                      <a:pt x="3246" y="4579"/>
                    </a:lnTo>
                    <a:lnTo>
                      <a:pt x="3096" y="4612"/>
                    </a:lnTo>
                    <a:lnTo>
                      <a:pt x="2947" y="4629"/>
                    </a:lnTo>
                    <a:lnTo>
                      <a:pt x="2797" y="4629"/>
                    </a:lnTo>
                    <a:lnTo>
                      <a:pt x="2664" y="4612"/>
                    </a:lnTo>
                    <a:lnTo>
                      <a:pt x="2514" y="4562"/>
                    </a:lnTo>
                    <a:lnTo>
                      <a:pt x="2514" y="4562"/>
                    </a:lnTo>
                    <a:lnTo>
                      <a:pt x="2381" y="4512"/>
                    </a:lnTo>
                    <a:lnTo>
                      <a:pt x="2264" y="4429"/>
                    </a:lnTo>
                    <a:lnTo>
                      <a:pt x="2014" y="4279"/>
                    </a:lnTo>
                    <a:lnTo>
                      <a:pt x="1898" y="4212"/>
                    </a:lnTo>
                    <a:lnTo>
                      <a:pt x="1765" y="4146"/>
                    </a:lnTo>
                    <a:lnTo>
                      <a:pt x="1632" y="4079"/>
                    </a:lnTo>
                    <a:lnTo>
                      <a:pt x="1498" y="4046"/>
                    </a:lnTo>
                    <a:lnTo>
                      <a:pt x="1498" y="4046"/>
                    </a:lnTo>
                    <a:lnTo>
                      <a:pt x="1415" y="4046"/>
                    </a:lnTo>
                    <a:lnTo>
                      <a:pt x="1315" y="4046"/>
                    </a:lnTo>
                    <a:lnTo>
                      <a:pt x="1232" y="4063"/>
                    </a:lnTo>
                    <a:lnTo>
                      <a:pt x="1132" y="4096"/>
                    </a:lnTo>
                    <a:lnTo>
                      <a:pt x="949" y="4196"/>
                    </a:lnTo>
                    <a:lnTo>
                      <a:pt x="749" y="4346"/>
                    </a:lnTo>
                    <a:lnTo>
                      <a:pt x="566" y="4512"/>
                    </a:lnTo>
                    <a:lnTo>
                      <a:pt x="383" y="4695"/>
                    </a:lnTo>
                    <a:lnTo>
                      <a:pt x="33" y="50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8"/>
              <p:cNvSpPr/>
              <p:nvPr/>
            </p:nvSpPr>
            <p:spPr>
              <a:xfrm flipH="1">
                <a:off x="2173126" y="2872356"/>
                <a:ext cx="61762" cy="29231"/>
              </a:xfrm>
              <a:custGeom>
                <a:avLst/>
                <a:gdLst/>
                <a:ahLst/>
                <a:cxnLst/>
                <a:rect l="l" t="t" r="r" b="b"/>
                <a:pathLst>
                  <a:path w="2149" h="1017" extrusionOk="0">
                    <a:moveTo>
                      <a:pt x="184" y="1"/>
                    </a:moveTo>
                    <a:lnTo>
                      <a:pt x="34" y="17"/>
                    </a:lnTo>
                    <a:lnTo>
                      <a:pt x="17" y="17"/>
                    </a:lnTo>
                    <a:lnTo>
                      <a:pt x="1" y="34"/>
                    </a:lnTo>
                    <a:lnTo>
                      <a:pt x="17" y="51"/>
                    </a:lnTo>
                    <a:lnTo>
                      <a:pt x="34" y="67"/>
                    </a:lnTo>
                    <a:lnTo>
                      <a:pt x="184" y="51"/>
                    </a:lnTo>
                    <a:lnTo>
                      <a:pt x="334" y="51"/>
                    </a:lnTo>
                    <a:lnTo>
                      <a:pt x="467" y="67"/>
                    </a:lnTo>
                    <a:lnTo>
                      <a:pt x="617" y="101"/>
                    </a:lnTo>
                    <a:lnTo>
                      <a:pt x="900" y="167"/>
                    </a:lnTo>
                    <a:lnTo>
                      <a:pt x="1183" y="284"/>
                    </a:lnTo>
                    <a:lnTo>
                      <a:pt x="1432" y="433"/>
                    </a:lnTo>
                    <a:lnTo>
                      <a:pt x="1682" y="600"/>
                    </a:lnTo>
                    <a:lnTo>
                      <a:pt x="1898" y="800"/>
                    </a:lnTo>
                    <a:lnTo>
                      <a:pt x="2098" y="999"/>
                    </a:lnTo>
                    <a:lnTo>
                      <a:pt x="2131" y="1016"/>
                    </a:lnTo>
                    <a:lnTo>
                      <a:pt x="2131" y="999"/>
                    </a:lnTo>
                    <a:lnTo>
                      <a:pt x="2148" y="983"/>
                    </a:lnTo>
                    <a:lnTo>
                      <a:pt x="2148" y="966"/>
                    </a:lnTo>
                    <a:lnTo>
                      <a:pt x="1932" y="750"/>
                    </a:lnTo>
                    <a:lnTo>
                      <a:pt x="1715" y="550"/>
                    </a:lnTo>
                    <a:lnTo>
                      <a:pt x="1466" y="384"/>
                    </a:lnTo>
                    <a:lnTo>
                      <a:pt x="1199" y="234"/>
                    </a:lnTo>
                    <a:lnTo>
                      <a:pt x="916" y="134"/>
                    </a:lnTo>
                    <a:lnTo>
                      <a:pt x="633" y="51"/>
                    </a:lnTo>
                    <a:lnTo>
                      <a:pt x="483" y="17"/>
                    </a:lnTo>
                    <a:lnTo>
                      <a:pt x="33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8"/>
              <p:cNvSpPr/>
              <p:nvPr/>
            </p:nvSpPr>
            <p:spPr>
              <a:xfrm flipH="1">
                <a:off x="2148266" y="2842696"/>
                <a:ext cx="67970" cy="29231"/>
              </a:xfrm>
              <a:custGeom>
                <a:avLst/>
                <a:gdLst/>
                <a:ahLst/>
                <a:cxnLst/>
                <a:rect l="l" t="t" r="r" b="b"/>
                <a:pathLst>
                  <a:path w="2365" h="1017" extrusionOk="0">
                    <a:moveTo>
                      <a:pt x="17" y="1"/>
                    </a:moveTo>
                    <a:lnTo>
                      <a:pt x="1" y="17"/>
                    </a:lnTo>
                    <a:lnTo>
                      <a:pt x="17" y="34"/>
                    </a:lnTo>
                    <a:lnTo>
                      <a:pt x="34" y="51"/>
                    </a:lnTo>
                    <a:lnTo>
                      <a:pt x="384" y="67"/>
                    </a:lnTo>
                    <a:lnTo>
                      <a:pt x="733" y="100"/>
                    </a:lnTo>
                    <a:lnTo>
                      <a:pt x="900" y="117"/>
                    </a:lnTo>
                    <a:lnTo>
                      <a:pt x="1066" y="167"/>
                    </a:lnTo>
                    <a:lnTo>
                      <a:pt x="1233" y="217"/>
                    </a:lnTo>
                    <a:lnTo>
                      <a:pt x="1399" y="267"/>
                    </a:lnTo>
                    <a:lnTo>
                      <a:pt x="1666" y="400"/>
                    </a:lnTo>
                    <a:lnTo>
                      <a:pt x="1915" y="567"/>
                    </a:lnTo>
                    <a:lnTo>
                      <a:pt x="2032" y="650"/>
                    </a:lnTo>
                    <a:lnTo>
                      <a:pt x="2148" y="750"/>
                    </a:lnTo>
                    <a:lnTo>
                      <a:pt x="2248" y="866"/>
                    </a:lnTo>
                    <a:lnTo>
                      <a:pt x="2281" y="933"/>
                    </a:lnTo>
                    <a:lnTo>
                      <a:pt x="2315" y="999"/>
                    </a:lnTo>
                    <a:lnTo>
                      <a:pt x="2331" y="1016"/>
                    </a:lnTo>
                    <a:lnTo>
                      <a:pt x="2365" y="1016"/>
                    </a:lnTo>
                    <a:lnTo>
                      <a:pt x="2365" y="999"/>
                    </a:lnTo>
                    <a:lnTo>
                      <a:pt x="2348" y="933"/>
                    </a:lnTo>
                    <a:lnTo>
                      <a:pt x="2315" y="866"/>
                    </a:lnTo>
                    <a:lnTo>
                      <a:pt x="2215" y="750"/>
                    </a:lnTo>
                    <a:lnTo>
                      <a:pt x="2115" y="650"/>
                    </a:lnTo>
                    <a:lnTo>
                      <a:pt x="2015" y="567"/>
                    </a:lnTo>
                    <a:lnTo>
                      <a:pt x="1749" y="383"/>
                    </a:lnTo>
                    <a:lnTo>
                      <a:pt x="1449" y="250"/>
                    </a:lnTo>
                    <a:lnTo>
                      <a:pt x="1299" y="184"/>
                    </a:lnTo>
                    <a:lnTo>
                      <a:pt x="1133" y="117"/>
                    </a:lnTo>
                    <a:lnTo>
                      <a:pt x="950" y="84"/>
                    </a:lnTo>
                    <a:lnTo>
                      <a:pt x="783" y="51"/>
                    </a:lnTo>
                    <a:lnTo>
                      <a:pt x="417" y="17"/>
                    </a:lnTo>
                    <a:lnTo>
                      <a:pt x="3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8"/>
              <p:cNvSpPr/>
              <p:nvPr/>
            </p:nvSpPr>
            <p:spPr>
              <a:xfrm flipH="1">
                <a:off x="2234860" y="2872844"/>
                <a:ext cx="54089" cy="75133"/>
              </a:xfrm>
              <a:custGeom>
                <a:avLst/>
                <a:gdLst/>
                <a:ahLst/>
                <a:cxnLst/>
                <a:rect l="l" t="t" r="r" b="b"/>
                <a:pathLst>
                  <a:path w="1882" h="2614" extrusionOk="0">
                    <a:moveTo>
                      <a:pt x="1848" y="0"/>
                    </a:moveTo>
                    <a:lnTo>
                      <a:pt x="1682" y="50"/>
                    </a:lnTo>
                    <a:lnTo>
                      <a:pt x="1515" y="117"/>
                    </a:lnTo>
                    <a:lnTo>
                      <a:pt x="1349" y="200"/>
                    </a:lnTo>
                    <a:lnTo>
                      <a:pt x="1199" y="300"/>
                    </a:lnTo>
                    <a:lnTo>
                      <a:pt x="1049" y="400"/>
                    </a:lnTo>
                    <a:lnTo>
                      <a:pt x="916" y="516"/>
                    </a:lnTo>
                    <a:lnTo>
                      <a:pt x="800" y="650"/>
                    </a:lnTo>
                    <a:lnTo>
                      <a:pt x="683" y="783"/>
                    </a:lnTo>
                    <a:lnTo>
                      <a:pt x="517" y="1016"/>
                    </a:lnTo>
                    <a:lnTo>
                      <a:pt x="367" y="1249"/>
                    </a:lnTo>
                    <a:lnTo>
                      <a:pt x="234" y="1499"/>
                    </a:lnTo>
                    <a:lnTo>
                      <a:pt x="117" y="1748"/>
                    </a:lnTo>
                    <a:lnTo>
                      <a:pt x="67" y="1965"/>
                    </a:lnTo>
                    <a:lnTo>
                      <a:pt x="17" y="2164"/>
                    </a:lnTo>
                    <a:lnTo>
                      <a:pt x="1" y="2381"/>
                    </a:lnTo>
                    <a:lnTo>
                      <a:pt x="1" y="2581"/>
                    </a:lnTo>
                    <a:lnTo>
                      <a:pt x="1" y="2597"/>
                    </a:lnTo>
                    <a:lnTo>
                      <a:pt x="17" y="2614"/>
                    </a:lnTo>
                    <a:lnTo>
                      <a:pt x="34" y="2597"/>
                    </a:lnTo>
                    <a:lnTo>
                      <a:pt x="50" y="2581"/>
                    </a:lnTo>
                    <a:lnTo>
                      <a:pt x="50" y="2414"/>
                    </a:lnTo>
                    <a:lnTo>
                      <a:pt x="67" y="2248"/>
                    </a:lnTo>
                    <a:lnTo>
                      <a:pt x="84" y="2081"/>
                    </a:lnTo>
                    <a:lnTo>
                      <a:pt x="134" y="1931"/>
                    </a:lnTo>
                    <a:lnTo>
                      <a:pt x="167" y="1765"/>
                    </a:lnTo>
                    <a:lnTo>
                      <a:pt x="234" y="1615"/>
                    </a:lnTo>
                    <a:lnTo>
                      <a:pt x="300" y="1465"/>
                    </a:lnTo>
                    <a:lnTo>
                      <a:pt x="383" y="1315"/>
                    </a:lnTo>
                    <a:lnTo>
                      <a:pt x="533" y="1066"/>
                    </a:lnTo>
                    <a:lnTo>
                      <a:pt x="716" y="816"/>
                    </a:lnTo>
                    <a:lnTo>
                      <a:pt x="916" y="600"/>
                    </a:lnTo>
                    <a:lnTo>
                      <a:pt x="1016" y="500"/>
                    </a:lnTo>
                    <a:lnTo>
                      <a:pt x="1132" y="400"/>
                    </a:lnTo>
                    <a:lnTo>
                      <a:pt x="1299" y="283"/>
                    </a:lnTo>
                    <a:lnTo>
                      <a:pt x="1482" y="183"/>
                    </a:lnTo>
                    <a:lnTo>
                      <a:pt x="1665" y="117"/>
                    </a:lnTo>
                    <a:lnTo>
                      <a:pt x="1865" y="50"/>
                    </a:lnTo>
                    <a:lnTo>
                      <a:pt x="1882" y="34"/>
                    </a:lnTo>
                    <a:lnTo>
                      <a:pt x="1882" y="17"/>
                    </a:lnTo>
                    <a:lnTo>
                      <a:pt x="1865"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8"/>
              <p:cNvSpPr/>
              <p:nvPr/>
            </p:nvSpPr>
            <p:spPr>
              <a:xfrm flipH="1">
                <a:off x="2212385" y="2843184"/>
                <a:ext cx="22992" cy="28742"/>
              </a:xfrm>
              <a:custGeom>
                <a:avLst/>
                <a:gdLst/>
                <a:ahLst/>
                <a:cxnLst/>
                <a:rect l="l" t="t" r="r" b="b"/>
                <a:pathLst>
                  <a:path w="800" h="1000" extrusionOk="0">
                    <a:moveTo>
                      <a:pt x="783" y="0"/>
                    </a:moveTo>
                    <a:lnTo>
                      <a:pt x="600" y="34"/>
                    </a:lnTo>
                    <a:lnTo>
                      <a:pt x="450" y="100"/>
                    </a:lnTo>
                    <a:lnTo>
                      <a:pt x="301" y="183"/>
                    </a:lnTo>
                    <a:lnTo>
                      <a:pt x="184" y="317"/>
                    </a:lnTo>
                    <a:lnTo>
                      <a:pt x="84" y="466"/>
                    </a:lnTo>
                    <a:lnTo>
                      <a:pt x="18" y="633"/>
                    </a:lnTo>
                    <a:lnTo>
                      <a:pt x="1" y="799"/>
                    </a:lnTo>
                    <a:lnTo>
                      <a:pt x="1" y="982"/>
                    </a:lnTo>
                    <a:lnTo>
                      <a:pt x="18" y="999"/>
                    </a:lnTo>
                    <a:lnTo>
                      <a:pt x="34" y="999"/>
                    </a:lnTo>
                    <a:lnTo>
                      <a:pt x="51" y="982"/>
                    </a:lnTo>
                    <a:lnTo>
                      <a:pt x="51" y="966"/>
                    </a:lnTo>
                    <a:lnTo>
                      <a:pt x="51" y="799"/>
                    </a:lnTo>
                    <a:lnTo>
                      <a:pt x="68" y="633"/>
                    </a:lnTo>
                    <a:lnTo>
                      <a:pt x="134" y="483"/>
                    </a:lnTo>
                    <a:lnTo>
                      <a:pt x="217" y="333"/>
                    </a:lnTo>
                    <a:lnTo>
                      <a:pt x="334" y="217"/>
                    </a:lnTo>
                    <a:lnTo>
                      <a:pt x="467" y="133"/>
                    </a:lnTo>
                    <a:lnTo>
                      <a:pt x="617" y="67"/>
                    </a:lnTo>
                    <a:lnTo>
                      <a:pt x="783" y="50"/>
                    </a:lnTo>
                    <a:lnTo>
                      <a:pt x="800" y="34"/>
                    </a:lnTo>
                    <a:lnTo>
                      <a:pt x="800" y="17"/>
                    </a:lnTo>
                    <a:lnTo>
                      <a:pt x="80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8"/>
              <p:cNvSpPr/>
              <p:nvPr/>
            </p:nvSpPr>
            <p:spPr>
              <a:xfrm flipH="1">
                <a:off x="2124814" y="2802977"/>
                <a:ext cx="89985" cy="67028"/>
              </a:xfrm>
              <a:custGeom>
                <a:avLst/>
                <a:gdLst/>
                <a:ahLst/>
                <a:cxnLst/>
                <a:rect l="l" t="t" r="r" b="b"/>
                <a:pathLst>
                  <a:path w="3131" h="2332" extrusionOk="0">
                    <a:moveTo>
                      <a:pt x="1299" y="1"/>
                    </a:moveTo>
                    <a:lnTo>
                      <a:pt x="1149" y="18"/>
                    </a:lnTo>
                    <a:lnTo>
                      <a:pt x="1000" y="34"/>
                    </a:lnTo>
                    <a:lnTo>
                      <a:pt x="850" y="84"/>
                    </a:lnTo>
                    <a:lnTo>
                      <a:pt x="717" y="134"/>
                    </a:lnTo>
                    <a:lnTo>
                      <a:pt x="583" y="201"/>
                    </a:lnTo>
                    <a:lnTo>
                      <a:pt x="450" y="301"/>
                    </a:lnTo>
                    <a:lnTo>
                      <a:pt x="334" y="400"/>
                    </a:lnTo>
                    <a:lnTo>
                      <a:pt x="234" y="517"/>
                    </a:lnTo>
                    <a:lnTo>
                      <a:pt x="151" y="633"/>
                    </a:lnTo>
                    <a:lnTo>
                      <a:pt x="84" y="783"/>
                    </a:lnTo>
                    <a:lnTo>
                      <a:pt x="34" y="916"/>
                    </a:lnTo>
                    <a:lnTo>
                      <a:pt x="1" y="1083"/>
                    </a:lnTo>
                    <a:lnTo>
                      <a:pt x="1" y="1233"/>
                    </a:lnTo>
                    <a:lnTo>
                      <a:pt x="17" y="1383"/>
                    </a:lnTo>
                    <a:lnTo>
                      <a:pt x="17" y="1399"/>
                    </a:lnTo>
                    <a:lnTo>
                      <a:pt x="51" y="1399"/>
                    </a:lnTo>
                    <a:lnTo>
                      <a:pt x="67" y="1366"/>
                    </a:lnTo>
                    <a:lnTo>
                      <a:pt x="51" y="1233"/>
                    </a:lnTo>
                    <a:lnTo>
                      <a:pt x="51" y="1100"/>
                    </a:lnTo>
                    <a:lnTo>
                      <a:pt x="67" y="983"/>
                    </a:lnTo>
                    <a:lnTo>
                      <a:pt x="101" y="850"/>
                    </a:lnTo>
                    <a:lnTo>
                      <a:pt x="151" y="733"/>
                    </a:lnTo>
                    <a:lnTo>
                      <a:pt x="217" y="617"/>
                    </a:lnTo>
                    <a:lnTo>
                      <a:pt x="300" y="500"/>
                    </a:lnTo>
                    <a:lnTo>
                      <a:pt x="400" y="400"/>
                    </a:lnTo>
                    <a:lnTo>
                      <a:pt x="500" y="317"/>
                    </a:lnTo>
                    <a:lnTo>
                      <a:pt x="617" y="234"/>
                    </a:lnTo>
                    <a:lnTo>
                      <a:pt x="750" y="184"/>
                    </a:lnTo>
                    <a:lnTo>
                      <a:pt x="883" y="134"/>
                    </a:lnTo>
                    <a:lnTo>
                      <a:pt x="1016" y="84"/>
                    </a:lnTo>
                    <a:lnTo>
                      <a:pt x="1149" y="67"/>
                    </a:lnTo>
                    <a:lnTo>
                      <a:pt x="1299" y="51"/>
                    </a:lnTo>
                    <a:lnTo>
                      <a:pt x="1432" y="51"/>
                    </a:lnTo>
                    <a:lnTo>
                      <a:pt x="1582" y="67"/>
                    </a:lnTo>
                    <a:lnTo>
                      <a:pt x="1715" y="84"/>
                    </a:lnTo>
                    <a:lnTo>
                      <a:pt x="1865" y="117"/>
                    </a:lnTo>
                    <a:lnTo>
                      <a:pt x="1998" y="167"/>
                    </a:lnTo>
                    <a:lnTo>
                      <a:pt x="2148" y="217"/>
                    </a:lnTo>
                    <a:lnTo>
                      <a:pt x="2281" y="284"/>
                    </a:lnTo>
                    <a:lnTo>
                      <a:pt x="2398" y="350"/>
                    </a:lnTo>
                    <a:lnTo>
                      <a:pt x="2531" y="434"/>
                    </a:lnTo>
                    <a:lnTo>
                      <a:pt x="2648" y="517"/>
                    </a:lnTo>
                    <a:lnTo>
                      <a:pt x="2747" y="617"/>
                    </a:lnTo>
                    <a:lnTo>
                      <a:pt x="2831" y="733"/>
                    </a:lnTo>
                    <a:lnTo>
                      <a:pt x="2914" y="850"/>
                    </a:lnTo>
                    <a:lnTo>
                      <a:pt x="2981" y="966"/>
                    </a:lnTo>
                    <a:lnTo>
                      <a:pt x="3030" y="1116"/>
                    </a:lnTo>
                    <a:lnTo>
                      <a:pt x="3064" y="1249"/>
                    </a:lnTo>
                    <a:lnTo>
                      <a:pt x="3080" y="1399"/>
                    </a:lnTo>
                    <a:lnTo>
                      <a:pt x="3064" y="1549"/>
                    </a:lnTo>
                    <a:lnTo>
                      <a:pt x="3030" y="1699"/>
                    </a:lnTo>
                    <a:lnTo>
                      <a:pt x="2981" y="1832"/>
                    </a:lnTo>
                    <a:lnTo>
                      <a:pt x="2897" y="1965"/>
                    </a:lnTo>
                    <a:lnTo>
                      <a:pt x="2797" y="2082"/>
                    </a:lnTo>
                    <a:lnTo>
                      <a:pt x="2681" y="2165"/>
                    </a:lnTo>
                    <a:lnTo>
                      <a:pt x="2548" y="2232"/>
                    </a:lnTo>
                    <a:lnTo>
                      <a:pt x="2398" y="2281"/>
                    </a:lnTo>
                    <a:lnTo>
                      <a:pt x="2381" y="2298"/>
                    </a:lnTo>
                    <a:lnTo>
                      <a:pt x="2381" y="2315"/>
                    </a:lnTo>
                    <a:lnTo>
                      <a:pt x="2398" y="2331"/>
                    </a:lnTo>
                    <a:lnTo>
                      <a:pt x="2415" y="2331"/>
                    </a:lnTo>
                    <a:lnTo>
                      <a:pt x="2548" y="2298"/>
                    </a:lnTo>
                    <a:lnTo>
                      <a:pt x="2664" y="2232"/>
                    </a:lnTo>
                    <a:lnTo>
                      <a:pt x="2781" y="2165"/>
                    </a:lnTo>
                    <a:lnTo>
                      <a:pt x="2864" y="2065"/>
                    </a:lnTo>
                    <a:lnTo>
                      <a:pt x="2964" y="1965"/>
                    </a:lnTo>
                    <a:lnTo>
                      <a:pt x="3030" y="1849"/>
                    </a:lnTo>
                    <a:lnTo>
                      <a:pt x="3080" y="1732"/>
                    </a:lnTo>
                    <a:lnTo>
                      <a:pt x="3114" y="1599"/>
                    </a:lnTo>
                    <a:lnTo>
                      <a:pt x="3130" y="1449"/>
                    </a:lnTo>
                    <a:lnTo>
                      <a:pt x="3114" y="1299"/>
                    </a:lnTo>
                    <a:lnTo>
                      <a:pt x="3097" y="1150"/>
                    </a:lnTo>
                    <a:lnTo>
                      <a:pt x="3047" y="1016"/>
                    </a:lnTo>
                    <a:lnTo>
                      <a:pt x="2981" y="883"/>
                    </a:lnTo>
                    <a:lnTo>
                      <a:pt x="2914" y="750"/>
                    </a:lnTo>
                    <a:lnTo>
                      <a:pt x="2814" y="633"/>
                    </a:lnTo>
                    <a:lnTo>
                      <a:pt x="2714" y="534"/>
                    </a:lnTo>
                    <a:lnTo>
                      <a:pt x="2614" y="434"/>
                    </a:lnTo>
                    <a:lnTo>
                      <a:pt x="2481" y="334"/>
                    </a:lnTo>
                    <a:lnTo>
                      <a:pt x="2365" y="267"/>
                    </a:lnTo>
                    <a:lnTo>
                      <a:pt x="2215" y="184"/>
                    </a:lnTo>
                    <a:lnTo>
                      <a:pt x="2082" y="134"/>
                    </a:lnTo>
                    <a:lnTo>
                      <a:pt x="1932" y="84"/>
                    </a:lnTo>
                    <a:lnTo>
                      <a:pt x="1765" y="51"/>
                    </a:lnTo>
                    <a:lnTo>
                      <a:pt x="1616" y="18"/>
                    </a:lnTo>
                    <a:lnTo>
                      <a:pt x="146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6" name="Google Shape;1776;p38"/>
            <p:cNvGrpSpPr/>
            <p:nvPr/>
          </p:nvGrpSpPr>
          <p:grpSpPr>
            <a:xfrm>
              <a:off x="505205" y="3485920"/>
              <a:ext cx="3365889" cy="1454502"/>
              <a:chOff x="1616900" y="5075050"/>
              <a:chExt cx="2889175" cy="1248500"/>
            </a:xfrm>
          </p:grpSpPr>
          <p:grpSp>
            <p:nvGrpSpPr>
              <p:cNvPr id="1777" name="Google Shape;1777;p38"/>
              <p:cNvGrpSpPr/>
              <p:nvPr/>
            </p:nvGrpSpPr>
            <p:grpSpPr>
              <a:xfrm>
                <a:off x="1815725" y="5075050"/>
                <a:ext cx="2690350" cy="1248500"/>
                <a:chOff x="1815725" y="5075050"/>
                <a:chExt cx="2690350" cy="1248500"/>
              </a:xfrm>
            </p:grpSpPr>
            <p:sp>
              <p:nvSpPr>
                <p:cNvPr id="1778" name="Google Shape;1778;p38"/>
                <p:cNvSpPr/>
                <p:nvPr/>
              </p:nvSpPr>
              <p:spPr>
                <a:xfrm>
                  <a:off x="1815725" y="5075050"/>
                  <a:ext cx="2350975" cy="62400"/>
                </a:xfrm>
                <a:custGeom>
                  <a:avLst/>
                  <a:gdLst/>
                  <a:ahLst/>
                  <a:cxnLst/>
                  <a:rect l="l" t="t" r="r" b="b"/>
                  <a:pathLst>
                    <a:path w="94039" h="2496" extrusionOk="0">
                      <a:moveTo>
                        <a:pt x="1262" y="0"/>
                      </a:moveTo>
                      <a:lnTo>
                        <a:pt x="1015" y="28"/>
                      </a:lnTo>
                      <a:lnTo>
                        <a:pt x="768" y="82"/>
                      </a:lnTo>
                      <a:lnTo>
                        <a:pt x="549" y="220"/>
                      </a:lnTo>
                      <a:lnTo>
                        <a:pt x="357" y="357"/>
                      </a:lnTo>
                      <a:lnTo>
                        <a:pt x="219" y="549"/>
                      </a:lnTo>
                      <a:lnTo>
                        <a:pt x="110" y="768"/>
                      </a:lnTo>
                      <a:lnTo>
                        <a:pt x="28" y="987"/>
                      </a:lnTo>
                      <a:lnTo>
                        <a:pt x="0" y="1262"/>
                      </a:lnTo>
                      <a:lnTo>
                        <a:pt x="28" y="1508"/>
                      </a:lnTo>
                      <a:lnTo>
                        <a:pt x="110" y="1728"/>
                      </a:lnTo>
                      <a:lnTo>
                        <a:pt x="219" y="1947"/>
                      </a:lnTo>
                      <a:lnTo>
                        <a:pt x="357" y="2139"/>
                      </a:lnTo>
                      <a:lnTo>
                        <a:pt x="549" y="2304"/>
                      </a:lnTo>
                      <a:lnTo>
                        <a:pt x="768" y="2413"/>
                      </a:lnTo>
                      <a:lnTo>
                        <a:pt x="1015" y="2468"/>
                      </a:lnTo>
                      <a:lnTo>
                        <a:pt x="1262" y="2496"/>
                      </a:lnTo>
                      <a:lnTo>
                        <a:pt x="92777" y="2496"/>
                      </a:lnTo>
                      <a:lnTo>
                        <a:pt x="93024" y="2468"/>
                      </a:lnTo>
                      <a:lnTo>
                        <a:pt x="93271" y="2413"/>
                      </a:lnTo>
                      <a:lnTo>
                        <a:pt x="93490" y="2304"/>
                      </a:lnTo>
                      <a:lnTo>
                        <a:pt x="93682" y="2139"/>
                      </a:lnTo>
                      <a:lnTo>
                        <a:pt x="93819" y="1947"/>
                      </a:lnTo>
                      <a:lnTo>
                        <a:pt x="93929" y="1728"/>
                      </a:lnTo>
                      <a:lnTo>
                        <a:pt x="94011" y="1508"/>
                      </a:lnTo>
                      <a:lnTo>
                        <a:pt x="94038" y="1262"/>
                      </a:lnTo>
                      <a:lnTo>
                        <a:pt x="94011" y="987"/>
                      </a:lnTo>
                      <a:lnTo>
                        <a:pt x="93929" y="768"/>
                      </a:lnTo>
                      <a:lnTo>
                        <a:pt x="93819" y="549"/>
                      </a:lnTo>
                      <a:lnTo>
                        <a:pt x="93682" y="357"/>
                      </a:lnTo>
                      <a:lnTo>
                        <a:pt x="93490" y="220"/>
                      </a:lnTo>
                      <a:lnTo>
                        <a:pt x="93271" y="82"/>
                      </a:lnTo>
                      <a:lnTo>
                        <a:pt x="93024" y="28"/>
                      </a:lnTo>
                      <a:lnTo>
                        <a:pt x="927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4057650" y="5142225"/>
                  <a:ext cx="448425" cy="1181325"/>
                </a:xfrm>
                <a:custGeom>
                  <a:avLst/>
                  <a:gdLst/>
                  <a:ahLst/>
                  <a:cxnLst/>
                  <a:rect l="l" t="t" r="r" b="b"/>
                  <a:pathLst>
                    <a:path w="17937" h="47253" extrusionOk="0">
                      <a:moveTo>
                        <a:pt x="1" y="1"/>
                      </a:moveTo>
                      <a:lnTo>
                        <a:pt x="1" y="56"/>
                      </a:lnTo>
                      <a:lnTo>
                        <a:pt x="3374" y="8996"/>
                      </a:lnTo>
                      <a:lnTo>
                        <a:pt x="6912" y="18293"/>
                      </a:lnTo>
                      <a:lnTo>
                        <a:pt x="10504" y="27809"/>
                      </a:lnTo>
                      <a:lnTo>
                        <a:pt x="14042" y="37133"/>
                      </a:lnTo>
                      <a:lnTo>
                        <a:pt x="17470" y="46156"/>
                      </a:lnTo>
                      <a:lnTo>
                        <a:pt x="17882" y="47226"/>
                      </a:lnTo>
                      <a:lnTo>
                        <a:pt x="17882" y="47253"/>
                      </a:lnTo>
                      <a:lnTo>
                        <a:pt x="17936" y="47253"/>
                      </a:lnTo>
                      <a:lnTo>
                        <a:pt x="17936" y="47226"/>
                      </a:lnTo>
                      <a:lnTo>
                        <a:pt x="17936" y="47198"/>
                      </a:lnTo>
                      <a:lnTo>
                        <a:pt x="14563" y="38258"/>
                      </a:lnTo>
                      <a:lnTo>
                        <a:pt x="11026" y="28933"/>
                      </a:lnTo>
                      <a:lnTo>
                        <a:pt x="7433" y="19445"/>
                      </a:lnTo>
                      <a:lnTo>
                        <a:pt x="3895" y="10093"/>
                      </a:lnTo>
                      <a:lnTo>
                        <a:pt x="495" y="1098"/>
                      </a:lnTo>
                      <a:lnTo>
                        <a:pt x="83" y="28"/>
                      </a:lnTo>
                      <a:lnTo>
                        <a:pt x="5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0" name="Google Shape;1780;p38"/>
              <p:cNvSpPr/>
              <p:nvPr/>
            </p:nvSpPr>
            <p:spPr>
              <a:xfrm>
                <a:off x="1616900" y="5142225"/>
                <a:ext cx="405900" cy="1177225"/>
              </a:xfrm>
              <a:custGeom>
                <a:avLst/>
                <a:gdLst/>
                <a:ahLst/>
                <a:cxnLst/>
                <a:rect l="l" t="t" r="r" b="b"/>
                <a:pathLst>
                  <a:path w="16236" h="47089" extrusionOk="0">
                    <a:moveTo>
                      <a:pt x="16180" y="1"/>
                    </a:moveTo>
                    <a:lnTo>
                      <a:pt x="16153" y="28"/>
                    </a:lnTo>
                    <a:lnTo>
                      <a:pt x="13027" y="8749"/>
                    </a:lnTo>
                    <a:lnTo>
                      <a:pt x="9763" y="18101"/>
                    </a:lnTo>
                    <a:lnTo>
                      <a:pt x="8090" y="22873"/>
                    </a:lnTo>
                    <a:lnTo>
                      <a:pt x="6417" y="27672"/>
                    </a:lnTo>
                    <a:lnTo>
                      <a:pt x="4827" y="32389"/>
                    </a:lnTo>
                    <a:lnTo>
                      <a:pt x="3236" y="37106"/>
                    </a:lnTo>
                    <a:lnTo>
                      <a:pt x="1783" y="41549"/>
                    </a:lnTo>
                    <a:lnTo>
                      <a:pt x="329" y="45991"/>
                    </a:lnTo>
                    <a:lnTo>
                      <a:pt x="0" y="47061"/>
                    </a:lnTo>
                    <a:lnTo>
                      <a:pt x="0" y="47088"/>
                    </a:lnTo>
                    <a:lnTo>
                      <a:pt x="55" y="47088"/>
                    </a:lnTo>
                    <a:lnTo>
                      <a:pt x="82" y="47061"/>
                    </a:lnTo>
                    <a:lnTo>
                      <a:pt x="1481" y="42646"/>
                    </a:lnTo>
                    <a:lnTo>
                      <a:pt x="2934" y="38258"/>
                    </a:lnTo>
                    <a:lnTo>
                      <a:pt x="4525" y="33568"/>
                    </a:lnTo>
                    <a:lnTo>
                      <a:pt x="6116" y="28879"/>
                    </a:lnTo>
                    <a:lnTo>
                      <a:pt x="7761" y="24079"/>
                    </a:lnTo>
                    <a:lnTo>
                      <a:pt x="9407" y="19280"/>
                    </a:lnTo>
                    <a:lnTo>
                      <a:pt x="12725" y="9901"/>
                    </a:lnTo>
                    <a:lnTo>
                      <a:pt x="15879" y="1070"/>
                    </a:lnTo>
                    <a:lnTo>
                      <a:pt x="16235" y="56"/>
                    </a:lnTo>
                    <a:lnTo>
                      <a:pt x="1623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60"/>
                                        </p:tgtEl>
                                        <p:attrNameLst>
                                          <p:attrName>style.visibility</p:attrName>
                                        </p:attrNameLst>
                                      </p:cBhvr>
                                      <p:to>
                                        <p:strVal val="visible"/>
                                      </p:to>
                                    </p:set>
                                    <p:anim calcmode="lin" valueType="num">
                                      <p:cBhvr>
                                        <p:cTn id="7" dur="500" fill="hold"/>
                                        <p:tgtEl>
                                          <p:spTgt spid="1660"/>
                                        </p:tgtEl>
                                        <p:attrNameLst>
                                          <p:attrName>ppt_w</p:attrName>
                                        </p:attrNameLst>
                                      </p:cBhvr>
                                      <p:tavLst>
                                        <p:tav tm="0">
                                          <p:val>
                                            <p:fltVal val="0"/>
                                          </p:val>
                                        </p:tav>
                                        <p:tav tm="100000">
                                          <p:val>
                                            <p:strVal val="#ppt_w"/>
                                          </p:val>
                                        </p:tav>
                                      </p:tavLst>
                                    </p:anim>
                                    <p:anim calcmode="lin" valueType="num">
                                      <p:cBhvr>
                                        <p:cTn id="8" dur="500" fill="hold"/>
                                        <p:tgtEl>
                                          <p:spTgt spid="1660"/>
                                        </p:tgtEl>
                                        <p:attrNameLst>
                                          <p:attrName>ppt_h</p:attrName>
                                        </p:attrNameLst>
                                      </p:cBhvr>
                                      <p:tavLst>
                                        <p:tav tm="0">
                                          <p:val>
                                            <p:fltVal val="0"/>
                                          </p:val>
                                        </p:tav>
                                        <p:tav tm="100000">
                                          <p:val>
                                            <p:strVal val="#ppt_h"/>
                                          </p:val>
                                        </p:tav>
                                      </p:tavLst>
                                    </p:anim>
                                    <p:animEffect transition="in" filter="fade">
                                      <p:cBhvr>
                                        <p:cTn id="9" dur="500"/>
                                        <p:tgtEl>
                                          <p:spTgt spid="1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3" name="Title 2">
            <a:extLst>
              <a:ext uri="{FF2B5EF4-FFF2-40B4-BE49-F238E27FC236}">
                <a16:creationId xmlns:a16="http://schemas.microsoft.com/office/drawing/2014/main" id="{B2542AB4-7137-3846-A47E-C6B3699D6117}"/>
              </a:ext>
            </a:extLst>
          </p:cNvPr>
          <p:cNvSpPr>
            <a:spLocks noGrp="1"/>
          </p:cNvSpPr>
          <p:nvPr>
            <p:ph type="title" idx="8"/>
          </p:nvPr>
        </p:nvSpPr>
        <p:spPr>
          <a:xfrm>
            <a:off x="560703" y="365759"/>
            <a:ext cx="8109680" cy="1223555"/>
          </a:xfrm>
          <a:prstGeom prst="roundRect">
            <a:avLst/>
          </a:prstGeom>
          <a:solidFill>
            <a:schemeClr val="accent1">
              <a:lumMod val="90000"/>
            </a:schemeClr>
          </a:solidFill>
        </p:spPr>
        <p:style>
          <a:lnRef idx="0">
            <a:schemeClr val="accent3"/>
          </a:lnRef>
          <a:fillRef idx="3">
            <a:schemeClr val="accent3"/>
          </a:fillRef>
          <a:effectRef idx="3">
            <a:schemeClr val="accent3"/>
          </a:effectRef>
          <a:fontRef idx="minor">
            <a:schemeClr val="lt1"/>
          </a:fontRef>
        </p:style>
        <p:txBody>
          <a:bodyPr bIns="108000" anchor="ctr"/>
          <a:lstStyle/>
          <a:p>
            <a:pPr>
              <a:lnSpc>
                <a:spcPct val="150000"/>
              </a:lnSpc>
            </a:pPr>
            <a:r>
              <a:rPr lang="vi-VN" sz="22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1. </a:t>
            </a: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Văn bản nào quy định chi tiết việc </a:t>
            </a:r>
            <a:b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br>
            <a:r>
              <a:rPr lang="vi-VN" sz="2200" dirty="0">
                <a:solidFill>
                  <a:srgbClr val="000000"/>
                </a:solidFill>
                <a:effectLst/>
                <a:latin typeface="Arial" panose="020B0604020202020204" pitchFamily="34" charset="0"/>
                <a:ea typeface="SimSun" panose="02010600030101010101" pitchFamily="2" charset="-122"/>
                <a:cs typeface="Arial" panose="020B0604020202020204" pitchFamily="34" charset="0"/>
              </a:rPr>
              <a:t>bảo đảm an toàn thông tin và an ninh thông tin?</a:t>
            </a:r>
            <a:endParaRPr lang="vi-VN" sz="22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de-DE" sz="2000" dirty="0">
                <a:solidFill>
                  <a:schemeClr val="bg1">
                    <a:lumMod val="90000"/>
                    <a:lumOff val="10000"/>
                  </a:schemeClr>
                </a:solidFill>
                <a:latin typeface="Arial" panose="020B0604020202020204" pitchFamily="34" charset="0"/>
                <a:cs typeface="Arial" panose="020B0604020202020204" pitchFamily="34" charset="0"/>
              </a:rPr>
              <a:t>A. Luật An ninh mạng.</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en-US" sz="2000" dirty="0">
                <a:solidFill>
                  <a:schemeClr val="bg1">
                    <a:lumMod val="90000"/>
                    <a:lumOff val="10000"/>
                  </a:schemeClr>
                </a:solidFill>
                <a:latin typeface="Arial" panose="020B0604020202020204" pitchFamily="34" charset="0"/>
                <a:cs typeface="Arial" panose="020B0604020202020204" pitchFamily="34" charset="0"/>
              </a:rPr>
              <a:t>B. </a:t>
            </a:r>
            <a:r>
              <a:rPr lang="en-US" sz="2000" dirty="0" err="1">
                <a:solidFill>
                  <a:schemeClr val="bg1">
                    <a:lumMod val="90000"/>
                    <a:lumOff val="10000"/>
                  </a:schemeClr>
                </a:solidFill>
                <a:latin typeface="Arial" panose="020B0604020202020204" pitchFamily="34" charset="0"/>
                <a:cs typeface="Arial" panose="020B0604020202020204" pitchFamily="34" charset="0"/>
              </a:rPr>
              <a:t>Luật</a:t>
            </a:r>
            <a:r>
              <a:rPr lang="en-US" sz="2000" dirty="0">
                <a:solidFill>
                  <a:schemeClr val="bg1">
                    <a:lumMod val="90000"/>
                    <a:lumOff val="10000"/>
                  </a:schemeClr>
                </a:solidFill>
                <a:latin typeface="Arial" panose="020B0604020202020204" pitchFamily="34" charset="0"/>
                <a:cs typeface="Arial" panose="020B0604020202020204" pitchFamily="34" charset="0"/>
              </a:rPr>
              <a:t> An </a:t>
            </a:r>
            <a:r>
              <a:rPr lang="en-US" sz="2000" dirty="0" err="1">
                <a:solidFill>
                  <a:schemeClr val="bg1">
                    <a:lumMod val="90000"/>
                    <a:lumOff val="10000"/>
                  </a:schemeClr>
                </a:solidFill>
                <a:latin typeface="Arial" panose="020B0604020202020204" pitchFamily="34" charset="0"/>
                <a:cs typeface="Arial" panose="020B0604020202020204" pitchFamily="34" charset="0"/>
              </a:rPr>
              <a:t>toàn</a:t>
            </a:r>
            <a:r>
              <a:rPr lang="en-US" sz="2000" dirty="0">
                <a:solidFill>
                  <a:schemeClr val="bg1">
                    <a:lumMod val="90000"/>
                    <a:lumOff val="10000"/>
                  </a:schemeClr>
                </a:solidFill>
                <a:latin typeface="Arial" panose="020B0604020202020204" pitchFamily="34" charset="0"/>
                <a:cs typeface="Arial" panose="020B0604020202020204" pitchFamily="34" charset="0"/>
              </a:rPr>
              <a:t> </a:t>
            </a:r>
            <a:r>
              <a:rPr lang="en-US" sz="2000" dirty="0" err="1">
                <a:solidFill>
                  <a:schemeClr val="bg1">
                    <a:lumMod val="90000"/>
                    <a:lumOff val="10000"/>
                  </a:schemeClr>
                </a:solidFill>
                <a:latin typeface="Arial" panose="020B0604020202020204" pitchFamily="34" charset="0"/>
                <a:cs typeface="Arial" panose="020B0604020202020204" pitchFamily="34" charset="0"/>
              </a:rPr>
              <a:t>thông</a:t>
            </a:r>
            <a:r>
              <a:rPr lang="en-US" sz="2000" dirty="0">
                <a:solidFill>
                  <a:schemeClr val="bg1">
                    <a:lumMod val="90000"/>
                    <a:lumOff val="10000"/>
                  </a:schemeClr>
                </a:solidFill>
                <a:latin typeface="Arial" panose="020B0604020202020204" pitchFamily="34" charset="0"/>
                <a:cs typeface="Arial" panose="020B0604020202020204" pitchFamily="34" charset="0"/>
              </a:rPr>
              <a:t> tin.</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C. Nghị định số </a:t>
            </a:r>
          </a:p>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72/2013/NĐ-CP.</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D. Luật Công nghệ thông tin số 67/2006/QH11.</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20"/>
                                        </p:tgtEl>
                                        <p:attrNameLst>
                                          <p:attrName>fillcolor</p:attrName>
                                        </p:attrNameLst>
                                      </p:cBhvr>
                                      <p:to>
                                        <a:srgbClr val="BFBFBF"/>
                                      </p:to>
                                    </p:animClr>
                                    <p:set>
                                      <p:cBhvr>
                                        <p:cTn id="26" dur="500" fill="hold"/>
                                        <p:tgtEl>
                                          <p:spTgt spid="20"/>
                                        </p:tgtEl>
                                        <p:attrNameLst>
                                          <p:attrName>fill.type</p:attrName>
                                        </p:attrNameLst>
                                      </p:cBhvr>
                                      <p:to>
                                        <p:strVal val="solid"/>
                                      </p:to>
                                    </p:set>
                                    <p:set>
                                      <p:cBhvr>
                                        <p:cTn id="27"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1"/>
                                        </p:tgtEl>
                                        <p:attrNameLst>
                                          <p:attrName>fillcolor</p:attrName>
                                        </p:attrNameLst>
                                      </p:cBhvr>
                                      <p:to>
                                        <a:srgbClr val="BFBFBF"/>
                                      </p:to>
                                    </p:animClr>
                                    <p:set>
                                      <p:cBhvr>
                                        <p:cTn id="33" dur="500" fill="hold"/>
                                        <p:tgtEl>
                                          <p:spTgt spid="21"/>
                                        </p:tgtEl>
                                        <p:attrNameLst>
                                          <p:attrName>fill.type</p:attrName>
                                        </p:attrNameLst>
                                      </p:cBhvr>
                                      <p:to>
                                        <p:strVal val="solid"/>
                                      </p:to>
                                    </p:set>
                                    <p:set>
                                      <p:cBhvr>
                                        <p:cTn id="3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2"/>
                                        </p:tgtEl>
                                        <p:attrNameLst>
                                          <p:attrName>fillcolor</p:attrName>
                                        </p:attrNameLst>
                                      </p:cBhvr>
                                      <p:to>
                                        <a:srgbClr val="92D050"/>
                                      </p:to>
                                    </p:animClr>
                                    <p:set>
                                      <p:cBhvr>
                                        <p:cTn id="40" dur="500" fill="hold"/>
                                        <p:tgtEl>
                                          <p:spTgt spid="22"/>
                                        </p:tgtEl>
                                        <p:attrNameLst>
                                          <p:attrName>fill.type</p:attrName>
                                        </p:attrNameLst>
                                      </p:cBhvr>
                                      <p:to>
                                        <p:strVal val="solid"/>
                                      </p:to>
                                    </p:set>
                                    <p:set>
                                      <p:cBhvr>
                                        <p:cTn id="4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3"/>
                                        </p:tgtEl>
                                        <p:attrNameLst>
                                          <p:attrName>fillcolor</p:attrName>
                                        </p:attrNameLst>
                                      </p:cBhvr>
                                      <p:to>
                                        <a:srgbClr val="BFBFBF"/>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3"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3" name="Title 2">
            <a:extLst>
              <a:ext uri="{FF2B5EF4-FFF2-40B4-BE49-F238E27FC236}">
                <a16:creationId xmlns:a16="http://schemas.microsoft.com/office/drawing/2014/main" id="{B2542AB4-7137-3846-A47E-C6B3699D6117}"/>
              </a:ext>
            </a:extLst>
          </p:cNvPr>
          <p:cNvSpPr>
            <a:spLocks noGrp="1"/>
          </p:cNvSpPr>
          <p:nvPr>
            <p:ph type="title" idx="8"/>
          </p:nvPr>
        </p:nvSpPr>
        <p:spPr>
          <a:xfrm>
            <a:off x="560703" y="365759"/>
            <a:ext cx="8109680" cy="1223555"/>
          </a:xfrm>
          <a:prstGeom prst="roundRect">
            <a:avLst/>
          </a:prstGeom>
          <a:solidFill>
            <a:schemeClr val="accent1">
              <a:lumMod val="90000"/>
            </a:schemeClr>
          </a:solidFill>
        </p:spPr>
        <p:style>
          <a:lnRef idx="0">
            <a:schemeClr val="accent3"/>
          </a:lnRef>
          <a:fillRef idx="3">
            <a:schemeClr val="accent3"/>
          </a:fillRef>
          <a:effectRef idx="3">
            <a:schemeClr val="accent3"/>
          </a:effectRef>
          <a:fontRef idx="minor">
            <a:schemeClr val="lt1"/>
          </a:fontRef>
        </p:style>
        <p:txBody>
          <a:bodyPr bIns="108000" anchor="ctr"/>
          <a:lstStyle/>
          <a:p>
            <a:pPr>
              <a:lnSpc>
                <a:spcPct val="150000"/>
              </a:lnSpc>
            </a:pPr>
            <a:r>
              <a:rPr lang="vi-VN" sz="2200" dirty="0">
                <a:solidFill>
                  <a:schemeClr val="bg1">
                    <a:lumMod val="90000"/>
                    <a:lumOff val="10000"/>
                  </a:schemeClr>
                </a:solidFill>
                <a:latin typeface="Arial" panose="020B0604020202020204" pitchFamily="34" charset="0"/>
                <a:cs typeface="Arial" panose="020B0604020202020204" pitchFamily="34" charset="0"/>
              </a:rPr>
              <a:t>Câu 2. Biện pháp nào sau đây giúp hạn chế tác động </a:t>
            </a:r>
            <a:br>
              <a:rPr lang="vi-VN" sz="2200" dirty="0">
                <a:solidFill>
                  <a:schemeClr val="bg1">
                    <a:lumMod val="90000"/>
                    <a:lumOff val="10000"/>
                  </a:schemeClr>
                </a:solidFill>
                <a:latin typeface="Arial" panose="020B0604020202020204" pitchFamily="34" charset="0"/>
                <a:cs typeface="Arial" panose="020B0604020202020204" pitchFamily="34" charset="0"/>
              </a:rPr>
            </a:br>
            <a:r>
              <a:rPr lang="vi-VN" sz="2200" dirty="0">
                <a:solidFill>
                  <a:schemeClr val="bg1">
                    <a:lumMod val="90000"/>
                    <a:lumOff val="10000"/>
                  </a:schemeClr>
                </a:solidFill>
                <a:latin typeface="Arial" panose="020B0604020202020204" pitchFamily="34" charset="0"/>
                <a:cs typeface="Arial" panose="020B0604020202020204" pitchFamily="34" charset="0"/>
              </a:rPr>
              <a:t>tiêu cực của công nghệ kĩ thuật số đối với con người?</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831741"/>
            <a:ext cx="3792202" cy="1554677"/>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A. Hạn chế hoặc tái sử dụng túi ni lông và vật dụng làm từ nhựa.</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664857"/>
            <a:ext cx="3792202" cy="803700"/>
          </a:xfrm>
          <a:prstGeom prst="roundRect">
            <a:avLst>
              <a:gd name="adj" fmla="val 19376"/>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chemeClr val="bg1">
                    <a:lumMod val="90000"/>
                    <a:lumOff val="10000"/>
                  </a:schemeClr>
                </a:solidFill>
                <a:latin typeface="Arial" panose="020B0604020202020204" pitchFamily="34" charset="0"/>
                <a:cs typeface="Arial" panose="020B0604020202020204" pitchFamily="34" charset="0"/>
              </a:rPr>
              <a:t>B. Ăn uống lành mạnh.</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831741"/>
            <a:ext cx="3792202" cy="1554677"/>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C. Dành nhiều thời gian để sinh hoạt chung với gia đình, chơi thể thao,…</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664857"/>
            <a:ext cx="3792202" cy="803700"/>
          </a:xfrm>
          <a:prstGeom prst="roundRect">
            <a:avLst>
              <a:gd name="adj" fmla="val 23891"/>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72000" rtlCol="0" anchor="ctr"/>
          <a:lstStyle/>
          <a:p>
            <a:pPr algn="ctr"/>
            <a:r>
              <a:rPr lang="vi-VN" sz="2000" dirty="0">
                <a:solidFill>
                  <a:schemeClr val="bg1">
                    <a:lumMod val="90000"/>
                    <a:lumOff val="10000"/>
                  </a:schemeClr>
                </a:solidFill>
                <a:latin typeface="Arial" panose="020B0604020202020204" pitchFamily="34" charset="0"/>
                <a:cs typeface="Arial" panose="020B0604020202020204" pitchFamily="34" charset="0"/>
              </a:rPr>
              <a:t>D. Nằm khi dùng điện thoại.</a:t>
            </a:r>
          </a:p>
        </p:txBody>
      </p:sp>
    </p:spTree>
    <p:extLst>
      <p:ext uri="{BB962C8B-B14F-4D97-AF65-F5344CB8AC3E}">
        <p14:creationId xmlns:p14="http://schemas.microsoft.com/office/powerpoint/2010/main" val="277833054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20"/>
                                        </p:tgtEl>
                                        <p:attrNameLst>
                                          <p:attrName>fillcolor</p:attrName>
                                        </p:attrNameLst>
                                      </p:cBhvr>
                                      <p:to>
                                        <a:srgbClr val="BFBFBF"/>
                                      </p:to>
                                    </p:animClr>
                                    <p:set>
                                      <p:cBhvr>
                                        <p:cTn id="26" dur="500" fill="hold"/>
                                        <p:tgtEl>
                                          <p:spTgt spid="20"/>
                                        </p:tgtEl>
                                        <p:attrNameLst>
                                          <p:attrName>fill.type</p:attrName>
                                        </p:attrNameLst>
                                      </p:cBhvr>
                                      <p:to>
                                        <p:strVal val="solid"/>
                                      </p:to>
                                    </p:set>
                                    <p:set>
                                      <p:cBhvr>
                                        <p:cTn id="27"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1"/>
                                        </p:tgtEl>
                                        <p:attrNameLst>
                                          <p:attrName>fillcolor</p:attrName>
                                        </p:attrNameLst>
                                      </p:cBhvr>
                                      <p:to>
                                        <a:srgbClr val="BFBFBF"/>
                                      </p:to>
                                    </p:animClr>
                                    <p:set>
                                      <p:cBhvr>
                                        <p:cTn id="33" dur="500" fill="hold"/>
                                        <p:tgtEl>
                                          <p:spTgt spid="21"/>
                                        </p:tgtEl>
                                        <p:attrNameLst>
                                          <p:attrName>fill.type</p:attrName>
                                        </p:attrNameLst>
                                      </p:cBhvr>
                                      <p:to>
                                        <p:strVal val="solid"/>
                                      </p:to>
                                    </p:set>
                                    <p:set>
                                      <p:cBhvr>
                                        <p:cTn id="3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2"/>
                                        </p:tgtEl>
                                        <p:attrNameLst>
                                          <p:attrName>fillcolor</p:attrName>
                                        </p:attrNameLst>
                                      </p:cBhvr>
                                      <p:to>
                                        <a:srgbClr val="92D050"/>
                                      </p:to>
                                    </p:animClr>
                                    <p:set>
                                      <p:cBhvr>
                                        <p:cTn id="40" dur="500" fill="hold"/>
                                        <p:tgtEl>
                                          <p:spTgt spid="22"/>
                                        </p:tgtEl>
                                        <p:attrNameLst>
                                          <p:attrName>fill.type</p:attrName>
                                        </p:attrNameLst>
                                      </p:cBhvr>
                                      <p:to>
                                        <p:strVal val="solid"/>
                                      </p:to>
                                    </p:set>
                                    <p:set>
                                      <p:cBhvr>
                                        <p:cTn id="4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3"/>
                                        </p:tgtEl>
                                        <p:attrNameLst>
                                          <p:attrName>fillcolor</p:attrName>
                                        </p:attrNameLst>
                                      </p:cBhvr>
                                      <p:to>
                                        <a:srgbClr val="BFBFBF"/>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3" grpId="0" animBg="1"/>
      <p:bldP spid="20" grpId="0" animBg="1"/>
      <p:bldP spid="21"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3" name="Title 2">
            <a:extLst>
              <a:ext uri="{FF2B5EF4-FFF2-40B4-BE49-F238E27FC236}">
                <a16:creationId xmlns:a16="http://schemas.microsoft.com/office/drawing/2014/main" id="{B2542AB4-7137-3846-A47E-C6B3699D6117}"/>
              </a:ext>
            </a:extLst>
          </p:cNvPr>
          <p:cNvSpPr>
            <a:spLocks noGrp="1"/>
          </p:cNvSpPr>
          <p:nvPr>
            <p:ph type="title" idx="8"/>
          </p:nvPr>
        </p:nvSpPr>
        <p:spPr>
          <a:xfrm>
            <a:off x="560703" y="365760"/>
            <a:ext cx="8109680" cy="803700"/>
          </a:xfrm>
          <a:prstGeom prst="roundRect">
            <a:avLst/>
          </a:prstGeom>
          <a:solidFill>
            <a:schemeClr val="accent1">
              <a:lumMod val="90000"/>
            </a:schemeClr>
          </a:solidFill>
        </p:spPr>
        <p:style>
          <a:lnRef idx="0">
            <a:schemeClr val="accent3"/>
          </a:lnRef>
          <a:fillRef idx="3">
            <a:schemeClr val="accent3"/>
          </a:fillRef>
          <a:effectRef idx="3">
            <a:schemeClr val="accent3"/>
          </a:effectRef>
          <a:fontRef idx="minor">
            <a:schemeClr val="lt1"/>
          </a:fontRef>
        </p:style>
        <p:txBody>
          <a:bodyPr bIns="108000" anchor="ctr"/>
          <a:lstStyle/>
          <a:p>
            <a:r>
              <a:rPr lang="vi-VN" sz="2200" dirty="0">
                <a:solidFill>
                  <a:schemeClr val="bg1">
                    <a:lumMod val="90000"/>
                    <a:lumOff val="10000"/>
                  </a:schemeClr>
                </a:solidFill>
                <a:latin typeface="Arial" panose="020B0604020202020204" pitchFamily="34" charset="0"/>
                <a:cs typeface="Arial" panose="020B0604020202020204" pitchFamily="34" charset="0"/>
              </a:rPr>
              <a:t>Câu 3. Tự ý đăng địa chỉ nhà của người khác là</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333137"/>
            <a:ext cx="3792202" cy="1485871"/>
          </a:xfrm>
          <a:prstGeom prst="roundRect">
            <a:avLst>
              <a:gd name="adj" fmla="val 12760"/>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2000" dirty="0">
                <a:solidFill>
                  <a:schemeClr val="bg1">
                    <a:lumMod val="90000"/>
                    <a:lumOff val="10000"/>
                  </a:schemeClr>
                </a:solidFill>
              </a:rPr>
              <a:t>A. hành vi vi phạm pháp luật liên quan đến sở hữu trí tuệ, sở hữu tài sản, đánh bạc,... </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2982686"/>
            <a:ext cx="3792202" cy="1485871"/>
          </a:xfrm>
          <a:prstGeom prst="roundRect">
            <a:avLst>
              <a:gd name="adj" fmla="val 13515"/>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72000" rtlCol="0" anchor="ctr"/>
          <a:lstStyle/>
          <a:p>
            <a:pPr algn="just">
              <a:lnSpc>
                <a:spcPct val="150000"/>
              </a:lnSpc>
            </a:pPr>
            <a:r>
              <a:rPr lang="vi-VN" sz="2000" dirty="0">
                <a:solidFill>
                  <a:schemeClr val="bg1">
                    <a:lumMod val="90000"/>
                    <a:lumOff val="10000"/>
                  </a:schemeClr>
                </a:solidFill>
              </a:rPr>
              <a:t>B. hành vi vi phạm quyền nhân thân, uy tín của cá nhân và tổ chức.</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333137"/>
            <a:ext cx="3792202" cy="1485871"/>
          </a:xfrm>
          <a:prstGeom prst="roundRect">
            <a:avLst>
              <a:gd name="adj" fmla="val 11783"/>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just">
              <a:lnSpc>
                <a:spcPct val="150000"/>
              </a:lnSpc>
            </a:pPr>
            <a:r>
              <a:rPr lang="vi-VN" sz="2000" dirty="0">
                <a:solidFill>
                  <a:schemeClr val="bg1">
                    <a:lumMod val="90000"/>
                    <a:lumOff val="10000"/>
                  </a:schemeClr>
                </a:solidFill>
              </a:rPr>
              <a:t>C. hành vi vi phạm an ninh quốc gia, trật tự, an toàn xã hội.</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2982686"/>
            <a:ext cx="3792202" cy="1485871"/>
          </a:xfrm>
          <a:prstGeom prst="roundRect">
            <a:avLst>
              <a:gd name="adj" fmla="val 13634"/>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72000" rtlCol="0" anchor="ctr"/>
          <a:lstStyle/>
          <a:p>
            <a:pPr algn="just">
              <a:lnSpc>
                <a:spcPct val="150000"/>
              </a:lnSpc>
            </a:pPr>
            <a:r>
              <a:rPr lang="vi-VN" sz="2000" dirty="0">
                <a:solidFill>
                  <a:schemeClr val="bg1">
                    <a:lumMod val="90000"/>
                    <a:lumOff val="10000"/>
                  </a:schemeClr>
                </a:solidFill>
              </a:rPr>
              <a:t>D. hành vi vi phạm đến việc bảo đảm an toàn thông tin trên không gian mạng.</a:t>
            </a:r>
          </a:p>
        </p:txBody>
      </p:sp>
    </p:spTree>
    <p:extLst>
      <p:ext uri="{BB962C8B-B14F-4D97-AF65-F5344CB8AC3E}">
        <p14:creationId xmlns:p14="http://schemas.microsoft.com/office/powerpoint/2010/main" val="40932022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20"/>
                                        </p:tgtEl>
                                        <p:attrNameLst>
                                          <p:attrName>fillcolor</p:attrName>
                                        </p:attrNameLst>
                                      </p:cBhvr>
                                      <p:to>
                                        <a:srgbClr val="BFBFBF"/>
                                      </p:to>
                                    </p:animClr>
                                    <p:set>
                                      <p:cBhvr>
                                        <p:cTn id="26" dur="500" fill="hold"/>
                                        <p:tgtEl>
                                          <p:spTgt spid="20"/>
                                        </p:tgtEl>
                                        <p:attrNameLst>
                                          <p:attrName>fill.type</p:attrName>
                                        </p:attrNameLst>
                                      </p:cBhvr>
                                      <p:to>
                                        <p:strVal val="solid"/>
                                      </p:to>
                                    </p:set>
                                    <p:set>
                                      <p:cBhvr>
                                        <p:cTn id="27"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1"/>
                                        </p:tgtEl>
                                        <p:attrNameLst>
                                          <p:attrName>fillcolor</p:attrName>
                                        </p:attrNameLst>
                                      </p:cBhvr>
                                      <p:to>
                                        <a:srgbClr val="92D050"/>
                                      </p:to>
                                    </p:animClr>
                                    <p:set>
                                      <p:cBhvr>
                                        <p:cTn id="33" dur="500" fill="hold"/>
                                        <p:tgtEl>
                                          <p:spTgt spid="21"/>
                                        </p:tgtEl>
                                        <p:attrNameLst>
                                          <p:attrName>fill.type</p:attrName>
                                        </p:attrNameLst>
                                      </p:cBhvr>
                                      <p:to>
                                        <p:strVal val="solid"/>
                                      </p:to>
                                    </p:set>
                                    <p:set>
                                      <p:cBhvr>
                                        <p:cTn id="3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2"/>
                                        </p:tgtEl>
                                        <p:attrNameLst>
                                          <p:attrName>fillcolor</p:attrName>
                                        </p:attrNameLst>
                                      </p:cBhvr>
                                      <p:to>
                                        <a:srgbClr val="BFBFBF"/>
                                      </p:to>
                                    </p:animClr>
                                    <p:set>
                                      <p:cBhvr>
                                        <p:cTn id="40" dur="500" fill="hold"/>
                                        <p:tgtEl>
                                          <p:spTgt spid="22"/>
                                        </p:tgtEl>
                                        <p:attrNameLst>
                                          <p:attrName>fill.type</p:attrName>
                                        </p:attrNameLst>
                                      </p:cBhvr>
                                      <p:to>
                                        <p:strVal val="solid"/>
                                      </p:to>
                                    </p:set>
                                    <p:set>
                                      <p:cBhvr>
                                        <p:cTn id="4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3"/>
                                        </p:tgtEl>
                                        <p:attrNameLst>
                                          <p:attrName>fillcolor</p:attrName>
                                        </p:attrNameLst>
                                      </p:cBhvr>
                                      <p:to>
                                        <a:srgbClr val="BFBFBF"/>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3" grpId="0" animBg="1"/>
      <p:bldP spid="20" grpId="0" animBg="1"/>
      <p:bldP spid="21"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3" name="Title 2">
            <a:extLst>
              <a:ext uri="{FF2B5EF4-FFF2-40B4-BE49-F238E27FC236}">
                <a16:creationId xmlns:a16="http://schemas.microsoft.com/office/drawing/2014/main" id="{B2542AB4-7137-3846-A47E-C6B3699D6117}"/>
              </a:ext>
            </a:extLst>
          </p:cNvPr>
          <p:cNvSpPr>
            <a:spLocks noGrp="1"/>
          </p:cNvSpPr>
          <p:nvPr>
            <p:ph type="title" idx="8"/>
          </p:nvPr>
        </p:nvSpPr>
        <p:spPr>
          <a:xfrm>
            <a:off x="560703" y="365759"/>
            <a:ext cx="8109680" cy="1223555"/>
          </a:xfrm>
          <a:prstGeom prst="roundRect">
            <a:avLst/>
          </a:prstGeom>
          <a:solidFill>
            <a:schemeClr val="accent1">
              <a:lumMod val="90000"/>
            </a:schemeClr>
          </a:solidFill>
        </p:spPr>
        <p:style>
          <a:lnRef idx="0">
            <a:schemeClr val="accent3"/>
          </a:lnRef>
          <a:fillRef idx="3">
            <a:schemeClr val="accent3"/>
          </a:fillRef>
          <a:effectRef idx="3">
            <a:schemeClr val="accent3"/>
          </a:effectRef>
          <a:fontRef idx="minor">
            <a:schemeClr val="lt1"/>
          </a:fontRef>
        </p:style>
        <p:txBody>
          <a:bodyPr bIns="108000" anchor="ctr"/>
          <a:lstStyle/>
          <a:p>
            <a:pPr>
              <a:lnSpc>
                <a:spcPct val="150000"/>
              </a:lnSpc>
            </a:pPr>
            <a:r>
              <a:rPr lang="vi-VN" sz="2200" dirty="0">
                <a:solidFill>
                  <a:schemeClr val="bg1">
                    <a:lumMod val="90000"/>
                    <a:lumOff val="10000"/>
                  </a:schemeClr>
                </a:solidFill>
                <a:latin typeface="Arial" panose="020B0604020202020204" pitchFamily="34" charset="0"/>
                <a:cs typeface="Arial" panose="020B0604020202020204" pitchFamily="34" charset="0"/>
              </a:rPr>
              <a:t>Câu 4. Công nghệ kĩ thuật số có tác động tiêu cực </a:t>
            </a:r>
            <a:br>
              <a:rPr lang="vi-VN" sz="2200" dirty="0">
                <a:solidFill>
                  <a:schemeClr val="bg1">
                    <a:lumMod val="90000"/>
                    <a:lumOff val="10000"/>
                  </a:schemeClr>
                </a:solidFill>
                <a:latin typeface="Arial" panose="020B0604020202020204" pitchFamily="34" charset="0"/>
                <a:cs typeface="Arial" panose="020B0604020202020204" pitchFamily="34" charset="0"/>
              </a:rPr>
            </a:br>
            <a:r>
              <a:rPr lang="vi-VN" sz="2200" dirty="0">
                <a:solidFill>
                  <a:schemeClr val="bg1">
                    <a:lumMod val="90000"/>
                    <a:lumOff val="10000"/>
                  </a:schemeClr>
                </a:solidFill>
                <a:latin typeface="Arial" panose="020B0604020202020204" pitchFamily="34" charset="0"/>
                <a:cs typeface="Arial" panose="020B0604020202020204" pitchFamily="34" charset="0"/>
              </a:rPr>
              <a:t>đến sức khoẻ thể chất của con người như thế nào?</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marL="457200" indent="-457200" algn="ctr">
              <a:lnSpc>
                <a:spcPct val="150000"/>
              </a:lnSpc>
              <a:buAutoNum type="alphaUcPeriod"/>
            </a:pPr>
            <a:r>
              <a:rPr lang="vi-VN" sz="2000" dirty="0">
                <a:solidFill>
                  <a:schemeClr val="bg1">
                    <a:lumMod val="90000"/>
                    <a:lumOff val="10000"/>
                  </a:schemeClr>
                </a:solidFill>
              </a:rPr>
              <a:t>Gây ra bệnh khô mắt </a:t>
            </a:r>
          </a:p>
          <a:p>
            <a:pPr algn="ctr">
              <a:lnSpc>
                <a:spcPct val="150000"/>
              </a:lnSpc>
            </a:pPr>
            <a:r>
              <a:rPr lang="vi-VN" sz="2000" dirty="0">
                <a:solidFill>
                  <a:schemeClr val="bg1">
                    <a:lumMod val="90000"/>
                    <a:lumOff val="10000"/>
                  </a:schemeClr>
                </a:solidFill>
              </a:rPr>
              <a:t>và giảm thị lực.</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rPr>
              <a:t>B. Những mối quan hệ </a:t>
            </a:r>
          </a:p>
          <a:p>
            <a:pPr algn="ctr">
              <a:lnSpc>
                <a:spcPct val="150000"/>
              </a:lnSpc>
            </a:pPr>
            <a:r>
              <a:rPr lang="vi-VN" sz="2000" dirty="0">
                <a:solidFill>
                  <a:schemeClr val="bg1">
                    <a:lumMod val="90000"/>
                    <a:lumOff val="10000"/>
                  </a:schemeClr>
                </a:solidFill>
              </a:rPr>
              <a:t>xã hội bị ảnh hưởng.</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rPr>
              <a:t>C. Dễ có những </a:t>
            </a:r>
          </a:p>
          <a:p>
            <a:pPr algn="ctr">
              <a:lnSpc>
                <a:spcPct val="150000"/>
              </a:lnSpc>
            </a:pPr>
            <a:r>
              <a:rPr lang="vi-VN" sz="2000" dirty="0">
                <a:solidFill>
                  <a:schemeClr val="bg1">
                    <a:lumMod val="90000"/>
                    <a:lumOff val="10000"/>
                  </a:schemeClr>
                </a:solidFill>
              </a:rPr>
              <a:t>cảm xúc tiêu cực.</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rPr>
              <a:t>D. Cổ xuý lối sống </a:t>
            </a:r>
          </a:p>
          <a:p>
            <a:pPr algn="ctr">
              <a:lnSpc>
                <a:spcPct val="150000"/>
              </a:lnSpc>
            </a:pPr>
            <a:r>
              <a:rPr lang="vi-VN" sz="2000" dirty="0">
                <a:solidFill>
                  <a:schemeClr val="bg1">
                    <a:lumMod val="90000"/>
                    <a:lumOff val="10000"/>
                  </a:schemeClr>
                </a:solidFill>
              </a:rPr>
              <a:t>thiếu đạo đức.</a:t>
            </a:r>
          </a:p>
        </p:txBody>
      </p:sp>
    </p:spTree>
    <p:extLst>
      <p:ext uri="{BB962C8B-B14F-4D97-AF65-F5344CB8AC3E}">
        <p14:creationId xmlns:p14="http://schemas.microsoft.com/office/powerpoint/2010/main" val="1432439168"/>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20"/>
                                        </p:tgtEl>
                                        <p:attrNameLst>
                                          <p:attrName>fillcolor</p:attrName>
                                        </p:attrNameLst>
                                      </p:cBhvr>
                                      <p:to>
                                        <a:srgbClr val="92D050"/>
                                      </p:to>
                                    </p:animClr>
                                    <p:set>
                                      <p:cBhvr>
                                        <p:cTn id="26" dur="500" fill="hold"/>
                                        <p:tgtEl>
                                          <p:spTgt spid="20"/>
                                        </p:tgtEl>
                                        <p:attrNameLst>
                                          <p:attrName>fill.type</p:attrName>
                                        </p:attrNameLst>
                                      </p:cBhvr>
                                      <p:to>
                                        <p:strVal val="solid"/>
                                      </p:to>
                                    </p:set>
                                    <p:set>
                                      <p:cBhvr>
                                        <p:cTn id="27"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1"/>
                                        </p:tgtEl>
                                        <p:attrNameLst>
                                          <p:attrName>fillcolor</p:attrName>
                                        </p:attrNameLst>
                                      </p:cBhvr>
                                      <p:to>
                                        <a:srgbClr val="BFBFBF"/>
                                      </p:to>
                                    </p:animClr>
                                    <p:set>
                                      <p:cBhvr>
                                        <p:cTn id="33" dur="500" fill="hold"/>
                                        <p:tgtEl>
                                          <p:spTgt spid="21"/>
                                        </p:tgtEl>
                                        <p:attrNameLst>
                                          <p:attrName>fill.type</p:attrName>
                                        </p:attrNameLst>
                                      </p:cBhvr>
                                      <p:to>
                                        <p:strVal val="solid"/>
                                      </p:to>
                                    </p:set>
                                    <p:set>
                                      <p:cBhvr>
                                        <p:cTn id="3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2"/>
                                        </p:tgtEl>
                                        <p:attrNameLst>
                                          <p:attrName>fillcolor</p:attrName>
                                        </p:attrNameLst>
                                      </p:cBhvr>
                                      <p:to>
                                        <a:srgbClr val="BFBFBF"/>
                                      </p:to>
                                    </p:animClr>
                                    <p:set>
                                      <p:cBhvr>
                                        <p:cTn id="40" dur="500" fill="hold"/>
                                        <p:tgtEl>
                                          <p:spTgt spid="22"/>
                                        </p:tgtEl>
                                        <p:attrNameLst>
                                          <p:attrName>fill.type</p:attrName>
                                        </p:attrNameLst>
                                      </p:cBhvr>
                                      <p:to>
                                        <p:strVal val="solid"/>
                                      </p:to>
                                    </p:set>
                                    <p:set>
                                      <p:cBhvr>
                                        <p:cTn id="4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3"/>
                                        </p:tgtEl>
                                        <p:attrNameLst>
                                          <p:attrName>fillcolor</p:attrName>
                                        </p:attrNameLst>
                                      </p:cBhvr>
                                      <p:to>
                                        <a:srgbClr val="BFBFBF"/>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3" grpId="0" animBg="1"/>
      <p:bldP spid="20" grpId="0" animBg="1"/>
      <p:bldP spid="21" grpId="0" animBg="1"/>
      <p:bldP spid="22"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3" name="Title 2">
            <a:extLst>
              <a:ext uri="{FF2B5EF4-FFF2-40B4-BE49-F238E27FC236}">
                <a16:creationId xmlns:a16="http://schemas.microsoft.com/office/drawing/2014/main" id="{B2542AB4-7137-3846-A47E-C6B3699D6117}"/>
              </a:ext>
            </a:extLst>
          </p:cNvPr>
          <p:cNvSpPr>
            <a:spLocks noGrp="1"/>
          </p:cNvSpPr>
          <p:nvPr>
            <p:ph type="title" idx="8"/>
          </p:nvPr>
        </p:nvSpPr>
        <p:spPr>
          <a:xfrm>
            <a:off x="560703" y="365759"/>
            <a:ext cx="8109680" cy="1223555"/>
          </a:xfrm>
          <a:prstGeom prst="roundRect">
            <a:avLst/>
          </a:prstGeom>
          <a:solidFill>
            <a:schemeClr val="accent1">
              <a:lumMod val="90000"/>
            </a:schemeClr>
          </a:solidFill>
        </p:spPr>
        <p:style>
          <a:lnRef idx="0">
            <a:schemeClr val="accent3"/>
          </a:lnRef>
          <a:fillRef idx="3">
            <a:schemeClr val="accent3"/>
          </a:fillRef>
          <a:effectRef idx="3">
            <a:schemeClr val="accent3"/>
          </a:effectRef>
          <a:fontRef idx="minor">
            <a:schemeClr val="lt1"/>
          </a:fontRef>
        </p:style>
        <p:txBody>
          <a:bodyPr bIns="108000" anchor="ctr"/>
          <a:lstStyle/>
          <a:p>
            <a:pPr>
              <a:lnSpc>
                <a:spcPct val="150000"/>
              </a:lnSpc>
            </a:pPr>
            <a:r>
              <a:rPr lang="vi-VN" sz="2200" dirty="0">
                <a:solidFill>
                  <a:schemeClr val="bg1">
                    <a:lumMod val="90000"/>
                    <a:lumOff val="10000"/>
                  </a:schemeClr>
                </a:solidFill>
                <a:latin typeface="Arial" panose="020B0604020202020204" pitchFamily="34" charset="0"/>
                <a:cs typeface="Arial" panose="020B0604020202020204" pitchFamily="34" charset="0"/>
              </a:rPr>
              <a:t>Câu 5. Công nghệ kĩ thuật số có tác động tiêu cực </a:t>
            </a:r>
            <a:br>
              <a:rPr lang="vi-VN" sz="2200" dirty="0">
                <a:solidFill>
                  <a:schemeClr val="bg1">
                    <a:lumMod val="90000"/>
                    <a:lumOff val="10000"/>
                  </a:schemeClr>
                </a:solidFill>
                <a:latin typeface="Arial" panose="020B0604020202020204" pitchFamily="34" charset="0"/>
                <a:cs typeface="Arial" panose="020B0604020202020204" pitchFamily="34" charset="0"/>
              </a:rPr>
            </a:br>
            <a:r>
              <a:rPr lang="vi-VN" sz="2200" dirty="0">
                <a:solidFill>
                  <a:schemeClr val="bg1">
                    <a:lumMod val="90000"/>
                    <a:lumOff val="10000"/>
                  </a:schemeClr>
                </a:solidFill>
                <a:latin typeface="Arial" panose="020B0604020202020204" pitchFamily="34" charset="0"/>
                <a:cs typeface="Arial" panose="020B0604020202020204" pitchFamily="34" charset="0"/>
              </a:rPr>
              <a:t>đến sức khoẻ tinh thần của con người như thế nào?</a:t>
            </a:r>
          </a:p>
        </p:txBody>
      </p:sp>
      <p:sp>
        <p:nvSpPr>
          <p:cNvPr id="20" name="Rectangle: Rounded Corners 19">
            <a:extLst>
              <a:ext uri="{FF2B5EF4-FFF2-40B4-BE49-F238E27FC236}">
                <a16:creationId xmlns:a16="http://schemas.microsoft.com/office/drawing/2014/main" id="{6269ECA5-0C43-7DC5-AF8B-2F659B87A41C}"/>
              </a:ext>
            </a:extLst>
          </p:cNvPr>
          <p:cNvSpPr/>
          <p:nvPr/>
        </p:nvSpPr>
        <p:spPr>
          <a:xfrm>
            <a:off x="560703"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marL="457200" indent="-457200" algn="ctr">
              <a:lnSpc>
                <a:spcPct val="150000"/>
              </a:lnSpc>
              <a:buAutoNum type="alphaUcPeriod"/>
            </a:pPr>
            <a:r>
              <a:rPr lang="vi-VN" sz="2000" dirty="0">
                <a:solidFill>
                  <a:schemeClr val="bg1">
                    <a:lumMod val="90000"/>
                    <a:lumOff val="10000"/>
                  </a:schemeClr>
                </a:solidFill>
                <a:latin typeface="Arial" panose="020B0604020202020204" pitchFamily="34" charset="0"/>
                <a:cs typeface="Arial" panose="020B0604020202020204" pitchFamily="34" charset="0"/>
              </a:rPr>
              <a:t>Gây ra các </a:t>
            </a:r>
          </a:p>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vấn đề về cột sống.</a:t>
            </a:r>
          </a:p>
        </p:txBody>
      </p:sp>
      <p:sp>
        <p:nvSpPr>
          <p:cNvPr id="21" name="Rectangle: Rounded Corners 20">
            <a:extLst>
              <a:ext uri="{FF2B5EF4-FFF2-40B4-BE49-F238E27FC236}">
                <a16:creationId xmlns:a16="http://schemas.microsoft.com/office/drawing/2014/main" id="{FDC45BEC-1E4C-617A-1679-A668FDAA2688}"/>
              </a:ext>
            </a:extLst>
          </p:cNvPr>
          <p:cNvSpPr/>
          <p:nvPr/>
        </p:nvSpPr>
        <p:spPr>
          <a:xfrm>
            <a:off x="560703"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r>
              <a:rPr lang="vi-VN" sz="2000" dirty="0">
                <a:solidFill>
                  <a:schemeClr val="bg1">
                    <a:lumMod val="90000"/>
                    <a:lumOff val="10000"/>
                  </a:schemeClr>
                </a:solidFill>
                <a:latin typeface="Arial" panose="020B0604020202020204" pitchFamily="34" charset="0"/>
                <a:cs typeface="Arial" panose="020B0604020202020204" pitchFamily="34" charset="0"/>
              </a:rPr>
              <a:t>B. Suy giảm sự sáng tạo.</a:t>
            </a:r>
          </a:p>
        </p:txBody>
      </p:sp>
      <p:sp>
        <p:nvSpPr>
          <p:cNvPr id="22" name="Rectangle: Rounded Corners 21">
            <a:extLst>
              <a:ext uri="{FF2B5EF4-FFF2-40B4-BE49-F238E27FC236}">
                <a16:creationId xmlns:a16="http://schemas.microsoft.com/office/drawing/2014/main" id="{A8C706CA-AA3A-B596-6090-4EB45C257BC6}"/>
              </a:ext>
            </a:extLst>
          </p:cNvPr>
          <p:cNvSpPr/>
          <p:nvPr/>
        </p:nvSpPr>
        <p:spPr>
          <a:xfrm>
            <a:off x="4878181" y="1805380"/>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C. Thách thức về </a:t>
            </a:r>
          </a:p>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an ninh dữ liệu.</a:t>
            </a:r>
          </a:p>
        </p:txBody>
      </p:sp>
      <p:sp>
        <p:nvSpPr>
          <p:cNvPr id="23" name="Rectangle: Rounded Corners 22">
            <a:extLst>
              <a:ext uri="{FF2B5EF4-FFF2-40B4-BE49-F238E27FC236}">
                <a16:creationId xmlns:a16="http://schemas.microsoft.com/office/drawing/2014/main" id="{AA660DEB-0F18-AB21-C0A1-E5108B7E651D}"/>
              </a:ext>
            </a:extLst>
          </p:cNvPr>
          <p:cNvSpPr/>
          <p:nvPr/>
        </p:nvSpPr>
        <p:spPr>
          <a:xfrm>
            <a:off x="4878181" y="3245002"/>
            <a:ext cx="3792202" cy="1223555"/>
          </a:xfrm>
          <a:prstGeom prst="roundRect">
            <a:avLst/>
          </a:prstGeom>
          <a:solidFill>
            <a:schemeClr val="accent3"/>
          </a:solidFill>
          <a:ln w="12700">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bIns="108000" rtlCol="0" anchor="ctr"/>
          <a:lstStyle/>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D. Nguy cơ trầm cảm </a:t>
            </a:r>
          </a:p>
          <a:p>
            <a:pPr algn="ctr">
              <a:lnSpc>
                <a:spcPct val="150000"/>
              </a:lnSpc>
            </a:pPr>
            <a:r>
              <a:rPr lang="vi-VN" sz="2000" dirty="0">
                <a:solidFill>
                  <a:schemeClr val="bg1">
                    <a:lumMod val="90000"/>
                    <a:lumOff val="10000"/>
                  </a:schemeClr>
                </a:solidFill>
                <a:latin typeface="Arial" panose="020B0604020202020204" pitchFamily="34" charset="0"/>
                <a:cs typeface="Arial" panose="020B0604020202020204" pitchFamily="34" charset="0"/>
              </a:rPr>
              <a:t>và lo lắng.</a:t>
            </a:r>
          </a:p>
        </p:txBody>
      </p:sp>
    </p:spTree>
    <p:extLst>
      <p:ext uri="{BB962C8B-B14F-4D97-AF65-F5344CB8AC3E}">
        <p14:creationId xmlns:p14="http://schemas.microsoft.com/office/powerpoint/2010/main" val="1803996880"/>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500" fill="hold"/>
                                        <p:tgtEl>
                                          <p:spTgt spid="20"/>
                                        </p:tgtEl>
                                        <p:attrNameLst>
                                          <p:attrName>fillcolor</p:attrName>
                                        </p:attrNameLst>
                                      </p:cBhvr>
                                      <p:to>
                                        <a:srgbClr val="BFBFBF"/>
                                      </p:to>
                                    </p:animClr>
                                    <p:set>
                                      <p:cBhvr>
                                        <p:cTn id="26" dur="500" fill="hold"/>
                                        <p:tgtEl>
                                          <p:spTgt spid="20"/>
                                        </p:tgtEl>
                                        <p:attrNameLst>
                                          <p:attrName>fill.type</p:attrName>
                                        </p:attrNameLst>
                                      </p:cBhvr>
                                      <p:to>
                                        <p:strVal val="solid"/>
                                      </p:to>
                                    </p:set>
                                    <p:set>
                                      <p:cBhvr>
                                        <p:cTn id="27"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21"/>
                                        </p:tgtEl>
                                        <p:attrNameLst>
                                          <p:attrName>fillcolor</p:attrName>
                                        </p:attrNameLst>
                                      </p:cBhvr>
                                      <p:to>
                                        <a:srgbClr val="BFBFBF"/>
                                      </p:to>
                                    </p:animClr>
                                    <p:set>
                                      <p:cBhvr>
                                        <p:cTn id="33" dur="500" fill="hold"/>
                                        <p:tgtEl>
                                          <p:spTgt spid="21"/>
                                        </p:tgtEl>
                                        <p:attrNameLst>
                                          <p:attrName>fill.type</p:attrName>
                                        </p:attrNameLst>
                                      </p:cBhvr>
                                      <p:to>
                                        <p:strVal val="solid"/>
                                      </p:to>
                                    </p:set>
                                    <p:set>
                                      <p:cBhvr>
                                        <p:cTn id="34"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2"/>
                                        </p:tgtEl>
                                        <p:attrNameLst>
                                          <p:attrName>fillcolor</p:attrName>
                                        </p:attrNameLst>
                                      </p:cBhvr>
                                      <p:to>
                                        <a:srgbClr val="BFBFBF"/>
                                      </p:to>
                                    </p:animClr>
                                    <p:set>
                                      <p:cBhvr>
                                        <p:cTn id="40" dur="500" fill="hold"/>
                                        <p:tgtEl>
                                          <p:spTgt spid="22"/>
                                        </p:tgtEl>
                                        <p:attrNameLst>
                                          <p:attrName>fill.type</p:attrName>
                                        </p:attrNameLst>
                                      </p:cBhvr>
                                      <p:to>
                                        <p:strVal val="solid"/>
                                      </p:to>
                                    </p:set>
                                    <p:set>
                                      <p:cBhvr>
                                        <p:cTn id="41" dur="5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3"/>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23"/>
                                        </p:tgtEl>
                                        <p:attrNameLst>
                                          <p:attrName>fillcolor</p:attrName>
                                        </p:attrNameLst>
                                      </p:cBhvr>
                                      <p:to>
                                        <a:srgbClr val="92D050"/>
                                      </p:to>
                                    </p:animClr>
                                    <p:set>
                                      <p:cBhvr>
                                        <p:cTn id="47" dur="500" fill="hold"/>
                                        <p:tgtEl>
                                          <p:spTgt spid="23"/>
                                        </p:tgtEl>
                                        <p:attrNameLst>
                                          <p:attrName>fill.type</p:attrName>
                                        </p:attrNameLst>
                                      </p:cBhvr>
                                      <p:to>
                                        <p:strVal val="solid"/>
                                      </p:to>
                                    </p:set>
                                    <p:set>
                                      <p:cBhvr>
                                        <p:cTn id="48"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3"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3" name="Title 2">
            <a:extLst>
              <a:ext uri="{FF2B5EF4-FFF2-40B4-BE49-F238E27FC236}">
                <a16:creationId xmlns:a16="http://schemas.microsoft.com/office/drawing/2014/main" id="{64BDF73D-B4A4-867C-AE83-A832716143F4}"/>
              </a:ext>
            </a:extLst>
          </p:cNvPr>
          <p:cNvSpPr>
            <a:spLocks noGrp="1"/>
          </p:cNvSpPr>
          <p:nvPr>
            <p:ph type="title"/>
          </p:nvPr>
        </p:nvSpPr>
        <p:spPr>
          <a:xfrm>
            <a:off x="720000" y="407053"/>
            <a:ext cx="7704000" cy="548700"/>
          </a:xfrm>
        </p:spPr>
        <p:txBody>
          <a:bodyPr anchor="ctr"/>
          <a:lstStyle/>
          <a:p>
            <a:r>
              <a:rPr lang="vi-VN" dirty="0">
                <a:solidFill>
                  <a:schemeClr val="accent6">
                    <a:lumMod val="25000"/>
                  </a:schemeClr>
                </a:solidFill>
                <a:latin typeface="Arial" panose="020B0604020202020204" pitchFamily="34" charset="0"/>
                <a:cs typeface="Arial" panose="020B0604020202020204" pitchFamily="34" charset="0"/>
              </a:rPr>
              <a:t>LUYỆN TẬP</a:t>
            </a:r>
          </a:p>
        </p:txBody>
      </p:sp>
      <p:grpSp>
        <p:nvGrpSpPr>
          <p:cNvPr id="4" name="Group 3">
            <a:extLst>
              <a:ext uri="{FF2B5EF4-FFF2-40B4-BE49-F238E27FC236}">
                <a16:creationId xmlns:a16="http://schemas.microsoft.com/office/drawing/2014/main" id="{7E267987-F0BC-9117-2325-98A815A8C83D}"/>
              </a:ext>
            </a:extLst>
          </p:cNvPr>
          <p:cNvGrpSpPr/>
          <p:nvPr/>
        </p:nvGrpSpPr>
        <p:grpSpPr>
          <a:xfrm>
            <a:off x="2053771" y="1344474"/>
            <a:ext cx="6611258" cy="2922725"/>
            <a:chOff x="3731967" y="3651374"/>
            <a:chExt cx="13222515" cy="5845450"/>
          </a:xfrm>
        </p:grpSpPr>
        <p:sp>
          <p:nvSpPr>
            <p:cNvPr id="5" name="Freeform 7">
              <a:extLst>
                <a:ext uri="{FF2B5EF4-FFF2-40B4-BE49-F238E27FC236}">
                  <a16:creationId xmlns:a16="http://schemas.microsoft.com/office/drawing/2014/main" id="{A2CC8429-8766-AE68-C73D-1230308D37AF}"/>
                </a:ext>
              </a:extLst>
            </p:cNvPr>
            <p:cNvSpPr/>
            <p:nvPr/>
          </p:nvSpPr>
          <p:spPr>
            <a:xfrm>
              <a:off x="4324429" y="3651374"/>
              <a:ext cx="12630053" cy="5845450"/>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7E35D5AC-B2FD-9EC1-FDC0-0CBCCF8952BD}"/>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7F75ED80-DE3C-A441-0928-F1F68E37329D}"/>
              </a:ext>
            </a:extLst>
          </p:cNvPr>
          <p:cNvSpPr txBox="1"/>
          <p:nvPr/>
        </p:nvSpPr>
        <p:spPr>
          <a:xfrm>
            <a:off x="2581983" y="1602564"/>
            <a:ext cx="5851063" cy="2406543"/>
          </a:xfrm>
          <a:prstGeom prst="rect">
            <a:avLst/>
          </a:prstGeom>
          <a:noFill/>
        </p:spPr>
        <p:txBody>
          <a:bodyPr wrap="square" bIns="108000">
            <a:spAutoFit/>
          </a:bodyPr>
          <a:lstStyle/>
          <a:p>
            <a:pPr algn="just">
              <a:lnSpc>
                <a:spcPct val="150000"/>
              </a:lnSpc>
            </a:pPr>
            <a:r>
              <a:rPr lang="vi-VN" sz="2000" b="1" dirty="0"/>
              <a:t>Bài 1. </a:t>
            </a:r>
            <a:r>
              <a:rPr lang="vi-VN" sz="2000" dirty="0"/>
              <a:t>Học sinh A không có thiện cảm với học sinh B. Cửa kính lớp học bị vỡ, dù chưa có chứng cứ nhưng A đăng ý kiến lên mạng xã hội quy cho B là thủ phạm rồi chia sẻ công khai cho tất cả bạn bè của mình. Em bình luận gì về hành vi đó?</a:t>
            </a:r>
          </a:p>
        </p:txBody>
      </p:sp>
      <p:pic>
        <p:nvPicPr>
          <p:cNvPr id="8" name="Picture 19">
            <a:extLst>
              <a:ext uri="{FF2B5EF4-FFF2-40B4-BE49-F238E27FC236}">
                <a16:creationId xmlns:a16="http://schemas.microsoft.com/office/drawing/2014/main" id="{3F3D94B3-6716-AA95-1482-2CDBCECB4C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804" y="1213845"/>
            <a:ext cx="1474145" cy="3816556"/>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itle 26">
            <a:extLst>
              <a:ext uri="{FF2B5EF4-FFF2-40B4-BE49-F238E27FC236}">
                <a16:creationId xmlns:a16="http://schemas.microsoft.com/office/drawing/2014/main" id="{E61E64D3-8EF6-634E-567C-87B6196EA72F}"/>
              </a:ext>
            </a:extLst>
          </p:cNvPr>
          <p:cNvSpPr>
            <a:spLocks noGrp="1"/>
          </p:cNvSpPr>
          <p:nvPr>
            <p:ph type="title"/>
          </p:nvPr>
        </p:nvSpPr>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28" name="Rectangle 27">
            <a:extLst>
              <a:ext uri="{FF2B5EF4-FFF2-40B4-BE49-F238E27FC236}">
                <a16:creationId xmlns:a16="http://schemas.microsoft.com/office/drawing/2014/main" id="{29CDCF24-A656-96F0-AB32-FCA4B7EB1E8B}"/>
              </a:ext>
            </a:extLst>
          </p:cNvPr>
          <p:cNvSpPr/>
          <p:nvPr/>
        </p:nvSpPr>
        <p:spPr>
          <a:xfrm>
            <a:off x="437402" y="1001486"/>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sp>
        <p:nvSpPr>
          <p:cNvPr id="32" name="TextBox 31">
            <a:extLst>
              <a:ext uri="{FF2B5EF4-FFF2-40B4-BE49-F238E27FC236}">
                <a16:creationId xmlns:a16="http://schemas.microsoft.com/office/drawing/2014/main" id="{BDD3F138-C38C-1B17-B516-306E55BCB033}"/>
              </a:ext>
            </a:extLst>
          </p:cNvPr>
          <p:cNvSpPr txBox="1"/>
          <p:nvPr/>
        </p:nvSpPr>
        <p:spPr>
          <a:xfrm>
            <a:off x="644416" y="1253924"/>
            <a:ext cx="3477641" cy="2949525"/>
          </a:xfrm>
          <a:prstGeom prst="rect">
            <a:avLst/>
          </a:prstGeom>
          <a:noFill/>
        </p:spPr>
        <p:txBody>
          <a:bodyPr wrap="square">
            <a:spAutoFit/>
          </a:bodyPr>
          <a:lstStyle/>
          <a:p>
            <a:pPr algn="just">
              <a:lnSpc>
                <a:spcPct val="150000"/>
              </a:lnSpc>
            </a:pPr>
            <a:r>
              <a:rPr lang="vi-VN" sz="1800" dirty="0"/>
              <a:t>Đây là hành vi đăng tải, chia sẻ thông tin có nội dung xuyên tạc, vu khống, xúc phạm người khác, là hành vi bị nghiêm cấm theo điểm d khoản 2 Điều 12 Luật Công nghệ thông tin số 67/2006/QH11.</a:t>
            </a:r>
          </a:p>
        </p:txBody>
      </p:sp>
      <p:pic>
        <p:nvPicPr>
          <p:cNvPr id="2" name="Picture 1">
            <a:extLst>
              <a:ext uri="{FF2B5EF4-FFF2-40B4-BE49-F238E27FC236}">
                <a16:creationId xmlns:a16="http://schemas.microsoft.com/office/drawing/2014/main" id="{AD9D7CDC-3E4E-9340-E22E-4AF2D6F66AF2}"/>
              </a:ext>
            </a:extLst>
          </p:cNvPr>
          <p:cNvPicPr>
            <a:picLocks noChangeAspect="1"/>
          </p:cNvPicPr>
          <p:nvPr/>
        </p:nvPicPr>
        <p:blipFill rotWithShape="1">
          <a:blip r:embed="rId3"/>
          <a:srcRect l="-14" r="-14"/>
          <a:stretch/>
        </p:blipFill>
        <p:spPr>
          <a:xfrm>
            <a:off x="4264339" y="1253923"/>
            <a:ext cx="4159661" cy="2949524"/>
          </a:xfrm>
          <a:prstGeom prst="rect">
            <a:avLst/>
          </a:prstGeom>
          <a:ln>
            <a:solidFill>
              <a:schemeClr val="accent5"/>
            </a:solidFill>
          </a:ln>
        </p:spPr>
      </p:pic>
    </p:spTree>
    <p:extLst>
      <p:ext uri="{BB962C8B-B14F-4D97-AF65-F5344CB8AC3E}">
        <p14:creationId xmlns:p14="http://schemas.microsoft.com/office/powerpoint/2010/main" val="135853836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9" name="Title 8">
            <a:extLst>
              <a:ext uri="{FF2B5EF4-FFF2-40B4-BE49-F238E27FC236}">
                <a16:creationId xmlns:a16="http://schemas.microsoft.com/office/drawing/2014/main" id="{81BA51BA-DBBC-0CC4-2208-07BA8DFCB1F3}"/>
              </a:ext>
            </a:extLst>
          </p:cNvPr>
          <p:cNvSpPr>
            <a:spLocks noGrp="1"/>
          </p:cNvSpPr>
          <p:nvPr>
            <p:ph type="title"/>
          </p:nvPr>
        </p:nvSpPr>
        <p:spPr>
          <a:xfrm>
            <a:off x="574857" y="387532"/>
            <a:ext cx="8095885" cy="548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16" name="Rectangle 15">
            <a:extLst>
              <a:ext uri="{FF2B5EF4-FFF2-40B4-BE49-F238E27FC236}">
                <a16:creationId xmlns:a16="http://schemas.microsoft.com/office/drawing/2014/main" id="{E1454AB8-A488-F009-ED10-1CD72C70492F}"/>
              </a:ext>
            </a:extLst>
          </p:cNvPr>
          <p:cNvSpPr/>
          <p:nvPr/>
        </p:nvSpPr>
        <p:spPr>
          <a:xfrm>
            <a:off x="574857" y="1103147"/>
            <a:ext cx="4599486" cy="3164054"/>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r>
              <a:rPr lang="vi-VN" sz="1800" dirty="0">
                <a:solidFill>
                  <a:schemeClr val="bg1">
                    <a:lumMod val="90000"/>
                    <a:lumOff val="10000"/>
                  </a:schemeClr>
                </a:solidFill>
              </a:rPr>
              <a:t>Tình hình như trong hoạt động đã nhiều lần xảy ra trong thời gian cả nước chống dịch COVID-19. Những hành vi đăng thông tin sai sự thật có thể gây ra hậu quả lớn trong phạm vi rộng, ảnh hưởng tới nhiều gia đình, bao gồm cả trẻ em.</a:t>
            </a:r>
          </a:p>
        </p:txBody>
      </p:sp>
      <p:pic>
        <p:nvPicPr>
          <p:cNvPr id="1026" name="Picture 2" descr="Cố ý lan truyền tin giả về dịch bệnh COVID-19: Có thể bị xử lên đến 07 năm  tù">
            <a:extLst>
              <a:ext uri="{FF2B5EF4-FFF2-40B4-BE49-F238E27FC236}">
                <a16:creationId xmlns:a16="http://schemas.microsoft.com/office/drawing/2014/main" id="{CF2CB350-B34E-0EAB-753A-86DBCB520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699"/>
          <a:stretch/>
        </p:blipFill>
        <p:spPr bwMode="auto">
          <a:xfrm>
            <a:off x="5529943" y="1103147"/>
            <a:ext cx="3140800" cy="31640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6C5630F-1781-7862-01F8-9CC851E57F93}"/>
              </a:ext>
            </a:extLst>
          </p:cNvPr>
          <p:cNvGraphicFramePr>
            <a:graphicFrameLocks noGrp="1"/>
          </p:cNvGraphicFramePr>
          <p:nvPr>
            <p:extLst>
              <p:ext uri="{D42A27DB-BD31-4B8C-83A1-F6EECF244321}">
                <p14:modId xmlns:p14="http://schemas.microsoft.com/office/powerpoint/2010/main" val="1295288501"/>
              </p:ext>
            </p:extLst>
          </p:nvPr>
        </p:nvGraphicFramePr>
        <p:xfrm>
          <a:off x="452721" y="1971836"/>
          <a:ext cx="8238555" cy="2411478"/>
        </p:xfrm>
        <a:graphic>
          <a:graphicData uri="http://schemas.openxmlformats.org/drawingml/2006/table">
            <a:tbl>
              <a:tblPr firstRow="1" bandRow="1">
                <a:tableStyleId>{9D7B26C5-4107-4FEC-AEDC-1716B250A1EF}</a:tableStyleId>
              </a:tblPr>
              <a:tblGrid>
                <a:gridCol w="2181622">
                  <a:extLst>
                    <a:ext uri="{9D8B030D-6E8A-4147-A177-3AD203B41FA5}">
                      <a16:colId xmlns:a16="http://schemas.microsoft.com/office/drawing/2014/main" val="221180289"/>
                    </a:ext>
                  </a:extLst>
                </a:gridCol>
                <a:gridCol w="3686628">
                  <a:extLst>
                    <a:ext uri="{9D8B030D-6E8A-4147-A177-3AD203B41FA5}">
                      <a16:colId xmlns:a16="http://schemas.microsoft.com/office/drawing/2014/main" val="747927486"/>
                    </a:ext>
                  </a:extLst>
                </a:gridCol>
                <a:gridCol w="2370305">
                  <a:extLst>
                    <a:ext uri="{9D8B030D-6E8A-4147-A177-3AD203B41FA5}">
                      <a16:colId xmlns:a16="http://schemas.microsoft.com/office/drawing/2014/main" val="3174470320"/>
                    </a:ext>
                  </a:extLst>
                </a:gridCol>
              </a:tblGrid>
              <a:tr h="2411478">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dirty="0">
                          <a:solidFill>
                            <a:schemeClr val="bg1"/>
                          </a:solidFill>
                        </a:rPr>
                        <a:t>1) Cười nói to tiếng hơn mức cần thiết khi nghe điện thoại ở nơi công cộng.</a:t>
                      </a:r>
                    </a:p>
                  </a:txBody>
                  <a:tcPr marL="180000" marR="180000"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dirty="0">
                          <a:solidFill>
                            <a:schemeClr val="bg1"/>
                          </a:solidFill>
                        </a:rPr>
                        <a:t>2) Đăng tải đoạn video có những phát ngôn thiếu tôn trọng, có phần miệt thị người già, người nghèo, người đến từ vùng miền khác.</a:t>
                      </a:r>
                    </a:p>
                  </a:txBody>
                  <a:tcPr marL="180000" marR="180000"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800" b="0" i="0" u="none" strike="noStrike" cap="none" dirty="0">
                          <a:solidFill>
                            <a:schemeClr val="bg1"/>
                          </a:solidFill>
                          <a:effectLst/>
                          <a:latin typeface="+mn-lt"/>
                          <a:ea typeface="+mn-ea"/>
                          <a:cs typeface="+mn-cs"/>
                          <a:sym typeface="Arial"/>
                        </a:rPr>
                        <a:t>3) Dùng tay sử dụng điện thoại di động trong lúc điều khiển phương tiện giao thông.</a:t>
                      </a:r>
                    </a:p>
                  </a:txBody>
                  <a:tcPr marL="180000" marR="180000" marT="180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20970146"/>
                  </a:ext>
                </a:extLst>
              </a:tr>
            </a:tbl>
          </a:graphicData>
        </a:graphic>
      </p:graphicFrame>
      <p:grpSp>
        <p:nvGrpSpPr>
          <p:cNvPr id="4" name="Group 3">
            <a:extLst>
              <a:ext uri="{FF2B5EF4-FFF2-40B4-BE49-F238E27FC236}">
                <a16:creationId xmlns:a16="http://schemas.microsoft.com/office/drawing/2014/main" id="{7E267987-F0BC-9117-2325-98A815A8C83D}"/>
              </a:ext>
            </a:extLst>
          </p:cNvPr>
          <p:cNvGrpSpPr/>
          <p:nvPr/>
        </p:nvGrpSpPr>
        <p:grpSpPr>
          <a:xfrm>
            <a:off x="452722" y="580289"/>
            <a:ext cx="8238555" cy="1138860"/>
            <a:chOff x="3731967" y="3651376"/>
            <a:chExt cx="16477110" cy="2277720"/>
          </a:xfrm>
        </p:grpSpPr>
        <p:sp>
          <p:nvSpPr>
            <p:cNvPr id="5" name="Freeform 7">
              <a:extLst>
                <a:ext uri="{FF2B5EF4-FFF2-40B4-BE49-F238E27FC236}">
                  <a16:creationId xmlns:a16="http://schemas.microsoft.com/office/drawing/2014/main" id="{A2CC8429-8766-AE68-C73D-1230308D37AF}"/>
                </a:ext>
              </a:extLst>
            </p:cNvPr>
            <p:cNvSpPr/>
            <p:nvPr/>
          </p:nvSpPr>
          <p:spPr>
            <a:xfrm>
              <a:off x="4324431" y="3651376"/>
              <a:ext cx="15884646" cy="2277720"/>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7E35D5AC-B2FD-9EC1-FDC0-0CBCCF8952BD}"/>
                </a:ext>
              </a:extLst>
            </p:cNvPr>
            <p:cNvSpPr/>
            <p:nvPr/>
          </p:nvSpPr>
          <p:spPr>
            <a:xfrm>
              <a:off x="3731967" y="4074332"/>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64BDF73D-B4A4-867C-AE83-A832716143F4}"/>
              </a:ext>
            </a:extLst>
          </p:cNvPr>
          <p:cNvSpPr>
            <a:spLocks noGrp="1"/>
          </p:cNvSpPr>
          <p:nvPr>
            <p:ph type="title"/>
          </p:nvPr>
        </p:nvSpPr>
        <p:spPr>
          <a:xfrm>
            <a:off x="1126476" y="635913"/>
            <a:ext cx="7268569" cy="1027611"/>
          </a:xfrm>
        </p:spPr>
        <p:txBody>
          <a:bodyPr anchor="ctr"/>
          <a:lstStyle/>
          <a:p>
            <a:pPr algn="just">
              <a:lnSpc>
                <a:spcPct val="150000"/>
              </a:lnSpc>
            </a:pPr>
            <a:r>
              <a:rPr lang="vi-VN" sz="2200" b="1" dirty="0">
                <a:solidFill>
                  <a:schemeClr val="accent6">
                    <a:lumMod val="25000"/>
                  </a:schemeClr>
                </a:solidFill>
                <a:latin typeface="Arial" panose="020B0604020202020204" pitchFamily="34" charset="0"/>
                <a:cs typeface="Arial" panose="020B0604020202020204" pitchFamily="34" charset="0"/>
              </a:rPr>
              <a:t>Bài 2. </a:t>
            </a:r>
            <a:r>
              <a:rPr lang="vi-VN" sz="2200" dirty="0">
                <a:solidFill>
                  <a:schemeClr val="accent6">
                    <a:lumMod val="25000"/>
                  </a:schemeClr>
                </a:solidFill>
                <a:latin typeface="Arial" panose="020B0604020202020204" pitchFamily="34" charset="0"/>
                <a:cs typeface="Arial" panose="020B0604020202020204" pitchFamily="34" charset="0"/>
              </a:rPr>
              <a:t>Theo em, không nên thực hiện hành vi nào dưới đây? Hãy giải thích câu trả lời của em.</a:t>
            </a:r>
          </a:p>
        </p:txBody>
      </p:sp>
    </p:spTree>
    <p:extLst>
      <p:ext uri="{BB962C8B-B14F-4D97-AF65-F5344CB8AC3E}">
        <p14:creationId xmlns:p14="http://schemas.microsoft.com/office/powerpoint/2010/main" val="419281323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itle 26">
            <a:extLst>
              <a:ext uri="{FF2B5EF4-FFF2-40B4-BE49-F238E27FC236}">
                <a16:creationId xmlns:a16="http://schemas.microsoft.com/office/drawing/2014/main" id="{E61E64D3-8EF6-634E-567C-87B6196EA72F}"/>
              </a:ext>
            </a:extLst>
          </p:cNvPr>
          <p:cNvSpPr>
            <a:spLocks noGrp="1"/>
          </p:cNvSpPr>
          <p:nvPr>
            <p:ph type="title"/>
          </p:nvPr>
        </p:nvSpPr>
        <p:spPr>
          <a:xfrm>
            <a:off x="720000" y="294431"/>
            <a:ext cx="7704000" cy="548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28" name="Rectangle 27">
            <a:extLst>
              <a:ext uri="{FF2B5EF4-FFF2-40B4-BE49-F238E27FC236}">
                <a16:creationId xmlns:a16="http://schemas.microsoft.com/office/drawing/2014/main" id="{29CDCF24-A656-96F0-AB32-FCA4B7EB1E8B}"/>
              </a:ext>
            </a:extLst>
          </p:cNvPr>
          <p:cNvSpPr/>
          <p:nvPr/>
        </p:nvSpPr>
        <p:spPr>
          <a:xfrm>
            <a:off x="337671" y="943429"/>
            <a:ext cx="8468656" cy="3766457"/>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graphicFrame>
        <p:nvGraphicFramePr>
          <p:cNvPr id="3" name="Table 2">
            <a:extLst>
              <a:ext uri="{FF2B5EF4-FFF2-40B4-BE49-F238E27FC236}">
                <a16:creationId xmlns:a16="http://schemas.microsoft.com/office/drawing/2014/main" id="{72647B43-2132-9637-1259-6774BAA63563}"/>
              </a:ext>
            </a:extLst>
          </p:cNvPr>
          <p:cNvGraphicFramePr>
            <a:graphicFrameLocks noGrp="1"/>
          </p:cNvGraphicFramePr>
          <p:nvPr>
            <p:extLst>
              <p:ext uri="{D42A27DB-BD31-4B8C-83A1-F6EECF244321}">
                <p14:modId xmlns:p14="http://schemas.microsoft.com/office/powerpoint/2010/main" val="3751564114"/>
              </p:ext>
            </p:extLst>
          </p:nvPr>
        </p:nvGraphicFramePr>
        <p:xfrm>
          <a:off x="580571" y="1113039"/>
          <a:ext cx="7982856" cy="1404852"/>
        </p:xfrm>
        <a:graphic>
          <a:graphicData uri="http://schemas.openxmlformats.org/drawingml/2006/table">
            <a:tbl>
              <a:tblPr firstRow="1" bandRow="1">
                <a:tableStyleId>{9D7B26C5-4107-4FEC-AEDC-1716B250A1EF}</a:tableStyleId>
              </a:tblPr>
              <a:tblGrid>
                <a:gridCol w="2113911">
                  <a:extLst>
                    <a:ext uri="{9D8B030D-6E8A-4147-A177-3AD203B41FA5}">
                      <a16:colId xmlns:a16="http://schemas.microsoft.com/office/drawing/2014/main" val="221180289"/>
                    </a:ext>
                  </a:extLst>
                </a:gridCol>
                <a:gridCol w="3572207">
                  <a:extLst>
                    <a:ext uri="{9D8B030D-6E8A-4147-A177-3AD203B41FA5}">
                      <a16:colId xmlns:a16="http://schemas.microsoft.com/office/drawing/2014/main" val="747927486"/>
                    </a:ext>
                  </a:extLst>
                </a:gridCol>
                <a:gridCol w="2296738">
                  <a:extLst>
                    <a:ext uri="{9D8B030D-6E8A-4147-A177-3AD203B41FA5}">
                      <a16:colId xmlns:a16="http://schemas.microsoft.com/office/drawing/2014/main" val="3174470320"/>
                    </a:ext>
                  </a:extLst>
                </a:gridCol>
              </a:tblGrid>
              <a:tr h="1404852">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400" b="0" i="0" dirty="0">
                          <a:solidFill>
                            <a:schemeClr val="bg1"/>
                          </a:solidFill>
                        </a:rPr>
                        <a:t>1) Cười nói to tiếng hơn mức cần thiết khi nghe điện thoại ở nơi công cộng.</a:t>
                      </a:r>
                    </a:p>
                  </a:txBody>
                  <a:tcPr marL="180000" marR="180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400" b="0" i="0" dirty="0">
                          <a:solidFill>
                            <a:schemeClr val="bg1"/>
                          </a:solidFill>
                        </a:rPr>
                        <a:t>2) Đăng tải đoạn video có những phát ngôn thiếu tôn trọng, có phần miệt thị người già, người nghèo, người đến từ vùng miền khác.</a:t>
                      </a:r>
                    </a:p>
                  </a:txBody>
                  <a:tcPr marL="180000" marR="180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1400" b="0" i="0" u="none" strike="noStrike" cap="none" dirty="0">
                          <a:solidFill>
                            <a:schemeClr val="bg1"/>
                          </a:solidFill>
                          <a:effectLst/>
                          <a:latin typeface="+mn-lt"/>
                          <a:ea typeface="+mn-ea"/>
                          <a:cs typeface="+mn-cs"/>
                          <a:sym typeface="Arial"/>
                        </a:rPr>
                        <a:t>3) Dùng tay sử dụng điện thoại di động trong lúc điều khiển phương tiện giao thông.</a:t>
                      </a:r>
                    </a:p>
                  </a:txBody>
                  <a:tcPr marL="180000" marR="180000" marT="36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20970146"/>
                  </a:ext>
                </a:extLst>
              </a:tr>
            </a:tbl>
          </a:graphicData>
        </a:graphic>
      </p:graphicFrame>
      <p:grpSp>
        <p:nvGrpSpPr>
          <p:cNvPr id="5" name="Group 4">
            <a:extLst>
              <a:ext uri="{FF2B5EF4-FFF2-40B4-BE49-F238E27FC236}">
                <a16:creationId xmlns:a16="http://schemas.microsoft.com/office/drawing/2014/main" id="{B39EBAE0-C437-1A51-C8EC-52B7FF06EE2B}"/>
              </a:ext>
            </a:extLst>
          </p:cNvPr>
          <p:cNvGrpSpPr/>
          <p:nvPr/>
        </p:nvGrpSpPr>
        <p:grpSpPr>
          <a:xfrm>
            <a:off x="580571" y="2688917"/>
            <a:ext cx="2306228" cy="1791608"/>
            <a:chOff x="580571" y="2471350"/>
            <a:chExt cx="2306228" cy="1791608"/>
          </a:xfrm>
        </p:grpSpPr>
        <p:sp>
          <p:nvSpPr>
            <p:cNvPr id="32" name="TextBox 31">
              <a:extLst>
                <a:ext uri="{FF2B5EF4-FFF2-40B4-BE49-F238E27FC236}">
                  <a16:creationId xmlns:a16="http://schemas.microsoft.com/office/drawing/2014/main" id="{BDD3F138-C38C-1B17-B516-306E55BCB033}"/>
                </a:ext>
              </a:extLst>
            </p:cNvPr>
            <p:cNvSpPr txBox="1"/>
            <p:nvPr/>
          </p:nvSpPr>
          <p:spPr>
            <a:xfrm>
              <a:off x="580571" y="2975426"/>
              <a:ext cx="2306228" cy="1287532"/>
            </a:xfrm>
            <a:prstGeom prst="rect">
              <a:avLst/>
            </a:prstGeom>
            <a:noFill/>
          </p:spPr>
          <p:txBody>
            <a:bodyPr wrap="square">
              <a:spAutoFit/>
            </a:bodyPr>
            <a:lstStyle/>
            <a:p>
              <a:pPr algn="just">
                <a:lnSpc>
                  <a:spcPct val="150000"/>
                </a:lnSpc>
              </a:pPr>
              <a:r>
                <a:rPr lang="vi-VN" sz="1800" dirty="0"/>
                <a:t>Là hành vi thiếu văn hoá, thiếu đạo đức và thể hiện sự ích kỉ.</a:t>
              </a:r>
            </a:p>
          </p:txBody>
        </p:sp>
        <p:sp>
          <p:nvSpPr>
            <p:cNvPr id="4" name="Arrow: Down 3">
              <a:extLst>
                <a:ext uri="{FF2B5EF4-FFF2-40B4-BE49-F238E27FC236}">
                  <a16:creationId xmlns:a16="http://schemas.microsoft.com/office/drawing/2014/main" id="{FF8A9658-BE4F-5CC8-E9F6-A28C8324D70D}"/>
                </a:ext>
              </a:extLst>
            </p:cNvPr>
            <p:cNvSpPr/>
            <p:nvPr/>
          </p:nvSpPr>
          <p:spPr>
            <a:xfrm>
              <a:off x="1603056" y="2471350"/>
              <a:ext cx="261257" cy="341083"/>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6" name="Group 5">
            <a:extLst>
              <a:ext uri="{FF2B5EF4-FFF2-40B4-BE49-F238E27FC236}">
                <a16:creationId xmlns:a16="http://schemas.microsoft.com/office/drawing/2014/main" id="{1B85DCE0-6421-1AEC-8FFA-932041C1E902}"/>
              </a:ext>
            </a:extLst>
          </p:cNvPr>
          <p:cNvGrpSpPr/>
          <p:nvPr/>
        </p:nvGrpSpPr>
        <p:grpSpPr>
          <a:xfrm>
            <a:off x="3164111" y="2690334"/>
            <a:ext cx="2685144" cy="1797298"/>
            <a:chOff x="391113" y="2472767"/>
            <a:chExt cx="2685144" cy="1797298"/>
          </a:xfrm>
        </p:grpSpPr>
        <p:sp>
          <p:nvSpPr>
            <p:cNvPr id="7" name="TextBox 6">
              <a:extLst>
                <a:ext uri="{FF2B5EF4-FFF2-40B4-BE49-F238E27FC236}">
                  <a16:creationId xmlns:a16="http://schemas.microsoft.com/office/drawing/2014/main" id="{C5E23C2B-E796-B167-308E-EE3114231F52}"/>
                </a:ext>
              </a:extLst>
            </p:cNvPr>
            <p:cNvSpPr txBox="1"/>
            <p:nvPr/>
          </p:nvSpPr>
          <p:spPr>
            <a:xfrm>
              <a:off x="391113" y="2982533"/>
              <a:ext cx="2685144" cy="1287532"/>
            </a:xfrm>
            <a:prstGeom prst="rect">
              <a:avLst/>
            </a:prstGeom>
            <a:noFill/>
          </p:spPr>
          <p:txBody>
            <a:bodyPr wrap="square">
              <a:spAutoFit/>
            </a:bodyPr>
            <a:lstStyle/>
            <a:p>
              <a:pPr algn="just">
                <a:lnSpc>
                  <a:spcPct val="150000"/>
                </a:lnSpc>
              </a:pPr>
              <a:r>
                <a:rPr lang="vi-VN" sz="1800" dirty="0">
                  <a:latin typeface="Arial" panose="020B0604020202020204" pitchFamily="34" charset="0"/>
                  <a:cs typeface="Arial" panose="020B0604020202020204" pitchFamily="34" charset="0"/>
                </a:rPr>
                <a:t>Là hành vi </a:t>
              </a: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đăng tải, chia sẻ thông tin có nội dung xúc phạm người khác.</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sp>
          <p:nvSpPr>
            <p:cNvPr id="8" name="Arrow: Down 7">
              <a:extLst>
                <a:ext uri="{FF2B5EF4-FFF2-40B4-BE49-F238E27FC236}">
                  <a16:creationId xmlns:a16="http://schemas.microsoft.com/office/drawing/2014/main" id="{7A998FCB-37D0-EC2F-E351-6D983F99D712}"/>
                </a:ext>
              </a:extLst>
            </p:cNvPr>
            <p:cNvSpPr/>
            <p:nvPr/>
          </p:nvSpPr>
          <p:spPr>
            <a:xfrm>
              <a:off x="1603057" y="2472767"/>
              <a:ext cx="261257" cy="341083"/>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9" name="Group 8">
            <a:extLst>
              <a:ext uri="{FF2B5EF4-FFF2-40B4-BE49-F238E27FC236}">
                <a16:creationId xmlns:a16="http://schemas.microsoft.com/office/drawing/2014/main" id="{8968A67A-A5F5-60C9-E733-E11A1FD1A882}"/>
              </a:ext>
            </a:extLst>
          </p:cNvPr>
          <p:cNvGrpSpPr/>
          <p:nvPr/>
        </p:nvGrpSpPr>
        <p:grpSpPr>
          <a:xfrm>
            <a:off x="6126567" y="2688917"/>
            <a:ext cx="2567490" cy="1954602"/>
            <a:chOff x="449940" y="2634343"/>
            <a:chExt cx="2567490" cy="1954602"/>
          </a:xfrm>
        </p:grpSpPr>
        <p:sp>
          <p:nvSpPr>
            <p:cNvPr id="10" name="TextBox 9">
              <a:extLst>
                <a:ext uri="{FF2B5EF4-FFF2-40B4-BE49-F238E27FC236}">
                  <a16:creationId xmlns:a16="http://schemas.microsoft.com/office/drawing/2014/main" id="{E2A44E1B-340F-5D5F-2CA7-C6E9035B8A48}"/>
                </a:ext>
              </a:extLst>
            </p:cNvPr>
            <p:cNvSpPr txBox="1"/>
            <p:nvPr/>
          </p:nvSpPr>
          <p:spPr>
            <a:xfrm>
              <a:off x="449940" y="2975426"/>
              <a:ext cx="2567490" cy="1613519"/>
            </a:xfrm>
            <a:prstGeom prst="rect">
              <a:avLst/>
            </a:prstGeom>
            <a:noFill/>
          </p:spPr>
          <p:txBody>
            <a:bodyPr wrap="square">
              <a:spAutoFit/>
            </a:bodyPr>
            <a:lstStyle/>
            <a:p>
              <a:pPr algn="just">
                <a:lnSpc>
                  <a:spcPct val="150000"/>
                </a:lnSpc>
              </a:pPr>
              <a:r>
                <a:rPr lang="vi-VN" sz="1700" dirty="0">
                  <a:solidFill>
                    <a:srgbClr val="000000"/>
                  </a:solidFill>
                  <a:effectLst/>
                  <a:latin typeface="Arial" panose="020B0604020202020204" pitchFamily="34" charset="0"/>
                  <a:ea typeface="SimSun" panose="02010600030101010101" pitchFamily="2" charset="-122"/>
                  <a:cs typeface="Arial" panose="020B0604020202020204" pitchFamily="34" charset="0"/>
                </a:rPr>
                <a:t>Là hành vi bị cấm theo điểm a khoản 4 Điều 5 Mục 1 Nghị định 100/2019/NĐ-CP.</a:t>
              </a:r>
              <a:endParaRPr lang="vi-VN" sz="1700" dirty="0">
                <a:effectLst/>
                <a:latin typeface="Arial" panose="020B0604020202020204" pitchFamily="34" charset="0"/>
                <a:ea typeface="SimSun" panose="02010600030101010101" pitchFamily="2" charset="-122"/>
                <a:cs typeface="Arial" panose="020B0604020202020204" pitchFamily="34" charset="0"/>
              </a:endParaRPr>
            </a:p>
          </p:txBody>
        </p:sp>
        <p:sp>
          <p:nvSpPr>
            <p:cNvPr id="11" name="Arrow: Down 10">
              <a:extLst>
                <a:ext uri="{FF2B5EF4-FFF2-40B4-BE49-F238E27FC236}">
                  <a16:creationId xmlns:a16="http://schemas.microsoft.com/office/drawing/2014/main" id="{D040410F-5248-CDAE-AD10-05B3F1851952}"/>
                </a:ext>
              </a:extLst>
            </p:cNvPr>
            <p:cNvSpPr/>
            <p:nvPr/>
          </p:nvSpPr>
          <p:spPr>
            <a:xfrm>
              <a:off x="1603056" y="2634343"/>
              <a:ext cx="261257" cy="341083"/>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51139910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3" name="Title 2">
            <a:extLst>
              <a:ext uri="{FF2B5EF4-FFF2-40B4-BE49-F238E27FC236}">
                <a16:creationId xmlns:a16="http://schemas.microsoft.com/office/drawing/2014/main" id="{97F9D732-7D59-2BC0-0AC5-5085001D3D70}"/>
              </a:ext>
            </a:extLst>
          </p:cNvPr>
          <p:cNvSpPr>
            <a:spLocks noGrp="1"/>
          </p:cNvSpPr>
          <p:nvPr>
            <p:ph type="title"/>
          </p:nvPr>
        </p:nvSpPr>
        <p:spPr/>
        <p:txBody>
          <a:bodyPr anchor="ctr"/>
          <a:lstStyle/>
          <a:p>
            <a:r>
              <a:rPr lang="vi-VN" dirty="0">
                <a:solidFill>
                  <a:schemeClr val="accent6">
                    <a:lumMod val="25000"/>
                  </a:schemeClr>
                </a:solidFill>
                <a:latin typeface="Arial" panose="020B0604020202020204" pitchFamily="34" charset="0"/>
                <a:cs typeface="Arial" panose="020B0604020202020204" pitchFamily="34" charset="0"/>
              </a:rPr>
              <a:t>VẬN DỤNG</a:t>
            </a:r>
          </a:p>
        </p:txBody>
      </p:sp>
      <p:grpSp>
        <p:nvGrpSpPr>
          <p:cNvPr id="4" name="Group 3">
            <a:extLst>
              <a:ext uri="{FF2B5EF4-FFF2-40B4-BE49-F238E27FC236}">
                <a16:creationId xmlns:a16="http://schemas.microsoft.com/office/drawing/2014/main" id="{E7F4733F-B03B-BAAD-2B43-A4B6F060F069}"/>
              </a:ext>
            </a:extLst>
          </p:cNvPr>
          <p:cNvGrpSpPr/>
          <p:nvPr/>
        </p:nvGrpSpPr>
        <p:grpSpPr>
          <a:xfrm>
            <a:off x="419843" y="1103869"/>
            <a:ext cx="8244472" cy="1263815"/>
            <a:chOff x="3731967" y="3651374"/>
            <a:chExt cx="16488943" cy="2527630"/>
          </a:xfrm>
        </p:grpSpPr>
        <p:sp>
          <p:nvSpPr>
            <p:cNvPr id="5" name="Freeform 7">
              <a:extLst>
                <a:ext uri="{FF2B5EF4-FFF2-40B4-BE49-F238E27FC236}">
                  <a16:creationId xmlns:a16="http://schemas.microsoft.com/office/drawing/2014/main" id="{25882729-E8CD-497D-F9D9-C2AC82EEF52B}"/>
                </a:ext>
              </a:extLst>
            </p:cNvPr>
            <p:cNvSpPr/>
            <p:nvPr/>
          </p:nvSpPr>
          <p:spPr>
            <a:xfrm>
              <a:off x="4324429" y="3651374"/>
              <a:ext cx="15896481" cy="2527630"/>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12E065B9-4919-3DCB-B25D-C2E84D9628F4}"/>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46B66FF2-30F1-6C67-4124-47CAA408EED6}"/>
              </a:ext>
            </a:extLst>
          </p:cNvPr>
          <p:cNvSpPr txBox="1"/>
          <p:nvPr/>
        </p:nvSpPr>
        <p:spPr>
          <a:xfrm>
            <a:off x="1004740" y="1225001"/>
            <a:ext cx="7566358" cy="1021549"/>
          </a:xfrm>
          <a:prstGeom prst="rect">
            <a:avLst/>
          </a:prstGeom>
          <a:noFill/>
        </p:spPr>
        <p:txBody>
          <a:bodyPr wrap="square" bIns="108000" anchor="ctr">
            <a:spAutoFit/>
          </a:bodyPr>
          <a:lstStyle/>
          <a:p>
            <a:pPr algn="just">
              <a:lnSpc>
                <a:spcPct val="150000"/>
              </a:lnSpc>
            </a:pPr>
            <a:r>
              <a:rPr lang="vi-VN" sz="2000" b="1" dirty="0"/>
              <a:t>Câu 1.</a:t>
            </a:r>
            <a:r>
              <a:rPr lang="vi-VN" sz="2000" dirty="0"/>
              <a:t> Em hãy tìm một ví dụ cụ thể về hành vi đưa tin sai sự thật trên mạng xã hội.</a:t>
            </a:r>
          </a:p>
        </p:txBody>
      </p:sp>
      <p:pic>
        <p:nvPicPr>
          <p:cNvPr id="8" name="Picture 7">
            <a:extLst>
              <a:ext uri="{FF2B5EF4-FFF2-40B4-BE49-F238E27FC236}">
                <a16:creationId xmlns:a16="http://schemas.microsoft.com/office/drawing/2014/main" id="{185EBA14-A46B-7BBF-A71E-D5A47D467C43}"/>
              </a:ext>
            </a:extLst>
          </p:cNvPr>
          <p:cNvPicPr>
            <a:picLocks noChangeAspect="1"/>
          </p:cNvPicPr>
          <p:nvPr/>
        </p:nvPicPr>
        <p:blipFill rotWithShape="1">
          <a:blip r:embed="rId3"/>
          <a:srcRect l="568" r="568" b="28005"/>
          <a:stretch/>
        </p:blipFill>
        <p:spPr>
          <a:xfrm>
            <a:off x="1120810" y="2655340"/>
            <a:ext cx="3451190" cy="1675514"/>
          </a:xfrm>
          <a:prstGeom prst="rect">
            <a:avLst/>
          </a:prstGeom>
          <a:ln>
            <a:solidFill>
              <a:schemeClr val="accent5"/>
            </a:solidFill>
          </a:ln>
        </p:spPr>
      </p:pic>
      <p:pic>
        <p:nvPicPr>
          <p:cNvPr id="9" name="Picture 8">
            <a:extLst>
              <a:ext uri="{FF2B5EF4-FFF2-40B4-BE49-F238E27FC236}">
                <a16:creationId xmlns:a16="http://schemas.microsoft.com/office/drawing/2014/main" id="{4D12E82C-D716-EC0D-24C3-019F35589218}"/>
              </a:ext>
            </a:extLst>
          </p:cNvPr>
          <p:cNvPicPr>
            <a:picLocks noChangeAspect="1"/>
          </p:cNvPicPr>
          <p:nvPr/>
        </p:nvPicPr>
        <p:blipFill rotWithShape="1">
          <a:blip r:embed="rId4"/>
          <a:srcRect t="8223" b="8223"/>
          <a:stretch/>
        </p:blipFill>
        <p:spPr>
          <a:xfrm>
            <a:off x="4972810" y="2655340"/>
            <a:ext cx="3451190" cy="1675514"/>
          </a:xfrm>
          <a:prstGeom prst="rect">
            <a:avLst/>
          </a:prstGeom>
          <a:ln>
            <a:solidFill>
              <a:schemeClr val="accent5"/>
            </a:solidFill>
          </a:ln>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7" name="Title 26">
            <a:extLst>
              <a:ext uri="{FF2B5EF4-FFF2-40B4-BE49-F238E27FC236}">
                <a16:creationId xmlns:a16="http://schemas.microsoft.com/office/drawing/2014/main" id="{E61E64D3-8EF6-634E-567C-87B6196EA72F}"/>
              </a:ext>
            </a:extLst>
          </p:cNvPr>
          <p:cNvSpPr>
            <a:spLocks noGrp="1"/>
          </p:cNvSpPr>
          <p:nvPr>
            <p:ph type="title"/>
          </p:nvPr>
        </p:nvSpPr>
        <p:spPr>
          <a:xfrm>
            <a:off x="720000" y="420775"/>
            <a:ext cx="7704000" cy="548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28" name="Rectangle 27">
            <a:extLst>
              <a:ext uri="{FF2B5EF4-FFF2-40B4-BE49-F238E27FC236}">
                <a16:creationId xmlns:a16="http://schemas.microsoft.com/office/drawing/2014/main" id="{29CDCF24-A656-96F0-AB32-FCA4B7EB1E8B}"/>
              </a:ext>
            </a:extLst>
          </p:cNvPr>
          <p:cNvSpPr/>
          <p:nvPr/>
        </p:nvSpPr>
        <p:spPr>
          <a:xfrm>
            <a:off x="437402" y="1246414"/>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sp>
        <p:nvSpPr>
          <p:cNvPr id="32" name="TextBox 31">
            <a:extLst>
              <a:ext uri="{FF2B5EF4-FFF2-40B4-BE49-F238E27FC236}">
                <a16:creationId xmlns:a16="http://schemas.microsoft.com/office/drawing/2014/main" id="{BDD3F138-C38C-1B17-B516-306E55BCB033}"/>
              </a:ext>
            </a:extLst>
          </p:cNvPr>
          <p:cNvSpPr txBox="1"/>
          <p:nvPr/>
        </p:nvSpPr>
        <p:spPr>
          <a:xfrm>
            <a:off x="644416" y="1570953"/>
            <a:ext cx="4121208" cy="2805320"/>
          </a:xfrm>
          <a:prstGeom prst="rect">
            <a:avLst/>
          </a:prstGeom>
          <a:noFill/>
        </p:spPr>
        <p:txBody>
          <a:bodyPr wrap="square">
            <a:spAutoFit/>
          </a:bodyPr>
          <a:lstStyle/>
          <a:p>
            <a:pPr algn="just">
              <a:lnSpc>
                <a:spcPct val="150000"/>
              </a:lnSpc>
            </a:pPr>
            <a:r>
              <a:rPr lang="vi-VN" sz="2000" dirty="0"/>
              <a:t>Tháng 9/2023 Toà án nhân dân TP.HCM xét xử vụ án bà NPH về tội “Lợi dụng các quyền tự do dân chủ xâm phạm lợi ích của nhà nước, quyền, lợi ích hợp pháp của tổ chức, cá nhân”.</a:t>
            </a:r>
          </a:p>
        </p:txBody>
      </p:sp>
      <p:pic>
        <p:nvPicPr>
          <p:cNvPr id="2" name="Picture 1">
            <a:extLst>
              <a:ext uri="{FF2B5EF4-FFF2-40B4-BE49-F238E27FC236}">
                <a16:creationId xmlns:a16="http://schemas.microsoft.com/office/drawing/2014/main" id="{AD9D7CDC-3E4E-9340-E22E-4AF2D6F66AF2}"/>
              </a:ext>
            </a:extLst>
          </p:cNvPr>
          <p:cNvPicPr>
            <a:picLocks noChangeAspect="1"/>
          </p:cNvPicPr>
          <p:nvPr/>
        </p:nvPicPr>
        <p:blipFill rotWithShape="1">
          <a:blip r:embed="rId3"/>
          <a:srcRect l="11425" r="11425"/>
          <a:stretch/>
        </p:blipFill>
        <p:spPr>
          <a:xfrm>
            <a:off x="5012366" y="1498851"/>
            <a:ext cx="3411634" cy="2949524"/>
          </a:xfrm>
          <a:prstGeom prst="rect">
            <a:avLst/>
          </a:prstGeom>
          <a:ln>
            <a:solidFill>
              <a:schemeClr val="accent5"/>
            </a:solidFill>
          </a:ln>
        </p:spPr>
      </p:pic>
    </p:spTree>
    <p:extLst>
      <p:ext uri="{BB962C8B-B14F-4D97-AF65-F5344CB8AC3E}">
        <p14:creationId xmlns:p14="http://schemas.microsoft.com/office/powerpoint/2010/main" val="27515282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26C5630F-1781-7862-01F8-9CC851E57F93}"/>
              </a:ext>
            </a:extLst>
          </p:cNvPr>
          <p:cNvGraphicFramePr>
            <a:graphicFrameLocks noGrp="1"/>
          </p:cNvGraphicFramePr>
          <p:nvPr>
            <p:extLst>
              <p:ext uri="{D42A27DB-BD31-4B8C-83A1-F6EECF244321}">
                <p14:modId xmlns:p14="http://schemas.microsoft.com/office/powerpoint/2010/main" val="1270259559"/>
              </p:ext>
            </p:extLst>
          </p:nvPr>
        </p:nvGraphicFramePr>
        <p:xfrm>
          <a:off x="452722" y="2357892"/>
          <a:ext cx="8238555" cy="2223151"/>
        </p:xfrm>
        <a:graphic>
          <a:graphicData uri="http://schemas.openxmlformats.org/drawingml/2006/table">
            <a:tbl>
              <a:tblPr firstRow="1" bandRow="1">
                <a:tableStyleId>{9D7B26C5-4107-4FEC-AEDC-1716B250A1EF}</a:tableStyleId>
              </a:tblPr>
              <a:tblGrid>
                <a:gridCol w="2608885">
                  <a:extLst>
                    <a:ext uri="{9D8B030D-6E8A-4147-A177-3AD203B41FA5}">
                      <a16:colId xmlns:a16="http://schemas.microsoft.com/office/drawing/2014/main" val="221180289"/>
                    </a:ext>
                  </a:extLst>
                </a:gridCol>
                <a:gridCol w="2849336">
                  <a:extLst>
                    <a:ext uri="{9D8B030D-6E8A-4147-A177-3AD203B41FA5}">
                      <a16:colId xmlns:a16="http://schemas.microsoft.com/office/drawing/2014/main" val="747927486"/>
                    </a:ext>
                  </a:extLst>
                </a:gridCol>
                <a:gridCol w="2780334">
                  <a:extLst>
                    <a:ext uri="{9D8B030D-6E8A-4147-A177-3AD203B41FA5}">
                      <a16:colId xmlns:a16="http://schemas.microsoft.com/office/drawing/2014/main" val="3174470320"/>
                    </a:ext>
                  </a:extLst>
                </a:gridCol>
              </a:tblGrid>
              <a:tr h="1144587">
                <a:tc>
                  <a:txBody>
                    <a:bodyPr/>
                    <a:lstStyle/>
                    <a:p>
                      <a:pPr algn="just">
                        <a:lnSpc>
                          <a:spcPct val="150000"/>
                        </a:lnSpc>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1) Bạn chỉ nói lung tung.</a:t>
                      </a:r>
                    </a:p>
                  </a:txBody>
                  <a:tcPr marL="180000" marR="180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2) Bạn nói vậy mà nghe được à.</a:t>
                      </a:r>
                    </a:p>
                  </a:txBody>
                  <a:tcPr marL="180000" marR="180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just">
                        <a:lnSpc>
                          <a:spcPct val="150000"/>
                        </a:lnSpc>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3) Mình lại nghĩ khác.</a:t>
                      </a:r>
                    </a:p>
                  </a:txBody>
                  <a:tcPr marL="180000" marR="180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620970146"/>
                  </a:ext>
                </a:extLst>
              </a:tr>
              <a:tr h="1078564">
                <a:tc>
                  <a:txBody>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4) Mình không nghĩ thế.</a:t>
                      </a:r>
                    </a:p>
                  </a:txBody>
                  <a:tcPr marL="180000" marR="180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5) Chúng ta cùng xem lại nhé.</a:t>
                      </a:r>
                    </a:p>
                  </a:txBody>
                  <a:tcPr marL="180000" marR="180000" marT="72000" marB="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vi-VN" sz="1400" b="1" i="0" u="none" strike="noStrike" cap="none" dirty="0">
                        <a:solidFill>
                          <a:schemeClr val="tx1"/>
                        </a:solidFill>
                        <a:effectLst/>
                        <a:latin typeface="+mn-lt"/>
                        <a:ea typeface="+mn-ea"/>
                        <a:cs typeface="+mn-cs"/>
                        <a:sym typeface="Arial"/>
                      </a:endParaRPr>
                    </a:p>
                  </a:txBody>
                  <a:tcPr marL="180000" marR="180000" marT="72000" marB="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2849596272"/>
                  </a:ext>
                </a:extLst>
              </a:tr>
            </a:tbl>
          </a:graphicData>
        </a:graphic>
      </p:graphicFrame>
      <p:grpSp>
        <p:nvGrpSpPr>
          <p:cNvPr id="4" name="Group 3">
            <a:extLst>
              <a:ext uri="{FF2B5EF4-FFF2-40B4-BE49-F238E27FC236}">
                <a16:creationId xmlns:a16="http://schemas.microsoft.com/office/drawing/2014/main" id="{7E267987-F0BC-9117-2325-98A815A8C83D}"/>
              </a:ext>
            </a:extLst>
          </p:cNvPr>
          <p:cNvGrpSpPr/>
          <p:nvPr/>
        </p:nvGrpSpPr>
        <p:grpSpPr>
          <a:xfrm>
            <a:off x="452722" y="417002"/>
            <a:ext cx="8238555" cy="1754697"/>
            <a:chOff x="3731967" y="3651374"/>
            <a:chExt cx="16477110" cy="3509394"/>
          </a:xfrm>
        </p:grpSpPr>
        <p:sp>
          <p:nvSpPr>
            <p:cNvPr id="5" name="Freeform 7">
              <a:extLst>
                <a:ext uri="{FF2B5EF4-FFF2-40B4-BE49-F238E27FC236}">
                  <a16:creationId xmlns:a16="http://schemas.microsoft.com/office/drawing/2014/main" id="{A2CC8429-8766-AE68-C73D-1230308D37AF}"/>
                </a:ext>
              </a:extLst>
            </p:cNvPr>
            <p:cNvSpPr/>
            <p:nvPr/>
          </p:nvSpPr>
          <p:spPr>
            <a:xfrm>
              <a:off x="4324431" y="3651374"/>
              <a:ext cx="15884646" cy="3509394"/>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7E35D5AC-B2FD-9EC1-FDC0-0CBCCF8952BD}"/>
                </a:ext>
              </a:extLst>
            </p:cNvPr>
            <p:cNvSpPr/>
            <p:nvPr/>
          </p:nvSpPr>
          <p:spPr>
            <a:xfrm>
              <a:off x="3731967" y="4074332"/>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64BDF73D-B4A4-867C-AE83-A832716143F4}"/>
              </a:ext>
            </a:extLst>
          </p:cNvPr>
          <p:cNvSpPr>
            <a:spLocks noGrp="1"/>
          </p:cNvSpPr>
          <p:nvPr>
            <p:ph type="title"/>
          </p:nvPr>
        </p:nvSpPr>
        <p:spPr>
          <a:xfrm>
            <a:off x="1063322" y="501963"/>
            <a:ext cx="7331724" cy="1584773"/>
          </a:xfrm>
        </p:spPr>
        <p:txBody>
          <a:bodyPr anchor="ctr"/>
          <a:lstStyle/>
          <a:p>
            <a:pPr algn="just">
              <a:lnSpc>
                <a:spcPct val="150000"/>
              </a:lnSpc>
            </a:pPr>
            <a:r>
              <a:rPr lang="vi-VN" sz="2200" dirty="0">
                <a:solidFill>
                  <a:schemeClr val="accent6">
                    <a:lumMod val="25000"/>
                  </a:schemeClr>
                </a:solidFill>
                <a:latin typeface="Arial" panose="020B0604020202020204" pitchFamily="34" charset="0"/>
                <a:cs typeface="Arial" panose="020B0604020202020204" pitchFamily="34" charset="0"/>
              </a:rPr>
              <a:t>Câu 2. Khi trao đổi qua mạng, em sẽ lựa chọn những câu nào dưới đây để biểu hiện thái độ không tán thành mà vẫn giữ được sự hoà nhã, lịch sự?</a:t>
            </a:r>
          </a:p>
        </p:txBody>
      </p:sp>
      <p:sp>
        <p:nvSpPr>
          <p:cNvPr id="2" name="Rectangle 1">
            <a:extLst>
              <a:ext uri="{FF2B5EF4-FFF2-40B4-BE49-F238E27FC236}">
                <a16:creationId xmlns:a16="http://schemas.microsoft.com/office/drawing/2014/main" id="{6E3E36D1-1E29-D6B4-7721-45149539F975}"/>
              </a:ext>
            </a:extLst>
          </p:cNvPr>
          <p:cNvSpPr/>
          <p:nvPr/>
        </p:nvSpPr>
        <p:spPr>
          <a:xfrm>
            <a:off x="452722" y="3476848"/>
            <a:ext cx="2592557" cy="1104195"/>
          </a:xfrm>
          <a:prstGeom prst="rect">
            <a:avLst/>
          </a:prstGeom>
          <a:solidFill>
            <a:srgbClr val="92D05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4) Mình không nghĩ thế.</a:t>
            </a:r>
          </a:p>
        </p:txBody>
      </p:sp>
      <p:sp>
        <p:nvSpPr>
          <p:cNvPr id="7" name="Rectangle 6">
            <a:extLst>
              <a:ext uri="{FF2B5EF4-FFF2-40B4-BE49-F238E27FC236}">
                <a16:creationId xmlns:a16="http://schemas.microsoft.com/office/drawing/2014/main" id="{E37844B7-2606-0F5E-2C4F-04A5E6A1840D}"/>
              </a:ext>
            </a:extLst>
          </p:cNvPr>
          <p:cNvSpPr/>
          <p:nvPr/>
        </p:nvSpPr>
        <p:spPr>
          <a:xfrm>
            <a:off x="3045279" y="3476848"/>
            <a:ext cx="5645998" cy="1104195"/>
          </a:xfrm>
          <a:prstGeom prst="rect">
            <a:avLst/>
          </a:prstGeom>
          <a:solidFill>
            <a:srgbClr val="92D050"/>
          </a:solidFill>
          <a:ln w="127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sz="2000" b="0" i="0" u="none" strike="noStrike" cap="none" dirty="0">
                <a:solidFill>
                  <a:schemeClr val="bg1">
                    <a:lumMod val="90000"/>
                    <a:lumOff val="10000"/>
                  </a:schemeClr>
                </a:solidFill>
                <a:effectLst/>
                <a:latin typeface="Arial" panose="020B0604020202020204" pitchFamily="34" charset="0"/>
                <a:ea typeface="+mn-ea"/>
                <a:cs typeface="Arial" panose="020B0604020202020204" pitchFamily="34" charset="0"/>
                <a:sym typeface="Arial"/>
              </a:rPr>
              <a:t>5) Chúng ta cùng xem lại nhé.</a:t>
            </a:r>
          </a:p>
        </p:txBody>
      </p:sp>
    </p:spTree>
    <p:extLst>
      <p:ext uri="{BB962C8B-B14F-4D97-AF65-F5344CB8AC3E}">
        <p14:creationId xmlns:p14="http://schemas.microsoft.com/office/powerpoint/2010/main" val="274850539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3" name="Title 2">
            <a:extLst>
              <a:ext uri="{FF2B5EF4-FFF2-40B4-BE49-F238E27FC236}">
                <a16:creationId xmlns:a16="http://schemas.microsoft.com/office/drawing/2014/main" id="{64BDF73D-B4A4-867C-AE83-A832716143F4}"/>
              </a:ext>
            </a:extLst>
          </p:cNvPr>
          <p:cNvSpPr>
            <a:spLocks noGrp="1"/>
          </p:cNvSpPr>
          <p:nvPr>
            <p:ph type="title"/>
          </p:nvPr>
        </p:nvSpPr>
        <p:spPr>
          <a:xfrm>
            <a:off x="720000" y="520820"/>
            <a:ext cx="7704000" cy="548700"/>
          </a:xfrm>
        </p:spPr>
        <p:txBody>
          <a:bodyPr anchor="ctr"/>
          <a:lstStyle/>
          <a:p>
            <a:r>
              <a:rPr lang="vi-VN" sz="2800" dirty="0">
                <a:solidFill>
                  <a:schemeClr val="accent6">
                    <a:lumMod val="25000"/>
                  </a:schemeClr>
                </a:solidFill>
                <a:latin typeface="Arial" panose="020B0604020202020204" pitchFamily="34" charset="0"/>
                <a:cs typeface="Arial" panose="020B0604020202020204" pitchFamily="34" charset="0"/>
              </a:rPr>
              <a:t>CÂU HỎI TỰ KIỂM TRA</a:t>
            </a:r>
          </a:p>
        </p:txBody>
      </p:sp>
      <p:grpSp>
        <p:nvGrpSpPr>
          <p:cNvPr id="4" name="Group 3">
            <a:extLst>
              <a:ext uri="{FF2B5EF4-FFF2-40B4-BE49-F238E27FC236}">
                <a16:creationId xmlns:a16="http://schemas.microsoft.com/office/drawing/2014/main" id="{7E267987-F0BC-9117-2325-98A815A8C83D}"/>
              </a:ext>
            </a:extLst>
          </p:cNvPr>
          <p:cNvGrpSpPr/>
          <p:nvPr/>
        </p:nvGrpSpPr>
        <p:grpSpPr>
          <a:xfrm>
            <a:off x="520337" y="1296650"/>
            <a:ext cx="8103326" cy="3439797"/>
            <a:chOff x="3731967" y="3651374"/>
            <a:chExt cx="16206651" cy="6879594"/>
          </a:xfrm>
        </p:grpSpPr>
        <p:sp>
          <p:nvSpPr>
            <p:cNvPr id="5" name="Freeform 7">
              <a:extLst>
                <a:ext uri="{FF2B5EF4-FFF2-40B4-BE49-F238E27FC236}">
                  <a16:creationId xmlns:a16="http://schemas.microsoft.com/office/drawing/2014/main" id="{A2CC8429-8766-AE68-C73D-1230308D37AF}"/>
                </a:ext>
              </a:extLst>
            </p:cNvPr>
            <p:cNvSpPr/>
            <p:nvPr/>
          </p:nvSpPr>
          <p:spPr>
            <a:xfrm>
              <a:off x="4308101" y="3651374"/>
              <a:ext cx="15630517" cy="6879594"/>
            </a:xfrm>
            <a:prstGeom prst="roundRect">
              <a:avLst/>
            </a:prstGeom>
            <a:solidFill>
              <a:srgbClr val="FFFFFF"/>
            </a:solidFill>
            <a:ln w="38100" cap="rnd">
              <a:solidFill>
                <a:schemeClr val="accent5"/>
              </a:solidFill>
              <a:prstDash val="solid"/>
              <a:round/>
            </a:ln>
          </p:spPr>
          <p:txBody>
            <a:bodyPr/>
            <a:lstStyle/>
            <a:p>
              <a:endParaRPr lang="vi-VN" sz="700" dirty="0">
                <a:latin typeface="Arial" panose="020B0604020202020204" pitchFamily="34" charset="0"/>
                <a:cs typeface="Arial" panose="020B0604020202020204" pitchFamily="34" charset="0"/>
              </a:endParaRPr>
            </a:p>
          </p:txBody>
        </p:sp>
        <p:sp>
          <p:nvSpPr>
            <p:cNvPr id="6" name="Freeform 11">
              <a:extLst>
                <a:ext uri="{FF2B5EF4-FFF2-40B4-BE49-F238E27FC236}">
                  <a16:creationId xmlns:a16="http://schemas.microsoft.com/office/drawing/2014/main" id="{7E35D5AC-B2FD-9EC1-FDC0-0CBCCF8952BD}"/>
                </a:ext>
              </a:extLst>
            </p:cNvPr>
            <p:cNvSpPr/>
            <p:nvPr/>
          </p:nvSpPr>
          <p:spPr>
            <a:xfrm>
              <a:off x="3731967" y="4312616"/>
              <a:ext cx="983362" cy="848524"/>
            </a:xfrm>
            <a:prstGeom prst="homePlate">
              <a:avLst>
                <a:gd name="adj" fmla="val 41447"/>
              </a:avLst>
            </a:prstGeom>
            <a:solidFill>
              <a:schemeClr val="accent5"/>
            </a:solidFill>
            <a:ln w="38100" cap="rnd">
              <a:solidFill>
                <a:schemeClr val="accent5"/>
              </a:solidFill>
              <a:prstDash val="solid"/>
              <a:round/>
            </a:ln>
          </p:spPr>
          <p:txBody>
            <a:bodyPr anchor="ctr"/>
            <a:lstStyle/>
            <a:p>
              <a:pPr algn="ctr"/>
              <a:r>
                <a:rPr lang="en-US" sz="3000" b="1" dirty="0">
                  <a:solidFill>
                    <a:schemeClr val="accent3"/>
                  </a:solidFill>
                  <a:latin typeface="Arial" panose="020B0604020202020204" pitchFamily="34" charset="0"/>
                  <a:cs typeface="Arial" panose="020B0604020202020204" pitchFamily="34" charset="0"/>
                </a:rPr>
                <a:t>?</a:t>
              </a:r>
              <a:endParaRPr lang="vi-VN" sz="3000" b="1" dirty="0">
                <a:solidFill>
                  <a:schemeClr val="accent3"/>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7F75ED80-DE3C-A441-0928-F1F68E37329D}"/>
              </a:ext>
            </a:extLst>
          </p:cNvPr>
          <p:cNvSpPr txBox="1"/>
          <p:nvPr/>
        </p:nvSpPr>
        <p:spPr>
          <a:xfrm>
            <a:off x="1130966" y="1510341"/>
            <a:ext cx="7170133" cy="3012414"/>
          </a:xfrm>
          <a:prstGeom prst="rect">
            <a:avLst/>
          </a:prstGeom>
          <a:noFill/>
        </p:spPr>
        <p:txBody>
          <a:bodyPr wrap="square" bIns="108000">
            <a:spAutoFit/>
          </a:bodyPr>
          <a:lstStyle/>
          <a:p>
            <a:pPr algn="just">
              <a:lnSpc>
                <a:spcPct val="150000"/>
              </a:lnSpc>
            </a:pPr>
            <a:r>
              <a:rPr lang="vi-VN" sz="1800" b="1" dirty="0"/>
              <a:t>Câu 1. </a:t>
            </a:r>
            <a:r>
              <a:rPr lang="vi-VN" sz="1800" dirty="0"/>
              <a:t>Em hãy mô tả về hai hành vi vi phạm pháp luật trong môi trường số.</a:t>
            </a:r>
          </a:p>
          <a:p>
            <a:pPr algn="just">
              <a:lnSpc>
                <a:spcPct val="150000"/>
              </a:lnSpc>
            </a:pPr>
            <a:r>
              <a:rPr lang="vi-VN" sz="1800" b="1" dirty="0"/>
              <a:t>Câu 2.</a:t>
            </a:r>
            <a:r>
              <a:rPr lang="vi-VN" sz="1800" dirty="0"/>
              <a:t> Khi xảy ra hiện tượng đua xe trái phép, một số người đứng bên đường dùng điện thoại quay phim rồi chia sẻ công khai trên mạng xã hội. Em có nhận xét gì về hành vi này?</a:t>
            </a:r>
          </a:p>
          <a:p>
            <a:pPr algn="just">
              <a:lnSpc>
                <a:spcPct val="150000"/>
              </a:lnSpc>
            </a:pPr>
            <a:r>
              <a:rPr lang="vi-VN" sz="1800" b="1" dirty="0"/>
              <a:t>Câu 3.</a:t>
            </a:r>
            <a:r>
              <a:rPr lang="vi-VN" sz="1800" dirty="0"/>
              <a:t> Hãy nêu hai hành vi trái đạo đức, thiều văn hoá trong môi trường số và cho biết ý kiến của em về hai hành vi đó.</a:t>
            </a:r>
          </a:p>
        </p:txBody>
      </p:sp>
    </p:spTree>
    <p:extLst>
      <p:ext uri="{BB962C8B-B14F-4D97-AF65-F5344CB8AC3E}">
        <p14:creationId xmlns:p14="http://schemas.microsoft.com/office/powerpoint/2010/main" val="234399815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3" name="Title 2">
            <a:extLst>
              <a:ext uri="{FF2B5EF4-FFF2-40B4-BE49-F238E27FC236}">
                <a16:creationId xmlns:a16="http://schemas.microsoft.com/office/drawing/2014/main" id="{1E66D649-7CFC-2B8F-41DB-42C965322185}"/>
              </a:ext>
            </a:extLst>
          </p:cNvPr>
          <p:cNvSpPr>
            <a:spLocks noGrp="1"/>
          </p:cNvSpPr>
          <p:nvPr>
            <p:ph type="title"/>
          </p:nvPr>
        </p:nvSpPr>
        <p:spPr>
          <a:xfrm>
            <a:off x="720000" y="380348"/>
            <a:ext cx="7704000" cy="548700"/>
          </a:xfrm>
        </p:spPr>
        <p:txBody>
          <a:bodyPr anchor="ctr"/>
          <a:lstStyle/>
          <a:p>
            <a:r>
              <a:rPr lang="vi-VN" sz="2400" dirty="0">
                <a:solidFill>
                  <a:srgbClr val="C00000"/>
                </a:solidFill>
                <a:latin typeface="Arial" panose="020B0604020202020204" pitchFamily="34" charset="0"/>
                <a:cs typeface="Arial" panose="020B0604020202020204" pitchFamily="34" charset="0"/>
              </a:rPr>
              <a:t>Ví dụ tham khảo câu 1</a:t>
            </a:r>
          </a:p>
        </p:txBody>
      </p:sp>
      <p:grpSp>
        <p:nvGrpSpPr>
          <p:cNvPr id="6" name="Group 5">
            <a:extLst>
              <a:ext uri="{FF2B5EF4-FFF2-40B4-BE49-F238E27FC236}">
                <a16:creationId xmlns:a16="http://schemas.microsoft.com/office/drawing/2014/main" id="{C8290CB8-83B5-BF64-A1E9-B0A95FDD8B50}"/>
              </a:ext>
            </a:extLst>
          </p:cNvPr>
          <p:cNvGrpSpPr/>
          <p:nvPr/>
        </p:nvGrpSpPr>
        <p:grpSpPr>
          <a:xfrm>
            <a:off x="4878654" y="1036924"/>
            <a:ext cx="3545344" cy="3922170"/>
            <a:chOff x="553128" y="914460"/>
            <a:chExt cx="3545344" cy="3922170"/>
          </a:xfrm>
        </p:grpSpPr>
        <p:sp>
          <p:nvSpPr>
            <p:cNvPr id="5" name="TextBox 4">
              <a:extLst>
                <a:ext uri="{FF2B5EF4-FFF2-40B4-BE49-F238E27FC236}">
                  <a16:creationId xmlns:a16="http://schemas.microsoft.com/office/drawing/2014/main" id="{F29D9B9E-2EA2-7F32-76A9-C1251C309A5A}"/>
                </a:ext>
              </a:extLst>
            </p:cNvPr>
            <p:cNvSpPr txBox="1"/>
            <p:nvPr/>
          </p:nvSpPr>
          <p:spPr>
            <a:xfrm>
              <a:off x="553130" y="3486210"/>
              <a:ext cx="3545342" cy="1350420"/>
            </a:xfrm>
            <a:prstGeom prst="rect">
              <a:avLst/>
            </a:prstGeom>
            <a:solidFill>
              <a:schemeClr val="accent3"/>
            </a:solidFill>
          </p:spPr>
          <p:txBody>
            <a:bodyPr wrap="square" bIns="108000">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Đăng tải, chia sẻ, bình luận thông tin có nội dung xuyên tạc, vu khống, xúc phạm người khác.</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122" name="Picture 2" descr="Vu khống người khác trên mạng xã hội có thể phạt tới 60 triệu đồng">
              <a:extLst>
                <a:ext uri="{FF2B5EF4-FFF2-40B4-BE49-F238E27FC236}">
                  <a16:creationId xmlns:a16="http://schemas.microsoft.com/office/drawing/2014/main" id="{ECFB4B9F-2910-6F1F-AB4D-2A8C58551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28" y="914460"/>
              <a:ext cx="3545341"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9E85DB69-DA29-3C7C-1FB8-67519934CF4F}"/>
              </a:ext>
            </a:extLst>
          </p:cNvPr>
          <p:cNvGrpSpPr/>
          <p:nvPr/>
        </p:nvGrpSpPr>
        <p:grpSpPr>
          <a:xfrm>
            <a:off x="903201" y="1192045"/>
            <a:ext cx="3178942" cy="3090565"/>
            <a:chOff x="553128" y="1214452"/>
            <a:chExt cx="3545344" cy="3312906"/>
          </a:xfrm>
        </p:grpSpPr>
        <p:sp>
          <p:nvSpPr>
            <p:cNvPr id="8" name="TextBox 7">
              <a:extLst>
                <a:ext uri="{FF2B5EF4-FFF2-40B4-BE49-F238E27FC236}">
                  <a16:creationId xmlns:a16="http://schemas.microsoft.com/office/drawing/2014/main" id="{83F4C099-9C45-9F38-8183-BB6392D8DA9D}"/>
                </a:ext>
              </a:extLst>
            </p:cNvPr>
            <p:cNvSpPr txBox="1"/>
            <p:nvPr/>
          </p:nvSpPr>
          <p:spPr>
            <a:xfrm>
              <a:off x="553130" y="3486210"/>
              <a:ext cx="3545342" cy="1041148"/>
            </a:xfrm>
            <a:prstGeom prst="rect">
              <a:avLst/>
            </a:prstGeom>
            <a:solidFill>
              <a:schemeClr val="accent3"/>
            </a:solidFill>
          </p:spPr>
          <p:txBody>
            <a:bodyPr wrap="square" bIns="108000" anchor="ctr">
              <a:spAutoFit/>
            </a:bodyPr>
            <a:lstStyle/>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sản phẩm </a:t>
              </a:r>
            </a:p>
            <a:p>
              <a:pPr algn="ctr">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vi phạm bản quyền.</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9" name="Picture 2">
              <a:extLst>
                <a:ext uri="{FF2B5EF4-FFF2-40B4-BE49-F238E27FC236}">
                  <a16:creationId xmlns:a16="http://schemas.microsoft.com/office/drawing/2014/main" id="{2B2B0773-C476-FDD8-14A2-18A9AE2B38C3}"/>
                </a:ext>
              </a:extLst>
            </p:cNvPr>
            <p:cNvPicPr>
              <a:picLocks noChangeAspect="1" noChangeArrowheads="1"/>
            </p:cNvPicPr>
            <p:nvPr/>
          </p:nvPicPr>
          <p:blipFill>
            <a:blip r:embed="rId4"/>
            <a:srcRect/>
            <a:stretch/>
          </p:blipFill>
          <p:spPr bwMode="auto">
            <a:xfrm>
              <a:off x="553128" y="1214452"/>
              <a:ext cx="3545341" cy="227175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4" name="Rectangle 3">
            <a:extLst>
              <a:ext uri="{FF2B5EF4-FFF2-40B4-BE49-F238E27FC236}">
                <a16:creationId xmlns:a16="http://schemas.microsoft.com/office/drawing/2014/main" id="{9D4B7EE4-2458-9A36-6FD6-6C538CA92907}"/>
              </a:ext>
            </a:extLst>
          </p:cNvPr>
          <p:cNvSpPr/>
          <p:nvPr/>
        </p:nvSpPr>
        <p:spPr>
          <a:xfrm>
            <a:off x="437402" y="1066444"/>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sp>
        <p:nvSpPr>
          <p:cNvPr id="5" name="TextBox 4">
            <a:extLst>
              <a:ext uri="{FF2B5EF4-FFF2-40B4-BE49-F238E27FC236}">
                <a16:creationId xmlns:a16="http://schemas.microsoft.com/office/drawing/2014/main" id="{79DFC778-8830-D26B-1D67-3F141CA9FF49}"/>
              </a:ext>
            </a:extLst>
          </p:cNvPr>
          <p:cNvSpPr txBox="1"/>
          <p:nvPr/>
        </p:nvSpPr>
        <p:spPr>
          <a:xfrm>
            <a:off x="576030" y="1318881"/>
            <a:ext cx="4307387" cy="2949525"/>
          </a:xfrm>
          <a:prstGeom prst="rect">
            <a:avLst/>
          </a:prstGeom>
          <a:noFill/>
        </p:spPr>
        <p:txBody>
          <a:bodyPr wrap="square">
            <a:spAutoFit/>
          </a:bodyPr>
          <a:lstStyle/>
          <a:p>
            <a:pPr algn="just">
              <a:lnSpc>
                <a:spcPct val="150000"/>
              </a:lnSpc>
            </a:pPr>
            <a:r>
              <a:rPr lang="vi-VN" sz="1800" dirty="0"/>
              <a:t>Đây là hành vi phạm pháp, được quy định trong điểm d khoản 1 Điều 101 Nghị định 15/2020/NĐ-CP của Chính phủ: “d) Cung cấp, chia sẻ thông tin bịa đặt, gây hoang mang trong Nhân dân, kích động bạo lực, tội ác, tệ nạn xã hội, đánh bạc hoặc phục vụ đánh bạc”.</a:t>
            </a:r>
          </a:p>
        </p:txBody>
      </p:sp>
      <p:pic>
        <p:nvPicPr>
          <p:cNvPr id="6" name="Picture 5">
            <a:extLst>
              <a:ext uri="{FF2B5EF4-FFF2-40B4-BE49-F238E27FC236}">
                <a16:creationId xmlns:a16="http://schemas.microsoft.com/office/drawing/2014/main" id="{627371C5-9451-BB7F-0CDE-E9E01871B08E}"/>
              </a:ext>
            </a:extLst>
          </p:cNvPr>
          <p:cNvPicPr>
            <a:picLocks noChangeAspect="1"/>
          </p:cNvPicPr>
          <p:nvPr/>
        </p:nvPicPr>
        <p:blipFill rotWithShape="1">
          <a:blip r:embed="rId3"/>
          <a:srcRect t="25691" b="21744"/>
          <a:stretch/>
        </p:blipFill>
        <p:spPr>
          <a:xfrm>
            <a:off x="5069319" y="1318881"/>
            <a:ext cx="3411634" cy="2949524"/>
          </a:xfrm>
          <a:prstGeom prst="rect">
            <a:avLst/>
          </a:prstGeom>
          <a:ln>
            <a:solidFill>
              <a:schemeClr val="accent5"/>
            </a:solidFill>
          </a:ln>
        </p:spPr>
      </p:pic>
      <p:grpSp>
        <p:nvGrpSpPr>
          <p:cNvPr id="2557" name="Google Shape;2557;p50"/>
          <p:cNvGrpSpPr/>
          <p:nvPr/>
        </p:nvGrpSpPr>
        <p:grpSpPr>
          <a:xfrm>
            <a:off x="7683680" y="3209015"/>
            <a:ext cx="1406211" cy="1616772"/>
            <a:chOff x="9301025" y="-382050"/>
            <a:chExt cx="1603068" cy="1843105"/>
          </a:xfrm>
        </p:grpSpPr>
        <p:sp>
          <p:nvSpPr>
            <p:cNvPr id="2558" name="Google Shape;2558;p50"/>
            <p:cNvSpPr/>
            <p:nvPr/>
          </p:nvSpPr>
          <p:spPr>
            <a:xfrm>
              <a:off x="9433193" y="1259725"/>
              <a:ext cx="1470900" cy="1851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Outfit"/>
                <a:cs typeface="Arial" panose="020B0604020202020204" pitchFamily="34" charset="0"/>
                <a:sym typeface="Outfit"/>
              </a:endParaRPr>
            </a:p>
          </p:txBody>
        </p:sp>
        <p:sp>
          <p:nvSpPr>
            <p:cNvPr id="2559" name="Google Shape;2559;p50"/>
            <p:cNvSpPr/>
            <p:nvPr/>
          </p:nvSpPr>
          <p:spPr>
            <a:xfrm>
              <a:off x="10571819" y="991382"/>
              <a:ext cx="238809" cy="469674"/>
            </a:xfrm>
            <a:custGeom>
              <a:avLst/>
              <a:gdLst/>
              <a:ahLst/>
              <a:cxnLst/>
              <a:rect l="l" t="t" r="r" b="b"/>
              <a:pathLst>
                <a:path w="7485" h="14721" extrusionOk="0">
                  <a:moveTo>
                    <a:pt x="7485" y="0"/>
                  </a:moveTo>
                  <a:lnTo>
                    <a:pt x="63" y="1794"/>
                  </a:lnTo>
                  <a:lnTo>
                    <a:pt x="1" y="11257"/>
                  </a:lnTo>
                  <a:lnTo>
                    <a:pt x="2970" y="10082"/>
                  </a:lnTo>
                  <a:lnTo>
                    <a:pt x="3093" y="10886"/>
                  </a:lnTo>
                  <a:lnTo>
                    <a:pt x="3279" y="11566"/>
                  </a:lnTo>
                  <a:lnTo>
                    <a:pt x="3526" y="12185"/>
                  </a:lnTo>
                  <a:lnTo>
                    <a:pt x="3774" y="12679"/>
                  </a:lnTo>
                  <a:lnTo>
                    <a:pt x="4145" y="13112"/>
                  </a:lnTo>
                  <a:lnTo>
                    <a:pt x="4454" y="13483"/>
                  </a:lnTo>
                  <a:lnTo>
                    <a:pt x="4825" y="13793"/>
                  </a:lnTo>
                  <a:lnTo>
                    <a:pt x="5134" y="14040"/>
                  </a:lnTo>
                  <a:lnTo>
                    <a:pt x="5876" y="14411"/>
                  </a:lnTo>
                  <a:lnTo>
                    <a:pt x="6433" y="14659"/>
                  </a:lnTo>
                  <a:lnTo>
                    <a:pt x="6866" y="14721"/>
                  </a:lnTo>
                  <a:lnTo>
                    <a:pt x="6990" y="14721"/>
                  </a:lnTo>
                  <a:lnTo>
                    <a:pt x="74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0" name="Google Shape;2560;p50"/>
            <p:cNvSpPr/>
            <p:nvPr/>
          </p:nvSpPr>
          <p:spPr>
            <a:xfrm>
              <a:off x="9741054" y="679577"/>
              <a:ext cx="901859" cy="682799"/>
            </a:xfrm>
            <a:custGeom>
              <a:avLst/>
              <a:gdLst/>
              <a:ahLst/>
              <a:cxnLst/>
              <a:rect l="l" t="t" r="r" b="b"/>
              <a:pathLst>
                <a:path w="28267" h="21401" extrusionOk="0">
                  <a:moveTo>
                    <a:pt x="17010" y="1"/>
                  </a:moveTo>
                  <a:lnTo>
                    <a:pt x="15896" y="805"/>
                  </a:lnTo>
                  <a:lnTo>
                    <a:pt x="14226" y="1918"/>
                  </a:lnTo>
                  <a:lnTo>
                    <a:pt x="9773" y="4825"/>
                  </a:lnTo>
                  <a:lnTo>
                    <a:pt x="7423" y="6433"/>
                  </a:lnTo>
                  <a:lnTo>
                    <a:pt x="5134" y="8103"/>
                  </a:lnTo>
                  <a:lnTo>
                    <a:pt x="3155" y="9649"/>
                  </a:lnTo>
                  <a:lnTo>
                    <a:pt x="2351" y="10392"/>
                  </a:lnTo>
                  <a:lnTo>
                    <a:pt x="1671" y="11072"/>
                  </a:lnTo>
                  <a:lnTo>
                    <a:pt x="1176" y="11629"/>
                  </a:lnTo>
                  <a:lnTo>
                    <a:pt x="805" y="12309"/>
                  </a:lnTo>
                  <a:lnTo>
                    <a:pt x="495" y="13051"/>
                  </a:lnTo>
                  <a:lnTo>
                    <a:pt x="248" y="13855"/>
                  </a:lnTo>
                  <a:lnTo>
                    <a:pt x="63" y="14721"/>
                  </a:lnTo>
                  <a:lnTo>
                    <a:pt x="1" y="15587"/>
                  </a:lnTo>
                  <a:lnTo>
                    <a:pt x="63" y="16453"/>
                  </a:lnTo>
                  <a:lnTo>
                    <a:pt x="186" y="17319"/>
                  </a:lnTo>
                  <a:lnTo>
                    <a:pt x="434" y="18123"/>
                  </a:lnTo>
                  <a:lnTo>
                    <a:pt x="805" y="18927"/>
                  </a:lnTo>
                  <a:lnTo>
                    <a:pt x="1238" y="19607"/>
                  </a:lnTo>
                  <a:lnTo>
                    <a:pt x="1547" y="19917"/>
                  </a:lnTo>
                  <a:lnTo>
                    <a:pt x="1856" y="20226"/>
                  </a:lnTo>
                  <a:lnTo>
                    <a:pt x="2227" y="20473"/>
                  </a:lnTo>
                  <a:lnTo>
                    <a:pt x="2598" y="20721"/>
                  </a:lnTo>
                  <a:lnTo>
                    <a:pt x="3031" y="20968"/>
                  </a:lnTo>
                  <a:lnTo>
                    <a:pt x="3464" y="21092"/>
                  </a:lnTo>
                  <a:lnTo>
                    <a:pt x="3959" y="21277"/>
                  </a:lnTo>
                  <a:lnTo>
                    <a:pt x="4454" y="21339"/>
                  </a:lnTo>
                  <a:lnTo>
                    <a:pt x="5011" y="21401"/>
                  </a:lnTo>
                  <a:lnTo>
                    <a:pt x="5629" y="21401"/>
                  </a:lnTo>
                  <a:lnTo>
                    <a:pt x="18803" y="21215"/>
                  </a:lnTo>
                  <a:lnTo>
                    <a:pt x="28266" y="21030"/>
                  </a:lnTo>
                  <a:lnTo>
                    <a:pt x="27524" y="11072"/>
                  </a:lnTo>
                  <a:lnTo>
                    <a:pt x="15587" y="12000"/>
                  </a:lnTo>
                  <a:lnTo>
                    <a:pt x="26225" y="5258"/>
                  </a:lnTo>
                  <a:lnTo>
                    <a:pt x="19236" y="372"/>
                  </a:lnTo>
                  <a:lnTo>
                    <a:pt x="18185" y="124"/>
                  </a:lnTo>
                  <a:lnTo>
                    <a:pt x="174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1" name="Google Shape;2561;p50"/>
            <p:cNvSpPr/>
            <p:nvPr/>
          </p:nvSpPr>
          <p:spPr>
            <a:xfrm>
              <a:off x="9595026" y="192170"/>
              <a:ext cx="382860" cy="361165"/>
            </a:xfrm>
            <a:custGeom>
              <a:avLst/>
              <a:gdLst/>
              <a:ahLst/>
              <a:cxnLst/>
              <a:rect l="l" t="t" r="r" b="b"/>
              <a:pathLst>
                <a:path w="12000" h="11320" extrusionOk="0">
                  <a:moveTo>
                    <a:pt x="3959" y="1"/>
                  </a:moveTo>
                  <a:lnTo>
                    <a:pt x="1" y="6000"/>
                  </a:lnTo>
                  <a:lnTo>
                    <a:pt x="9155" y="11319"/>
                  </a:lnTo>
                  <a:lnTo>
                    <a:pt x="12000" y="9093"/>
                  </a:lnTo>
                  <a:lnTo>
                    <a:pt x="10330" y="3340"/>
                  </a:lnTo>
                  <a:lnTo>
                    <a:pt x="39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2" name="Google Shape;2562;p50"/>
            <p:cNvSpPr/>
            <p:nvPr/>
          </p:nvSpPr>
          <p:spPr>
            <a:xfrm>
              <a:off x="9894962" y="-84092"/>
              <a:ext cx="197396" cy="236831"/>
            </a:xfrm>
            <a:custGeom>
              <a:avLst/>
              <a:gdLst/>
              <a:ahLst/>
              <a:cxnLst/>
              <a:rect l="l" t="t" r="r" b="b"/>
              <a:pathLst>
                <a:path w="6187" h="7423" extrusionOk="0">
                  <a:moveTo>
                    <a:pt x="4083" y="0"/>
                  </a:moveTo>
                  <a:lnTo>
                    <a:pt x="1" y="3526"/>
                  </a:lnTo>
                  <a:lnTo>
                    <a:pt x="1424" y="7423"/>
                  </a:lnTo>
                  <a:lnTo>
                    <a:pt x="6186" y="5691"/>
                  </a:lnTo>
                  <a:lnTo>
                    <a:pt x="408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3" name="Google Shape;2563;p50"/>
            <p:cNvSpPr/>
            <p:nvPr/>
          </p:nvSpPr>
          <p:spPr>
            <a:xfrm>
              <a:off x="9723283" y="-307074"/>
              <a:ext cx="305905" cy="380882"/>
            </a:xfrm>
            <a:custGeom>
              <a:avLst/>
              <a:gdLst/>
              <a:ahLst/>
              <a:cxnLst/>
              <a:rect l="l" t="t" r="r" b="b"/>
              <a:pathLst>
                <a:path w="9588" h="11938" extrusionOk="0">
                  <a:moveTo>
                    <a:pt x="5320" y="0"/>
                  </a:moveTo>
                  <a:lnTo>
                    <a:pt x="4454" y="62"/>
                  </a:lnTo>
                  <a:lnTo>
                    <a:pt x="3465" y="248"/>
                  </a:lnTo>
                  <a:lnTo>
                    <a:pt x="3279" y="310"/>
                  </a:lnTo>
                  <a:lnTo>
                    <a:pt x="2413" y="619"/>
                  </a:lnTo>
                  <a:lnTo>
                    <a:pt x="1671" y="1052"/>
                  </a:lnTo>
                  <a:lnTo>
                    <a:pt x="1052" y="1485"/>
                  </a:lnTo>
                  <a:lnTo>
                    <a:pt x="620" y="2041"/>
                  </a:lnTo>
                  <a:lnTo>
                    <a:pt x="434" y="2351"/>
                  </a:lnTo>
                  <a:lnTo>
                    <a:pt x="248" y="2660"/>
                  </a:lnTo>
                  <a:lnTo>
                    <a:pt x="125" y="2969"/>
                  </a:lnTo>
                  <a:lnTo>
                    <a:pt x="63" y="3340"/>
                  </a:lnTo>
                  <a:lnTo>
                    <a:pt x="1" y="3711"/>
                  </a:lnTo>
                  <a:lnTo>
                    <a:pt x="1" y="4082"/>
                  </a:lnTo>
                  <a:lnTo>
                    <a:pt x="63" y="4454"/>
                  </a:lnTo>
                  <a:lnTo>
                    <a:pt x="125" y="4887"/>
                  </a:lnTo>
                  <a:lnTo>
                    <a:pt x="496" y="6309"/>
                  </a:lnTo>
                  <a:lnTo>
                    <a:pt x="867" y="7484"/>
                  </a:lnTo>
                  <a:lnTo>
                    <a:pt x="1485" y="9278"/>
                  </a:lnTo>
                  <a:lnTo>
                    <a:pt x="1733" y="9835"/>
                  </a:lnTo>
                  <a:lnTo>
                    <a:pt x="1980" y="10329"/>
                  </a:lnTo>
                  <a:lnTo>
                    <a:pt x="2289" y="10700"/>
                  </a:lnTo>
                  <a:lnTo>
                    <a:pt x="2599" y="11010"/>
                  </a:lnTo>
                  <a:lnTo>
                    <a:pt x="2970" y="11319"/>
                  </a:lnTo>
                  <a:lnTo>
                    <a:pt x="3341" y="11505"/>
                  </a:lnTo>
                  <a:lnTo>
                    <a:pt x="3650" y="11690"/>
                  </a:lnTo>
                  <a:lnTo>
                    <a:pt x="4021" y="11752"/>
                  </a:lnTo>
                  <a:lnTo>
                    <a:pt x="4640" y="11876"/>
                  </a:lnTo>
                  <a:lnTo>
                    <a:pt x="5196" y="11938"/>
                  </a:lnTo>
                  <a:lnTo>
                    <a:pt x="5691" y="11876"/>
                  </a:lnTo>
                  <a:lnTo>
                    <a:pt x="6619" y="11505"/>
                  </a:lnTo>
                  <a:lnTo>
                    <a:pt x="7423" y="11072"/>
                  </a:lnTo>
                  <a:lnTo>
                    <a:pt x="8103" y="10577"/>
                  </a:lnTo>
                  <a:lnTo>
                    <a:pt x="8598" y="10020"/>
                  </a:lnTo>
                  <a:lnTo>
                    <a:pt x="8969" y="9463"/>
                  </a:lnTo>
                  <a:lnTo>
                    <a:pt x="9279" y="8907"/>
                  </a:lnTo>
                  <a:lnTo>
                    <a:pt x="9464" y="8350"/>
                  </a:lnTo>
                  <a:lnTo>
                    <a:pt x="9588" y="7794"/>
                  </a:lnTo>
                  <a:lnTo>
                    <a:pt x="9588" y="7237"/>
                  </a:lnTo>
                  <a:lnTo>
                    <a:pt x="9588" y="6742"/>
                  </a:lnTo>
                  <a:lnTo>
                    <a:pt x="9464" y="5938"/>
                  </a:lnTo>
                  <a:lnTo>
                    <a:pt x="9340" y="5319"/>
                  </a:lnTo>
                  <a:lnTo>
                    <a:pt x="9279" y="5134"/>
                  </a:lnTo>
                  <a:lnTo>
                    <a:pt x="8722" y="2722"/>
                  </a:lnTo>
                  <a:lnTo>
                    <a:pt x="8598" y="2289"/>
                  </a:lnTo>
                  <a:lnTo>
                    <a:pt x="8413" y="1918"/>
                  </a:lnTo>
                  <a:lnTo>
                    <a:pt x="8227" y="1547"/>
                  </a:lnTo>
                  <a:lnTo>
                    <a:pt x="8042" y="1237"/>
                  </a:lnTo>
                  <a:lnTo>
                    <a:pt x="7794" y="928"/>
                  </a:lnTo>
                  <a:lnTo>
                    <a:pt x="7485" y="681"/>
                  </a:lnTo>
                  <a:lnTo>
                    <a:pt x="7176" y="495"/>
                  </a:lnTo>
                  <a:lnTo>
                    <a:pt x="6866" y="310"/>
                  </a:lnTo>
                  <a:lnTo>
                    <a:pt x="6495" y="186"/>
                  </a:lnTo>
                  <a:lnTo>
                    <a:pt x="6124" y="62"/>
                  </a:lnTo>
                  <a:lnTo>
                    <a:pt x="575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4" name="Google Shape;2564;p50"/>
            <p:cNvSpPr/>
            <p:nvPr/>
          </p:nvSpPr>
          <p:spPr>
            <a:xfrm>
              <a:off x="9723283" y="-307074"/>
              <a:ext cx="305905" cy="380882"/>
            </a:xfrm>
            <a:custGeom>
              <a:avLst/>
              <a:gdLst/>
              <a:ahLst/>
              <a:cxnLst/>
              <a:rect l="l" t="t" r="r" b="b"/>
              <a:pathLst>
                <a:path w="9588" h="11938" fill="none" extrusionOk="0">
                  <a:moveTo>
                    <a:pt x="5691" y="11876"/>
                  </a:moveTo>
                  <a:lnTo>
                    <a:pt x="5691" y="11876"/>
                  </a:lnTo>
                  <a:lnTo>
                    <a:pt x="5196" y="11938"/>
                  </a:lnTo>
                  <a:lnTo>
                    <a:pt x="4640" y="11876"/>
                  </a:lnTo>
                  <a:lnTo>
                    <a:pt x="4021" y="11752"/>
                  </a:lnTo>
                  <a:lnTo>
                    <a:pt x="3650" y="11690"/>
                  </a:lnTo>
                  <a:lnTo>
                    <a:pt x="3341" y="11505"/>
                  </a:lnTo>
                  <a:lnTo>
                    <a:pt x="2970" y="11319"/>
                  </a:lnTo>
                  <a:lnTo>
                    <a:pt x="2599" y="11010"/>
                  </a:lnTo>
                  <a:lnTo>
                    <a:pt x="2289" y="10700"/>
                  </a:lnTo>
                  <a:lnTo>
                    <a:pt x="1980" y="10329"/>
                  </a:lnTo>
                  <a:lnTo>
                    <a:pt x="1733" y="9835"/>
                  </a:lnTo>
                  <a:lnTo>
                    <a:pt x="1485" y="9278"/>
                  </a:lnTo>
                  <a:lnTo>
                    <a:pt x="1485" y="9278"/>
                  </a:lnTo>
                  <a:lnTo>
                    <a:pt x="867" y="7484"/>
                  </a:lnTo>
                  <a:lnTo>
                    <a:pt x="496" y="6309"/>
                  </a:lnTo>
                  <a:lnTo>
                    <a:pt x="125" y="4887"/>
                  </a:lnTo>
                  <a:lnTo>
                    <a:pt x="125" y="4887"/>
                  </a:lnTo>
                  <a:lnTo>
                    <a:pt x="63" y="4454"/>
                  </a:lnTo>
                  <a:lnTo>
                    <a:pt x="1" y="4082"/>
                  </a:lnTo>
                  <a:lnTo>
                    <a:pt x="1" y="3711"/>
                  </a:lnTo>
                  <a:lnTo>
                    <a:pt x="63" y="3340"/>
                  </a:lnTo>
                  <a:lnTo>
                    <a:pt x="125" y="2969"/>
                  </a:lnTo>
                  <a:lnTo>
                    <a:pt x="248" y="2660"/>
                  </a:lnTo>
                  <a:lnTo>
                    <a:pt x="434" y="2351"/>
                  </a:lnTo>
                  <a:lnTo>
                    <a:pt x="620" y="2041"/>
                  </a:lnTo>
                  <a:lnTo>
                    <a:pt x="1052" y="1485"/>
                  </a:lnTo>
                  <a:lnTo>
                    <a:pt x="1671" y="1052"/>
                  </a:lnTo>
                  <a:lnTo>
                    <a:pt x="2413" y="619"/>
                  </a:lnTo>
                  <a:lnTo>
                    <a:pt x="3279" y="310"/>
                  </a:lnTo>
                  <a:lnTo>
                    <a:pt x="3465" y="248"/>
                  </a:lnTo>
                  <a:lnTo>
                    <a:pt x="3465" y="248"/>
                  </a:lnTo>
                  <a:lnTo>
                    <a:pt x="4454" y="62"/>
                  </a:lnTo>
                  <a:lnTo>
                    <a:pt x="5320" y="0"/>
                  </a:lnTo>
                  <a:lnTo>
                    <a:pt x="5753" y="0"/>
                  </a:lnTo>
                  <a:lnTo>
                    <a:pt x="6124" y="62"/>
                  </a:lnTo>
                  <a:lnTo>
                    <a:pt x="6495" y="186"/>
                  </a:lnTo>
                  <a:lnTo>
                    <a:pt x="6866" y="310"/>
                  </a:lnTo>
                  <a:lnTo>
                    <a:pt x="7176" y="495"/>
                  </a:lnTo>
                  <a:lnTo>
                    <a:pt x="7485" y="681"/>
                  </a:lnTo>
                  <a:lnTo>
                    <a:pt x="7794" y="928"/>
                  </a:lnTo>
                  <a:lnTo>
                    <a:pt x="8042" y="1237"/>
                  </a:lnTo>
                  <a:lnTo>
                    <a:pt x="8227" y="1547"/>
                  </a:lnTo>
                  <a:lnTo>
                    <a:pt x="8413" y="1918"/>
                  </a:lnTo>
                  <a:lnTo>
                    <a:pt x="8598" y="2289"/>
                  </a:lnTo>
                  <a:lnTo>
                    <a:pt x="8722" y="2722"/>
                  </a:lnTo>
                  <a:lnTo>
                    <a:pt x="9279" y="5134"/>
                  </a:lnTo>
                  <a:lnTo>
                    <a:pt x="9279" y="5134"/>
                  </a:lnTo>
                  <a:lnTo>
                    <a:pt x="9340" y="5319"/>
                  </a:lnTo>
                  <a:lnTo>
                    <a:pt x="9464" y="5938"/>
                  </a:lnTo>
                  <a:lnTo>
                    <a:pt x="9588" y="6742"/>
                  </a:lnTo>
                  <a:lnTo>
                    <a:pt x="9588" y="7237"/>
                  </a:lnTo>
                  <a:lnTo>
                    <a:pt x="9588" y="7794"/>
                  </a:lnTo>
                  <a:lnTo>
                    <a:pt x="9464" y="8350"/>
                  </a:lnTo>
                  <a:lnTo>
                    <a:pt x="9279" y="8907"/>
                  </a:lnTo>
                  <a:lnTo>
                    <a:pt x="8969" y="9463"/>
                  </a:lnTo>
                  <a:lnTo>
                    <a:pt x="8598" y="10020"/>
                  </a:lnTo>
                  <a:lnTo>
                    <a:pt x="8103" y="10577"/>
                  </a:lnTo>
                  <a:lnTo>
                    <a:pt x="7423" y="11072"/>
                  </a:lnTo>
                  <a:lnTo>
                    <a:pt x="6619" y="11505"/>
                  </a:lnTo>
                  <a:lnTo>
                    <a:pt x="5691" y="118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5" name="Google Shape;2565;p50"/>
            <p:cNvSpPr/>
            <p:nvPr/>
          </p:nvSpPr>
          <p:spPr>
            <a:xfrm>
              <a:off x="9776564" y="-95929"/>
              <a:ext cx="21759" cy="21727"/>
            </a:xfrm>
            <a:custGeom>
              <a:avLst/>
              <a:gdLst/>
              <a:ahLst/>
              <a:cxnLst/>
              <a:rect l="l" t="t" r="r" b="b"/>
              <a:pathLst>
                <a:path w="682" h="681" extrusionOk="0">
                  <a:moveTo>
                    <a:pt x="248" y="0"/>
                  </a:moveTo>
                  <a:lnTo>
                    <a:pt x="125" y="62"/>
                  </a:lnTo>
                  <a:lnTo>
                    <a:pt x="1" y="186"/>
                  </a:lnTo>
                  <a:lnTo>
                    <a:pt x="1" y="310"/>
                  </a:lnTo>
                  <a:lnTo>
                    <a:pt x="1" y="433"/>
                  </a:lnTo>
                  <a:lnTo>
                    <a:pt x="63" y="557"/>
                  </a:lnTo>
                  <a:lnTo>
                    <a:pt x="187" y="681"/>
                  </a:lnTo>
                  <a:lnTo>
                    <a:pt x="434" y="681"/>
                  </a:lnTo>
                  <a:lnTo>
                    <a:pt x="558" y="619"/>
                  </a:lnTo>
                  <a:lnTo>
                    <a:pt x="681" y="495"/>
                  </a:lnTo>
                  <a:lnTo>
                    <a:pt x="681" y="371"/>
                  </a:lnTo>
                  <a:lnTo>
                    <a:pt x="681" y="248"/>
                  </a:lnTo>
                  <a:lnTo>
                    <a:pt x="619" y="124"/>
                  </a:lnTo>
                  <a:lnTo>
                    <a:pt x="496" y="62"/>
                  </a:lnTo>
                  <a:lnTo>
                    <a:pt x="3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6" name="Google Shape;2566;p50"/>
            <p:cNvSpPr/>
            <p:nvPr/>
          </p:nvSpPr>
          <p:spPr>
            <a:xfrm>
              <a:off x="9879201" y="-125537"/>
              <a:ext cx="23705" cy="21727"/>
            </a:xfrm>
            <a:custGeom>
              <a:avLst/>
              <a:gdLst/>
              <a:ahLst/>
              <a:cxnLst/>
              <a:rect l="l" t="t" r="r" b="b"/>
              <a:pathLst>
                <a:path w="743" h="681" extrusionOk="0">
                  <a:moveTo>
                    <a:pt x="309" y="1"/>
                  </a:moveTo>
                  <a:lnTo>
                    <a:pt x="124" y="62"/>
                  </a:lnTo>
                  <a:lnTo>
                    <a:pt x="62" y="186"/>
                  </a:lnTo>
                  <a:lnTo>
                    <a:pt x="0" y="310"/>
                  </a:lnTo>
                  <a:lnTo>
                    <a:pt x="0" y="434"/>
                  </a:lnTo>
                  <a:lnTo>
                    <a:pt x="124" y="557"/>
                  </a:lnTo>
                  <a:lnTo>
                    <a:pt x="186" y="681"/>
                  </a:lnTo>
                  <a:lnTo>
                    <a:pt x="495" y="681"/>
                  </a:lnTo>
                  <a:lnTo>
                    <a:pt x="619" y="619"/>
                  </a:lnTo>
                  <a:lnTo>
                    <a:pt x="681" y="495"/>
                  </a:lnTo>
                  <a:lnTo>
                    <a:pt x="742" y="372"/>
                  </a:lnTo>
                  <a:lnTo>
                    <a:pt x="742" y="248"/>
                  </a:lnTo>
                  <a:lnTo>
                    <a:pt x="681" y="124"/>
                  </a:lnTo>
                  <a:lnTo>
                    <a:pt x="557" y="62"/>
                  </a:lnTo>
                  <a:lnTo>
                    <a:pt x="4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7" name="Google Shape;2567;p50"/>
            <p:cNvSpPr/>
            <p:nvPr/>
          </p:nvSpPr>
          <p:spPr>
            <a:xfrm>
              <a:off x="9879201" y="-161046"/>
              <a:ext cx="35542" cy="11869"/>
            </a:xfrm>
            <a:custGeom>
              <a:avLst/>
              <a:gdLst/>
              <a:ahLst/>
              <a:cxnLst/>
              <a:rect l="l" t="t" r="r" b="b"/>
              <a:pathLst>
                <a:path w="1114" h="372" fill="none" extrusionOk="0">
                  <a:moveTo>
                    <a:pt x="1113" y="0"/>
                  </a:moveTo>
                  <a:lnTo>
                    <a:pt x="1113" y="0"/>
                  </a:lnTo>
                  <a:lnTo>
                    <a:pt x="804" y="0"/>
                  </a:lnTo>
                  <a:lnTo>
                    <a:pt x="495" y="62"/>
                  </a:lnTo>
                  <a:lnTo>
                    <a:pt x="186" y="186"/>
                  </a:lnTo>
                  <a:lnTo>
                    <a:pt x="0" y="371"/>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8" name="Google Shape;2568;p50"/>
            <p:cNvSpPr/>
            <p:nvPr/>
          </p:nvSpPr>
          <p:spPr>
            <a:xfrm>
              <a:off x="9762781" y="-123558"/>
              <a:ext cx="35542" cy="11869"/>
            </a:xfrm>
            <a:custGeom>
              <a:avLst/>
              <a:gdLst/>
              <a:ahLst/>
              <a:cxnLst/>
              <a:rect l="l" t="t" r="r" b="b"/>
              <a:pathLst>
                <a:path w="1114" h="372" fill="none" extrusionOk="0">
                  <a:moveTo>
                    <a:pt x="1113" y="0"/>
                  </a:moveTo>
                  <a:lnTo>
                    <a:pt x="1113" y="0"/>
                  </a:lnTo>
                  <a:lnTo>
                    <a:pt x="804" y="0"/>
                  </a:lnTo>
                  <a:lnTo>
                    <a:pt x="557" y="0"/>
                  </a:lnTo>
                  <a:lnTo>
                    <a:pt x="247" y="186"/>
                  </a:lnTo>
                  <a:lnTo>
                    <a:pt x="0" y="372"/>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69" name="Google Shape;2569;p50"/>
            <p:cNvSpPr/>
            <p:nvPr/>
          </p:nvSpPr>
          <p:spPr>
            <a:xfrm>
              <a:off x="9758825" y="-165003"/>
              <a:ext cx="27662" cy="9891"/>
            </a:xfrm>
            <a:custGeom>
              <a:avLst/>
              <a:gdLst/>
              <a:ahLst/>
              <a:cxnLst/>
              <a:rect l="l" t="t" r="r" b="b"/>
              <a:pathLst>
                <a:path w="867" h="310" fill="none" extrusionOk="0">
                  <a:moveTo>
                    <a:pt x="866" y="1"/>
                  </a:moveTo>
                  <a:lnTo>
                    <a:pt x="866" y="1"/>
                  </a:lnTo>
                  <a:lnTo>
                    <a:pt x="433" y="124"/>
                  </a:lnTo>
                  <a:lnTo>
                    <a:pt x="0" y="310"/>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0" name="Google Shape;2570;p50"/>
            <p:cNvSpPr/>
            <p:nvPr/>
          </p:nvSpPr>
          <p:spPr>
            <a:xfrm>
              <a:off x="9873267" y="-194610"/>
              <a:ext cx="27662" cy="11869"/>
            </a:xfrm>
            <a:custGeom>
              <a:avLst/>
              <a:gdLst/>
              <a:ahLst/>
              <a:cxnLst/>
              <a:rect l="l" t="t" r="r" b="b"/>
              <a:pathLst>
                <a:path w="867" h="372" fill="none" extrusionOk="0">
                  <a:moveTo>
                    <a:pt x="867" y="1"/>
                  </a:moveTo>
                  <a:lnTo>
                    <a:pt x="867" y="1"/>
                  </a:lnTo>
                  <a:lnTo>
                    <a:pt x="434" y="125"/>
                  </a:lnTo>
                  <a:lnTo>
                    <a:pt x="1" y="372"/>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1" name="Google Shape;2571;p50"/>
            <p:cNvSpPr/>
            <p:nvPr/>
          </p:nvSpPr>
          <p:spPr>
            <a:xfrm>
              <a:off x="9995621" y="-163025"/>
              <a:ext cx="71052" cy="84867"/>
            </a:xfrm>
            <a:custGeom>
              <a:avLst/>
              <a:gdLst/>
              <a:ahLst/>
              <a:cxnLst/>
              <a:rect l="l" t="t" r="r" b="b"/>
              <a:pathLst>
                <a:path w="2227" h="2660" extrusionOk="0">
                  <a:moveTo>
                    <a:pt x="866" y="0"/>
                  </a:moveTo>
                  <a:lnTo>
                    <a:pt x="557" y="124"/>
                  </a:lnTo>
                  <a:lnTo>
                    <a:pt x="248" y="310"/>
                  </a:lnTo>
                  <a:lnTo>
                    <a:pt x="0" y="557"/>
                  </a:lnTo>
                  <a:lnTo>
                    <a:pt x="557" y="2660"/>
                  </a:lnTo>
                  <a:lnTo>
                    <a:pt x="928" y="2660"/>
                  </a:lnTo>
                  <a:lnTo>
                    <a:pt x="1237" y="2598"/>
                  </a:lnTo>
                  <a:lnTo>
                    <a:pt x="1608" y="2413"/>
                  </a:lnTo>
                  <a:lnTo>
                    <a:pt x="1856" y="2227"/>
                  </a:lnTo>
                  <a:lnTo>
                    <a:pt x="2041" y="1918"/>
                  </a:lnTo>
                  <a:lnTo>
                    <a:pt x="2165" y="1609"/>
                  </a:lnTo>
                  <a:lnTo>
                    <a:pt x="2227" y="1237"/>
                  </a:lnTo>
                  <a:lnTo>
                    <a:pt x="2165" y="866"/>
                  </a:lnTo>
                  <a:lnTo>
                    <a:pt x="2041" y="557"/>
                  </a:lnTo>
                  <a:lnTo>
                    <a:pt x="1794" y="310"/>
                  </a:lnTo>
                  <a:lnTo>
                    <a:pt x="1485" y="62"/>
                  </a:lnTo>
                  <a:lnTo>
                    <a:pt x="1176"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2" name="Google Shape;2572;p50"/>
            <p:cNvSpPr/>
            <p:nvPr/>
          </p:nvSpPr>
          <p:spPr>
            <a:xfrm>
              <a:off x="9995621" y="-163025"/>
              <a:ext cx="71052" cy="84867"/>
            </a:xfrm>
            <a:custGeom>
              <a:avLst/>
              <a:gdLst/>
              <a:ahLst/>
              <a:cxnLst/>
              <a:rect l="l" t="t" r="r" b="b"/>
              <a:pathLst>
                <a:path w="2227" h="2660" fill="none" extrusionOk="0">
                  <a:moveTo>
                    <a:pt x="0" y="557"/>
                  </a:moveTo>
                  <a:lnTo>
                    <a:pt x="0" y="557"/>
                  </a:lnTo>
                  <a:lnTo>
                    <a:pt x="248" y="310"/>
                  </a:lnTo>
                  <a:lnTo>
                    <a:pt x="557" y="124"/>
                  </a:lnTo>
                  <a:lnTo>
                    <a:pt x="866" y="0"/>
                  </a:lnTo>
                  <a:lnTo>
                    <a:pt x="1176" y="0"/>
                  </a:lnTo>
                  <a:lnTo>
                    <a:pt x="1176" y="0"/>
                  </a:lnTo>
                  <a:lnTo>
                    <a:pt x="1485" y="62"/>
                  </a:lnTo>
                  <a:lnTo>
                    <a:pt x="1794" y="310"/>
                  </a:lnTo>
                  <a:lnTo>
                    <a:pt x="2041" y="557"/>
                  </a:lnTo>
                  <a:lnTo>
                    <a:pt x="2165" y="866"/>
                  </a:lnTo>
                  <a:lnTo>
                    <a:pt x="2165" y="866"/>
                  </a:lnTo>
                  <a:lnTo>
                    <a:pt x="2227" y="1237"/>
                  </a:lnTo>
                  <a:lnTo>
                    <a:pt x="2165" y="1609"/>
                  </a:lnTo>
                  <a:lnTo>
                    <a:pt x="2041" y="1918"/>
                  </a:lnTo>
                  <a:lnTo>
                    <a:pt x="1856" y="2227"/>
                  </a:lnTo>
                  <a:lnTo>
                    <a:pt x="1856" y="2227"/>
                  </a:lnTo>
                  <a:lnTo>
                    <a:pt x="1608" y="2413"/>
                  </a:lnTo>
                  <a:lnTo>
                    <a:pt x="1237" y="2598"/>
                  </a:lnTo>
                  <a:lnTo>
                    <a:pt x="928" y="2660"/>
                  </a:lnTo>
                  <a:lnTo>
                    <a:pt x="557" y="2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3" name="Google Shape;2573;p50"/>
            <p:cNvSpPr/>
            <p:nvPr/>
          </p:nvSpPr>
          <p:spPr>
            <a:xfrm>
              <a:off x="10019294" y="-139351"/>
              <a:ext cx="23705" cy="23705"/>
            </a:xfrm>
            <a:custGeom>
              <a:avLst/>
              <a:gdLst/>
              <a:ahLst/>
              <a:cxnLst/>
              <a:rect l="l" t="t" r="r" b="b"/>
              <a:pathLst>
                <a:path w="743" h="743" fill="none" extrusionOk="0">
                  <a:moveTo>
                    <a:pt x="1" y="743"/>
                  </a:moveTo>
                  <a:lnTo>
                    <a:pt x="1" y="743"/>
                  </a:lnTo>
                  <a:lnTo>
                    <a:pt x="1" y="495"/>
                  </a:lnTo>
                  <a:lnTo>
                    <a:pt x="186" y="248"/>
                  </a:lnTo>
                  <a:lnTo>
                    <a:pt x="248" y="124"/>
                  </a:lnTo>
                  <a:lnTo>
                    <a:pt x="434" y="1"/>
                  </a:lnTo>
                  <a:lnTo>
                    <a:pt x="557" y="1"/>
                  </a:lnTo>
                  <a:lnTo>
                    <a:pt x="743" y="1"/>
                  </a:lnTo>
                </a:path>
              </a:pathLst>
            </a:custGeom>
            <a:solidFill>
              <a:srgbClr val="000000"/>
            </a:solidFill>
            <a:ln w="6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4" name="Google Shape;2574;p50"/>
            <p:cNvSpPr/>
            <p:nvPr/>
          </p:nvSpPr>
          <p:spPr>
            <a:xfrm>
              <a:off x="9910755" y="16535"/>
              <a:ext cx="67128" cy="53313"/>
            </a:xfrm>
            <a:custGeom>
              <a:avLst/>
              <a:gdLst/>
              <a:ahLst/>
              <a:cxnLst/>
              <a:rect l="l" t="t" r="r" b="b"/>
              <a:pathLst>
                <a:path w="2104" h="1671" fill="none" extrusionOk="0">
                  <a:moveTo>
                    <a:pt x="1" y="1671"/>
                  </a:moveTo>
                  <a:lnTo>
                    <a:pt x="1" y="1671"/>
                  </a:lnTo>
                  <a:lnTo>
                    <a:pt x="310" y="1547"/>
                  </a:lnTo>
                  <a:lnTo>
                    <a:pt x="619" y="1423"/>
                  </a:lnTo>
                  <a:lnTo>
                    <a:pt x="1238" y="1052"/>
                  </a:lnTo>
                  <a:lnTo>
                    <a:pt x="1733" y="557"/>
                  </a:lnTo>
                  <a:lnTo>
                    <a:pt x="1918" y="310"/>
                  </a:lnTo>
                  <a:lnTo>
                    <a:pt x="2104" y="1"/>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5" name="Google Shape;2575;p50"/>
            <p:cNvSpPr/>
            <p:nvPr/>
          </p:nvSpPr>
          <p:spPr>
            <a:xfrm>
              <a:off x="9829844" y="-111722"/>
              <a:ext cx="23737" cy="71084"/>
            </a:xfrm>
            <a:custGeom>
              <a:avLst/>
              <a:gdLst/>
              <a:ahLst/>
              <a:cxnLst/>
              <a:rect l="l" t="t" r="r" b="b"/>
              <a:pathLst>
                <a:path w="744" h="2228" extrusionOk="0">
                  <a:moveTo>
                    <a:pt x="248" y="1"/>
                  </a:moveTo>
                  <a:lnTo>
                    <a:pt x="186" y="62"/>
                  </a:lnTo>
                  <a:lnTo>
                    <a:pt x="186" y="124"/>
                  </a:lnTo>
                  <a:lnTo>
                    <a:pt x="310" y="928"/>
                  </a:lnTo>
                  <a:lnTo>
                    <a:pt x="372" y="1114"/>
                  </a:lnTo>
                  <a:lnTo>
                    <a:pt x="372" y="1176"/>
                  </a:lnTo>
                  <a:lnTo>
                    <a:pt x="372" y="1299"/>
                  </a:lnTo>
                  <a:lnTo>
                    <a:pt x="248" y="1361"/>
                  </a:lnTo>
                  <a:lnTo>
                    <a:pt x="125" y="1423"/>
                  </a:lnTo>
                  <a:lnTo>
                    <a:pt x="63" y="1485"/>
                  </a:lnTo>
                  <a:lnTo>
                    <a:pt x="1" y="1547"/>
                  </a:lnTo>
                  <a:lnTo>
                    <a:pt x="1" y="1671"/>
                  </a:lnTo>
                  <a:lnTo>
                    <a:pt x="63" y="1794"/>
                  </a:lnTo>
                  <a:lnTo>
                    <a:pt x="310" y="1980"/>
                  </a:lnTo>
                  <a:lnTo>
                    <a:pt x="619" y="2227"/>
                  </a:lnTo>
                  <a:lnTo>
                    <a:pt x="681" y="2227"/>
                  </a:lnTo>
                  <a:lnTo>
                    <a:pt x="743" y="2165"/>
                  </a:lnTo>
                  <a:lnTo>
                    <a:pt x="743" y="2103"/>
                  </a:lnTo>
                  <a:lnTo>
                    <a:pt x="743" y="2042"/>
                  </a:lnTo>
                  <a:lnTo>
                    <a:pt x="434" y="1856"/>
                  </a:lnTo>
                  <a:lnTo>
                    <a:pt x="310" y="1794"/>
                  </a:lnTo>
                  <a:lnTo>
                    <a:pt x="186" y="1671"/>
                  </a:lnTo>
                  <a:lnTo>
                    <a:pt x="186" y="1609"/>
                  </a:lnTo>
                  <a:lnTo>
                    <a:pt x="310" y="1547"/>
                  </a:lnTo>
                  <a:lnTo>
                    <a:pt x="434" y="1485"/>
                  </a:lnTo>
                  <a:lnTo>
                    <a:pt x="496" y="1423"/>
                  </a:lnTo>
                  <a:lnTo>
                    <a:pt x="558" y="1299"/>
                  </a:lnTo>
                  <a:lnTo>
                    <a:pt x="558" y="1176"/>
                  </a:lnTo>
                  <a:lnTo>
                    <a:pt x="496" y="805"/>
                  </a:lnTo>
                  <a:lnTo>
                    <a:pt x="372" y="62"/>
                  </a:lnTo>
                  <a:lnTo>
                    <a:pt x="31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6" name="Google Shape;2576;p50"/>
            <p:cNvSpPr/>
            <p:nvPr/>
          </p:nvSpPr>
          <p:spPr>
            <a:xfrm>
              <a:off x="9618700" y="-382050"/>
              <a:ext cx="430239" cy="280222"/>
            </a:xfrm>
            <a:custGeom>
              <a:avLst/>
              <a:gdLst/>
              <a:ahLst/>
              <a:cxnLst/>
              <a:rect l="l" t="t" r="r" b="b"/>
              <a:pathLst>
                <a:path w="13485" h="8783" extrusionOk="0">
                  <a:moveTo>
                    <a:pt x="5939" y="0"/>
                  </a:moveTo>
                  <a:lnTo>
                    <a:pt x="5320" y="62"/>
                  </a:lnTo>
                  <a:lnTo>
                    <a:pt x="4702" y="247"/>
                  </a:lnTo>
                  <a:lnTo>
                    <a:pt x="4145" y="619"/>
                  </a:lnTo>
                  <a:lnTo>
                    <a:pt x="3898" y="804"/>
                  </a:lnTo>
                  <a:lnTo>
                    <a:pt x="3712" y="990"/>
                  </a:lnTo>
                  <a:lnTo>
                    <a:pt x="3465" y="1299"/>
                  </a:lnTo>
                  <a:lnTo>
                    <a:pt x="3341" y="1546"/>
                  </a:lnTo>
                  <a:lnTo>
                    <a:pt x="3217" y="1856"/>
                  </a:lnTo>
                  <a:lnTo>
                    <a:pt x="3032" y="2165"/>
                  </a:lnTo>
                  <a:lnTo>
                    <a:pt x="2846" y="2350"/>
                  </a:lnTo>
                  <a:lnTo>
                    <a:pt x="2537" y="2474"/>
                  </a:lnTo>
                  <a:lnTo>
                    <a:pt x="1980" y="2660"/>
                  </a:lnTo>
                  <a:lnTo>
                    <a:pt x="1362" y="2907"/>
                  </a:lnTo>
                  <a:lnTo>
                    <a:pt x="867" y="3278"/>
                  </a:lnTo>
                  <a:lnTo>
                    <a:pt x="619" y="3464"/>
                  </a:lnTo>
                  <a:lnTo>
                    <a:pt x="434" y="3711"/>
                  </a:lnTo>
                  <a:lnTo>
                    <a:pt x="248" y="3958"/>
                  </a:lnTo>
                  <a:lnTo>
                    <a:pt x="125" y="4268"/>
                  </a:lnTo>
                  <a:lnTo>
                    <a:pt x="63" y="4577"/>
                  </a:lnTo>
                  <a:lnTo>
                    <a:pt x="1" y="4886"/>
                  </a:lnTo>
                  <a:lnTo>
                    <a:pt x="63" y="5257"/>
                  </a:lnTo>
                  <a:lnTo>
                    <a:pt x="125" y="5567"/>
                  </a:lnTo>
                  <a:lnTo>
                    <a:pt x="310" y="5814"/>
                  </a:lnTo>
                  <a:lnTo>
                    <a:pt x="496" y="6061"/>
                  </a:lnTo>
                  <a:lnTo>
                    <a:pt x="681" y="6309"/>
                  </a:lnTo>
                  <a:lnTo>
                    <a:pt x="991" y="6432"/>
                  </a:lnTo>
                  <a:lnTo>
                    <a:pt x="1485" y="6556"/>
                  </a:lnTo>
                  <a:lnTo>
                    <a:pt x="1733" y="6680"/>
                  </a:lnTo>
                  <a:lnTo>
                    <a:pt x="1918" y="6865"/>
                  </a:lnTo>
                  <a:lnTo>
                    <a:pt x="1980" y="7051"/>
                  </a:lnTo>
                  <a:lnTo>
                    <a:pt x="1980" y="7237"/>
                  </a:lnTo>
                  <a:lnTo>
                    <a:pt x="1980" y="7546"/>
                  </a:lnTo>
                  <a:lnTo>
                    <a:pt x="2042" y="7917"/>
                  </a:lnTo>
                  <a:lnTo>
                    <a:pt x="2166" y="8164"/>
                  </a:lnTo>
                  <a:lnTo>
                    <a:pt x="2351" y="8412"/>
                  </a:lnTo>
                  <a:lnTo>
                    <a:pt x="2599" y="8659"/>
                  </a:lnTo>
                  <a:lnTo>
                    <a:pt x="2846" y="8783"/>
                  </a:lnTo>
                  <a:lnTo>
                    <a:pt x="3465" y="8783"/>
                  </a:lnTo>
                  <a:lnTo>
                    <a:pt x="3774" y="8659"/>
                  </a:lnTo>
                  <a:lnTo>
                    <a:pt x="3588" y="8164"/>
                  </a:lnTo>
                  <a:lnTo>
                    <a:pt x="3526" y="7793"/>
                  </a:lnTo>
                  <a:lnTo>
                    <a:pt x="3403" y="7113"/>
                  </a:lnTo>
                  <a:lnTo>
                    <a:pt x="3341" y="6742"/>
                  </a:lnTo>
                  <a:lnTo>
                    <a:pt x="3341" y="6432"/>
                  </a:lnTo>
                  <a:lnTo>
                    <a:pt x="3465" y="6185"/>
                  </a:lnTo>
                  <a:lnTo>
                    <a:pt x="4207" y="6185"/>
                  </a:lnTo>
                  <a:lnTo>
                    <a:pt x="4640" y="6123"/>
                  </a:lnTo>
                  <a:lnTo>
                    <a:pt x="5073" y="6000"/>
                  </a:lnTo>
                  <a:lnTo>
                    <a:pt x="5444" y="5814"/>
                  </a:lnTo>
                  <a:lnTo>
                    <a:pt x="5753" y="5567"/>
                  </a:lnTo>
                  <a:lnTo>
                    <a:pt x="6000" y="5319"/>
                  </a:lnTo>
                  <a:lnTo>
                    <a:pt x="6433" y="4824"/>
                  </a:lnTo>
                  <a:lnTo>
                    <a:pt x="6619" y="4577"/>
                  </a:lnTo>
                  <a:lnTo>
                    <a:pt x="6866" y="4391"/>
                  </a:lnTo>
                  <a:lnTo>
                    <a:pt x="7485" y="4082"/>
                  </a:lnTo>
                  <a:lnTo>
                    <a:pt x="7856" y="4020"/>
                  </a:lnTo>
                  <a:lnTo>
                    <a:pt x="8227" y="3958"/>
                  </a:lnTo>
                  <a:lnTo>
                    <a:pt x="8598" y="4020"/>
                  </a:lnTo>
                  <a:lnTo>
                    <a:pt x="8907" y="4082"/>
                  </a:lnTo>
                  <a:lnTo>
                    <a:pt x="9217" y="4268"/>
                  </a:lnTo>
                  <a:lnTo>
                    <a:pt x="9464" y="4515"/>
                  </a:lnTo>
                  <a:lnTo>
                    <a:pt x="9711" y="4824"/>
                  </a:lnTo>
                  <a:lnTo>
                    <a:pt x="9897" y="5134"/>
                  </a:lnTo>
                  <a:lnTo>
                    <a:pt x="10268" y="5938"/>
                  </a:lnTo>
                  <a:lnTo>
                    <a:pt x="10516" y="6804"/>
                  </a:lnTo>
                  <a:lnTo>
                    <a:pt x="10763" y="7608"/>
                  </a:lnTo>
                  <a:lnTo>
                    <a:pt x="11010" y="8164"/>
                  </a:lnTo>
                  <a:lnTo>
                    <a:pt x="11072" y="8288"/>
                  </a:lnTo>
                  <a:lnTo>
                    <a:pt x="11196" y="8474"/>
                  </a:lnTo>
                  <a:lnTo>
                    <a:pt x="11320" y="8535"/>
                  </a:lnTo>
                  <a:lnTo>
                    <a:pt x="11443" y="8597"/>
                  </a:lnTo>
                  <a:lnTo>
                    <a:pt x="11567" y="8597"/>
                  </a:lnTo>
                  <a:lnTo>
                    <a:pt x="11753" y="8535"/>
                  </a:lnTo>
                  <a:lnTo>
                    <a:pt x="11876" y="8535"/>
                  </a:lnTo>
                  <a:lnTo>
                    <a:pt x="11938" y="8350"/>
                  </a:lnTo>
                  <a:lnTo>
                    <a:pt x="12000" y="8102"/>
                  </a:lnTo>
                  <a:lnTo>
                    <a:pt x="12000" y="7669"/>
                  </a:lnTo>
                  <a:lnTo>
                    <a:pt x="12062" y="7484"/>
                  </a:lnTo>
                  <a:lnTo>
                    <a:pt x="12124" y="7298"/>
                  </a:lnTo>
                  <a:lnTo>
                    <a:pt x="12309" y="7175"/>
                  </a:lnTo>
                  <a:lnTo>
                    <a:pt x="12495" y="7051"/>
                  </a:lnTo>
                  <a:lnTo>
                    <a:pt x="12804" y="6927"/>
                  </a:lnTo>
                  <a:lnTo>
                    <a:pt x="13175" y="6865"/>
                  </a:lnTo>
                  <a:lnTo>
                    <a:pt x="13299" y="5876"/>
                  </a:lnTo>
                  <a:lnTo>
                    <a:pt x="13299" y="5628"/>
                  </a:lnTo>
                  <a:lnTo>
                    <a:pt x="13422" y="5257"/>
                  </a:lnTo>
                  <a:lnTo>
                    <a:pt x="13484" y="4639"/>
                  </a:lnTo>
                  <a:lnTo>
                    <a:pt x="13484" y="4020"/>
                  </a:lnTo>
                  <a:lnTo>
                    <a:pt x="13422" y="3402"/>
                  </a:lnTo>
                  <a:lnTo>
                    <a:pt x="13237" y="2783"/>
                  </a:lnTo>
                  <a:lnTo>
                    <a:pt x="12990" y="2288"/>
                  </a:lnTo>
                  <a:lnTo>
                    <a:pt x="12618" y="1856"/>
                  </a:lnTo>
                  <a:lnTo>
                    <a:pt x="12185" y="1484"/>
                  </a:lnTo>
                  <a:lnTo>
                    <a:pt x="11691" y="1237"/>
                  </a:lnTo>
                  <a:lnTo>
                    <a:pt x="11134" y="1237"/>
                  </a:lnTo>
                  <a:lnTo>
                    <a:pt x="10577" y="1361"/>
                  </a:lnTo>
                  <a:lnTo>
                    <a:pt x="9835" y="1608"/>
                  </a:lnTo>
                  <a:lnTo>
                    <a:pt x="9155" y="1051"/>
                  </a:lnTo>
                  <a:lnTo>
                    <a:pt x="8474" y="619"/>
                  </a:lnTo>
                  <a:lnTo>
                    <a:pt x="8165" y="433"/>
                  </a:lnTo>
                  <a:lnTo>
                    <a:pt x="7856" y="309"/>
                  </a:lnTo>
                  <a:lnTo>
                    <a:pt x="7237" y="124"/>
                  </a:lnTo>
                  <a:lnTo>
                    <a:pt x="6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7" name="Google Shape;2577;p50"/>
            <p:cNvSpPr/>
            <p:nvPr/>
          </p:nvSpPr>
          <p:spPr>
            <a:xfrm>
              <a:off x="9873267" y="-60419"/>
              <a:ext cx="31618" cy="43455"/>
            </a:xfrm>
            <a:custGeom>
              <a:avLst/>
              <a:gdLst/>
              <a:ahLst/>
              <a:cxnLst/>
              <a:rect l="l" t="t" r="r" b="b"/>
              <a:pathLst>
                <a:path w="991" h="1362" extrusionOk="0">
                  <a:moveTo>
                    <a:pt x="867" y="1"/>
                  </a:moveTo>
                  <a:lnTo>
                    <a:pt x="805" y="63"/>
                  </a:lnTo>
                  <a:lnTo>
                    <a:pt x="805" y="124"/>
                  </a:lnTo>
                  <a:lnTo>
                    <a:pt x="805" y="310"/>
                  </a:lnTo>
                  <a:lnTo>
                    <a:pt x="805" y="495"/>
                  </a:lnTo>
                  <a:lnTo>
                    <a:pt x="619" y="805"/>
                  </a:lnTo>
                  <a:lnTo>
                    <a:pt x="372" y="1052"/>
                  </a:lnTo>
                  <a:lnTo>
                    <a:pt x="62" y="1176"/>
                  </a:lnTo>
                  <a:lnTo>
                    <a:pt x="1" y="1238"/>
                  </a:lnTo>
                  <a:lnTo>
                    <a:pt x="1" y="1300"/>
                  </a:lnTo>
                  <a:lnTo>
                    <a:pt x="62" y="1361"/>
                  </a:lnTo>
                  <a:lnTo>
                    <a:pt x="124" y="1361"/>
                  </a:lnTo>
                  <a:lnTo>
                    <a:pt x="310" y="1300"/>
                  </a:lnTo>
                  <a:lnTo>
                    <a:pt x="495" y="1176"/>
                  </a:lnTo>
                  <a:lnTo>
                    <a:pt x="681" y="1052"/>
                  </a:lnTo>
                  <a:lnTo>
                    <a:pt x="805" y="928"/>
                  </a:lnTo>
                  <a:lnTo>
                    <a:pt x="928" y="743"/>
                  </a:lnTo>
                  <a:lnTo>
                    <a:pt x="990" y="495"/>
                  </a:lnTo>
                  <a:lnTo>
                    <a:pt x="990" y="310"/>
                  </a:lnTo>
                  <a:lnTo>
                    <a:pt x="990" y="63"/>
                  </a:lnTo>
                  <a:lnTo>
                    <a:pt x="928"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8" name="Google Shape;2578;p50"/>
            <p:cNvSpPr/>
            <p:nvPr/>
          </p:nvSpPr>
          <p:spPr>
            <a:xfrm>
              <a:off x="9433206" y="67838"/>
              <a:ext cx="268417" cy="252624"/>
            </a:xfrm>
            <a:custGeom>
              <a:avLst/>
              <a:gdLst/>
              <a:ahLst/>
              <a:cxnLst/>
              <a:rect l="l" t="t" r="r" b="b"/>
              <a:pathLst>
                <a:path w="8413" h="7918" extrusionOk="0">
                  <a:moveTo>
                    <a:pt x="3217" y="1"/>
                  </a:moveTo>
                  <a:lnTo>
                    <a:pt x="2908" y="63"/>
                  </a:lnTo>
                  <a:lnTo>
                    <a:pt x="2228" y="248"/>
                  </a:lnTo>
                  <a:lnTo>
                    <a:pt x="1609" y="496"/>
                  </a:lnTo>
                  <a:lnTo>
                    <a:pt x="929" y="867"/>
                  </a:lnTo>
                  <a:lnTo>
                    <a:pt x="558" y="1114"/>
                  </a:lnTo>
                  <a:lnTo>
                    <a:pt x="310" y="1362"/>
                  </a:lnTo>
                  <a:lnTo>
                    <a:pt x="125" y="1609"/>
                  </a:lnTo>
                  <a:lnTo>
                    <a:pt x="1" y="1918"/>
                  </a:lnTo>
                  <a:lnTo>
                    <a:pt x="1" y="2166"/>
                  </a:lnTo>
                  <a:lnTo>
                    <a:pt x="63" y="2475"/>
                  </a:lnTo>
                  <a:lnTo>
                    <a:pt x="2351" y="2228"/>
                  </a:lnTo>
                  <a:lnTo>
                    <a:pt x="3217" y="2661"/>
                  </a:lnTo>
                  <a:lnTo>
                    <a:pt x="3959" y="4392"/>
                  </a:lnTo>
                  <a:lnTo>
                    <a:pt x="6372" y="7918"/>
                  </a:lnTo>
                  <a:lnTo>
                    <a:pt x="8413" y="4825"/>
                  </a:lnTo>
                  <a:lnTo>
                    <a:pt x="7918" y="3959"/>
                  </a:lnTo>
                  <a:lnTo>
                    <a:pt x="7423" y="3217"/>
                  </a:lnTo>
                  <a:lnTo>
                    <a:pt x="6866" y="2599"/>
                  </a:lnTo>
                  <a:lnTo>
                    <a:pt x="6310" y="1980"/>
                  </a:lnTo>
                  <a:lnTo>
                    <a:pt x="5258" y="1114"/>
                  </a:lnTo>
                  <a:lnTo>
                    <a:pt x="4949" y="681"/>
                  </a:lnTo>
                  <a:lnTo>
                    <a:pt x="4702" y="496"/>
                  </a:lnTo>
                  <a:lnTo>
                    <a:pt x="4454" y="372"/>
                  </a:lnTo>
                  <a:lnTo>
                    <a:pt x="4207" y="248"/>
                  </a:lnTo>
                  <a:lnTo>
                    <a:pt x="3898" y="125"/>
                  </a:lnTo>
                  <a:lnTo>
                    <a:pt x="352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79" name="Google Shape;2579;p50"/>
            <p:cNvSpPr/>
            <p:nvPr/>
          </p:nvSpPr>
          <p:spPr>
            <a:xfrm>
              <a:off x="9433206" y="67838"/>
              <a:ext cx="268417" cy="252624"/>
            </a:xfrm>
            <a:custGeom>
              <a:avLst/>
              <a:gdLst/>
              <a:ahLst/>
              <a:cxnLst/>
              <a:rect l="l" t="t" r="r" b="b"/>
              <a:pathLst>
                <a:path w="8413" h="7918" fill="none" extrusionOk="0">
                  <a:moveTo>
                    <a:pt x="63" y="2475"/>
                  </a:moveTo>
                  <a:lnTo>
                    <a:pt x="63" y="2475"/>
                  </a:lnTo>
                  <a:lnTo>
                    <a:pt x="1" y="2166"/>
                  </a:lnTo>
                  <a:lnTo>
                    <a:pt x="1" y="1918"/>
                  </a:lnTo>
                  <a:lnTo>
                    <a:pt x="125" y="1609"/>
                  </a:lnTo>
                  <a:lnTo>
                    <a:pt x="310" y="1362"/>
                  </a:lnTo>
                  <a:lnTo>
                    <a:pt x="310" y="1362"/>
                  </a:lnTo>
                  <a:lnTo>
                    <a:pt x="558" y="1114"/>
                  </a:lnTo>
                  <a:lnTo>
                    <a:pt x="929" y="867"/>
                  </a:lnTo>
                  <a:lnTo>
                    <a:pt x="1609" y="496"/>
                  </a:lnTo>
                  <a:lnTo>
                    <a:pt x="1609" y="496"/>
                  </a:lnTo>
                  <a:lnTo>
                    <a:pt x="2228" y="248"/>
                  </a:lnTo>
                  <a:lnTo>
                    <a:pt x="2908" y="63"/>
                  </a:lnTo>
                  <a:lnTo>
                    <a:pt x="2908" y="63"/>
                  </a:lnTo>
                  <a:lnTo>
                    <a:pt x="3217" y="1"/>
                  </a:lnTo>
                  <a:lnTo>
                    <a:pt x="3526" y="1"/>
                  </a:lnTo>
                  <a:lnTo>
                    <a:pt x="3898" y="125"/>
                  </a:lnTo>
                  <a:lnTo>
                    <a:pt x="4207" y="248"/>
                  </a:lnTo>
                  <a:lnTo>
                    <a:pt x="4207" y="248"/>
                  </a:lnTo>
                  <a:lnTo>
                    <a:pt x="4454" y="372"/>
                  </a:lnTo>
                  <a:lnTo>
                    <a:pt x="4702" y="496"/>
                  </a:lnTo>
                  <a:lnTo>
                    <a:pt x="4949" y="681"/>
                  </a:lnTo>
                  <a:lnTo>
                    <a:pt x="5258" y="1114"/>
                  </a:lnTo>
                  <a:lnTo>
                    <a:pt x="6310" y="1980"/>
                  </a:lnTo>
                  <a:lnTo>
                    <a:pt x="6310" y="1980"/>
                  </a:lnTo>
                  <a:lnTo>
                    <a:pt x="6866" y="2599"/>
                  </a:lnTo>
                  <a:lnTo>
                    <a:pt x="7423" y="3217"/>
                  </a:lnTo>
                  <a:lnTo>
                    <a:pt x="7918" y="3959"/>
                  </a:lnTo>
                  <a:lnTo>
                    <a:pt x="8413" y="4825"/>
                  </a:lnTo>
                  <a:lnTo>
                    <a:pt x="6372" y="7918"/>
                  </a:lnTo>
                  <a:lnTo>
                    <a:pt x="3959" y="4392"/>
                  </a:lnTo>
                  <a:lnTo>
                    <a:pt x="3217" y="2661"/>
                  </a:lnTo>
                  <a:lnTo>
                    <a:pt x="2351" y="2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0" name="Google Shape;2580;p50"/>
            <p:cNvSpPr/>
            <p:nvPr/>
          </p:nvSpPr>
          <p:spPr>
            <a:xfrm>
              <a:off x="9301025" y="-60419"/>
              <a:ext cx="426251" cy="412468"/>
            </a:xfrm>
            <a:custGeom>
              <a:avLst/>
              <a:gdLst/>
              <a:ahLst/>
              <a:cxnLst/>
              <a:rect l="l" t="t" r="r" b="b"/>
              <a:pathLst>
                <a:path w="13360" h="12928" extrusionOk="0">
                  <a:moveTo>
                    <a:pt x="10453" y="1"/>
                  </a:moveTo>
                  <a:lnTo>
                    <a:pt x="742" y="9773"/>
                  </a:lnTo>
                  <a:lnTo>
                    <a:pt x="0" y="12927"/>
                  </a:lnTo>
                  <a:lnTo>
                    <a:pt x="3340" y="12494"/>
                  </a:lnTo>
                  <a:lnTo>
                    <a:pt x="13360" y="2722"/>
                  </a:lnTo>
                  <a:lnTo>
                    <a:pt x="10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1" name="Google Shape;2581;p50"/>
            <p:cNvSpPr/>
            <p:nvPr/>
          </p:nvSpPr>
          <p:spPr>
            <a:xfrm>
              <a:off x="9352328" y="-30812"/>
              <a:ext cx="343394" cy="339437"/>
            </a:xfrm>
            <a:custGeom>
              <a:avLst/>
              <a:gdLst/>
              <a:ahLst/>
              <a:cxnLst/>
              <a:rect l="l" t="t" r="r" b="b"/>
              <a:pathLst>
                <a:path w="10763" h="10639" extrusionOk="0">
                  <a:moveTo>
                    <a:pt x="9896" y="0"/>
                  </a:moveTo>
                  <a:lnTo>
                    <a:pt x="0" y="9773"/>
                  </a:lnTo>
                  <a:lnTo>
                    <a:pt x="804" y="10639"/>
                  </a:lnTo>
                  <a:lnTo>
                    <a:pt x="10762" y="804"/>
                  </a:lnTo>
                  <a:lnTo>
                    <a:pt x="98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2" name="Google Shape;2582;p50"/>
            <p:cNvSpPr/>
            <p:nvPr/>
          </p:nvSpPr>
          <p:spPr>
            <a:xfrm>
              <a:off x="9352328" y="-30812"/>
              <a:ext cx="343394" cy="339437"/>
            </a:xfrm>
            <a:custGeom>
              <a:avLst/>
              <a:gdLst/>
              <a:ahLst/>
              <a:cxnLst/>
              <a:rect l="l" t="t" r="r" b="b"/>
              <a:pathLst>
                <a:path w="10763" h="10639" fill="none" extrusionOk="0">
                  <a:moveTo>
                    <a:pt x="10762" y="804"/>
                  </a:moveTo>
                  <a:lnTo>
                    <a:pt x="804" y="10639"/>
                  </a:lnTo>
                  <a:lnTo>
                    <a:pt x="0" y="9773"/>
                  </a:lnTo>
                  <a:lnTo>
                    <a:pt x="9896" y="0"/>
                  </a:lnTo>
                  <a:lnTo>
                    <a:pt x="10762" y="8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3" name="Google Shape;2583;p50"/>
            <p:cNvSpPr/>
            <p:nvPr/>
          </p:nvSpPr>
          <p:spPr>
            <a:xfrm>
              <a:off x="9308905" y="251385"/>
              <a:ext cx="98682" cy="96704"/>
            </a:xfrm>
            <a:custGeom>
              <a:avLst/>
              <a:gdLst/>
              <a:ahLst/>
              <a:cxnLst/>
              <a:rect l="l" t="t" r="r" b="b"/>
              <a:pathLst>
                <a:path w="3093" h="3031" extrusionOk="0">
                  <a:moveTo>
                    <a:pt x="495" y="0"/>
                  </a:moveTo>
                  <a:lnTo>
                    <a:pt x="0" y="2041"/>
                  </a:lnTo>
                  <a:lnTo>
                    <a:pt x="928" y="3031"/>
                  </a:lnTo>
                  <a:lnTo>
                    <a:pt x="3093" y="2721"/>
                  </a:lnTo>
                  <a:lnTo>
                    <a:pt x="4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4" name="Google Shape;2584;p50"/>
            <p:cNvSpPr/>
            <p:nvPr/>
          </p:nvSpPr>
          <p:spPr>
            <a:xfrm>
              <a:off x="9301025" y="316502"/>
              <a:ext cx="37520" cy="35542"/>
            </a:xfrm>
            <a:custGeom>
              <a:avLst/>
              <a:gdLst/>
              <a:ahLst/>
              <a:cxnLst/>
              <a:rect l="l" t="t" r="r" b="b"/>
              <a:pathLst>
                <a:path w="1176" h="1114" extrusionOk="0">
                  <a:moveTo>
                    <a:pt x="247" y="0"/>
                  </a:moveTo>
                  <a:lnTo>
                    <a:pt x="0" y="1113"/>
                  </a:lnTo>
                  <a:lnTo>
                    <a:pt x="0" y="1113"/>
                  </a:lnTo>
                  <a:lnTo>
                    <a:pt x="1175" y="990"/>
                  </a:ln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5" name="Google Shape;2585;p50"/>
            <p:cNvSpPr/>
            <p:nvPr/>
          </p:nvSpPr>
          <p:spPr>
            <a:xfrm>
              <a:off x="9632514" y="-68300"/>
              <a:ext cx="100692" cy="96704"/>
            </a:xfrm>
            <a:custGeom>
              <a:avLst/>
              <a:gdLst/>
              <a:ahLst/>
              <a:cxnLst/>
              <a:rect l="l" t="t" r="r" b="b"/>
              <a:pathLst>
                <a:path w="3156" h="3031" extrusionOk="0">
                  <a:moveTo>
                    <a:pt x="867" y="0"/>
                  </a:moveTo>
                  <a:lnTo>
                    <a:pt x="558" y="62"/>
                  </a:lnTo>
                  <a:lnTo>
                    <a:pt x="310" y="186"/>
                  </a:lnTo>
                  <a:lnTo>
                    <a:pt x="1" y="310"/>
                  </a:lnTo>
                  <a:lnTo>
                    <a:pt x="2908" y="3031"/>
                  </a:lnTo>
                  <a:lnTo>
                    <a:pt x="3093" y="2722"/>
                  </a:lnTo>
                  <a:lnTo>
                    <a:pt x="3155" y="2474"/>
                  </a:lnTo>
                  <a:lnTo>
                    <a:pt x="3155" y="2165"/>
                  </a:lnTo>
                  <a:lnTo>
                    <a:pt x="3093" y="1794"/>
                  </a:lnTo>
                  <a:lnTo>
                    <a:pt x="3032" y="1485"/>
                  </a:lnTo>
                  <a:lnTo>
                    <a:pt x="2908" y="1237"/>
                  </a:lnTo>
                  <a:lnTo>
                    <a:pt x="2722" y="928"/>
                  </a:lnTo>
                  <a:lnTo>
                    <a:pt x="2475" y="742"/>
                  </a:lnTo>
                  <a:lnTo>
                    <a:pt x="2166" y="433"/>
                  </a:lnTo>
                  <a:lnTo>
                    <a:pt x="1856" y="248"/>
                  </a:lnTo>
                  <a:lnTo>
                    <a:pt x="1547" y="124"/>
                  </a:lnTo>
                  <a:lnTo>
                    <a:pt x="1238" y="62"/>
                  </a:lnTo>
                  <a:lnTo>
                    <a:pt x="8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6" name="Google Shape;2586;p50"/>
            <p:cNvSpPr/>
            <p:nvPr/>
          </p:nvSpPr>
          <p:spPr>
            <a:xfrm>
              <a:off x="9488465" y="109282"/>
              <a:ext cx="146061" cy="207255"/>
            </a:xfrm>
            <a:custGeom>
              <a:avLst/>
              <a:gdLst/>
              <a:ahLst/>
              <a:cxnLst/>
              <a:rect l="l" t="t" r="r" b="b"/>
              <a:pathLst>
                <a:path w="4578" h="6496" extrusionOk="0">
                  <a:moveTo>
                    <a:pt x="557" y="1"/>
                  </a:moveTo>
                  <a:lnTo>
                    <a:pt x="310" y="63"/>
                  </a:lnTo>
                  <a:lnTo>
                    <a:pt x="124" y="248"/>
                  </a:lnTo>
                  <a:lnTo>
                    <a:pt x="1" y="496"/>
                  </a:lnTo>
                  <a:lnTo>
                    <a:pt x="1" y="805"/>
                  </a:lnTo>
                  <a:lnTo>
                    <a:pt x="63" y="1052"/>
                  </a:lnTo>
                  <a:lnTo>
                    <a:pt x="124" y="1300"/>
                  </a:lnTo>
                  <a:lnTo>
                    <a:pt x="496" y="1794"/>
                  </a:lnTo>
                  <a:lnTo>
                    <a:pt x="867" y="2227"/>
                  </a:lnTo>
                  <a:lnTo>
                    <a:pt x="1052" y="2413"/>
                  </a:lnTo>
                  <a:lnTo>
                    <a:pt x="1176" y="2660"/>
                  </a:lnTo>
                  <a:lnTo>
                    <a:pt x="1300" y="2970"/>
                  </a:lnTo>
                  <a:lnTo>
                    <a:pt x="1362" y="3341"/>
                  </a:lnTo>
                  <a:lnTo>
                    <a:pt x="1485" y="4083"/>
                  </a:lnTo>
                  <a:lnTo>
                    <a:pt x="1671" y="4516"/>
                  </a:lnTo>
                  <a:lnTo>
                    <a:pt x="1980" y="4949"/>
                  </a:lnTo>
                  <a:lnTo>
                    <a:pt x="2351" y="5320"/>
                  </a:lnTo>
                  <a:lnTo>
                    <a:pt x="2722" y="5629"/>
                  </a:lnTo>
                  <a:lnTo>
                    <a:pt x="3155" y="5877"/>
                  </a:lnTo>
                  <a:lnTo>
                    <a:pt x="3650" y="6124"/>
                  </a:lnTo>
                  <a:lnTo>
                    <a:pt x="4578" y="6495"/>
                  </a:lnTo>
                  <a:lnTo>
                    <a:pt x="4578" y="6495"/>
                  </a:lnTo>
                  <a:lnTo>
                    <a:pt x="3897" y="2722"/>
                  </a:lnTo>
                  <a:lnTo>
                    <a:pt x="3341" y="1918"/>
                  </a:lnTo>
                  <a:lnTo>
                    <a:pt x="2660" y="1238"/>
                  </a:lnTo>
                  <a:lnTo>
                    <a:pt x="1918" y="619"/>
                  </a:lnTo>
                  <a:lnTo>
                    <a:pt x="1114" y="125"/>
                  </a:lnTo>
                  <a:lnTo>
                    <a:pt x="86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7" name="Google Shape;2587;p50"/>
            <p:cNvSpPr/>
            <p:nvPr/>
          </p:nvSpPr>
          <p:spPr>
            <a:xfrm>
              <a:off x="9488465" y="109282"/>
              <a:ext cx="146061" cy="207255"/>
            </a:xfrm>
            <a:custGeom>
              <a:avLst/>
              <a:gdLst/>
              <a:ahLst/>
              <a:cxnLst/>
              <a:rect l="l" t="t" r="r" b="b"/>
              <a:pathLst>
                <a:path w="4578" h="6496" fill="none" extrusionOk="0">
                  <a:moveTo>
                    <a:pt x="3897" y="2722"/>
                  </a:moveTo>
                  <a:lnTo>
                    <a:pt x="3897" y="2722"/>
                  </a:lnTo>
                  <a:lnTo>
                    <a:pt x="3341" y="1918"/>
                  </a:lnTo>
                  <a:lnTo>
                    <a:pt x="2660" y="1238"/>
                  </a:lnTo>
                  <a:lnTo>
                    <a:pt x="1918" y="619"/>
                  </a:lnTo>
                  <a:lnTo>
                    <a:pt x="1114" y="125"/>
                  </a:lnTo>
                  <a:lnTo>
                    <a:pt x="1114" y="125"/>
                  </a:lnTo>
                  <a:lnTo>
                    <a:pt x="867" y="1"/>
                  </a:lnTo>
                  <a:lnTo>
                    <a:pt x="557" y="1"/>
                  </a:lnTo>
                  <a:lnTo>
                    <a:pt x="557" y="1"/>
                  </a:lnTo>
                  <a:lnTo>
                    <a:pt x="310" y="63"/>
                  </a:lnTo>
                  <a:lnTo>
                    <a:pt x="124" y="248"/>
                  </a:lnTo>
                  <a:lnTo>
                    <a:pt x="1" y="496"/>
                  </a:lnTo>
                  <a:lnTo>
                    <a:pt x="1" y="805"/>
                  </a:lnTo>
                  <a:lnTo>
                    <a:pt x="1" y="805"/>
                  </a:lnTo>
                  <a:lnTo>
                    <a:pt x="63" y="1052"/>
                  </a:lnTo>
                  <a:lnTo>
                    <a:pt x="124" y="1300"/>
                  </a:lnTo>
                  <a:lnTo>
                    <a:pt x="496" y="1794"/>
                  </a:lnTo>
                  <a:lnTo>
                    <a:pt x="496" y="1794"/>
                  </a:lnTo>
                  <a:lnTo>
                    <a:pt x="867" y="2227"/>
                  </a:lnTo>
                  <a:lnTo>
                    <a:pt x="1052" y="2413"/>
                  </a:lnTo>
                  <a:lnTo>
                    <a:pt x="1176" y="2660"/>
                  </a:lnTo>
                  <a:lnTo>
                    <a:pt x="1176" y="2660"/>
                  </a:lnTo>
                  <a:lnTo>
                    <a:pt x="1300" y="2970"/>
                  </a:lnTo>
                  <a:lnTo>
                    <a:pt x="1362" y="3341"/>
                  </a:lnTo>
                  <a:lnTo>
                    <a:pt x="1485" y="4083"/>
                  </a:lnTo>
                  <a:lnTo>
                    <a:pt x="1485" y="4083"/>
                  </a:lnTo>
                  <a:lnTo>
                    <a:pt x="1671" y="4516"/>
                  </a:lnTo>
                  <a:lnTo>
                    <a:pt x="1980" y="4949"/>
                  </a:lnTo>
                  <a:lnTo>
                    <a:pt x="2351" y="5320"/>
                  </a:lnTo>
                  <a:lnTo>
                    <a:pt x="2722" y="5629"/>
                  </a:lnTo>
                  <a:lnTo>
                    <a:pt x="2722" y="5629"/>
                  </a:lnTo>
                  <a:lnTo>
                    <a:pt x="3155" y="5877"/>
                  </a:lnTo>
                  <a:lnTo>
                    <a:pt x="3650" y="6124"/>
                  </a:lnTo>
                  <a:lnTo>
                    <a:pt x="4578" y="64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8" name="Google Shape;2588;p50"/>
            <p:cNvSpPr/>
            <p:nvPr/>
          </p:nvSpPr>
          <p:spPr>
            <a:xfrm>
              <a:off x="9741054" y="679577"/>
              <a:ext cx="901859" cy="682799"/>
            </a:xfrm>
            <a:custGeom>
              <a:avLst/>
              <a:gdLst/>
              <a:ahLst/>
              <a:cxnLst/>
              <a:rect l="l" t="t" r="r" b="b"/>
              <a:pathLst>
                <a:path w="28267" h="21401" extrusionOk="0">
                  <a:moveTo>
                    <a:pt x="17010" y="1"/>
                  </a:moveTo>
                  <a:lnTo>
                    <a:pt x="15896" y="805"/>
                  </a:lnTo>
                  <a:lnTo>
                    <a:pt x="14226" y="1918"/>
                  </a:lnTo>
                  <a:lnTo>
                    <a:pt x="9773" y="4825"/>
                  </a:lnTo>
                  <a:lnTo>
                    <a:pt x="7423" y="6433"/>
                  </a:lnTo>
                  <a:lnTo>
                    <a:pt x="5134" y="8103"/>
                  </a:lnTo>
                  <a:lnTo>
                    <a:pt x="3155" y="9649"/>
                  </a:lnTo>
                  <a:lnTo>
                    <a:pt x="2351" y="10392"/>
                  </a:lnTo>
                  <a:lnTo>
                    <a:pt x="1671" y="11072"/>
                  </a:lnTo>
                  <a:lnTo>
                    <a:pt x="1176" y="11629"/>
                  </a:lnTo>
                  <a:lnTo>
                    <a:pt x="805" y="12309"/>
                  </a:lnTo>
                  <a:lnTo>
                    <a:pt x="495" y="13051"/>
                  </a:lnTo>
                  <a:lnTo>
                    <a:pt x="248" y="13855"/>
                  </a:lnTo>
                  <a:lnTo>
                    <a:pt x="63" y="14721"/>
                  </a:lnTo>
                  <a:lnTo>
                    <a:pt x="1" y="15587"/>
                  </a:lnTo>
                  <a:lnTo>
                    <a:pt x="63" y="16453"/>
                  </a:lnTo>
                  <a:lnTo>
                    <a:pt x="186" y="17319"/>
                  </a:lnTo>
                  <a:lnTo>
                    <a:pt x="434" y="18123"/>
                  </a:lnTo>
                  <a:lnTo>
                    <a:pt x="805" y="18927"/>
                  </a:lnTo>
                  <a:lnTo>
                    <a:pt x="1238" y="19607"/>
                  </a:lnTo>
                  <a:lnTo>
                    <a:pt x="1547" y="19917"/>
                  </a:lnTo>
                  <a:lnTo>
                    <a:pt x="1856" y="20226"/>
                  </a:lnTo>
                  <a:lnTo>
                    <a:pt x="2227" y="20473"/>
                  </a:lnTo>
                  <a:lnTo>
                    <a:pt x="2598" y="20721"/>
                  </a:lnTo>
                  <a:lnTo>
                    <a:pt x="3031" y="20968"/>
                  </a:lnTo>
                  <a:lnTo>
                    <a:pt x="3464" y="21092"/>
                  </a:lnTo>
                  <a:lnTo>
                    <a:pt x="3959" y="21277"/>
                  </a:lnTo>
                  <a:lnTo>
                    <a:pt x="4454" y="21339"/>
                  </a:lnTo>
                  <a:lnTo>
                    <a:pt x="5011" y="21401"/>
                  </a:lnTo>
                  <a:lnTo>
                    <a:pt x="5629" y="21401"/>
                  </a:lnTo>
                  <a:lnTo>
                    <a:pt x="18803" y="21215"/>
                  </a:lnTo>
                  <a:lnTo>
                    <a:pt x="28266" y="21030"/>
                  </a:lnTo>
                  <a:lnTo>
                    <a:pt x="27524" y="11072"/>
                  </a:lnTo>
                  <a:lnTo>
                    <a:pt x="15587" y="12000"/>
                  </a:lnTo>
                  <a:lnTo>
                    <a:pt x="26225" y="5258"/>
                  </a:lnTo>
                  <a:lnTo>
                    <a:pt x="19236" y="372"/>
                  </a:lnTo>
                  <a:lnTo>
                    <a:pt x="18185" y="124"/>
                  </a:lnTo>
                  <a:lnTo>
                    <a:pt x="17442"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89" name="Google Shape;2589;p50"/>
            <p:cNvSpPr/>
            <p:nvPr/>
          </p:nvSpPr>
          <p:spPr>
            <a:xfrm>
              <a:off x="9604885" y="1129497"/>
              <a:ext cx="471684" cy="242765"/>
            </a:xfrm>
            <a:custGeom>
              <a:avLst/>
              <a:gdLst/>
              <a:ahLst/>
              <a:cxnLst/>
              <a:rect l="l" t="t" r="r" b="b"/>
              <a:pathLst>
                <a:path w="14784" h="7609" extrusionOk="0">
                  <a:moveTo>
                    <a:pt x="12557" y="1"/>
                  </a:moveTo>
                  <a:lnTo>
                    <a:pt x="3155" y="434"/>
                  </a:lnTo>
                  <a:lnTo>
                    <a:pt x="4454" y="3341"/>
                  </a:lnTo>
                  <a:lnTo>
                    <a:pt x="3712" y="3526"/>
                  </a:lnTo>
                  <a:lnTo>
                    <a:pt x="3032" y="3712"/>
                  </a:lnTo>
                  <a:lnTo>
                    <a:pt x="2413" y="3959"/>
                  </a:lnTo>
                  <a:lnTo>
                    <a:pt x="1918" y="4268"/>
                  </a:lnTo>
                  <a:lnTo>
                    <a:pt x="1485" y="4639"/>
                  </a:lnTo>
                  <a:lnTo>
                    <a:pt x="1114" y="5011"/>
                  </a:lnTo>
                  <a:lnTo>
                    <a:pt x="867" y="5382"/>
                  </a:lnTo>
                  <a:lnTo>
                    <a:pt x="619" y="5753"/>
                  </a:lnTo>
                  <a:lnTo>
                    <a:pt x="248" y="6433"/>
                  </a:lnTo>
                  <a:lnTo>
                    <a:pt x="125" y="7052"/>
                  </a:lnTo>
                  <a:lnTo>
                    <a:pt x="1" y="7423"/>
                  </a:lnTo>
                  <a:lnTo>
                    <a:pt x="1" y="7608"/>
                  </a:lnTo>
                  <a:lnTo>
                    <a:pt x="14783" y="7361"/>
                  </a:lnTo>
                  <a:lnTo>
                    <a:pt x="125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0" name="Google Shape;2590;p50"/>
            <p:cNvSpPr/>
            <p:nvPr/>
          </p:nvSpPr>
          <p:spPr>
            <a:xfrm>
              <a:off x="9399674" y="432922"/>
              <a:ext cx="1221515" cy="745939"/>
            </a:xfrm>
            <a:custGeom>
              <a:avLst/>
              <a:gdLst/>
              <a:ahLst/>
              <a:cxnLst/>
              <a:rect l="l" t="t" r="r" b="b"/>
              <a:pathLst>
                <a:path w="38286" h="23380" extrusionOk="0">
                  <a:moveTo>
                    <a:pt x="6000" y="0"/>
                  </a:moveTo>
                  <a:lnTo>
                    <a:pt x="5072" y="124"/>
                  </a:lnTo>
                  <a:lnTo>
                    <a:pt x="4206" y="371"/>
                  </a:lnTo>
                  <a:lnTo>
                    <a:pt x="3402" y="743"/>
                  </a:lnTo>
                  <a:lnTo>
                    <a:pt x="2660" y="1175"/>
                  </a:lnTo>
                  <a:lnTo>
                    <a:pt x="1980" y="1794"/>
                  </a:lnTo>
                  <a:lnTo>
                    <a:pt x="1423" y="2412"/>
                  </a:lnTo>
                  <a:lnTo>
                    <a:pt x="866" y="3093"/>
                  </a:lnTo>
                  <a:lnTo>
                    <a:pt x="495" y="3897"/>
                  </a:lnTo>
                  <a:lnTo>
                    <a:pt x="186" y="4701"/>
                  </a:lnTo>
                  <a:lnTo>
                    <a:pt x="1" y="5567"/>
                  </a:lnTo>
                  <a:lnTo>
                    <a:pt x="1" y="6433"/>
                  </a:lnTo>
                  <a:lnTo>
                    <a:pt x="62" y="7299"/>
                  </a:lnTo>
                  <a:lnTo>
                    <a:pt x="186" y="7732"/>
                  </a:lnTo>
                  <a:lnTo>
                    <a:pt x="310" y="8165"/>
                  </a:lnTo>
                  <a:lnTo>
                    <a:pt x="619" y="8783"/>
                  </a:lnTo>
                  <a:lnTo>
                    <a:pt x="990" y="9587"/>
                  </a:lnTo>
                  <a:lnTo>
                    <a:pt x="2103" y="11752"/>
                  </a:lnTo>
                  <a:lnTo>
                    <a:pt x="3464" y="14226"/>
                  </a:lnTo>
                  <a:lnTo>
                    <a:pt x="4949" y="16824"/>
                  </a:lnTo>
                  <a:lnTo>
                    <a:pt x="7546" y="21401"/>
                  </a:lnTo>
                  <a:lnTo>
                    <a:pt x="8721" y="23380"/>
                  </a:lnTo>
                  <a:lnTo>
                    <a:pt x="21401" y="23256"/>
                  </a:lnTo>
                  <a:lnTo>
                    <a:pt x="16762" y="14226"/>
                  </a:lnTo>
                  <a:lnTo>
                    <a:pt x="21339" y="15958"/>
                  </a:lnTo>
                  <a:lnTo>
                    <a:pt x="27957" y="18679"/>
                  </a:lnTo>
                  <a:lnTo>
                    <a:pt x="28452" y="18865"/>
                  </a:lnTo>
                  <a:lnTo>
                    <a:pt x="29008" y="19050"/>
                  </a:lnTo>
                  <a:lnTo>
                    <a:pt x="30060" y="19236"/>
                  </a:lnTo>
                  <a:lnTo>
                    <a:pt x="31173" y="19298"/>
                  </a:lnTo>
                  <a:lnTo>
                    <a:pt x="32225" y="19236"/>
                  </a:lnTo>
                  <a:lnTo>
                    <a:pt x="33276" y="18988"/>
                  </a:lnTo>
                  <a:lnTo>
                    <a:pt x="33771" y="18803"/>
                  </a:lnTo>
                  <a:lnTo>
                    <a:pt x="34266" y="18617"/>
                  </a:lnTo>
                  <a:lnTo>
                    <a:pt x="34760" y="18370"/>
                  </a:lnTo>
                  <a:lnTo>
                    <a:pt x="35255" y="18123"/>
                  </a:lnTo>
                  <a:lnTo>
                    <a:pt x="35688" y="17813"/>
                  </a:lnTo>
                  <a:lnTo>
                    <a:pt x="36121" y="17442"/>
                  </a:lnTo>
                  <a:lnTo>
                    <a:pt x="36740" y="16824"/>
                  </a:lnTo>
                  <a:lnTo>
                    <a:pt x="36987" y="16576"/>
                  </a:lnTo>
                  <a:lnTo>
                    <a:pt x="37173" y="16267"/>
                  </a:lnTo>
                  <a:lnTo>
                    <a:pt x="37482" y="15710"/>
                  </a:lnTo>
                  <a:lnTo>
                    <a:pt x="37729" y="15154"/>
                  </a:lnTo>
                  <a:lnTo>
                    <a:pt x="37915" y="14659"/>
                  </a:lnTo>
                  <a:lnTo>
                    <a:pt x="38039" y="14102"/>
                  </a:lnTo>
                  <a:lnTo>
                    <a:pt x="38162" y="13546"/>
                  </a:lnTo>
                  <a:lnTo>
                    <a:pt x="38224" y="13051"/>
                  </a:lnTo>
                  <a:lnTo>
                    <a:pt x="38286" y="11999"/>
                  </a:lnTo>
                  <a:lnTo>
                    <a:pt x="38162" y="11010"/>
                  </a:lnTo>
                  <a:lnTo>
                    <a:pt x="37977" y="10082"/>
                  </a:lnTo>
                  <a:lnTo>
                    <a:pt x="37667" y="9154"/>
                  </a:lnTo>
                  <a:lnTo>
                    <a:pt x="37358" y="8350"/>
                  </a:lnTo>
                  <a:lnTo>
                    <a:pt x="36925" y="7608"/>
                  </a:lnTo>
                  <a:lnTo>
                    <a:pt x="36554" y="6866"/>
                  </a:lnTo>
                  <a:lnTo>
                    <a:pt x="35750" y="5752"/>
                  </a:lnTo>
                  <a:lnTo>
                    <a:pt x="35132" y="5072"/>
                  </a:lnTo>
                  <a:lnTo>
                    <a:pt x="34884" y="4825"/>
                  </a:lnTo>
                  <a:lnTo>
                    <a:pt x="25297" y="7237"/>
                  </a:lnTo>
                  <a:lnTo>
                    <a:pt x="18741" y="4639"/>
                  </a:lnTo>
                  <a:lnTo>
                    <a:pt x="13298" y="2412"/>
                  </a:lnTo>
                  <a:lnTo>
                    <a:pt x="10824" y="1423"/>
                  </a:lnTo>
                  <a:lnTo>
                    <a:pt x="8845" y="557"/>
                  </a:lnTo>
                  <a:lnTo>
                    <a:pt x="8412" y="371"/>
                  </a:lnTo>
                  <a:lnTo>
                    <a:pt x="7917" y="248"/>
                  </a:lnTo>
                  <a:lnTo>
                    <a:pt x="7423" y="124"/>
                  </a:lnTo>
                  <a:lnTo>
                    <a:pt x="6928" y="62"/>
                  </a:lnTo>
                  <a:lnTo>
                    <a:pt x="64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1" name="Google Shape;2591;p50"/>
            <p:cNvSpPr/>
            <p:nvPr/>
          </p:nvSpPr>
          <p:spPr>
            <a:xfrm>
              <a:off x="9677915" y="687490"/>
              <a:ext cx="406534" cy="495325"/>
            </a:xfrm>
            <a:custGeom>
              <a:avLst/>
              <a:gdLst/>
              <a:ahLst/>
              <a:cxnLst/>
              <a:rect l="l" t="t" r="r" b="b"/>
              <a:pathLst>
                <a:path w="12742" h="15525" extrusionOk="0">
                  <a:moveTo>
                    <a:pt x="433" y="0"/>
                  </a:moveTo>
                  <a:lnTo>
                    <a:pt x="372" y="62"/>
                  </a:lnTo>
                  <a:lnTo>
                    <a:pt x="372" y="124"/>
                  </a:lnTo>
                  <a:lnTo>
                    <a:pt x="372" y="186"/>
                  </a:lnTo>
                  <a:lnTo>
                    <a:pt x="7175" y="5690"/>
                  </a:lnTo>
                  <a:lnTo>
                    <a:pt x="7546" y="6000"/>
                  </a:lnTo>
                  <a:lnTo>
                    <a:pt x="7979" y="6309"/>
                  </a:lnTo>
                  <a:lnTo>
                    <a:pt x="7979" y="6371"/>
                  </a:lnTo>
                  <a:lnTo>
                    <a:pt x="8041" y="6494"/>
                  </a:lnTo>
                  <a:lnTo>
                    <a:pt x="8412" y="7175"/>
                  </a:lnTo>
                  <a:lnTo>
                    <a:pt x="10762" y="11752"/>
                  </a:lnTo>
                  <a:lnTo>
                    <a:pt x="12524" y="15157"/>
                  </a:lnTo>
                  <a:lnTo>
                    <a:pt x="12524" y="15157"/>
                  </a:lnTo>
                  <a:lnTo>
                    <a:pt x="9525" y="15215"/>
                  </a:lnTo>
                  <a:lnTo>
                    <a:pt x="6371" y="15277"/>
                  </a:lnTo>
                  <a:lnTo>
                    <a:pt x="3217" y="15339"/>
                  </a:lnTo>
                  <a:lnTo>
                    <a:pt x="62" y="15339"/>
                  </a:lnTo>
                  <a:lnTo>
                    <a:pt x="0" y="15401"/>
                  </a:lnTo>
                  <a:lnTo>
                    <a:pt x="0" y="15463"/>
                  </a:lnTo>
                  <a:lnTo>
                    <a:pt x="0" y="15525"/>
                  </a:lnTo>
                  <a:lnTo>
                    <a:pt x="3217" y="15525"/>
                  </a:lnTo>
                  <a:lnTo>
                    <a:pt x="6371" y="15463"/>
                  </a:lnTo>
                  <a:lnTo>
                    <a:pt x="9525" y="15401"/>
                  </a:lnTo>
                  <a:lnTo>
                    <a:pt x="12680" y="15339"/>
                  </a:lnTo>
                  <a:lnTo>
                    <a:pt x="12742" y="15339"/>
                  </a:lnTo>
                  <a:lnTo>
                    <a:pt x="12742" y="15215"/>
                  </a:lnTo>
                  <a:lnTo>
                    <a:pt x="8721" y="7422"/>
                  </a:lnTo>
                  <a:lnTo>
                    <a:pt x="8474" y="6804"/>
                  </a:lnTo>
                  <a:lnTo>
                    <a:pt x="8103" y="6247"/>
                  </a:lnTo>
                  <a:lnTo>
                    <a:pt x="7917" y="6000"/>
                  </a:lnTo>
                  <a:lnTo>
                    <a:pt x="7608" y="5814"/>
                  </a:lnTo>
                  <a:lnTo>
                    <a:pt x="3711" y="2598"/>
                  </a:lnTo>
                  <a:lnTo>
                    <a:pt x="495" y="62"/>
                  </a:lnTo>
                  <a:lnTo>
                    <a:pt x="433" y="0"/>
                  </a:lnTo>
                  <a:close/>
                </a:path>
              </a:pathLst>
            </a:custGeom>
            <a:solidFill>
              <a:srgbClr val="23232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2" name="Google Shape;2592;p50"/>
            <p:cNvSpPr/>
            <p:nvPr/>
          </p:nvSpPr>
          <p:spPr>
            <a:xfrm>
              <a:off x="9928525" y="880864"/>
              <a:ext cx="562421" cy="165778"/>
            </a:xfrm>
            <a:custGeom>
              <a:avLst/>
              <a:gdLst/>
              <a:ahLst/>
              <a:cxnLst/>
              <a:rect l="l" t="t" r="r" b="b"/>
              <a:pathLst>
                <a:path w="17628" h="5196" extrusionOk="0">
                  <a:moveTo>
                    <a:pt x="62" y="0"/>
                  </a:moveTo>
                  <a:lnTo>
                    <a:pt x="0" y="62"/>
                  </a:lnTo>
                  <a:lnTo>
                    <a:pt x="0" y="124"/>
                  </a:lnTo>
                  <a:lnTo>
                    <a:pt x="62" y="186"/>
                  </a:lnTo>
                  <a:lnTo>
                    <a:pt x="1732" y="1052"/>
                  </a:lnTo>
                  <a:lnTo>
                    <a:pt x="3526" y="1794"/>
                  </a:lnTo>
                  <a:lnTo>
                    <a:pt x="5320" y="2474"/>
                  </a:lnTo>
                  <a:lnTo>
                    <a:pt x="7113" y="3155"/>
                  </a:lnTo>
                  <a:lnTo>
                    <a:pt x="10762" y="4392"/>
                  </a:lnTo>
                  <a:lnTo>
                    <a:pt x="11628" y="4701"/>
                  </a:lnTo>
                  <a:lnTo>
                    <a:pt x="12494" y="4948"/>
                  </a:lnTo>
                  <a:lnTo>
                    <a:pt x="13422" y="5134"/>
                  </a:lnTo>
                  <a:lnTo>
                    <a:pt x="14350" y="5196"/>
                  </a:lnTo>
                  <a:lnTo>
                    <a:pt x="15154" y="5196"/>
                  </a:lnTo>
                  <a:lnTo>
                    <a:pt x="15958" y="5134"/>
                  </a:lnTo>
                  <a:lnTo>
                    <a:pt x="16762" y="4948"/>
                  </a:lnTo>
                  <a:lnTo>
                    <a:pt x="17566" y="4763"/>
                  </a:lnTo>
                  <a:lnTo>
                    <a:pt x="17628" y="4701"/>
                  </a:lnTo>
                  <a:lnTo>
                    <a:pt x="17628" y="4639"/>
                  </a:lnTo>
                  <a:lnTo>
                    <a:pt x="17566" y="4577"/>
                  </a:lnTo>
                  <a:lnTo>
                    <a:pt x="17504" y="4577"/>
                  </a:lnTo>
                  <a:lnTo>
                    <a:pt x="16762" y="4763"/>
                  </a:lnTo>
                  <a:lnTo>
                    <a:pt x="16082" y="4887"/>
                  </a:lnTo>
                  <a:lnTo>
                    <a:pt x="15339" y="5010"/>
                  </a:lnTo>
                  <a:lnTo>
                    <a:pt x="14597" y="5010"/>
                  </a:lnTo>
                  <a:lnTo>
                    <a:pt x="13731" y="4948"/>
                  </a:lnTo>
                  <a:lnTo>
                    <a:pt x="12803" y="4825"/>
                  </a:lnTo>
                  <a:lnTo>
                    <a:pt x="11938" y="4577"/>
                  </a:lnTo>
                  <a:lnTo>
                    <a:pt x="11072" y="4330"/>
                  </a:lnTo>
                  <a:lnTo>
                    <a:pt x="7546" y="3155"/>
                  </a:lnTo>
                  <a:lnTo>
                    <a:pt x="5814" y="2474"/>
                  </a:lnTo>
                  <a:lnTo>
                    <a:pt x="4083" y="1794"/>
                  </a:lnTo>
                  <a:lnTo>
                    <a:pt x="2042" y="990"/>
                  </a:lnTo>
                  <a:lnTo>
                    <a:pt x="1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3" name="Google Shape;2593;p50"/>
            <p:cNvSpPr/>
            <p:nvPr/>
          </p:nvSpPr>
          <p:spPr>
            <a:xfrm>
              <a:off x="9910755" y="44164"/>
              <a:ext cx="619659" cy="625593"/>
            </a:xfrm>
            <a:custGeom>
              <a:avLst/>
              <a:gdLst/>
              <a:ahLst/>
              <a:cxnLst/>
              <a:rect l="l" t="t" r="r" b="b"/>
              <a:pathLst>
                <a:path w="19422" h="19608" extrusionOk="0">
                  <a:moveTo>
                    <a:pt x="5073" y="1"/>
                  </a:moveTo>
                  <a:lnTo>
                    <a:pt x="372" y="3093"/>
                  </a:lnTo>
                  <a:lnTo>
                    <a:pt x="248" y="3403"/>
                  </a:lnTo>
                  <a:lnTo>
                    <a:pt x="124" y="3774"/>
                  </a:lnTo>
                  <a:lnTo>
                    <a:pt x="1" y="4392"/>
                  </a:lnTo>
                  <a:lnTo>
                    <a:pt x="1" y="5134"/>
                  </a:lnTo>
                  <a:lnTo>
                    <a:pt x="1" y="6124"/>
                  </a:lnTo>
                  <a:lnTo>
                    <a:pt x="186" y="7299"/>
                  </a:lnTo>
                  <a:lnTo>
                    <a:pt x="434" y="8722"/>
                  </a:lnTo>
                  <a:lnTo>
                    <a:pt x="867" y="10206"/>
                  </a:lnTo>
                  <a:lnTo>
                    <a:pt x="1423" y="11938"/>
                  </a:lnTo>
                  <a:lnTo>
                    <a:pt x="2599" y="15525"/>
                  </a:lnTo>
                  <a:lnTo>
                    <a:pt x="4021" y="19607"/>
                  </a:lnTo>
                  <a:lnTo>
                    <a:pt x="18618" y="17319"/>
                  </a:lnTo>
                  <a:lnTo>
                    <a:pt x="18741" y="17257"/>
                  </a:lnTo>
                  <a:lnTo>
                    <a:pt x="18865" y="17195"/>
                  </a:lnTo>
                  <a:lnTo>
                    <a:pt x="19051" y="17010"/>
                  </a:lnTo>
                  <a:lnTo>
                    <a:pt x="19236" y="16824"/>
                  </a:lnTo>
                  <a:lnTo>
                    <a:pt x="19360" y="16453"/>
                  </a:lnTo>
                  <a:lnTo>
                    <a:pt x="19422" y="16082"/>
                  </a:lnTo>
                  <a:lnTo>
                    <a:pt x="19422" y="15525"/>
                  </a:lnTo>
                  <a:lnTo>
                    <a:pt x="19298" y="15092"/>
                  </a:lnTo>
                  <a:lnTo>
                    <a:pt x="18989" y="14474"/>
                  </a:lnTo>
                  <a:lnTo>
                    <a:pt x="18494" y="13732"/>
                  </a:lnTo>
                  <a:lnTo>
                    <a:pt x="17937" y="12804"/>
                  </a:lnTo>
                  <a:lnTo>
                    <a:pt x="16391" y="10639"/>
                  </a:lnTo>
                  <a:lnTo>
                    <a:pt x="14597" y="8289"/>
                  </a:lnTo>
                  <a:lnTo>
                    <a:pt x="12742" y="5938"/>
                  </a:lnTo>
                  <a:lnTo>
                    <a:pt x="11010" y="3897"/>
                  </a:lnTo>
                  <a:lnTo>
                    <a:pt x="9649" y="2289"/>
                  </a:lnTo>
                  <a:lnTo>
                    <a:pt x="9155" y="1794"/>
                  </a:lnTo>
                  <a:lnTo>
                    <a:pt x="8784" y="1485"/>
                  </a:lnTo>
                  <a:lnTo>
                    <a:pt x="8227" y="1176"/>
                  </a:lnTo>
                  <a:lnTo>
                    <a:pt x="7608" y="867"/>
                  </a:lnTo>
                  <a:lnTo>
                    <a:pt x="6371" y="372"/>
                  </a:lnTo>
                  <a:lnTo>
                    <a:pt x="5444" y="63"/>
                  </a:lnTo>
                  <a:lnTo>
                    <a:pt x="5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4" name="Google Shape;2594;p50"/>
            <p:cNvSpPr/>
            <p:nvPr/>
          </p:nvSpPr>
          <p:spPr>
            <a:xfrm>
              <a:off x="9837757" y="162562"/>
              <a:ext cx="570334" cy="663082"/>
            </a:xfrm>
            <a:custGeom>
              <a:avLst/>
              <a:gdLst/>
              <a:ahLst/>
              <a:cxnLst/>
              <a:rect l="l" t="t" r="r" b="b"/>
              <a:pathLst>
                <a:path w="17876" h="20783" extrusionOk="0">
                  <a:moveTo>
                    <a:pt x="10700" y="1"/>
                  </a:moveTo>
                  <a:lnTo>
                    <a:pt x="4577" y="4021"/>
                  </a:lnTo>
                  <a:lnTo>
                    <a:pt x="8288" y="12185"/>
                  </a:lnTo>
                  <a:lnTo>
                    <a:pt x="2227" y="9835"/>
                  </a:lnTo>
                  <a:lnTo>
                    <a:pt x="0" y="15896"/>
                  </a:lnTo>
                  <a:lnTo>
                    <a:pt x="1175" y="16577"/>
                  </a:lnTo>
                  <a:lnTo>
                    <a:pt x="2474" y="17257"/>
                  </a:lnTo>
                  <a:lnTo>
                    <a:pt x="4021" y="18061"/>
                  </a:lnTo>
                  <a:lnTo>
                    <a:pt x="5814" y="18927"/>
                  </a:lnTo>
                  <a:lnTo>
                    <a:pt x="7670" y="19669"/>
                  </a:lnTo>
                  <a:lnTo>
                    <a:pt x="8598" y="20040"/>
                  </a:lnTo>
                  <a:lnTo>
                    <a:pt x="9463" y="20288"/>
                  </a:lnTo>
                  <a:lnTo>
                    <a:pt x="10268" y="20535"/>
                  </a:lnTo>
                  <a:lnTo>
                    <a:pt x="11072" y="20659"/>
                  </a:lnTo>
                  <a:lnTo>
                    <a:pt x="11814" y="20721"/>
                  </a:lnTo>
                  <a:lnTo>
                    <a:pt x="12494" y="20783"/>
                  </a:lnTo>
                  <a:lnTo>
                    <a:pt x="13236" y="20721"/>
                  </a:lnTo>
                  <a:lnTo>
                    <a:pt x="13917" y="20597"/>
                  </a:lnTo>
                  <a:lnTo>
                    <a:pt x="14597" y="20473"/>
                  </a:lnTo>
                  <a:lnTo>
                    <a:pt x="15216" y="20226"/>
                  </a:lnTo>
                  <a:lnTo>
                    <a:pt x="15772" y="19917"/>
                  </a:lnTo>
                  <a:lnTo>
                    <a:pt x="16329" y="19546"/>
                  </a:lnTo>
                  <a:lnTo>
                    <a:pt x="16762" y="19113"/>
                  </a:lnTo>
                  <a:lnTo>
                    <a:pt x="17195" y="18618"/>
                  </a:lnTo>
                  <a:lnTo>
                    <a:pt x="17504" y="17999"/>
                  </a:lnTo>
                  <a:lnTo>
                    <a:pt x="17690" y="17319"/>
                  </a:lnTo>
                  <a:lnTo>
                    <a:pt x="17813" y="16515"/>
                  </a:lnTo>
                  <a:lnTo>
                    <a:pt x="17875" y="15649"/>
                  </a:lnTo>
                  <a:lnTo>
                    <a:pt x="17813" y="14659"/>
                  </a:lnTo>
                  <a:lnTo>
                    <a:pt x="17628" y="13546"/>
                  </a:lnTo>
                  <a:lnTo>
                    <a:pt x="17318" y="12433"/>
                  </a:lnTo>
                  <a:lnTo>
                    <a:pt x="16947" y="11319"/>
                  </a:lnTo>
                  <a:lnTo>
                    <a:pt x="16576" y="10206"/>
                  </a:lnTo>
                  <a:lnTo>
                    <a:pt x="16081" y="9093"/>
                  </a:lnTo>
                  <a:lnTo>
                    <a:pt x="15648" y="8041"/>
                  </a:lnTo>
                  <a:lnTo>
                    <a:pt x="15092" y="6990"/>
                  </a:lnTo>
                  <a:lnTo>
                    <a:pt x="14102" y="5011"/>
                  </a:lnTo>
                  <a:lnTo>
                    <a:pt x="13051" y="3279"/>
                  </a:lnTo>
                  <a:lnTo>
                    <a:pt x="12061" y="1856"/>
                  </a:lnTo>
                  <a:lnTo>
                    <a:pt x="11257" y="681"/>
                  </a:lnTo>
                  <a:lnTo>
                    <a:pt x="107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5" name="Google Shape;2595;p50"/>
            <p:cNvSpPr/>
            <p:nvPr/>
          </p:nvSpPr>
          <p:spPr>
            <a:xfrm>
              <a:off x="9837757" y="162562"/>
              <a:ext cx="570334" cy="663082"/>
            </a:xfrm>
            <a:custGeom>
              <a:avLst/>
              <a:gdLst/>
              <a:ahLst/>
              <a:cxnLst/>
              <a:rect l="l" t="t" r="r" b="b"/>
              <a:pathLst>
                <a:path w="17876" h="20783" fill="none" extrusionOk="0">
                  <a:moveTo>
                    <a:pt x="10700" y="1"/>
                  </a:moveTo>
                  <a:lnTo>
                    <a:pt x="10700" y="1"/>
                  </a:lnTo>
                  <a:lnTo>
                    <a:pt x="11257" y="681"/>
                  </a:lnTo>
                  <a:lnTo>
                    <a:pt x="12061" y="1856"/>
                  </a:lnTo>
                  <a:lnTo>
                    <a:pt x="13051" y="3279"/>
                  </a:lnTo>
                  <a:lnTo>
                    <a:pt x="14102" y="5011"/>
                  </a:lnTo>
                  <a:lnTo>
                    <a:pt x="15092" y="6990"/>
                  </a:lnTo>
                  <a:lnTo>
                    <a:pt x="15648" y="8041"/>
                  </a:lnTo>
                  <a:lnTo>
                    <a:pt x="16081" y="9093"/>
                  </a:lnTo>
                  <a:lnTo>
                    <a:pt x="16576" y="10206"/>
                  </a:lnTo>
                  <a:lnTo>
                    <a:pt x="16947" y="11319"/>
                  </a:lnTo>
                  <a:lnTo>
                    <a:pt x="17318" y="12433"/>
                  </a:lnTo>
                  <a:lnTo>
                    <a:pt x="17628" y="13546"/>
                  </a:lnTo>
                  <a:lnTo>
                    <a:pt x="17628" y="13546"/>
                  </a:lnTo>
                  <a:lnTo>
                    <a:pt x="17813" y="14659"/>
                  </a:lnTo>
                  <a:lnTo>
                    <a:pt x="17875" y="15649"/>
                  </a:lnTo>
                  <a:lnTo>
                    <a:pt x="17813" y="16515"/>
                  </a:lnTo>
                  <a:lnTo>
                    <a:pt x="17690" y="17319"/>
                  </a:lnTo>
                  <a:lnTo>
                    <a:pt x="17504" y="17999"/>
                  </a:lnTo>
                  <a:lnTo>
                    <a:pt x="17195" y="18618"/>
                  </a:lnTo>
                  <a:lnTo>
                    <a:pt x="16762" y="19113"/>
                  </a:lnTo>
                  <a:lnTo>
                    <a:pt x="16329" y="19546"/>
                  </a:lnTo>
                  <a:lnTo>
                    <a:pt x="15772" y="19917"/>
                  </a:lnTo>
                  <a:lnTo>
                    <a:pt x="15216" y="20226"/>
                  </a:lnTo>
                  <a:lnTo>
                    <a:pt x="14597" y="20473"/>
                  </a:lnTo>
                  <a:lnTo>
                    <a:pt x="13917" y="20597"/>
                  </a:lnTo>
                  <a:lnTo>
                    <a:pt x="13236" y="20721"/>
                  </a:lnTo>
                  <a:lnTo>
                    <a:pt x="12494" y="20783"/>
                  </a:lnTo>
                  <a:lnTo>
                    <a:pt x="11814" y="20721"/>
                  </a:lnTo>
                  <a:lnTo>
                    <a:pt x="11072" y="20659"/>
                  </a:lnTo>
                  <a:lnTo>
                    <a:pt x="11072" y="20659"/>
                  </a:lnTo>
                  <a:lnTo>
                    <a:pt x="10268" y="20535"/>
                  </a:lnTo>
                  <a:lnTo>
                    <a:pt x="9463" y="20288"/>
                  </a:lnTo>
                  <a:lnTo>
                    <a:pt x="8598" y="20040"/>
                  </a:lnTo>
                  <a:lnTo>
                    <a:pt x="7670" y="19669"/>
                  </a:lnTo>
                  <a:lnTo>
                    <a:pt x="5814" y="18927"/>
                  </a:lnTo>
                  <a:lnTo>
                    <a:pt x="4021" y="18061"/>
                  </a:lnTo>
                  <a:lnTo>
                    <a:pt x="2474" y="17257"/>
                  </a:lnTo>
                  <a:lnTo>
                    <a:pt x="1175" y="16577"/>
                  </a:lnTo>
                  <a:lnTo>
                    <a:pt x="0" y="15896"/>
                  </a:lnTo>
                  <a:lnTo>
                    <a:pt x="2227" y="9835"/>
                  </a:lnTo>
                  <a:lnTo>
                    <a:pt x="8288" y="12185"/>
                  </a:lnTo>
                  <a:lnTo>
                    <a:pt x="4577" y="40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6" name="Google Shape;2596;p50"/>
            <p:cNvSpPr/>
            <p:nvPr/>
          </p:nvSpPr>
          <p:spPr>
            <a:xfrm>
              <a:off x="9833801" y="158638"/>
              <a:ext cx="578214" cy="668984"/>
            </a:xfrm>
            <a:custGeom>
              <a:avLst/>
              <a:gdLst/>
              <a:ahLst/>
              <a:cxnLst/>
              <a:rect l="l" t="t" r="r" b="b"/>
              <a:pathLst>
                <a:path w="18123" h="20968" extrusionOk="0">
                  <a:moveTo>
                    <a:pt x="10763" y="0"/>
                  </a:moveTo>
                  <a:lnTo>
                    <a:pt x="10763" y="62"/>
                  </a:lnTo>
                  <a:lnTo>
                    <a:pt x="10763" y="186"/>
                  </a:lnTo>
                  <a:lnTo>
                    <a:pt x="11629" y="1299"/>
                  </a:lnTo>
                  <a:lnTo>
                    <a:pt x="12494" y="2536"/>
                  </a:lnTo>
                  <a:lnTo>
                    <a:pt x="13731" y="4577"/>
                  </a:lnTo>
                  <a:lnTo>
                    <a:pt x="14907" y="6618"/>
                  </a:lnTo>
                  <a:lnTo>
                    <a:pt x="15525" y="7855"/>
                  </a:lnTo>
                  <a:lnTo>
                    <a:pt x="16082" y="9154"/>
                  </a:lnTo>
                  <a:lnTo>
                    <a:pt x="16638" y="10453"/>
                  </a:lnTo>
                  <a:lnTo>
                    <a:pt x="17071" y="11752"/>
                  </a:lnTo>
                  <a:lnTo>
                    <a:pt x="17442" y="12927"/>
                  </a:lnTo>
                  <a:lnTo>
                    <a:pt x="17752" y="14226"/>
                  </a:lnTo>
                  <a:lnTo>
                    <a:pt x="17814" y="14844"/>
                  </a:lnTo>
                  <a:lnTo>
                    <a:pt x="17875" y="15463"/>
                  </a:lnTo>
                  <a:lnTo>
                    <a:pt x="17937" y="16081"/>
                  </a:lnTo>
                  <a:lnTo>
                    <a:pt x="17875" y="16762"/>
                  </a:lnTo>
                  <a:lnTo>
                    <a:pt x="17814" y="17195"/>
                  </a:lnTo>
                  <a:lnTo>
                    <a:pt x="17690" y="17628"/>
                  </a:lnTo>
                  <a:lnTo>
                    <a:pt x="17504" y="18060"/>
                  </a:lnTo>
                  <a:lnTo>
                    <a:pt x="17319" y="18432"/>
                  </a:lnTo>
                  <a:lnTo>
                    <a:pt x="17133" y="18803"/>
                  </a:lnTo>
                  <a:lnTo>
                    <a:pt x="16824" y="19174"/>
                  </a:lnTo>
                  <a:lnTo>
                    <a:pt x="16515" y="19483"/>
                  </a:lnTo>
                  <a:lnTo>
                    <a:pt x="16205" y="19792"/>
                  </a:lnTo>
                  <a:lnTo>
                    <a:pt x="15834" y="20040"/>
                  </a:lnTo>
                  <a:lnTo>
                    <a:pt x="15463" y="20225"/>
                  </a:lnTo>
                  <a:lnTo>
                    <a:pt x="14659" y="20534"/>
                  </a:lnTo>
                  <a:lnTo>
                    <a:pt x="13855" y="20658"/>
                  </a:lnTo>
                  <a:lnTo>
                    <a:pt x="13051" y="20782"/>
                  </a:lnTo>
                  <a:lnTo>
                    <a:pt x="12061" y="20782"/>
                  </a:lnTo>
                  <a:lnTo>
                    <a:pt x="11072" y="20658"/>
                  </a:lnTo>
                  <a:lnTo>
                    <a:pt x="10144" y="20473"/>
                  </a:lnTo>
                  <a:lnTo>
                    <a:pt x="9216" y="20225"/>
                  </a:lnTo>
                  <a:lnTo>
                    <a:pt x="8289" y="19916"/>
                  </a:lnTo>
                  <a:lnTo>
                    <a:pt x="7361" y="19545"/>
                  </a:lnTo>
                  <a:lnTo>
                    <a:pt x="5567" y="18741"/>
                  </a:lnTo>
                  <a:lnTo>
                    <a:pt x="3835" y="17937"/>
                  </a:lnTo>
                  <a:lnTo>
                    <a:pt x="2104" y="17071"/>
                  </a:lnTo>
                  <a:lnTo>
                    <a:pt x="928" y="16391"/>
                  </a:lnTo>
                  <a:lnTo>
                    <a:pt x="248" y="16019"/>
                  </a:lnTo>
                  <a:lnTo>
                    <a:pt x="196" y="15993"/>
                  </a:lnTo>
                  <a:lnTo>
                    <a:pt x="196" y="15993"/>
                  </a:lnTo>
                  <a:lnTo>
                    <a:pt x="2165" y="10700"/>
                  </a:lnTo>
                  <a:lnTo>
                    <a:pt x="2435" y="10053"/>
                  </a:lnTo>
                  <a:lnTo>
                    <a:pt x="2435" y="10053"/>
                  </a:lnTo>
                  <a:lnTo>
                    <a:pt x="7608" y="12061"/>
                  </a:lnTo>
                  <a:lnTo>
                    <a:pt x="8276" y="12339"/>
                  </a:lnTo>
                  <a:lnTo>
                    <a:pt x="8276" y="12339"/>
                  </a:lnTo>
                  <a:lnTo>
                    <a:pt x="8289" y="12370"/>
                  </a:lnTo>
                  <a:lnTo>
                    <a:pt x="8302" y="12350"/>
                  </a:lnTo>
                  <a:lnTo>
                    <a:pt x="8350" y="12370"/>
                  </a:lnTo>
                  <a:lnTo>
                    <a:pt x="8474" y="12370"/>
                  </a:lnTo>
                  <a:lnTo>
                    <a:pt x="8474" y="12247"/>
                  </a:lnTo>
                  <a:lnTo>
                    <a:pt x="5258" y="5072"/>
                  </a:lnTo>
                  <a:lnTo>
                    <a:pt x="4763" y="4082"/>
                  </a:lnTo>
                  <a:lnTo>
                    <a:pt x="4763" y="4020"/>
                  </a:lnTo>
                  <a:lnTo>
                    <a:pt x="4701" y="4020"/>
                  </a:lnTo>
                  <a:lnTo>
                    <a:pt x="4639" y="4082"/>
                  </a:lnTo>
                  <a:lnTo>
                    <a:pt x="4639" y="4144"/>
                  </a:lnTo>
                  <a:lnTo>
                    <a:pt x="7856" y="11319"/>
                  </a:lnTo>
                  <a:lnTo>
                    <a:pt x="8174" y="12092"/>
                  </a:lnTo>
                  <a:lnTo>
                    <a:pt x="3155" y="10144"/>
                  </a:lnTo>
                  <a:lnTo>
                    <a:pt x="2413" y="9834"/>
                  </a:lnTo>
                  <a:lnTo>
                    <a:pt x="2289" y="9834"/>
                  </a:lnTo>
                  <a:lnTo>
                    <a:pt x="2289" y="9896"/>
                  </a:lnTo>
                  <a:lnTo>
                    <a:pt x="310" y="15215"/>
                  </a:lnTo>
                  <a:lnTo>
                    <a:pt x="1" y="16019"/>
                  </a:lnTo>
                  <a:lnTo>
                    <a:pt x="1" y="16081"/>
                  </a:lnTo>
                  <a:lnTo>
                    <a:pt x="62" y="16081"/>
                  </a:lnTo>
                  <a:lnTo>
                    <a:pt x="2413" y="17442"/>
                  </a:lnTo>
                  <a:lnTo>
                    <a:pt x="4825" y="18617"/>
                  </a:lnTo>
                  <a:lnTo>
                    <a:pt x="6680" y="19483"/>
                  </a:lnTo>
                  <a:lnTo>
                    <a:pt x="7608" y="19854"/>
                  </a:lnTo>
                  <a:lnTo>
                    <a:pt x="8536" y="20225"/>
                  </a:lnTo>
                  <a:lnTo>
                    <a:pt x="9464" y="20534"/>
                  </a:lnTo>
                  <a:lnTo>
                    <a:pt x="10453" y="20782"/>
                  </a:lnTo>
                  <a:lnTo>
                    <a:pt x="11443" y="20906"/>
                  </a:lnTo>
                  <a:lnTo>
                    <a:pt x="12433" y="20967"/>
                  </a:lnTo>
                  <a:lnTo>
                    <a:pt x="13298" y="20967"/>
                  </a:lnTo>
                  <a:lnTo>
                    <a:pt x="14103" y="20844"/>
                  </a:lnTo>
                  <a:lnTo>
                    <a:pt x="14907" y="20596"/>
                  </a:lnTo>
                  <a:lnTo>
                    <a:pt x="15711" y="20287"/>
                  </a:lnTo>
                  <a:lnTo>
                    <a:pt x="16391" y="19854"/>
                  </a:lnTo>
                  <a:lnTo>
                    <a:pt x="16700" y="19607"/>
                  </a:lnTo>
                  <a:lnTo>
                    <a:pt x="16948" y="19297"/>
                  </a:lnTo>
                  <a:lnTo>
                    <a:pt x="17195" y="18988"/>
                  </a:lnTo>
                  <a:lnTo>
                    <a:pt x="17442" y="18617"/>
                  </a:lnTo>
                  <a:lnTo>
                    <a:pt x="17628" y="18246"/>
                  </a:lnTo>
                  <a:lnTo>
                    <a:pt x="17814" y="17813"/>
                  </a:lnTo>
                  <a:lnTo>
                    <a:pt x="17937" y="17256"/>
                  </a:lnTo>
                  <a:lnTo>
                    <a:pt x="18061" y="16700"/>
                  </a:lnTo>
                  <a:lnTo>
                    <a:pt x="18123" y="16143"/>
                  </a:lnTo>
                  <a:lnTo>
                    <a:pt x="18061" y="15586"/>
                  </a:lnTo>
                  <a:lnTo>
                    <a:pt x="17937" y="14411"/>
                  </a:lnTo>
                  <a:lnTo>
                    <a:pt x="17752" y="13298"/>
                  </a:lnTo>
                  <a:lnTo>
                    <a:pt x="17319" y="11937"/>
                  </a:lnTo>
                  <a:lnTo>
                    <a:pt x="16886" y="10577"/>
                  </a:lnTo>
                  <a:lnTo>
                    <a:pt x="16329" y="9278"/>
                  </a:lnTo>
                  <a:lnTo>
                    <a:pt x="15772" y="7979"/>
                  </a:lnTo>
                  <a:lnTo>
                    <a:pt x="14783" y="6000"/>
                  </a:lnTo>
                  <a:lnTo>
                    <a:pt x="13670" y="4082"/>
                  </a:lnTo>
                  <a:lnTo>
                    <a:pt x="12494" y="2227"/>
                  </a:lnTo>
                  <a:lnTo>
                    <a:pt x="11196" y="433"/>
                  </a:lnTo>
                  <a:lnTo>
                    <a:pt x="1088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7" name="Google Shape;2597;p50"/>
            <p:cNvSpPr/>
            <p:nvPr/>
          </p:nvSpPr>
          <p:spPr>
            <a:xfrm>
              <a:off x="10125856" y="63913"/>
              <a:ext cx="309861" cy="319720"/>
            </a:xfrm>
            <a:custGeom>
              <a:avLst/>
              <a:gdLst/>
              <a:ahLst/>
              <a:cxnLst/>
              <a:rect l="l" t="t" r="r" b="b"/>
              <a:pathLst>
                <a:path w="9712" h="10021" extrusionOk="0">
                  <a:moveTo>
                    <a:pt x="0" y="0"/>
                  </a:moveTo>
                  <a:lnTo>
                    <a:pt x="0" y="62"/>
                  </a:lnTo>
                  <a:lnTo>
                    <a:pt x="0" y="124"/>
                  </a:lnTo>
                  <a:lnTo>
                    <a:pt x="62" y="124"/>
                  </a:lnTo>
                  <a:lnTo>
                    <a:pt x="557" y="310"/>
                  </a:lnTo>
                  <a:lnTo>
                    <a:pt x="1052" y="495"/>
                  </a:lnTo>
                  <a:lnTo>
                    <a:pt x="1485" y="804"/>
                  </a:lnTo>
                  <a:lnTo>
                    <a:pt x="1918" y="1114"/>
                  </a:lnTo>
                  <a:lnTo>
                    <a:pt x="2475" y="1547"/>
                  </a:lnTo>
                  <a:lnTo>
                    <a:pt x="3031" y="2041"/>
                  </a:lnTo>
                  <a:lnTo>
                    <a:pt x="4021" y="3031"/>
                  </a:lnTo>
                  <a:lnTo>
                    <a:pt x="5072" y="4206"/>
                  </a:lnTo>
                  <a:lnTo>
                    <a:pt x="6062" y="5381"/>
                  </a:lnTo>
                  <a:lnTo>
                    <a:pt x="7979" y="7855"/>
                  </a:lnTo>
                  <a:lnTo>
                    <a:pt x="9587" y="9958"/>
                  </a:lnTo>
                  <a:lnTo>
                    <a:pt x="9649" y="10020"/>
                  </a:lnTo>
                  <a:lnTo>
                    <a:pt x="9711" y="10020"/>
                  </a:lnTo>
                  <a:lnTo>
                    <a:pt x="9711" y="9958"/>
                  </a:lnTo>
                  <a:lnTo>
                    <a:pt x="9711" y="9896"/>
                  </a:lnTo>
                  <a:lnTo>
                    <a:pt x="8103" y="7732"/>
                  </a:lnTo>
                  <a:lnTo>
                    <a:pt x="6495" y="5567"/>
                  </a:lnTo>
                  <a:lnTo>
                    <a:pt x="5505" y="4392"/>
                  </a:lnTo>
                  <a:lnTo>
                    <a:pt x="4454" y="3216"/>
                  </a:lnTo>
                  <a:lnTo>
                    <a:pt x="3402" y="2103"/>
                  </a:lnTo>
                  <a:lnTo>
                    <a:pt x="2784" y="1608"/>
                  </a:lnTo>
                  <a:lnTo>
                    <a:pt x="2227" y="1114"/>
                  </a:lnTo>
                  <a:lnTo>
                    <a:pt x="1732" y="742"/>
                  </a:lnTo>
                  <a:lnTo>
                    <a:pt x="1238" y="433"/>
                  </a:lnTo>
                  <a:lnTo>
                    <a:pt x="681" y="124"/>
                  </a:lnTo>
                  <a:lnTo>
                    <a:pt x="6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8" name="Google Shape;2598;p50"/>
            <p:cNvSpPr/>
            <p:nvPr/>
          </p:nvSpPr>
          <p:spPr>
            <a:xfrm>
              <a:off x="9908777" y="138889"/>
              <a:ext cx="78965" cy="367067"/>
            </a:xfrm>
            <a:custGeom>
              <a:avLst/>
              <a:gdLst/>
              <a:ahLst/>
              <a:cxnLst/>
              <a:rect l="l" t="t" r="r" b="b"/>
              <a:pathLst>
                <a:path w="2475" h="11505" extrusionOk="0">
                  <a:moveTo>
                    <a:pt x="434" y="1"/>
                  </a:moveTo>
                  <a:lnTo>
                    <a:pt x="372" y="62"/>
                  </a:lnTo>
                  <a:lnTo>
                    <a:pt x="310" y="62"/>
                  </a:lnTo>
                  <a:lnTo>
                    <a:pt x="186" y="805"/>
                  </a:lnTo>
                  <a:lnTo>
                    <a:pt x="63" y="1547"/>
                  </a:lnTo>
                  <a:lnTo>
                    <a:pt x="1" y="2289"/>
                  </a:lnTo>
                  <a:lnTo>
                    <a:pt x="1" y="2969"/>
                  </a:lnTo>
                  <a:lnTo>
                    <a:pt x="63" y="3712"/>
                  </a:lnTo>
                  <a:lnTo>
                    <a:pt x="186" y="4454"/>
                  </a:lnTo>
                  <a:lnTo>
                    <a:pt x="434" y="5876"/>
                  </a:lnTo>
                  <a:lnTo>
                    <a:pt x="805" y="7299"/>
                  </a:lnTo>
                  <a:lnTo>
                    <a:pt x="1238" y="8660"/>
                  </a:lnTo>
                  <a:lnTo>
                    <a:pt x="2289" y="11443"/>
                  </a:lnTo>
                  <a:lnTo>
                    <a:pt x="2351" y="11505"/>
                  </a:lnTo>
                  <a:lnTo>
                    <a:pt x="2413" y="11505"/>
                  </a:lnTo>
                  <a:lnTo>
                    <a:pt x="2475" y="11443"/>
                  </a:lnTo>
                  <a:lnTo>
                    <a:pt x="2475" y="11381"/>
                  </a:lnTo>
                  <a:lnTo>
                    <a:pt x="1424" y="8660"/>
                  </a:lnTo>
                  <a:lnTo>
                    <a:pt x="991" y="7299"/>
                  </a:lnTo>
                  <a:lnTo>
                    <a:pt x="619" y="5876"/>
                  </a:lnTo>
                  <a:lnTo>
                    <a:pt x="372" y="4454"/>
                  </a:lnTo>
                  <a:lnTo>
                    <a:pt x="248" y="3712"/>
                  </a:lnTo>
                  <a:lnTo>
                    <a:pt x="186" y="3031"/>
                  </a:lnTo>
                  <a:lnTo>
                    <a:pt x="186" y="2289"/>
                  </a:lnTo>
                  <a:lnTo>
                    <a:pt x="248" y="1609"/>
                  </a:lnTo>
                  <a:lnTo>
                    <a:pt x="372" y="866"/>
                  </a:lnTo>
                  <a:lnTo>
                    <a:pt x="496" y="124"/>
                  </a:lnTo>
                  <a:lnTo>
                    <a:pt x="496" y="62"/>
                  </a:lnTo>
                  <a:lnTo>
                    <a:pt x="43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599" name="Google Shape;2599;p50"/>
            <p:cNvSpPr/>
            <p:nvPr/>
          </p:nvSpPr>
          <p:spPr>
            <a:xfrm>
              <a:off x="10094270" y="545386"/>
              <a:ext cx="132246" cy="76987"/>
            </a:xfrm>
            <a:custGeom>
              <a:avLst/>
              <a:gdLst/>
              <a:ahLst/>
              <a:cxnLst/>
              <a:rect l="l" t="t" r="r" b="b"/>
              <a:pathLst>
                <a:path w="4145" h="2413" extrusionOk="0">
                  <a:moveTo>
                    <a:pt x="63" y="1"/>
                  </a:moveTo>
                  <a:lnTo>
                    <a:pt x="1" y="63"/>
                  </a:lnTo>
                  <a:lnTo>
                    <a:pt x="1" y="125"/>
                  </a:lnTo>
                  <a:lnTo>
                    <a:pt x="63" y="186"/>
                  </a:lnTo>
                  <a:lnTo>
                    <a:pt x="4021" y="2413"/>
                  </a:lnTo>
                  <a:lnTo>
                    <a:pt x="4145" y="2413"/>
                  </a:lnTo>
                  <a:lnTo>
                    <a:pt x="4145" y="2351"/>
                  </a:lnTo>
                  <a:lnTo>
                    <a:pt x="4145" y="2289"/>
                  </a:lnTo>
                  <a:lnTo>
                    <a:pt x="125" y="63"/>
                  </a:lnTo>
                  <a:lnTo>
                    <a:pt x="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0" name="Google Shape;2600;p50"/>
            <p:cNvSpPr/>
            <p:nvPr/>
          </p:nvSpPr>
          <p:spPr>
            <a:xfrm>
              <a:off x="9973926" y="119172"/>
              <a:ext cx="138149" cy="149985"/>
            </a:xfrm>
            <a:custGeom>
              <a:avLst/>
              <a:gdLst/>
              <a:ahLst/>
              <a:cxnLst/>
              <a:rect l="l" t="t" r="r" b="b"/>
              <a:pathLst>
                <a:path w="4330" h="4701" extrusionOk="0">
                  <a:moveTo>
                    <a:pt x="3402" y="0"/>
                  </a:moveTo>
                  <a:lnTo>
                    <a:pt x="2907" y="124"/>
                  </a:lnTo>
                  <a:lnTo>
                    <a:pt x="2474" y="247"/>
                  </a:lnTo>
                  <a:lnTo>
                    <a:pt x="2103" y="371"/>
                  </a:lnTo>
                  <a:lnTo>
                    <a:pt x="1670" y="619"/>
                  </a:lnTo>
                  <a:lnTo>
                    <a:pt x="1299" y="866"/>
                  </a:lnTo>
                  <a:lnTo>
                    <a:pt x="990" y="1175"/>
                  </a:lnTo>
                  <a:lnTo>
                    <a:pt x="680" y="1546"/>
                  </a:lnTo>
                  <a:lnTo>
                    <a:pt x="433" y="1979"/>
                  </a:lnTo>
                  <a:lnTo>
                    <a:pt x="247" y="2350"/>
                  </a:lnTo>
                  <a:lnTo>
                    <a:pt x="124" y="2845"/>
                  </a:lnTo>
                  <a:lnTo>
                    <a:pt x="0" y="3278"/>
                  </a:lnTo>
                  <a:lnTo>
                    <a:pt x="0" y="3711"/>
                  </a:lnTo>
                  <a:lnTo>
                    <a:pt x="0" y="4206"/>
                  </a:lnTo>
                  <a:lnTo>
                    <a:pt x="62" y="4639"/>
                  </a:lnTo>
                  <a:lnTo>
                    <a:pt x="124" y="4701"/>
                  </a:lnTo>
                  <a:lnTo>
                    <a:pt x="247" y="4701"/>
                  </a:lnTo>
                  <a:lnTo>
                    <a:pt x="247" y="4639"/>
                  </a:lnTo>
                  <a:lnTo>
                    <a:pt x="186" y="4206"/>
                  </a:lnTo>
                  <a:lnTo>
                    <a:pt x="186" y="3711"/>
                  </a:lnTo>
                  <a:lnTo>
                    <a:pt x="186" y="3278"/>
                  </a:lnTo>
                  <a:lnTo>
                    <a:pt x="309" y="2845"/>
                  </a:lnTo>
                  <a:lnTo>
                    <a:pt x="433" y="2474"/>
                  </a:lnTo>
                  <a:lnTo>
                    <a:pt x="619" y="2041"/>
                  </a:lnTo>
                  <a:lnTo>
                    <a:pt x="804" y="1670"/>
                  </a:lnTo>
                  <a:lnTo>
                    <a:pt x="1113" y="1361"/>
                  </a:lnTo>
                  <a:lnTo>
                    <a:pt x="1423" y="1052"/>
                  </a:lnTo>
                  <a:lnTo>
                    <a:pt x="1794" y="804"/>
                  </a:lnTo>
                  <a:lnTo>
                    <a:pt x="2165" y="557"/>
                  </a:lnTo>
                  <a:lnTo>
                    <a:pt x="2536" y="371"/>
                  </a:lnTo>
                  <a:lnTo>
                    <a:pt x="2969" y="309"/>
                  </a:lnTo>
                  <a:lnTo>
                    <a:pt x="3402" y="186"/>
                  </a:lnTo>
                  <a:lnTo>
                    <a:pt x="3835" y="186"/>
                  </a:lnTo>
                  <a:lnTo>
                    <a:pt x="4268" y="247"/>
                  </a:lnTo>
                  <a:lnTo>
                    <a:pt x="4330" y="186"/>
                  </a:lnTo>
                  <a:lnTo>
                    <a:pt x="4330" y="124"/>
                  </a:lnTo>
                  <a:lnTo>
                    <a:pt x="4330" y="62"/>
                  </a:lnTo>
                  <a:lnTo>
                    <a:pt x="4268" y="62"/>
                  </a:lnTo>
                  <a:lnTo>
                    <a:pt x="383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1" name="Google Shape;2601;p50"/>
            <p:cNvSpPr/>
            <p:nvPr/>
          </p:nvSpPr>
          <p:spPr>
            <a:xfrm>
              <a:off x="9670034" y="419108"/>
              <a:ext cx="234853" cy="232875"/>
            </a:xfrm>
            <a:custGeom>
              <a:avLst/>
              <a:gdLst/>
              <a:ahLst/>
              <a:cxnLst/>
              <a:rect l="l" t="t" r="r" b="b"/>
              <a:pathLst>
                <a:path w="7361" h="7299" extrusionOk="0">
                  <a:moveTo>
                    <a:pt x="2907" y="0"/>
                  </a:moveTo>
                  <a:lnTo>
                    <a:pt x="2660" y="124"/>
                  </a:lnTo>
                  <a:lnTo>
                    <a:pt x="2474" y="248"/>
                  </a:lnTo>
                  <a:lnTo>
                    <a:pt x="2350" y="310"/>
                  </a:lnTo>
                  <a:lnTo>
                    <a:pt x="2289" y="433"/>
                  </a:lnTo>
                  <a:lnTo>
                    <a:pt x="1979" y="371"/>
                  </a:lnTo>
                  <a:lnTo>
                    <a:pt x="1299" y="186"/>
                  </a:lnTo>
                  <a:lnTo>
                    <a:pt x="928" y="124"/>
                  </a:lnTo>
                  <a:lnTo>
                    <a:pt x="557" y="124"/>
                  </a:lnTo>
                  <a:lnTo>
                    <a:pt x="309" y="248"/>
                  </a:lnTo>
                  <a:lnTo>
                    <a:pt x="186" y="310"/>
                  </a:lnTo>
                  <a:lnTo>
                    <a:pt x="124" y="433"/>
                  </a:lnTo>
                  <a:lnTo>
                    <a:pt x="0" y="804"/>
                  </a:lnTo>
                  <a:lnTo>
                    <a:pt x="62" y="1052"/>
                  </a:lnTo>
                  <a:lnTo>
                    <a:pt x="186" y="1299"/>
                  </a:lnTo>
                  <a:lnTo>
                    <a:pt x="309" y="1547"/>
                  </a:lnTo>
                  <a:lnTo>
                    <a:pt x="680" y="1794"/>
                  </a:lnTo>
                  <a:lnTo>
                    <a:pt x="866" y="1918"/>
                  </a:lnTo>
                  <a:lnTo>
                    <a:pt x="804" y="1980"/>
                  </a:lnTo>
                  <a:lnTo>
                    <a:pt x="680" y="2165"/>
                  </a:lnTo>
                  <a:lnTo>
                    <a:pt x="619" y="2413"/>
                  </a:lnTo>
                  <a:lnTo>
                    <a:pt x="680" y="2536"/>
                  </a:lnTo>
                  <a:lnTo>
                    <a:pt x="742" y="2722"/>
                  </a:lnTo>
                  <a:lnTo>
                    <a:pt x="680" y="2784"/>
                  </a:lnTo>
                  <a:lnTo>
                    <a:pt x="557" y="2969"/>
                  </a:lnTo>
                  <a:lnTo>
                    <a:pt x="557" y="3217"/>
                  </a:lnTo>
                  <a:lnTo>
                    <a:pt x="557" y="3402"/>
                  </a:lnTo>
                  <a:lnTo>
                    <a:pt x="619" y="3588"/>
                  </a:lnTo>
                  <a:lnTo>
                    <a:pt x="619" y="3711"/>
                  </a:lnTo>
                  <a:lnTo>
                    <a:pt x="557" y="3959"/>
                  </a:lnTo>
                  <a:lnTo>
                    <a:pt x="557" y="4144"/>
                  </a:lnTo>
                  <a:lnTo>
                    <a:pt x="557" y="4330"/>
                  </a:lnTo>
                  <a:lnTo>
                    <a:pt x="680" y="4515"/>
                  </a:lnTo>
                  <a:lnTo>
                    <a:pt x="804" y="4701"/>
                  </a:lnTo>
                  <a:lnTo>
                    <a:pt x="1175" y="5010"/>
                  </a:lnTo>
                  <a:lnTo>
                    <a:pt x="1856" y="5381"/>
                  </a:lnTo>
                  <a:lnTo>
                    <a:pt x="3587" y="6185"/>
                  </a:lnTo>
                  <a:lnTo>
                    <a:pt x="5876" y="7299"/>
                  </a:lnTo>
                  <a:lnTo>
                    <a:pt x="7360" y="3278"/>
                  </a:lnTo>
                  <a:lnTo>
                    <a:pt x="6556" y="2969"/>
                  </a:lnTo>
                  <a:lnTo>
                    <a:pt x="6494" y="2598"/>
                  </a:lnTo>
                  <a:lnTo>
                    <a:pt x="6309" y="2227"/>
                  </a:lnTo>
                  <a:lnTo>
                    <a:pt x="6123" y="1794"/>
                  </a:lnTo>
                  <a:lnTo>
                    <a:pt x="5814" y="1299"/>
                  </a:lnTo>
                  <a:lnTo>
                    <a:pt x="5443" y="866"/>
                  </a:lnTo>
                  <a:lnTo>
                    <a:pt x="4948" y="433"/>
                  </a:lnTo>
                  <a:lnTo>
                    <a:pt x="4639" y="310"/>
                  </a:lnTo>
                  <a:lnTo>
                    <a:pt x="4330" y="186"/>
                  </a:lnTo>
                  <a:lnTo>
                    <a:pt x="377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2" name="Google Shape;2602;p50"/>
            <p:cNvSpPr/>
            <p:nvPr/>
          </p:nvSpPr>
          <p:spPr>
            <a:xfrm>
              <a:off x="9673958" y="421086"/>
              <a:ext cx="122388" cy="69074"/>
            </a:xfrm>
            <a:custGeom>
              <a:avLst/>
              <a:gdLst/>
              <a:ahLst/>
              <a:cxnLst/>
              <a:rect l="l" t="t" r="r" b="b"/>
              <a:pathLst>
                <a:path w="3836" h="2165" fill="none" extrusionOk="0">
                  <a:moveTo>
                    <a:pt x="1423" y="2165"/>
                  </a:moveTo>
                  <a:lnTo>
                    <a:pt x="1423" y="2165"/>
                  </a:lnTo>
                  <a:lnTo>
                    <a:pt x="681" y="1794"/>
                  </a:lnTo>
                  <a:lnTo>
                    <a:pt x="681" y="1794"/>
                  </a:lnTo>
                  <a:lnTo>
                    <a:pt x="496" y="1670"/>
                  </a:lnTo>
                  <a:lnTo>
                    <a:pt x="186" y="1361"/>
                  </a:lnTo>
                  <a:lnTo>
                    <a:pt x="63" y="1175"/>
                  </a:lnTo>
                  <a:lnTo>
                    <a:pt x="1" y="928"/>
                  </a:lnTo>
                  <a:lnTo>
                    <a:pt x="1" y="681"/>
                  </a:lnTo>
                  <a:lnTo>
                    <a:pt x="124" y="371"/>
                  </a:lnTo>
                  <a:lnTo>
                    <a:pt x="124" y="371"/>
                  </a:lnTo>
                  <a:lnTo>
                    <a:pt x="248" y="248"/>
                  </a:lnTo>
                  <a:lnTo>
                    <a:pt x="310" y="186"/>
                  </a:lnTo>
                  <a:lnTo>
                    <a:pt x="619" y="62"/>
                  </a:lnTo>
                  <a:lnTo>
                    <a:pt x="928" y="0"/>
                  </a:lnTo>
                  <a:lnTo>
                    <a:pt x="1238" y="62"/>
                  </a:lnTo>
                  <a:lnTo>
                    <a:pt x="1794" y="248"/>
                  </a:lnTo>
                  <a:lnTo>
                    <a:pt x="2042" y="309"/>
                  </a:lnTo>
                  <a:lnTo>
                    <a:pt x="2042" y="309"/>
                  </a:lnTo>
                  <a:lnTo>
                    <a:pt x="3835" y="123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3" name="Google Shape;2603;p50"/>
            <p:cNvSpPr/>
            <p:nvPr/>
          </p:nvSpPr>
          <p:spPr>
            <a:xfrm>
              <a:off x="9514116" y="109282"/>
              <a:ext cx="96736" cy="78965"/>
            </a:xfrm>
            <a:custGeom>
              <a:avLst/>
              <a:gdLst/>
              <a:ahLst/>
              <a:cxnLst/>
              <a:rect l="l" t="t" r="r" b="b"/>
              <a:pathLst>
                <a:path w="3032" h="2475" extrusionOk="0">
                  <a:moveTo>
                    <a:pt x="1" y="1"/>
                  </a:moveTo>
                  <a:lnTo>
                    <a:pt x="1" y="63"/>
                  </a:lnTo>
                  <a:lnTo>
                    <a:pt x="1" y="125"/>
                  </a:lnTo>
                  <a:lnTo>
                    <a:pt x="867" y="557"/>
                  </a:lnTo>
                  <a:lnTo>
                    <a:pt x="1609" y="1114"/>
                  </a:lnTo>
                  <a:lnTo>
                    <a:pt x="2227" y="1733"/>
                  </a:lnTo>
                  <a:lnTo>
                    <a:pt x="2846" y="2413"/>
                  </a:lnTo>
                  <a:lnTo>
                    <a:pt x="2908" y="2475"/>
                  </a:lnTo>
                  <a:lnTo>
                    <a:pt x="2970" y="2475"/>
                  </a:lnTo>
                  <a:lnTo>
                    <a:pt x="3032" y="2413"/>
                  </a:lnTo>
                  <a:lnTo>
                    <a:pt x="2970" y="2351"/>
                  </a:lnTo>
                  <a:lnTo>
                    <a:pt x="2413" y="1609"/>
                  </a:lnTo>
                  <a:lnTo>
                    <a:pt x="1733" y="990"/>
                  </a:lnTo>
                  <a:lnTo>
                    <a:pt x="929" y="434"/>
                  </a:lnTo>
                  <a:lnTo>
                    <a:pt x="1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2604" name="Google Shape;2604;p50"/>
            <p:cNvSpPr/>
            <p:nvPr/>
          </p:nvSpPr>
          <p:spPr>
            <a:xfrm>
              <a:off x="10129812" y="1056499"/>
              <a:ext cx="130268" cy="96704"/>
            </a:xfrm>
            <a:custGeom>
              <a:avLst/>
              <a:gdLst/>
              <a:ahLst/>
              <a:cxnLst/>
              <a:rect l="l" t="t" r="r" b="b"/>
              <a:pathLst>
                <a:path w="4083" h="3031" extrusionOk="0">
                  <a:moveTo>
                    <a:pt x="3959" y="0"/>
                  </a:moveTo>
                  <a:lnTo>
                    <a:pt x="3340" y="186"/>
                  </a:lnTo>
                  <a:lnTo>
                    <a:pt x="2783" y="433"/>
                  </a:lnTo>
                  <a:lnTo>
                    <a:pt x="2227" y="680"/>
                  </a:lnTo>
                  <a:lnTo>
                    <a:pt x="1670" y="1052"/>
                  </a:lnTo>
                  <a:lnTo>
                    <a:pt x="1175" y="1423"/>
                  </a:lnTo>
                  <a:lnTo>
                    <a:pt x="742" y="1856"/>
                  </a:lnTo>
                  <a:lnTo>
                    <a:pt x="309" y="2350"/>
                  </a:lnTo>
                  <a:lnTo>
                    <a:pt x="0" y="2845"/>
                  </a:lnTo>
                  <a:lnTo>
                    <a:pt x="0" y="2969"/>
                  </a:lnTo>
                  <a:lnTo>
                    <a:pt x="62" y="3031"/>
                  </a:lnTo>
                  <a:lnTo>
                    <a:pt x="124" y="2969"/>
                  </a:lnTo>
                  <a:lnTo>
                    <a:pt x="495" y="2474"/>
                  </a:lnTo>
                  <a:lnTo>
                    <a:pt x="866" y="1979"/>
                  </a:lnTo>
                  <a:lnTo>
                    <a:pt x="1299" y="1546"/>
                  </a:lnTo>
                  <a:lnTo>
                    <a:pt x="1794" y="1175"/>
                  </a:lnTo>
                  <a:lnTo>
                    <a:pt x="2289" y="866"/>
                  </a:lnTo>
                  <a:lnTo>
                    <a:pt x="2845" y="557"/>
                  </a:lnTo>
                  <a:lnTo>
                    <a:pt x="3402" y="371"/>
                  </a:lnTo>
                  <a:lnTo>
                    <a:pt x="4020" y="186"/>
                  </a:lnTo>
                  <a:lnTo>
                    <a:pt x="4082" y="186"/>
                  </a:lnTo>
                  <a:lnTo>
                    <a:pt x="4082" y="124"/>
                  </a:lnTo>
                  <a:lnTo>
                    <a:pt x="4020" y="62"/>
                  </a:lnTo>
                  <a:lnTo>
                    <a:pt x="395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3" name="Title 2">
            <a:extLst>
              <a:ext uri="{FF2B5EF4-FFF2-40B4-BE49-F238E27FC236}">
                <a16:creationId xmlns:a16="http://schemas.microsoft.com/office/drawing/2014/main" id="{56127E79-44AA-25B5-1EDD-C992B622344C}"/>
              </a:ext>
            </a:extLst>
          </p:cNvPr>
          <p:cNvSpPr>
            <a:spLocks noGrp="1"/>
          </p:cNvSpPr>
          <p:nvPr>
            <p:ph type="title"/>
          </p:nvPr>
        </p:nvSpPr>
        <p:spPr>
          <a:xfrm>
            <a:off x="720000" y="444057"/>
            <a:ext cx="7704000" cy="548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 câu 2</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3" name="Title 2">
            <a:extLst>
              <a:ext uri="{FF2B5EF4-FFF2-40B4-BE49-F238E27FC236}">
                <a16:creationId xmlns:a16="http://schemas.microsoft.com/office/drawing/2014/main" id="{1E66D649-7CFC-2B8F-41DB-42C965322185}"/>
              </a:ext>
            </a:extLst>
          </p:cNvPr>
          <p:cNvSpPr>
            <a:spLocks noGrp="1"/>
          </p:cNvSpPr>
          <p:nvPr>
            <p:ph type="title"/>
          </p:nvPr>
        </p:nvSpPr>
        <p:spPr>
          <a:xfrm>
            <a:off x="720000" y="380348"/>
            <a:ext cx="7704000" cy="548700"/>
          </a:xfrm>
        </p:spPr>
        <p:txBody>
          <a:bodyPr anchor="ctr"/>
          <a:lstStyle/>
          <a:p>
            <a:r>
              <a:rPr lang="vi-VN" sz="2400" dirty="0">
                <a:solidFill>
                  <a:srgbClr val="C00000"/>
                </a:solidFill>
                <a:latin typeface="Arial" panose="020B0604020202020204" pitchFamily="34" charset="0"/>
                <a:cs typeface="Arial" panose="020B0604020202020204" pitchFamily="34" charset="0"/>
              </a:rPr>
              <a:t>Ví dụ tham khảo câu 3</a:t>
            </a:r>
          </a:p>
        </p:txBody>
      </p:sp>
      <p:grpSp>
        <p:nvGrpSpPr>
          <p:cNvPr id="6" name="Group 5">
            <a:extLst>
              <a:ext uri="{FF2B5EF4-FFF2-40B4-BE49-F238E27FC236}">
                <a16:creationId xmlns:a16="http://schemas.microsoft.com/office/drawing/2014/main" id="{C8290CB8-83B5-BF64-A1E9-B0A95FDD8B50}"/>
              </a:ext>
            </a:extLst>
          </p:cNvPr>
          <p:cNvGrpSpPr/>
          <p:nvPr/>
        </p:nvGrpSpPr>
        <p:grpSpPr>
          <a:xfrm>
            <a:off x="4878650" y="1036924"/>
            <a:ext cx="3545348" cy="3922170"/>
            <a:chOff x="553124" y="914460"/>
            <a:chExt cx="3545348" cy="3922170"/>
          </a:xfrm>
        </p:grpSpPr>
        <p:sp>
          <p:nvSpPr>
            <p:cNvPr id="5" name="TextBox 4">
              <a:extLst>
                <a:ext uri="{FF2B5EF4-FFF2-40B4-BE49-F238E27FC236}">
                  <a16:creationId xmlns:a16="http://schemas.microsoft.com/office/drawing/2014/main" id="{F29D9B9E-2EA2-7F32-76A9-C1251C309A5A}"/>
                </a:ext>
              </a:extLst>
            </p:cNvPr>
            <p:cNvSpPr txBox="1"/>
            <p:nvPr/>
          </p:nvSpPr>
          <p:spPr>
            <a:xfrm>
              <a:off x="553130" y="3486210"/>
              <a:ext cx="3545342" cy="1350420"/>
            </a:xfrm>
            <a:prstGeom prst="rect">
              <a:avLst/>
            </a:prstGeom>
            <a:solidFill>
              <a:schemeClr val="accent3"/>
            </a:solidFill>
          </p:spPr>
          <p:txBody>
            <a:bodyPr wrap="square" bIns="108000">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Hùa theo đám đông để nhận xét, phê bình, chê bai, nói xấu người khác trên mạng</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5122" name="Picture 2">
              <a:extLst>
                <a:ext uri="{FF2B5EF4-FFF2-40B4-BE49-F238E27FC236}">
                  <a16:creationId xmlns:a16="http://schemas.microsoft.com/office/drawing/2014/main" id="{ECFB4B9F-2910-6F1F-AB4D-2A8C585510E0}"/>
                </a:ext>
              </a:extLst>
            </p:cNvPr>
            <p:cNvPicPr>
              <a:picLocks noChangeAspect="1" noChangeArrowheads="1"/>
            </p:cNvPicPr>
            <p:nvPr/>
          </p:nvPicPr>
          <p:blipFill>
            <a:blip r:embed="rId3"/>
            <a:srcRect/>
            <a:stretch/>
          </p:blipFill>
          <p:spPr bwMode="auto">
            <a:xfrm>
              <a:off x="553124" y="914460"/>
              <a:ext cx="3545348" cy="25717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9E85DB69-DA29-3C7C-1FB8-67519934CF4F}"/>
              </a:ext>
            </a:extLst>
          </p:cNvPr>
          <p:cNvGrpSpPr/>
          <p:nvPr/>
        </p:nvGrpSpPr>
        <p:grpSpPr>
          <a:xfrm>
            <a:off x="797062" y="1201857"/>
            <a:ext cx="3391218" cy="3062579"/>
            <a:chOff x="434755" y="1224970"/>
            <a:chExt cx="3782087" cy="3282906"/>
          </a:xfrm>
        </p:grpSpPr>
        <p:sp>
          <p:nvSpPr>
            <p:cNvPr id="8" name="TextBox 7">
              <a:extLst>
                <a:ext uri="{FF2B5EF4-FFF2-40B4-BE49-F238E27FC236}">
                  <a16:creationId xmlns:a16="http://schemas.microsoft.com/office/drawing/2014/main" id="{83F4C099-9C45-9F38-8183-BB6392D8DA9D}"/>
                </a:ext>
              </a:extLst>
            </p:cNvPr>
            <p:cNvSpPr txBox="1"/>
            <p:nvPr/>
          </p:nvSpPr>
          <p:spPr>
            <a:xfrm>
              <a:off x="434761" y="3505694"/>
              <a:ext cx="3782080" cy="1002182"/>
            </a:xfrm>
            <a:prstGeom prst="rect">
              <a:avLst/>
            </a:prstGeom>
            <a:solidFill>
              <a:schemeClr val="accent3"/>
            </a:solidFill>
          </p:spPr>
          <p:txBody>
            <a:bodyPr wrap="square" bIns="108000" anchor="ctr">
              <a:spAutoFit/>
            </a:bodyPr>
            <a:lstStyle/>
            <a:p>
              <a:pPr algn="just">
                <a:lnSpc>
                  <a:spcPct val="150000"/>
                </a:lnSpc>
              </a:pPr>
              <a:r>
                <a:rPr lang="vi-VN"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Thiếu tôn trọng chuyện riêng tư của người khác</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9" name="Picture 2">
              <a:extLst>
                <a:ext uri="{FF2B5EF4-FFF2-40B4-BE49-F238E27FC236}">
                  <a16:creationId xmlns:a16="http://schemas.microsoft.com/office/drawing/2014/main" id="{2B2B0773-C476-FDD8-14A2-18A9AE2B38C3}"/>
                </a:ext>
              </a:extLst>
            </p:cNvPr>
            <p:cNvPicPr>
              <a:picLocks noChangeAspect="1" noChangeArrowheads="1"/>
            </p:cNvPicPr>
            <p:nvPr/>
          </p:nvPicPr>
          <p:blipFill>
            <a:blip r:embed="rId4"/>
            <a:srcRect/>
            <a:stretch/>
          </p:blipFill>
          <p:spPr bwMode="auto">
            <a:xfrm>
              <a:off x="434755" y="1224970"/>
              <a:ext cx="3782087" cy="22507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202703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27" name="Title 26">
            <a:extLst>
              <a:ext uri="{FF2B5EF4-FFF2-40B4-BE49-F238E27FC236}">
                <a16:creationId xmlns:a16="http://schemas.microsoft.com/office/drawing/2014/main" id="{E725B9B8-BE4D-347D-135B-49C9C2DEC105}"/>
              </a:ext>
            </a:extLst>
          </p:cNvPr>
          <p:cNvSpPr>
            <a:spLocks noGrp="1"/>
          </p:cNvSpPr>
          <p:nvPr>
            <p:ph type="title" idx="5"/>
          </p:nvPr>
        </p:nvSpPr>
        <p:spPr>
          <a:xfrm>
            <a:off x="720000" y="439155"/>
            <a:ext cx="7704000" cy="548700"/>
          </a:xfrm>
        </p:spPr>
        <p:txBody>
          <a:bodyPr anchor="ctr"/>
          <a:lstStyle/>
          <a:p>
            <a:r>
              <a:rPr lang="vi-VN">
                <a:solidFill>
                  <a:schemeClr val="accent6">
                    <a:lumMod val="25000"/>
                  </a:schemeClr>
                </a:solidFill>
                <a:latin typeface="Arial" panose="020B0604020202020204" pitchFamily="34" charset="0"/>
                <a:cs typeface="Arial" panose="020B0604020202020204" pitchFamily="34" charset="0"/>
              </a:rPr>
              <a:t>HƯỚNG DẪN VỀ NHÀ</a:t>
            </a:r>
            <a:endParaRPr lang="vi-VN" dirty="0">
              <a:solidFill>
                <a:schemeClr val="accent6">
                  <a:lumMod val="25000"/>
                </a:schemeClr>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id="{4B599D6C-85EE-13B3-295E-BEB3CC9B4653}"/>
              </a:ext>
            </a:extLst>
          </p:cNvPr>
          <p:cNvGrpSpPr/>
          <p:nvPr/>
        </p:nvGrpSpPr>
        <p:grpSpPr>
          <a:xfrm>
            <a:off x="588818" y="1207648"/>
            <a:ext cx="4424971" cy="917647"/>
            <a:chOff x="1938337" y="3370446"/>
            <a:chExt cx="8849941" cy="1835293"/>
          </a:xfrm>
        </p:grpSpPr>
        <p:sp>
          <p:nvSpPr>
            <p:cNvPr id="29" name="Rectangle 28">
              <a:extLst>
                <a:ext uri="{FF2B5EF4-FFF2-40B4-BE49-F238E27FC236}">
                  <a16:creationId xmlns:a16="http://schemas.microsoft.com/office/drawing/2014/main" id="{94C180CC-6444-BA09-DC79-4BDDAA7E2B46}"/>
                </a:ext>
              </a:extLst>
            </p:cNvPr>
            <p:cNvSpPr/>
            <p:nvPr/>
          </p:nvSpPr>
          <p:spPr>
            <a:xfrm>
              <a:off x="2432297" y="3662270"/>
              <a:ext cx="8355981" cy="1543469"/>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tIns="36000" bIns="0" rtlCol="0" anchor="ctr"/>
            <a:lstStyle/>
            <a:p>
              <a:pPr algn="ctr"/>
              <a:r>
                <a:rPr lang="vi-VN" sz="2000" dirty="0">
                  <a:solidFill>
                    <a:schemeClr val="bg1"/>
                  </a:solidFill>
                  <a:effectLst/>
                  <a:latin typeface="Arial" panose="020B0604020202020204" pitchFamily="34" charset="0"/>
                  <a:ea typeface="SimSun" panose="02010600030101010101" pitchFamily="2" charset="-122"/>
                  <a:cs typeface="Arial" panose="020B0604020202020204" pitchFamily="34" charset="0"/>
                </a:rPr>
                <a:t>Ôn lại kiến thức đã học ở Bài 2.</a:t>
              </a:r>
            </a:p>
          </p:txBody>
        </p:sp>
        <p:sp>
          <p:nvSpPr>
            <p:cNvPr id="30" name="Arrow: Pentagon 29">
              <a:extLst>
                <a:ext uri="{FF2B5EF4-FFF2-40B4-BE49-F238E27FC236}">
                  <a16:creationId xmlns:a16="http://schemas.microsoft.com/office/drawing/2014/main" id="{6C118A31-6C59-5E59-D82A-8DBC91518072}"/>
                </a:ext>
              </a:extLst>
            </p:cNvPr>
            <p:cNvSpPr/>
            <p:nvPr/>
          </p:nvSpPr>
          <p:spPr>
            <a:xfrm>
              <a:off x="1938337" y="3370446"/>
              <a:ext cx="1457328" cy="652016"/>
            </a:xfrm>
            <a:prstGeom prst="homePlate">
              <a:avLst>
                <a:gd name="adj" fmla="val 48619"/>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90000"/>
                    <a:lumOff val="10000"/>
                  </a:schemeClr>
                </a:solidFill>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5E57F2B6-62BE-8D69-7D2E-4949D01A8ACA}"/>
              </a:ext>
            </a:extLst>
          </p:cNvPr>
          <p:cNvGrpSpPr/>
          <p:nvPr/>
        </p:nvGrpSpPr>
        <p:grpSpPr>
          <a:xfrm>
            <a:off x="592797" y="2392377"/>
            <a:ext cx="6538342" cy="1904924"/>
            <a:chOff x="1938337" y="3591512"/>
            <a:chExt cx="13076683" cy="3809847"/>
          </a:xfrm>
        </p:grpSpPr>
        <p:sp>
          <p:nvSpPr>
            <p:cNvPr id="32" name="Rectangle 31">
              <a:extLst>
                <a:ext uri="{FF2B5EF4-FFF2-40B4-BE49-F238E27FC236}">
                  <a16:creationId xmlns:a16="http://schemas.microsoft.com/office/drawing/2014/main" id="{FA9E2DDB-58E5-DA10-D5D8-5C5901578B4C}"/>
                </a:ext>
              </a:extLst>
            </p:cNvPr>
            <p:cNvSpPr/>
            <p:nvPr/>
          </p:nvSpPr>
          <p:spPr>
            <a:xfrm>
              <a:off x="2399061" y="3846228"/>
              <a:ext cx="12615959" cy="3555131"/>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Đọc và tìm hiểu trước </a:t>
              </a:r>
              <a:r>
                <a:rPr lang="vi-VN" sz="2000" b="1" i="1" dirty="0">
                  <a:solidFill>
                    <a:srgbClr val="000000"/>
                  </a:solidFill>
                  <a:effectLst/>
                  <a:latin typeface="Arial" panose="020B0604020202020204" pitchFamily="34" charset="0"/>
                  <a:ea typeface="SimSun" panose="02010600030101010101" pitchFamily="2" charset="-122"/>
                  <a:cs typeface="Arial" panose="020B0604020202020204" pitchFamily="34" charset="0"/>
                </a:rPr>
                <a:t>Chủ đề E. Ứng dụng tin học. E1. Phần mềm mô phỏng và khám phá tri thức. Bài 1. Phần mềm mô phỏng và ứng dụng.</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3" name="Arrow: Pentagon 32">
              <a:extLst>
                <a:ext uri="{FF2B5EF4-FFF2-40B4-BE49-F238E27FC236}">
                  <a16:creationId xmlns:a16="http://schemas.microsoft.com/office/drawing/2014/main" id="{E5395537-1790-3649-97D8-812BD19E2798}"/>
                </a:ext>
              </a:extLst>
            </p:cNvPr>
            <p:cNvSpPr/>
            <p:nvPr/>
          </p:nvSpPr>
          <p:spPr>
            <a:xfrm>
              <a:off x="1938337" y="3591512"/>
              <a:ext cx="1457326" cy="652016"/>
            </a:xfrm>
            <a:prstGeom prst="homePlate">
              <a:avLst>
                <a:gd name="adj" fmla="val 57685"/>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sz="2400" b="1" dirty="0">
                <a:solidFill>
                  <a:schemeClr val="bg1">
                    <a:lumMod val="90000"/>
                    <a:lumOff val="10000"/>
                  </a:schemeClr>
                </a:solidFill>
                <a:latin typeface="Arial" panose="020B0604020202020204" pitchFamily="34" charset="0"/>
                <a:cs typeface="Arial" panose="020B0604020202020204" pitchFamily="34" charset="0"/>
              </a:endParaRPr>
            </a:p>
          </p:txBody>
        </p:sp>
      </p:grpSp>
      <p:grpSp>
        <p:nvGrpSpPr>
          <p:cNvPr id="2" name="Google Shape;2407;p49">
            <a:extLst>
              <a:ext uri="{FF2B5EF4-FFF2-40B4-BE49-F238E27FC236}">
                <a16:creationId xmlns:a16="http://schemas.microsoft.com/office/drawing/2014/main" id="{0E0FB7AD-7478-70C2-DC80-AEBE68B53F3E}"/>
              </a:ext>
            </a:extLst>
          </p:cNvPr>
          <p:cNvGrpSpPr/>
          <p:nvPr/>
        </p:nvGrpSpPr>
        <p:grpSpPr>
          <a:xfrm>
            <a:off x="7057533" y="1533656"/>
            <a:ext cx="1754474" cy="3442739"/>
            <a:chOff x="4284900" y="1730252"/>
            <a:chExt cx="1593614" cy="3127089"/>
          </a:xfrm>
        </p:grpSpPr>
        <p:sp>
          <p:nvSpPr>
            <p:cNvPr id="3" name="Google Shape;2408;p49">
              <a:extLst>
                <a:ext uri="{FF2B5EF4-FFF2-40B4-BE49-F238E27FC236}">
                  <a16:creationId xmlns:a16="http://schemas.microsoft.com/office/drawing/2014/main" id="{B0367818-D443-9903-EA89-95DCCFD9F8C4}"/>
                </a:ext>
              </a:extLst>
            </p:cNvPr>
            <p:cNvSpPr/>
            <p:nvPr/>
          </p:nvSpPr>
          <p:spPr>
            <a:xfrm flipH="1">
              <a:off x="4701314" y="4683641"/>
              <a:ext cx="1177200" cy="1737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4" name="Google Shape;2409;p49">
              <a:extLst>
                <a:ext uri="{FF2B5EF4-FFF2-40B4-BE49-F238E27FC236}">
                  <a16:creationId xmlns:a16="http://schemas.microsoft.com/office/drawing/2014/main" id="{68D2CECA-7A21-CA20-EC90-68B15A4412F1}"/>
                </a:ext>
              </a:extLst>
            </p:cNvPr>
            <p:cNvSpPr/>
            <p:nvPr/>
          </p:nvSpPr>
          <p:spPr>
            <a:xfrm>
              <a:off x="5007138" y="4384412"/>
              <a:ext cx="330011" cy="258787"/>
            </a:xfrm>
            <a:custGeom>
              <a:avLst/>
              <a:gdLst/>
              <a:ahLst/>
              <a:cxnLst/>
              <a:rect l="l" t="t" r="r" b="b"/>
              <a:pathLst>
                <a:path w="11616" h="9109" extrusionOk="0">
                  <a:moveTo>
                    <a:pt x="11616" y="1"/>
                  </a:moveTo>
                  <a:lnTo>
                    <a:pt x="0" y="1057"/>
                  </a:lnTo>
                  <a:lnTo>
                    <a:pt x="106" y="8211"/>
                  </a:lnTo>
                  <a:lnTo>
                    <a:pt x="11537" y="9109"/>
                  </a:lnTo>
                  <a:lnTo>
                    <a:pt x="11616" y="1"/>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410;p49">
              <a:extLst>
                <a:ext uri="{FF2B5EF4-FFF2-40B4-BE49-F238E27FC236}">
                  <a16:creationId xmlns:a16="http://schemas.microsoft.com/office/drawing/2014/main" id="{A5CC6657-654D-D680-1457-479162407585}"/>
                </a:ext>
              </a:extLst>
            </p:cNvPr>
            <p:cNvSpPr/>
            <p:nvPr/>
          </p:nvSpPr>
          <p:spPr>
            <a:xfrm>
              <a:off x="4862395" y="4611655"/>
              <a:ext cx="480782" cy="201029"/>
            </a:xfrm>
            <a:custGeom>
              <a:avLst/>
              <a:gdLst/>
              <a:ahLst/>
              <a:cxnLst/>
              <a:rect l="l" t="t" r="r" b="b"/>
              <a:pathLst>
                <a:path w="16923" h="7076" extrusionOk="0">
                  <a:moveTo>
                    <a:pt x="5174" y="1"/>
                  </a:moveTo>
                  <a:lnTo>
                    <a:pt x="5386" y="1770"/>
                  </a:lnTo>
                  <a:lnTo>
                    <a:pt x="4910" y="1849"/>
                  </a:lnTo>
                  <a:lnTo>
                    <a:pt x="4488" y="1928"/>
                  </a:lnTo>
                  <a:lnTo>
                    <a:pt x="4092" y="2007"/>
                  </a:lnTo>
                  <a:lnTo>
                    <a:pt x="3696" y="2139"/>
                  </a:lnTo>
                  <a:lnTo>
                    <a:pt x="3353" y="2271"/>
                  </a:lnTo>
                  <a:lnTo>
                    <a:pt x="3010" y="2403"/>
                  </a:lnTo>
                  <a:lnTo>
                    <a:pt x="2693" y="2562"/>
                  </a:lnTo>
                  <a:lnTo>
                    <a:pt x="2402" y="2720"/>
                  </a:lnTo>
                  <a:lnTo>
                    <a:pt x="2138" y="2905"/>
                  </a:lnTo>
                  <a:lnTo>
                    <a:pt x="1901" y="3090"/>
                  </a:lnTo>
                  <a:lnTo>
                    <a:pt x="1663" y="3274"/>
                  </a:lnTo>
                  <a:lnTo>
                    <a:pt x="1452" y="3486"/>
                  </a:lnTo>
                  <a:lnTo>
                    <a:pt x="1082" y="3882"/>
                  </a:lnTo>
                  <a:lnTo>
                    <a:pt x="792" y="4304"/>
                  </a:lnTo>
                  <a:lnTo>
                    <a:pt x="554" y="4700"/>
                  </a:lnTo>
                  <a:lnTo>
                    <a:pt x="370" y="5096"/>
                  </a:lnTo>
                  <a:lnTo>
                    <a:pt x="238" y="5439"/>
                  </a:lnTo>
                  <a:lnTo>
                    <a:pt x="132" y="5782"/>
                  </a:lnTo>
                  <a:lnTo>
                    <a:pt x="26" y="6231"/>
                  </a:lnTo>
                  <a:lnTo>
                    <a:pt x="0" y="6416"/>
                  </a:lnTo>
                  <a:lnTo>
                    <a:pt x="16922" y="7076"/>
                  </a:lnTo>
                  <a:lnTo>
                    <a:pt x="16605" y="503"/>
                  </a:lnTo>
                  <a:lnTo>
                    <a:pt x="517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411;p49">
              <a:extLst>
                <a:ext uri="{FF2B5EF4-FFF2-40B4-BE49-F238E27FC236}">
                  <a16:creationId xmlns:a16="http://schemas.microsoft.com/office/drawing/2014/main" id="{2B503736-F3AE-824A-9698-37BBEDCAC93B}"/>
                </a:ext>
              </a:extLst>
            </p:cNvPr>
            <p:cNvSpPr/>
            <p:nvPr/>
          </p:nvSpPr>
          <p:spPr>
            <a:xfrm>
              <a:off x="4940377" y="2842461"/>
              <a:ext cx="428281" cy="1692810"/>
            </a:xfrm>
            <a:custGeom>
              <a:avLst/>
              <a:gdLst/>
              <a:ahLst/>
              <a:cxnLst/>
              <a:rect l="l" t="t" r="r" b="b"/>
              <a:pathLst>
                <a:path w="15075" h="59585" extrusionOk="0">
                  <a:moveTo>
                    <a:pt x="106" y="1"/>
                  </a:moveTo>
                  <a:lnTo>
                    <a:pt x="1" y="9531"/>
                  </a:lnTo>
                  <a:lnTo>
                    <a:pt x="212" y="12752"/>
                  </a:lnTo>
                  <a:lnTo>
                    <a:pt x="423" y="15972"/>
                  </a:lnTo>
                  <a:lnTo>
                    <a:pt x="608" y="19219"/>
                  </a:lnTo>
                  <a:lnTo>
                    <a:pt x="740" y="22440"/>
                  </a:lnTo>
                  <a:lnTo>
                    <a:pt x="872" y="25687"/>
                  </a:lnTo>
                  <a:lnTo>
                    <a:pt x="1004" y="28908"/>
                  </a:lnTo>
                  <a:lnTo>
                    <a:pt x="1083" y="32102"/>
                  </a:lnTo>
                  <a:lnTo>
                    <a:pt x="1162" y="35297"/>
                  </a:lnTo>
                  <a:lnTo>
                    <a:pt x="1294" y="41606"/>
                  </a:lnTo>
                  <a:lnTo>
                    <a:pt x="1347" y="47757"/>
                  </a:lnTo>
                  <a:lnTo>
                    <a:pt x="1400" y="53697"/>
                  </a:lnTo>
                  <a:lnTo>
                    <a:pt x="1400" y="59452"/>
                  </a:lnTo>
                  <a:lnTo>
                    <a:pt x="14732" y="59584"/>
                  </a:lnTo>
                  <a:lnTo>
                    <a:pt x="14837" y="54489"/>
                  </a:lnTo>
                  <a:lnTo>
                    <a:pt x="14943" y="49341"/>
                  </a:lnTo>
                  <a:lnTo>
                    <a:pt x="15048" y="44141"/>
                  </a:lnTo>
                  <a:lnTo>
                    <a:pt x="15048" y="41553"/>
                  </a:lnTo>
                  <a:lnTo>
                    <a:pt x="15075" y="38940"/>
                  </a:lnTo>
                  <a:lnTo>
                    <a:pt x="15048" y="36353"/>
                  </a:lnTo>
                  <a:lnTo>
                    <a:pt x="14996" y="33766"/>
                  </a:lnTo>
                  <a:lnTo>
                    <a:pt x="14916" y="31178"/>
                  </a:lnTo>
                  <a:lnTo>
                    <a:pt x="14784" y="28618"/>
                  </a:lnTo>
                  <a:lnTo>
                    <a:pt x="14626" y="26057"/>
                  </a:lnTo>
                  <a:lnTo>
                    <a:pt x="14415" y="23549"/>
                  </a:lnTo>
                  <a:lnTo>
                    <a:pt x="14151" y="21041"/>
                  </a:lnTo>
                  <a:lnTo>
                    <a:pt x="13834" y="18559"/>
                  </a:lnTo>
                  <a:lnTo>
                    <a:pt x="11616" y="1241"/>
                  </a:lnTo>
                  <a:lnTo>
                    <a:pt x="5149" y="529"/>
                  </a:lnTo>
                  <a:lnTo>
                    <a:pt x="1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412;p49">
              <a:extLst>
                <a:ext uri="{FF2B5EF4-FFF2-40B4-BE49-F238E27FC236}">
                  <a16:creationId xmlns:a16="http://schemas.microsoft.com/office/drawing/2014/main" id="{38E86505-2DD0-E885-38DF-26C5E0675257}"/>
                </a:ext>
              </a:extLst>
            </p:cNvPr>
            <p:cNvSpPr/>
            <p:nvPr/>
          </p:nvSpPr>
          <p:spPr>
            <a:xfrm>
              <a:off x="4912622" y="1801501"/>
              <a:ext cx="330806" cy="472515"/>
            </a:xfrm>
            <a:custGeom>
              <a:avLst/>
              <a:gdLst/>
              <a:ahLst/>
              <a:cxnLst/>
              <a:rect l="l" t="t" r="r" b="b"/>
              <a:pathLst>
                <a:path w="11644" h="16632" extrusionOk="0">
                  <a:moveTo>
                    <a:pt x="7234" y="0"/>
                  </a:moveTo>
                  <a:lnTo>
                    <a:pt x="6733" y="211"/>
                  </a:lnTo>
                  <a:lnTo>
                    <a:pt x="6258" y="475"/>
                  </a:lnTo>
                  <a:lnTo>
                    <a:pt x="5809" y="766"/>
                  </a:lnTo>
                  <a:lnTo>
                    <a:pt x="5360" y="1109"/>
                  </a:lnTo>
                  <a:lnTo>
                    <a:pt x="4964" y="1452"/>
                  </a:lnTo>
                  <a:lnTo>
                    <a:pt x="4594" y="1848"/>
                  </a:lnTo>
                  <a:lnTo>
                    <a:pt x="4251" y="2271"/>
                  </a:lnTo>
                  <a:lnTo>
                    <a:pt x="3961" y="2719"/>
                  </a:lnTo>
                  <a:lnTo>
                    <a:pt x="3670" y="3195"/>
                  </a:lnTo>
                  <a:lnTo>
                    <a:pt x="3433" y="3670"/>
                  </a:lnTo>
                  <a:lnTo>
                    <a:pt x="3222" y="4171"/>
                  </a:lnTo>
                  <a:lnTo>
                    <a:pt x="3063" y="4699"/>
                  </a:lnTo>
                  <a:lnTo>
                    <a:pt x="2958" y="5227"/>
                  </a:lnTo>
                  <a:lnTo>
                    <a:pt x="2878" y="5755"/>
                  </a:lnTo>
                  <a:lnTo>
                    <a:pt x="2826" y="6310"/>
                  </a:lnTo>
                  <a:lnTo>
                    <a:pt x="2852" y="6838"/>
                  </a:lnTo>
                  <a:lnTo>
                    <a:pt x="2562" y="6864"/>
                  </a:lnTo>
                  <a:lnTo>
                    <a:pt x="2271" y="6891"/>
                  </a:lnTo>
                  <a:lnTo>
                    <a:pt x="1981" y="6996"/>
                  </a:lnTo>
                  <a:lnTo>
                    <a:pt x="1690" y="7102"/>
                  </a:lnTo>
                  <a:lnTo>
                    <a:pt x="1453" y="7234"/>
                  </a:lnTo>
                  <a:lnTo>
                    <a:pt x="1189" y="7419"/>
                  </a:lnTo>
                  <a:lnTo>
                    <a:pt x="978" y="7603"/>
                  </a:lnTo>
                  <a:lnTo>
                    <a:pt x="766" y="7814"/>
                  </a:lnTo>
                  <a:lnTo>
                    <a:pt x="555" y="8052"/>
                  </a:lnTo>
                  <a:lnTo>
                    <a:pt x="397" y="8290"/>
                  </a:lnTo>
                  <a:lnTo>
                    <a:pt x="265" y="8554"/>
                  </a:lnTo>
                  <a:lnTo>
                    <a:pt x="133" y="8818"/>
                  </a:lnTo>
                  <a:lnTo>
                    <a:pt x="54" y="9108"/>
                  </a:lnTo>
                  <a:lnTo>
                    <a:pt x="1" y="9398"/>
                  </a:lnTo>
                  <a:lnTo>
                    <a:pt x="1" y="9689"/>
                  </a:lnTo>
                  <a:lnTo>
                    <a:pt x="1" y="10006"/>
                  </a:lnTo>
                  <a:lnTo>
                    <a:pt x="54" y="10296"/>
                  </a:lnTo>
                  <a:lnTo>
                    <a:pt x="159" y="10560"/>
                  </a:lnTo>
                  <a:lnTo>
                    <a:pt x="265" y="10850"/>
                  </a:lnTo>
                  <a:lnTo>
                    <a:pt x="423" y="11088"/>
                  </a:lnTo>
                  <a:lnTo>
                    <a:pt x="608" y="11326"/>
                  </a:lnTo>
                  <a:lnTo>
                    <a:pt x="793" y="11563"/>
                  </a:lnTo>
                  <a:lnTo>
                    <a:pt x="1030" y="11748"/>
                  </a:lnTo>
                  <a:lnTo>
                    <a:pt x="1268" y="11933"/>
                  </a:lnTo>
                  <a:lnTo>
                    <a:pt x="1532" y="12091"/>
                  </a:lnTo>
                  <a:lnTo>
                    <a:pt x="1796" y="12223"/>
                  </a:lnTo>
                  <a:lnTo>
                    <a:pt x="2060" y="12329"/>
                  </a:lnTo>
                  <a:lnTo>
                    <a:pt x="2350" y="12382"/>
                  </a:lnTo>
                  <a:lnTo>
                    <a:pt x="2641" y="12434"/>
                  </a:lnTo>
                  <a:lnTo>
                    <a:pt x="3248" y="12434"/>
                  </a:lnTo>
                  <a:lnTo>
                    <a:pt x="3538" y="12355"/>
                  </a:lnTo>
                  <a:lnTo>
                    <a:pt x="3538" y="12672"/>
                  </a:lnTo>
                  <a:lnTo>
                    <a:pt x="3565" y="12989"/>
                  </a:lnTo>
                  <a:lnTo>
                    <a:pt x="3670" y="13306"/>
                  </a:lnTo>
                  <a:lnTo>
                    <a:pt x="3802" y="13596"/>
                  </a:lnTo>
                  <a:lnTo>
                    <a:pt x="3961" y="13886"/>
                  </a:lnTo>
                  <a:lnTo>
                    <a:pt x="4172" y="14124"/>
                  </a:lnTo>
                  <a:lnTo>
                    <a:pt x="4410" y="14335"/>
                  </a:lnTo>
                  <a:lnTo>
                    <a:pt x="4674" y="14520"/>
                  </a:lnTo>
                  <a:lnTo>
                    <a:pt x="4964" y="14652"/>
                  </a:lnTo>
                  <a:lnTo>
                    <a:pt x="5254" y="14758"/>
                  </a:lnTo>
                  <a:lnTo>
                    <a:pt x="5571" y="14810"/>
                  </a:lnTo>
                  <a:lnTo>
                    <a:pt x="5888" y="14810"/>
                  </a:lnTo>
                  <a:lnTo>
                    <a:pt x="6205" y="14784"/>
                  </a:lnTo>
                  <a:lnTo>
                    <a:pt x="6522" y="14705"/>
                  </a:lnTo>
                  <a:lnTo>
                    <a:pt x="6812" y="14573"/>
                  </a:lnTo>
                  <a:lnTo>
                    <a:pt x="7102" y="14414"/>
                  </a:lnTo>
                  <a:lnTo>
                    <a:pt x="7129" y="14626"/>
                  </a:lnTo>
                  <a:lnTo>
                    <a:pt x="7155" y="14810"/>
                  </a:lnTo>
                  <a:lnTo>
                    <a:pt x="7208" y="14995"/>
                  </a:lnTo>
                  <a:lnTo>
                    <a:pt x="7287" y="15180"/>
                  </a:lnTo>
                  <a:lnTo>
                    <a:pt x="7366" y="15365"/>
                  </a:lnTo>
                  <a:lnTo>
                    <a:pt x="7472" y="15523"/>
                  </a:lnTo>
                  <a:lnTo>
                    <a:pt x="7578" y="15708"/>
                  </a:lnTo>
                  <a:lnTo>
                    <a:pt x="7710" y="15840"/>
                  </a:lnTo>
                  <a:lnTo>
                    <a:pt x="7868" y="15998"/>
                  </a:lnTo>
                  <a:lnTo>
                    <a:pt x="8000" y="16130"/>
                  </a:lnTo>
                  <a:lnTo>
                    <a:pt x="8158" y="16236"/>
                  </a:lnTo>
                  <a:lnTo>
                    <a:pt x="8343" y="16342"/>
                  </a:lnTo>
                  <a:lnTo>
                    <a:pt x="8528" y="16447"/>
                  </a:lnTo>
                  <a:lnTo>
                    <a:pt x="8713" y="16526"/>
                  </a:lnTo>
                  <a:lnTo>
                    <a:pt x="8897" y="16579"/>
                  </a:lnTo>
                  <a:lnTo>
                    <a:pt x="9082" y="16606"/>
                  </a:lnTo>
                  <a:lnTo>
                    <a:pt x="9293" y="16632"/>
                  </a:lnTo>
                  <a:lnTo>
                    <a:pt x="9689" y="16632"/>
                  </a:lnTo>
                  <a:lnTo>
                    <a:pt x="9874" y="16579"/>
                  </a:lnTo>
                  <a:lnTo>
                    <a:pt x="10085" y="16553"/>
                  </a:lnTo>
                  <a:lnTo>
                    <a:pt x="10270" y="16474"/>
                  </a:lnTo>
                  <a:lnTo>
                    <a:pt x="10455" y="16394"/>
                  </a:lnTo>
                  <a:lnTo>
                    <a:pt x="10613" y="16315"/>
                  </a:lnTo>
                  <a:lnTo>
                    <a:pt x="10798" y="16183"/>
                  </a:lnTo>
                  <a:lnTo>
                    <a:pt x="10957" y="16078"/>
                  </a:lnTo>
                  <a:lnTo>
                    <a:pt x="11089" y="15946"/>
                  </a:lnTo>
                  <a:lnTo>
                    <a:pt x="11247" y="15787"/>
                  </a:lnTo>
                  <a:lnTo>
                    <a:pt x="11353" y="15655"/>
                  </a:lnTo>
                  <a:lnTo>
                    <a:pt x="11485" y="15470"/>
                  </a:lnTo>
                  <a:lnTo>
                    <a:pt x="11564" y="15312"/>
                  </a:lnTo>
                  <a:lnTo>
                    <a:pt x="11643" y="15127"/>
                  </a:lnTo>
                  <a:lnTo>
                    <a:pt x="7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413;p49">
              <a:extLst>
                <a:ext uri="{FF2B5EF4-FFF2-40B4-BE49-F238E27FC236}">
                  <a16:creationId xmlns:a16="http://schemas.microsoft.com/office/drawing/2014/main" id="{D00244A4-B625-190D-70AB-1BDDB93179CE}"/>
                </a:ext>
              </a:extLst>
            </p:cNvPr>
            <p:cNvSpPr/>
            <p:nvPr/>
          </p:nvSpPr>
          <p:spPr>
            <a:xfrm>
              <a:off x="5104637" y="1772240"/>
              <a:ext cx="431264" cy="500300"/>
            </a:xfrm>
            <a:custGeom>
              <a:avLst/>
              <a:gdLst/>
              <a:ahLst/>
              <a:cxnLst/>
              <a:rect l="l" t="t" r="r" b="b"/>
              <a:pathLst>
                <a:path w="15180" h="17610" extrusionOk="0">
                  <a:moveTo>
                    <a:pt x="3828" y="1"/>
                  </a:moveTo>
                  <a:lnTo>
                    <a:pt x="3353" y="27"/>
                  </a:lnTo>
                  <a:lnTo>
                    <a:pt x="2851" y="80"/>
                  </a:lnTo>
                  <a:lnTo>
                    <a:pt x="2350" y="159"/>
                  </a:lnTo>
                  <a:lnTo>
                    <a:pt x="1848" y="265"/>
                  </a:lnTo>
                  <a:lnTo>
                    <a:pt x="1373" y="423"/>
                  </a:lnTo>
                  <a:lnTo>
                    <a:pt x="898" y="634"/>
                  </a:lnTo>
                  <a:lnTo>
                    <a:pt x="423" y="898"/>
                  </a:lnTo>
                  <a:lnTo>
                    <a:pt x="0" y="1189"/>
                  </a:lnTo>
                  <a:lnTo>
                    <a:pt x="977" y="15365"/>
                  </a:lnTo>
                  <a:lnTo>
                    <a:pt x="1135" y="15708"/>
                  </a:lnTo>
                  <a:lnTo>
                    <a:pt x="1347" y="16052"/>
                  </a:lnTo>
                  <a:lnTo>
                    <a:pt x="1584" y="16368"/>
                  </a:lnTo>
                  <a:lnTo>
                    <a:pt x="1875" y="16659"/>
                  </a:lnTo>
                  <a:lnTo>
                    <a:pt x="2191" y="16923"/>
                  </a:lnTo>
                  <a:lnTo>
                    <a:pt x="2508" y="17134"/>
                  </a:lnTo>
                  <a:lnTo>
                    <a:pt x="2878" y="17319"/>
                  </a:lnTo>
                  <a:lnTo>
                    <a:pt x="3247" y="17451"/>
                  </a:lnTo>
                  <a:lnTo>
                    <a:pt x="3617" y="17556"/>
                  </a:lnTo>
                  <a:lnTo>
                    <a:pt x="4013" y="17609"/>
                  </a:lnTo>
                  <a:lnTo>
                    <a:pt x="4409" y="17609"/>
                  </a:lnTo>
                  <a:lnTo>
                    <a:pt x="4831" y="17583"/>
                  </a:lnTo>
                  <a:lnTo>
                    <a:pt x="5201" y="17504"/>
                  </a:lnTo>
                  <a:lnTo>
                    <a:pt x="5597" y="17398"/>
                  </a:lnTo>
                  <a:lnTo>
                    <a:pt x="5966" y="17213"/>
                  </a:lnTo>
                  <a:lnTo>
                    <a:pt x="6310" y="17028"/>
                  </a:lnTo>
                  <a:lnTo>
                    <a:pt x="6415" y="17134"/>
                  </a:lnTo>
                  <a:lnTo>
                    <a:pt x="6521" y="17240"/>
                  </a:lnTo>
                  <a:lnTo>
                    <a:pt x="6653" y="17319"/>
                  </a:lnTo>
                  <a:lnTo>
                    <a:pt x="6785" y="17398"/>
                  </a:lnTo>
                  <a:lnTo>
                    <a:pt x="7075" y="17504"/>
                  </a:lnTo>
                  <a:lnTo>
                    <a:pt x="7392" y="17556"/>
                  </a:lnTo>
                  <a:lnTo>
                    <a:pt x="7709" y="17556"/>
                  </a:lnTo>
                  <a:lnTo>
                    <a:pt x="8026" y="17504"/>
                  </a:lnTo>
                  <a:lnTo>
                    <a:pt x="8342" y="17424"/>
                  </a:lnTo>
                  <a:lnTo>
                    <a:pt x="8633" y="17292"/>
                  </a:lnTo>
                  <a:lnTo>
                    <a:pt x="8897" y="17134"/>
                  </a:lnTo>
                  <a:lnTo>
                    <a:pt x="9161" y="16949"/>
                  </a:lnTo>
                  <a:lnTo>
                    <a:pt x="9398" y="16738"/>
                  </a:lnTo>
                  <a:lnTo>
                    <a:pt x="9610" y="16527"/>
                  </a:lnTo>
                  <a:lnTo>
                    <a:pt x="10032" y="16025"/>
                  </a:lnTo>
                  <a:lnTo>
                    <a:pt x="10402" y="15524"/>
                  </a:lnTo>
                  <a:lnTo>
                    <a:pt x="10718" y="15603"/>
                  </a:lnTo>
                  <a:lnTo>
                    <a:pt x="11009" y="15629"/>
                  </a:lnTo>
                  <a:lnTo>
                    <a:pt x="11326" y="15603"/>
                  </a:lnTo>
                  <a:lnTo>
                    <a:pt x="11616" y="15524"/>
                  </a:lnTo>
                  <a:lnTo>
                    <a:pt x="11933" y="15444"/>
                  </a:lnTo>
                  <a:lnTo>
                    <a:pt x="12197" y="15286"/>
                  </a:lnTo>
                  <a:lnTo>
                    <a:pt x="12434" y="15101"/>
                  </a:lnTo>
                  <a:lnTo>
                    <a:pt x="12672" y="14890"/>
                  </a:lnTo>
                  <a:lnTo>
                    <a:pt x="12857" y="14652"/>
                  </a:lnTo>
                  <a:lnTo>
                    <a:pt x="12989" y="14362"/>
                  </a:lnTo>
                  <a:lnTo>
                    <a:pt x="13094" y="14072"/>
                  </a:lnTo>
                  <a:lnTo>
                    <a:pt x="13174" y="13781"/>
                  </a:lnTo>
                  <a:lnTo>
                    <a:pt x="13200" y="13464"/>
                  </a:lnTo>
                  <a:lnTo>
                    <a:pt x="13174" y="13174"/>
                  </a:lnTo>
                  <a:lnTo>
                    <a:pt x="13094" y="12857"/>
                  </a:lnTo>
                  <a:lnTo>
                    <a:pt x="12989" y="12567"/>
                  </a:lnTo>
                  <a:lnTo>
                    <a:pt x="13358" y="12567"/>
                  </a:lnTo>
                  <a:lnTo>
                    <a:pt x="13543" y="12514"/>
                  </a:lnTo>
                  <a:lnTo>
                    <a:pt x="13728" y="12461"/>
                  </a:lnTo>
                  <a:lnTo>
                    <a:pt x="13913" y="12408"/>
                  </a:lnTo>
                  <a:lnTo>
                    <a:pt x="14071" y="12329"/>
                  </a:lnTo>
                  <a:lnTo>
                    <a:pt x="14388" y="12118"/>
                  </a:lnTo>
                  <a:lnTo>
                    <a:pt x="14652" y="11854"/>
                  </a:lnTo>
                  <a:lnTo>
                    <a:pt x="14784" y="11722"/>
                  </a:lnTo>
                  <a:lnTo>
                    <a:pt x="14890" y="11564"/>
                  </a:lnTo>
                  <a:lnTo>
                    <a:pt x="14969" y="11405"/>
                  </a:lnTo>
                  <a:lnTo>
                    <a:pt x="15048" y="11247"/>
                  </a:lnTo>
                  <a:lnTo>
                    <a:pt x="15101" y="11062"/>
                  </a:lnTo>
                  <a:lnTo>
                    <a:pt x="15154" y="10877"/>
                  </a:lnTo>
                  <a:lnTo>
                    <a:pt x="15180" y="10692"/>
                  </a:lnTo>
                  <a:lnTo>
                    <a:pt x="15180" y="10508"/>
                  </a:lnTo>
                  <a:lnTo>
                    <a:pt x="15180" y="10323"/>
                  </a:lnTo>
                  <a:lnTo>
                    <a:pt x="15154" y="10138"/>
                  </a:lnTo>
                  <a:lnTo>
                    <a:pt x="15101" y="9953"/>
                  </a:lnTo>
                  <a:lnTo>
                    <a:pt x="15048" y="9795"/>
                  </a:lnTo>
                  <a:lnTo>
                    <a:pt x="14890" y="9452"/>
                  </a:lnTo>
                  <a:lnTo>
                    <a:pt x="14678" y="9135"/>
                  </a:lnTo>
                  <a:lnTo>
                    <a:pt x="14546" y="9003"/>
                  </a:lnTo>
                  <a:lnTo>
                    <a:pt x="14414" y="8871"/>
                  </a:lnTo>
                  <a:lnTo>
                    <a:pt x="14256" y="8765"/>
                  </a:lnTo>
                  <a:lnTo>
                    <a:pt x="14098" y="8660"/>
                  </a:lnTo>
                  <a:lnTo>
                    <a:pt x="13939" y="8580"/>
                  </a:lnTo>
                  <a:lnTo>
                    <a:pt x="13781" y="8501"/>
                  </a:lnTo>
                  <a:lnTo>
                    <a:pt x="13913" y="8132"/>
                  </a:lnTo>
                  <a:lnTo>
                    <a:pt x="13992" y="7762"/>
                  </a:lnTo>
                  <a:lnTo>
                    <a:pt x="14018" y="7366"/>
                  </a:lnTo>
                  <a:lnTo>
                    <a:pt x="14018" y="6970"/>
                  </a:lnTo>
                  <a:lnTo>
                    <a:pt x="13966" y="6574"/>
                  </a:lnTo>
                  <a:lnTo>
                    <a:pt x="13834" y="6205"/>
                  </a:lnTo>
                  <a:lnTo>
                    <a:pt x="13675" y="5835"/>
                  </a:lnTo>
                  <a:lnTo>
                    <a:pt x="13490" y="5518"/>
                  </a:lnTo>
                  <a:lnTo>
                    <a:pt x="13226" y="5201"/>
                  </a:lnTo>
                  <a:lnTo>
                    <a:pt x="12936" y="4937"/>
                  </a:lnTo>
                  <a:lnTo>
                    <a:pt x="12619" y="4700"/>
                  </a:lnTo>
                  <a:lnTo>
                    <a:pt x="12276" y="4515"/>
                  </a:lnTo>
                  <a:lnTo>
                    <a:pt x="11906" y="4383"/>
                  </a:lnTo>
                  <a:lnTo>
                    <a:pt x="11537" y="4277"/>
                  </a:lnTo>
                  <a:lnTo>
                    <a:pt x="11141" y="4225"/>
                  </a:lnTo>
                  <a:lnTo>
                    <a:pt x="10745" y="4251"/>
                  </a:lnTo>
                  <a:lnTo>
                    <a:pt x="10613" y="3934"/>
                  </a:lnTo>
                  <a:lnTo>
                    <a:pt x="10481" y="3644"/>
                  </a:lnTo>
                  <a:lnTo>
                    <a:pt x="10349" y="3353"/>
                  </a:lnTo>
                  <a:lnTo>
                    <a:pt x="10164" y="3063"/>
                  </a:lnTo>
                  <a:lnTo>
                    <a:pt x="10006" y="2799"/>
                  </a:lnTo>
                  <a:lnTo>
                    <a:pt x="9794" y="2535"/>
                  </a:lnTo>
                  <a:lnTo>
                    <a:pt x="9583" y="2271"/>
                  </a:lnTo>
                  <a:lnTo>
                    <a:pt x="9372" y="2033"/>
                  </a:lnTo>
                  <a:lnTo>
                    <a:pt x="9134" y="1796"/>
                  </a:lnTo>
                  <a:lnTo>
                    <a:pt x="8897" y="1585"/>
                  </a:lnTo>
                  <a:lnTo>
                    <a:pt x="8633" y="1400"/>
                  </a:lnTo>
                  <a:lnTo>
                    <a:pt x="8369" y="1189"/>
                  </a:lnTo>
                  <a:lnTo>
                    <a:pt x="8078" y="1030"/>
                  </a:lnTo>
                  <a:lnTo>
                    <a:pt x="7814" y="872"/>
                  </a:lnTo>
                  <a:lnTo>
                    <a:pt x="7498" y="713"/>
                  </a:lnTo>
                  <a:lnTo>
                    <a:pt x="7207" y="581"/>
                  </a:lnTo>
                  <a:lnTo>
                    <a:pt x="6890" y="476"/>
                  </a:lnTo>
                  <a:lnTo>
                    <a:pt x="6521" y="370"/>
                  </a:lnTo>
                  <a:lnTo>
                    <a:pt x="6125" y="265"/>
                  </a:lnTo>
                  <a:lnTo>
                    <a:pt x="5702" y="185"/>
                  </a:lnTo>
                  <a:lnTo>
                    <a:pt x="5280" y="106"/>
                  </a:lnTo>
                  <a:lnTo>
                    <a:pt x="4805" y="53"/>
                  </a:lnTo>
                  <a:lnTo>
                    <a:pt x="4330" y="27"/>
                  </a:lnTo>
                  <a:lnTo>
                    <a:pt x="382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414;p49">
              <a:extLst>
                <a:ext uri="{FF2B5EF4-FFF2-40B4-BE49-F238E27FC236}">
                  <a16:creationId xmlns:a16="http://schemas.microsoft.com/office/drawing/2014/main" id="{A04A76FE-A982-5D26-3565-44A125B855D1}"/>
                </a:ext>
              </a:extLst>
            </p:cNvPr>
            <p:cNvSpPr/>
            <p:nvPr/>
          </p:nvSpPr>
          <p:spPr>
            <a:xfrm>
              <a:off x="4680124" y="2570985"/>
              <a:ext cx="305294" cy="352511"/>
            </a:xfrm>
            <a:custGeom>
              <a:avLst/>
              <a:gdLst/>
              <a:ahLst/>
              <a:cxnLst/>
              <a:rect l="l" t="t" r="r" b="b"/>
              <a:pathLst>
                <a:path w="10746" h="12408" extrusionOk="0">
                  <a:moveTo>
                    <a:pt x="5492" y="0"/>
                  </a:moveTo>
                  <a:lnTo>
                    <a:pt x="1" y="8765"/>
                  </a:lnTo>
                  <a:lnTo>
                    <a:pt x="4700" y="12408"/>
                  </a:lnTo>
                  <a:lnTo>
                    <a:pt x="10746" y="3036"/>
                  </a:lnTo>
                  <a:lnTo>
                    <a:pt x="5492" y="0"/>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15;p49">
              <a:extLst>
                <a:ext uri="{FF2B5EF4-FFF2-40B4-BE49-F238E27FC236}">
                  <a16:creationId xmlns:a16="http://schemas.microsoft.com/office/drawing/2014/main" id="{38CCC600-4FF8-37BD-BE93-7C0465E16A5E}"/>
                </a:ext>
              </a:extLst>
            </p:cNvPr>
            <p:cNvSpPr/>
            <p:nvPr/>
          </p:nvSpPr>
          <p:spPr>
            <a:xfrm>
              <a:off x="5151881" y="2115732"/>
              <a:ext cx="165772" cy="197279"/>
            </a:xfrm>
            <a:custGeom>
              <a:avLst/>
              <a:gdLst/>
              <a:ahLst/>
              <a:cxnLst/>
              <a:rect l="l" t="t" r="r" b="b"/>
              <a:pathLst>
                <a:path w="5835" h="6944" extrusionOk="0">
                  <a:moveTo>
                    <a:pt x="5835" y="1"/>
                  </a:moveTo>
                  <a:lnTo>
                    <a:pt x="0" y="1928"/>
                  </a:lnTo>
                  <a:lnTo>
                    <a:pt x="0" y="6944"/>
                  </a:lnTo>
                  <a:lnTo>
                    <a:pt x="5703" y="6944"/>
                  </a:lnTo>
                  <a:lnTo>
                    <a:pt x="5835" y="1"/>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16;p49">
              <a:extLst>
                <a:ext uri="{FF2B5EF4-FFF2-40B4-BE49-F238E27FC236}">
                  <a16:creationId xmlns:a16="http://schemas.microsoft.com/office/drawing/2014/main" id="{5DB6108E-4D15-3024-579E-AEAE2BEECFF5}"/>
                </a:ext>
              </a:extLst>
            </p:cNvPr>
            <p:cNvSpPr/>
            <p:nvPr/>
          </p:nvSpPr>
          <p:spPr>
            <a:xfrm>
              <a:off x="5034865" y="1818007"/>
              <a:ext cx="309044" cy="398280"/>
            </a:xfrm>
            <a:custGeom>
              <a:avLst/>
              <a:gdLst/>
              <a:ahLst/>
              <a:cxnLst/>
              <a:rect l="l" t="t" r="r" b="b"/>
              <a:pathLst>
                <a:path w="10878" h="14019" extrusionOk="0">
                  <a:moveTo>
                    <a:pt x="5122" y="0"/>
                  </a:moveTo>
                  <a:lnTo>
                    <a:pt x="4594" y="26"/>
                  </a:lnTo>
                  <a:lnTo>
                    <a:pt x="4093" y="79"/>
                  </a:lnTo>
                  <a:lnTo>
                    <a:pt x="3591" y="185"/>
                  </a:lnTo>
                  <a:lnTo>
                    <a:pt x="3143" y="290"/>
                  </a:lnTo>
                  <a:lnTo>
                    <a:pt x="2720" y="449"/>
                  </a:lnTo>
                  <a:lnTo>
                    <a:pt x="2324" y="634"/>
                  </a:lnTo>
                  <a:lnTo>
                    <a:pt x="1955" y="871"/>
                  </a:lnTo>
                  <a:lnTo>
                    <a:pt x="1638" y="1109"/>
                  </a:lnTo>
                  <a:lnTo>
                    <a:pt x="1321" y="1399"/>
                  </a:lnTo>
                  <a:lnTo>
                    <a:pt x="1057" y="1716"/>
                  </a:lnTo>
                  <a:lnTo>
                    <a:pt x="819" y="2086"/>
                  </a:lnTo>
                  <a:lnTo>
                    <a:pt x="635" y="2482"/>
                  </a:lnTo>
                  <a:lnTo>
                    <a:pt x="476" y="2904"/>
                  </a:lnTo>
                  <a:lnTo>
                    <a:pt x="344" y="3379"/>
                  </a:lnTo>
                  <a:lnTo>
                    <a:pt x="291" y="3881"/>
                  </a:lnTo>
                  <a:lnTo>
                    <a:pt x="107" y="5623"/>
                  </a:lnTo>
                  <a:lnTo>
                    <a:pt x="27" y="7075"/>
                  </a:lnTo>
                  <a:lnTo>
                    <a:pt x="1" y="8263"/>
                  </a:lnTo>
                  <a:lnTo>
                    <a:pt x="1" y="9345"/>
                  </a:lnTo>
                  <a:lnTo>
                    <a:pt x="1" y="9715"/>
                  </a:lnTo>
                  <a:lnTo>
                    <a:pt x="27" y="10085"/>
                  </a:lnTo>
                  <a:lnTo>
                    <a:pt x="80" y="10401"/>
                  </a:lnTo>
                  <a:lnTo>
                    <a:pt x="159" y="10718"/>
                  </a:lnTo>
                  <a:lnTo>
                    <a:pt x="239" y="11009"/>
                  </a:lnTo>
                  <a:lnTo>
                    <a:pt x="344" y="11299"/>
                  </a:lnTo>
                  <a:lnTo>
                    <a:pt x="450" y="11563"/>
                  </a:lnTo>
                  <a:lnTo>
                    <a:pt x="555" y="11801"/>
                  </a:lnTo>
                  <a:lnTo>
                    <a:pt x="714" y="12038"/>
                  </a:lnTo>
                  <a:lnTo>
                    <a:pt x="846" y="12249"/>
                  </a:lnTo>
                  <a:lnTo>
                    <a:pt x="1163" y="12619"/>
                  </a:lnTo>
                  <a:lnTo>
                    <a:pt x="1479" y="12936"/>
                  </a:lnTo>
                  <a:lnTo>
                    <a:pt x="1823" y="13200"/>
                  </a:lnTo>
                  <a:lnTo>
                    <a:pt x="2166" y="13437"/>
                  </a:lnTo>
                  <a:lnTo>
                    <a:pt x="2509" y="13596"/>
                  </a:lnTo>
                  <a:lnTo>
                    <a:pt x="2826" y="13754"/>
                  </a:lnTo>
                  <a:lnTo>
                    <a:pt x="3090" y="13860"/>
                  </a:lnTo>
                  <a:lnTo>
                    <a:pt x="3512" y="13965"/>
                  </a:lnTo>
                  <a:lnTo>
                    <a:pt x="3671" y="13992"/>
                  </a:lnTo>
                  <a:lnTo>
                    <a:pt x="3671" y="14018"/>
                  </a:lnTo>
                  <a:lnTo>
                    <a:pt x="4331" y="13992"/>
                  </a:lnTo>
                  <a:lnTo>
                    <a:pt x="4911" y="13965"/>
                  </a:lnTo>
                  <a:lnTo>
                    <a:pt x="5466" y="13886"/>
                  </a:lnTo>
                  <a:lnTo>
                    <a:pt x="5994" y="13781"/>
                  </a:lnTo>
                  <a:lnTo>
                    <a:pt x="6469" y="13649"/>
                  </a:lnTo>
                  <a:lnTo>
                    <a:pt x="6918" y="13490"/>
                  </a:lnTo>
                  <a:lnTo>
                    <a:pt x="7340" y="13305"/>
                  </a:lnTo>
                  <a:lnTo>
                    <a:pt x="7710" y="13121"/>
                  </a:lnTo>
                  <a:lnTo>
                    <a:pt x="8053" y="12883"/>
                  </a:lnTo>
                  <a:lnTo>
                    <a:pt x="8370" y="12645"/>
                  </a:lnTo>
                  <a:lnTo>
                    <a:pt x="8660" y="12381"/>
                  </a:lnTo>
                  <a:lnTo>
                    <a:pt x="8924" y="12117"/>
                  </a:lnTo>
                  <a:lnTo>
                    <a:pt x="9162" y="11853"/>
                  </a:lnTo>
                  <a:lnTo>
                    <a:pt x="9373" y="11563"/>
                  </a:lnTo>
                  <a:lnTo>
                    <a:pt x="9558" y="11273"/>
                  </a:lnTo>
                  <a:lnTo>
                    <a:pt x="9716" y="10982"/>
                  </a:lnTo>
                  <a:lnTo>
                    <a:pt x="9874" y="10692"/>
                  </a:lnTo>
                  <a:lnTo>
                    <a:pt x="9980" y="10401"/>
                  </a:lnTo>
                  <a:lnTo>
                    <a:pt x="10191" y="9847"/>
                  </a:lnTo>
                  <a:lnTo>
                    <a:pt x="10323" y="9319"/>
                  </a:lnTo>
                  <a:lnTo>
                    <a:pt x="10402" y="8844"/>
                  </a:lnTo>
                  <a:lnTo>
                    <a:pt x="10455" y="8421"/>
                  </a:lnTo>
                  <a:lnTo>
                    <a:pt x="10482" y="8131"/>
                  </a:lnTo>
                  <a:lnTo>
                    <a:pt x="10482" y="7841"/>
                  </a:lnTo>
                  <a:lnTo>
                    <a:pt x="10825" y="4963"/>
                  </a:lnTo>
                  <a:lnTo>
                    <a:pt x="10878" y="4409"/>
                  </a:lnTo>
                  <a:lnTo>
                    <a:pt x="10851" y="3907"/>
                  </a:lnTo>
                  <a:lnTo>
                    <a:pt x="10772" y="3406"/>
                  </a:lnTo>
                  <a:lnTo>
                    <a:pt x="10666" y="2957"/>
                  </a:lnTo>
                  <a:lnTo>
                    <a:pt x="10508" y="2534"/>
                  </a:lnTo>
                  <a:lnTo>
                    <a:pt x="10270" y="2138"/>
                  </a:lnTo>
                  <a:lnTo>
                    <a:pt x="10033" y="1769"/>
                  </a:lnTo>
                  <a:lnTo>
                    <a:pt x="9716" y="1452"/>
                  </a:lnTo>
                  <a:lnTo>
                    <a:pt x="9373" y="1162"/>
                  </a:lnTo>
                  <a:lnTo>
                    <a:pt x="9003" y="898"/>
                  </a:lnTo>
                  <a:lnTo>
                    <a:pt x="8581" y="660"/>
                  </a:lnTo>
                  <a:lnTo>
                    <a:pt x="8106" y="449"/>
                  </a:lnTo>
                  <a:lnTo>
                    <a:pt x="7630" y="290"/>
                  </a:lnTo>
                  <a:lnTo>
                    <a:pt x="7102" y="158"/>
                  </a:lnTo>
                  <a:lnTo>
                    <a:pt x="6548" y="53"/>
                  </a:lnTo>
                  <a:lnTo>
                    <a:pt x="5967" y="0"/>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17;p49">
              <a:extLst>
                <a:ext uri="{FF2B5EF4-FFF2-40B4-BE49-F238E27FC236}">
                  <a16:creationId xmlns:a16="http://schemas.microsoft.com/office/drawing/2014/main" id="{F532AC66-F802-2263-D17D-6AFE4867D543}"/>
                </a:ext>
              </a:extLst>
            </p:cNvPr>
            <p:cNvSpPr/>
            <p:nvPr/>
          </p:nvSpPr>
          <p:spPr>
            <a:xfrm>
              <a:off x="5034865" y="1818007"/>
              <a:ext cx="309044" cy="398280"/>
            </a:xfrm>
            <a:custGeom>
              <a:avLst/>
              <a:gdLst/>
              <a:ahLst/>
              <a:cxnLst/>
              <a:rect l="l" t="t" r="r" b="b"/>
              <a:pathLst>
                <a:path w="10878" h="14019" fill="none" extrusionOk="0">
                  <a:moveTo>
                    <a:pt x="3671" y="13992"/>
                  </a:moveTo>
                  <a:lnTo>
                    <a:pt x="3671" y="13992"/>
                  </a:lnTo>
                  <a:lnTo>
                    <a:pt x="3512" y="13965"/>
                  </a:lnTo>
                  <a:lnTo>
                    <a:pt x="3090" y="13860"/>
                  </a:lnTo>
                  <a:lnTo>
                    <a:pt x="2826" y="13754"/>
                  </a:lnTo>
                  <a:lnTo>
                    <a:pt x="2509" y="13596"/>
                  </a:lnTo>
                  <a:lnTo>
                    <a:pt x="2166" y="13437"/>
                  </a:lnTo>
                  <a:lnTo>
                    <a:pt x="1823" y="13200"/>
                  </a:lnTo>
                  <a:lnTo>
                    <a:pt x="1479" y="12936"/>
                  </a:lnTo>
                  <a:lnTo>
                    <a:pt x="1163" y="12619"/>
                  </a:lnTo>
                  <a:lnTo>
                    <a:pt x="846" y="12249"/>
                  </a:lnTo>
                  <a:lnTo>
                    <a:pt x="714" y="12038"/>
                  </a:lnTo>
                  <a:lnTo>
                    <a:pt x="555" y="11801"/>
                  </a:lnTo>
                  <a:lnTo>
                    <a:pt x="450" y="11563"/>
                  </a:lnTo>
                  <a:lnTo>
                    <a:pt x="344" y="11299"/>
                  </a:lnTo>
                  <a:lnTo>
                    <a:pt x="239" y="11009"/>
                  </a:lnTo>
                  <a:lnTo>
                    <a:pt x="159" y="10718"/>
                  </a:lnTo>
                  <a:lnTo>
                    <a:pt x="80" y="10401"/>
                  </a:lnTo>
                  <a:lnTo>
                    <a:pt x="27" y="10085"/>
                  </a:lnTo>
                  <a:lnTo>
                    <a:pt x="1" y="9715"/>
                  </a:lnTo>
                  <a:lnTo>
                    <a:pt x="1" y="9345"/>
                  </a:lnTo>
                  <a:lnTo>
                    <a:pt x="1" y="9345"/>
                  </a:lnTo>
                  <a:lnTo>
                    <a:pt x="1" y="8263"/>
                  </a:lnTo>
                  <a:lnTo>
                    <a:pt x="27" y="7075"/>
                  </a:lnTo>
                  <a:lnTo>
                    <a:pt x="107" y="5623"/>
                  </a:lnTo>
                  <a:lnTo>
                    <a:pt x="291" y="3881"/>
                  </a:lnTo>
                  <a:lnTo>
                    <a:pt x="291" y="3881"/>
                  </a:lnTo>
                  <a:lnTo>
                    <a:pt x="344" y="3379"/>
                  </a:lnTo>
                  <a:lnTo>
                    <a:pt x="476" y="2904"/>
                  </a:lnTo>
                  <a:lnTo>
                    <a:pt x="635" y="2482"/>
                  </a:lnTo>
                  <a:lnTo>
                    <a:pt x="819" y="2086"/>
                  </a:lnTo>
                  <a:lnTo>
                    <a:pt x="1057" y="1716"/>
                  </a:lnTo>
                  <a:lnTo>
                    <a:pt x="1321" y="1399"/>
                  </a:lnTo>
                  <a:lnTo>
                    <a:pt x="1638" y="1109"/>
                  </a:lnTo>
                  <a:lnTo>
                    <a:pt x="1955" y="871"/>
                  </a:lnTo>
                  <a:lnTo>
                    <a:pt x="2324" y="634"/>
                  </a:lnTo>
                  <a:lnTo>
                    <a:pt x="2720" y="449"/>
                  </a:lnTo>
                  <a:lnTo>
                    <a:pt x="3143" y="290"/>
                  </a:lnTo>
                  <a:lnTo>
                    <a:pt x="3591" y="185"/>
                  </a:lnTo>
                  <a:lnTo>
                    <a:pt x="4093" y="79"/>
                  </a:lnTo>
                  <a:lnTo>
                    <a:pt x="4594" y="26"/>
                  </a:lnTo>
                  <a:lnTo>
                    <a:pt x="5122" y="0"/>
                  </a:lnTo>
                  <a:lnTo>
                    <a:pt x="5650" y="0"/>
                  </a:lnTo>
                  <a:lnTo>
                    <a:pt x="5967" y="0"/>
                  </a:lnTo>
                  <a:lnTo>
                    <a:pt x="5967" y="0"/>
                  </a:lnTo>
                  <a:lnTo>
                    <a:pt x="6548" y="53"/>
                  </a:lnTo>
                  <a:lnTo>
                    <a:pt x="7102" y="158"/>
                  </a:lnTo>
                  <a:lnTo>
                    <a:pt x="7630" y="290"/>
                  </a:lnTo>
                  <a:lnTo>
                    <a:pt x="8106" y="449"/>
                  </a:lnTo>
                  <a:lnTo>
                    <a:pt x="8581" y="660"/>
                  </a:lnTo>
                  <a:lnTo>
                    <a:pt x="9003" y="898"/>
                  </a:lnTo>
                  <a:lnTo>
                    <a:pt x="9373" y="1162"/>
                  </a:lnTo>
                  <a:lnTo>
                    <a:pt x="9716" y="1452"/>
                  </a:lnTo>
                  <a:lnTo>
                    <a:pt x="10033" y="1769"/>
                  </a:lnTo>
                  <a:lnTo>
                    <a:pt x="10270" y="2138"/>
                  </a:lnTo>
                  <a:lnTo>
                    <a:pt x="10508" y="2534"/>
                  </a:lnTo>
                  <a:lnTo>
                    <a:pt x="10666" y="2957"/>
                  </a:lnTo>
                  <a:lnTo>
                    <a:pt x="10772" y="3406"/>
                  </a:lnTo>
                  <a:lnTo>
                    <a:pt x="10851" y="3907"/>
                  </a:lnTo>
                  <a:lnTo>
                    <a:pt x="10878" y="4409"/>
                  </a:lnTo>
                  <a:lnTo>
                    <a:pt x="10825" y="4963"/>
                  </a:lnTo>
                  <a:lnTo>
                    <a:pt x="10482" y="7841"/>
                  </a:lnTo>
                  <a:lnTo>
                    <a:pt x="10482" y="7841"/>
                  </a:lnTo>
                  <a:lnTo>
                    <a:pt x="10482" y="8131"/>
                  </a:lnTo>
                  <a:lnTo>
                    <a:pt x="10455" y="8421"/>
                  </a:lnTo>
                  <a:lnTo>
                    <a:pt x="10402" y="8844"/>
                  </a:lnTo>
                  <a:lnTo>
                    <a:pt x="10323" y="9319"/>
                  </a:lnTo>
                  <a:lnTo>
                    <a:pt x="10191" y="9847"/>
                  </a:lnTo>
                  <a:lnTo>
                    <a:pt x="9980" y="10401"/>
                  </a:lnTo>
                  <a:lnTo>
                    <a:pt x="9874" y="10692"/>
                  </a:lnTo>
                  <a:lnTo>
                    <a:pt x="9716" y="10982"/>
                  </a:lnTo>
                  <a:lnTo>
                    <a:pt x="9558" y="11273"/>
                  </a:lnTo>
                  <a:lnTo>
                    <a:pt x="9373" y="11563"/>
                  </a:lnTo>
                  <a:lnTo>
                    <a:pt x="9162" y="11853"/>
                  </a:lnTo>
                  <a:lnTo>
                    <a:pt x="8924" y="12117"/>
                  </a:lnTo>
                  <a:lnTo>
                    <a:pt x="8660" y="12381"/>
                  </a:lnTo>
                  <a:lnTo>
                    <a:pt x="8370" y="12645"/>
                  </a:lnTo>
                  <a:lnTo>
                    <a:pt x="8053" y="12883"/>
                  </a:lnTo>
                  <a:lnTo>
                    <a:pt x="7710" y="13121"/>
                  </a:lnTo>
                  <a:lnTo>
                    <a:pt x="7340" y="13305"/>
                  </a:lnTo>
                  <a:lnTo>
                    <a:pt x="6918" y="13490"/>
                  </a:lnTo>
                  <a:lnTo>
                    <a:pt x="6469" y="13649"/>
                  </a:lnTo>
                  <a:lnTo>
                    <a:pt x="5994" y="13781"/>
                  </a:lnTo>
                  <a:lnTo>
                    <a:pt x="5466" y="13886"/>
                  </a:lnTo>
                  <a:lnTo>
                    <a:pt x="4911" y="13965"/>
                  </a:lnTo>
                  <a:lnTo>
                    <a:pt x="4331" y="13992"/>
                  </a:lnTo>
                  <a:lnTo>
                    <a:pt x="3671" y="1401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18;p49">
              <a:extLst>
                <a:ext uri="{FF2B5EF4-FFF2-40B4-BE49-F238E27FC236}">
                  <a16:creationId xmlns:a16="http://schemas.microsoft.com/office/drawing/2014/main" id="{3779E87F-AC93-3835-B31B-A1A0CE069599}"/>
                </a:ext>
              </a:extLst>
            </p:cNvPr>
            <p:cNvSpPr/>
            <p:nvPr/>
          </p:nvSpPr>
          <p:spPr>
            <a:xfrm>
              <a:off x="5066370" y="2004739"/>
              <a:ext cx="24774" cy="23268"/>
            </a:xfrm>
            <a:custGeom>
              <a:avLst/>
              <a:gdLst/>
              <a:ahLst/>
              <a:cxnLst/>
              <a:rect l="l" t="t" r="r" b="b"/>
              <a:pathLst>
                <a:path w="872" h="819" extrusionOk="0">
                  <a:moveTo>
                    <a:pt x="291" y="1"/>
                  </a:moveTo>
                  <a:lnTo>
                    <a:pt x="212" y="53"/>
                  </a:lnTo>
                  <a:lnTo>
                    <a:pt x="133" y="80"/>
                  </a:lnTo>
                  <a:lnTo>
                    <a:pt x="80" y="133"/>
                  </a:lnTo>
                  <a:lnTo>
                    <a:pt x="54" y="212"/>
                  </a:lnTo>
                  <a:lnTo>
                    <a:pt x="1" y="291"/>
                  </a:lnTo>
                  <a:lnTo>
                    <a:pt x="1" y="370"/>
                  </a:lnTo>
                  <a:lnTo>
                    <a:pt x="1" y="449"/>
                  </a:lnTo>
                  <a:lnTo>
                    <a:pt x="27" y="528"/>
                  </a:lnTo>
                  <a:lnTo>
                    <a:pt x="54" y="608"/>
                  </a:lnTo>
                  <a:lnTo>
                    <a:pt x="106" y="660"/>
                  </a:lnTo>
                  <a:lnTo>
                    <a:pt x="238" y="766"/>
                  </a:lnTo>
                  <a:lnTo>
                    <a:pt x="318" y="792"/>
                  </a:lnTo>
                  <a:lnTo>
                    <a:pt x="423" y="819"/>
                  </a:lnTo>
                  <a:lnTo>
                    <a:pt x="502" y="819"/>
                  </a:lnTo>
                  <a:lnTo>
                    <a:pt x="582" y="792"/>
                  </a:lnTo>
                  <a:lnTo>
                    <a:pt x="661" y="766"/>
                  </a:lnTo>
                  <a:lnTo>
                    <a:pt x="740" y="713"/>
                  </a:lnTo>
                  <a:lnTo>
                    <a:pt x="793" y="660"/>
                  </a:lnTo>
                  <a:lnTo>
                    <a:pt x="819" y="581"/>
                  </a:lnTo>
                  <a:lnTo>
                    <a:pt x="872" y="528"/>
                  </a:lnTo>
                  <a:lnTo>
                    <a:pt x="872" y="423"/>
                  </a:lnTo>
                  <a:lnTo>
                    <a:pt x="872" y="344"/>
                  </a:lnTo>
                  <a:lnTo>
                    <a:pt x="846" y="265"/>
                  </a:lnTo>
                  <a:lnTo>
                    <a:pt x="819" y="185"/>
                  </a:lnTo>
                  <a:lnTo>
                    <a:pt x="766" y="133"/>
                  </a:lnTo>
                  <a:lnTo>
                    <a:pt x="634" y="27"/>
                  </a:lnTo>
                  <a:lnTo>
                    <a:pt x="55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19;p49">
              <a:extLst>
                <a:ext uri="{FF2B5EF4-FFF2-40B4-BE49-F238E27FC236}">
                  <a16:creationId xmlns:a16="http://schemas.microsoft.com/office/drawing/2014/main" id="{7A6B8BB5-6C63-E32D-9372-1DDA91E52768}"/>
                </a:ext>
              </a:extLst>
            </p:cNvPr>
            <p:cNvSpPr/>
            <p:nvPr/>
          </p:nvSpPr>
          <p:spPr>
            <a:xfrm>
              <a:off x="5181114" y="2012239"/>
              <a:ext cx="24802" cy="24035"/>
            </a:xfrm>
            <a:custGeom>
              <a:avLst/>
              <a:gdLst/>
              <a:ahLst/>
              <a:cxnLst/>
              <a:rect l="l" t="t" r="r" b="b"/>
              <a:pathLst>
                <a:path w="873" h="846" extrusionOk="0">
                  <a:moveTo>
                    <a:pt x="370" y="1"/>
                  </a:moveTo>
                  <a:lnTo>
                    <a:pt x="291" y="27"/>
                  </a:lnTo>
                  <a:lnTo>
                    <a:pt x="212" y="53"/>
                  </a:lnTo>
                  <a:lnTo>
                    <a:pt x="159" y="106"/>
                  </a:lnTo>
                  <a:lnTo>
                    <a:pt x="106" y="159"/>
                  </a:lnTo>
                  <a:lnTo>
                    <a:pt x="54" y="238"/>
                  </a:lnTo>
                  <a:lnTo>
                    <a:pt x="27" y="317"/>
                  </a:lnTo>
                  <a:lnTo>
                    <a:pt x="1" y="396"/>
                  </a:lnTo>
                  <a:lnTo>
                    <a:pt x="1" y="476"/>
                  </a:lnTo>
                  <a:lnTo>
                    <a:pt x="27" y="555"/>
                  </a:lnTo>
                  <a:lnTo>
                    <a:pt x="80" y="634"/>
                  </a:lnTo>
                  <a:lnTo>
                    <a:pt x="133" y="687"/>
                  </a:lnTo>
                  <a:lnTo>
                    <a:pt x="265" y="792"/>
                  </a:lnTo>
                  <a:lnTo>
                    <a:pt x="344" y="819"/>
                  </a:lnTo>
                  <a:lnTo>
                    <a:pt x="423" y="845"/>
                  </a:lnTo>
                  <a:lnTo>
                    <a:pt x="502" y="819"/>
                  </a:lnTo>
                  <a:lnTo>
                    <a:pt x="608" y="819"/>
                  </a:lnTo>
                  <a:lnTo>
                    <a:pt x="661" y="792"/>
                  </a:lnTo>
                  <a:lnTo>
                    <a:pt x="740" y="740"/>
                  </a:lnTo>
                  <a:lnTo>
                    <a:pt x="793" y="687"/>
                  </a:lnTo>
                  <a:lnTo>
                    <a:pt x="846" y="608"/>
                  </a:lnTo>
                  <a:lnTo>
                    <a:pt x="872" y="528"/>
                  </a:lnTo>
                  <a:lnTo>
                    <a:pt x="872" y="449"/>
                  </a:lnTo>
                  <a:lnTo>
                    <a:pt x="872" y="370"/>
                  </a:lnTo>
                  <a:lnTo>
                    <a:pt x="872" y="291"/>
                  </a:lnTo>
                  <a:lnTo>
                    <a:pt x="819" y="212"/>
                  </a:lnTo>
                  <a:lnTo>
                    <a:pt x="766" y="159"/>
                  </a:lnTo>
                  <a:lnTo>
                    <a:pt x="634" y="53"/>
                  </a:lnTo>
                  <a:lnTo>
                    <a:pt x="555" y="27"/>
                  </a:lnTo>
                  <a:lnTo>
                    <a:pt x="47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20;p49">
              <a:extLst>
                <a:ext uri="{FF2B5EF4-FFF2-40B4-BE49-F238E27FC236}">
                  <a16:creationId xmlns:a16="http://schemas.microsoft.com/office/drawing/2014/main" id="{DEA6A7BC-D4B7-CE5F-2968-CE0ED3D41FB6}"/>
                </a:ext>
              </a:extLst>
            </p:cNvPr>
            <p:cNvSpPr/>
            <p:nvPr/>
          </p:nvSpPr>
          <p:spPr>
            <a:xfrm>
              <a:off x="5193130" y="1980733"/>
              <a:ext cx="40513" cy="6023"/>
            </a:xfrm>
            <a:custGeom>
              <a:avLst/>
              <a:gdLst/>
              <a:ahLst/>
              <a:cxnLst/>
              <a:rect l="l" t="t" r="r" b="b"/>
              <a:pathLst>
                <a:path w="1426" h="212" fill="none" extrusionOk="0">
                  <a:moveTo>
                    <a:pt x="1426" y="212"/>
                  </a:moveTo>
                  <a:lnTo>
                    <a:pt x="1426" y="212"/>
                  </a:lnTo>
                  <a:lnTo>
                    <a:pt x="1267" y="133"/>
                  </a:lnTo>
                  <a:lnTo>
                    <a:pt x="1083" y="54"/>
                  </a:lnTo>
                  <a:lnTo>
                    <a:pt x="898" y="1"/>
                  </a:lnTo>
                  <a:lnTo>
                    <a:pt x="713" y="1"/>
                  </a:lnTo>
                  <a:lnTo>
                    <a:pt x="528" y="1"/>
                  </a:lnTo>
                  <a:lnTo>
                    <a:pt x="343" y="27"/>
                  </a:lnTo>
                  <a:lnTo>
                    <a:pt x="185" y="80"/>
                  </a:lnTo>
                  <a:lnTo>
                    <a:pt x="0" y="159"/>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21;p49">
              <a:extLst>
                <a:ext uri="{FF2B5EF4-FFF2-40B4-BE49-F238E27FC236}">
                  <a16:creationId xmlns:a16="http://schemas.microsoft.com/office/drawing/2014/main" id="{F1C2E00E-C1E7-2F6B-D300-47527B4F5252}"/>
                </a:ext>
              </a:extLst>
            </p:cNvPr>
            <p:cNvSpPr/>
            <p:nvPr/>
          </p:nvSpPr>
          <p:spPr>
            <a:xfrm>
              <a:off x="5064126" y="1975478"/>
              <a:ext cx="40541" cy="6051"/>
            </a:xfrm>
            <a:custGeom>
              <a:avLst/>
              <a:gdLst/>
              <a:ahLst/>
              <a:cxnLst/>
              <a:rect l="l" t="t" r="r" b="b"/>
              <a:pathLst>
                <a:path w="1427" h="213" fill="none" extrusionOk="0">
                  <a:moveTo>
                    <a:pt x="1426" y="212"/>
                  </a:moveTo>
                  <a:lnTo>
                    <a:pt x="1426" y="212"/>
                  </a:lnTo>
                  <a:lnTo>
                    <a:pt x="1268" y="133"/>
                  </a:lnTo>
                  <a:lnTo>
                    <a:pt x="1083" y="54"/>
                  </a:lnTo>
                  <a:lnTo>
                    <a:pt x="898" y="27"/>
                  </a:lnTo>
                  <a:lnTo>
                    <a:pt x="713" y="1"/>
                  </a:lnTo>
                  <a:lnTo>
                    <a:pt x="529" y="1"/>
                  </a:lnTo>
                  <a:lnTo>
                    <a:pt x="344" y="27"/>
                  </a:lnTo>
                  <a:lnTo>
                    <a:pt x="185" y="80"/>
                  </a:lnTo>
                  <a:lnTo>
                    <a:pt x="1" y="159"/>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22;p49">
              <a:extLst>
                <a:ext uri="{FF2B5EF4-FFF2-40B4-BE49-F238E27FC236}">
                  <a16:creationId xmlns:a16="http://schemas.microsoft.com/office/drawing/2014/main" id="{1C5A2B30-226E-E720-DBC9-A6812FB46494}"/>
                </a:ext>
              </a:extLst>
            </p:cNvPr>
            <p:cNvSpPr/>
            <p:nvPr/>
          </p:nvSpPr>
          <p:spPr>
            <a:xfrm>
              <a:off x="5074637" y="1934228"/>
              <a:ext cx="33012" cy="1534"/>
            </a:xfrm>
            <a:custGeom>
              <a:avLst/>
              <a:gdLst/>
              <a:ahLst/>
              <a:cxnLst/>
              <a:rect l="l" t="t" r="r" b="b"/>
              <a:pathLst>
                <a:path w="1162" h="54" fill="none" extrusionOk="0">
                  <a:moveTo>
                    <a:pt x="1162" y="54"/>
                  </a:moveTo>
                  <a:lnTo>
                    <a:pt x="1162" y="54"/>
                  </a:lnTo>
                  <a:lnTo>
                    <a:pt x="871" y="27"/>
                  </a:lnTo>
                  <a:lnTo>
                    <a:pt x="581" y="1"/>
                  </a:lnTo>
                  <a:lnTo>
                    <a:pt x="291" y="27"/>
                  </a:lnTo>
                  <a:lnTo>
                    <a:pt x="0" y="54"/>
                  </a:lnTo>
                </a:path>
              </a:pathLst>
            </a:custGeom>
            <a:solidFill>
              <a:srgbClr val="000000"/>
            </a:solidFill>
            <a:ln w="79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23;p49">
              <a:extLst>
                <a:ext uri="{FF2B5EF4-FFF2-40B4-BE49-F238E27FC236}">
                  <a16:creationId xmlns:a16="http://schemas.microsoft.com/office/drawing/2014/main" id="{D115DF7E-09A8-EDD9-770B-5890884884E1}"/>
                </a:ext>
              </a:extLst>
            </p:cNvPr>
            <p:cNvSpPr/>
            <p:nvPr/>
          </p:nvSpPr>
          <p:spPr>
            <a:xfrm>
              <a:off x="5199863" y="1946983"/>
              <a:ext cx="33041" cy="1534"/>
            </a:xfrm>
            <a:custGeom>
              <a:avLst/>
              <a:gdLst/>
              <a:ahLst/>
              <a:cxnLst/>
              <a:rect l="l" t="t" r="r" b="b"/>
              <a:pathLst>
                <a:path w="1163" h="54" fill="none" extrusionOk="0">
                  <a:moveTo>
                    <a:pt x="1162" y="54"/>
                  </a:moveTo>
                  <a:lnTo>
                    <a:pt x="1162" y="54"/>
                  </a:lnTo>
                  <a:lnTo>
                    <a:pt x="872" y="1"/>
                  </a:lnTo>
                  <a:lnTo>
                    <a:pt x="582" y="1"/>
                  </a:lnTo>
                  <a:lnTo>
                    <a:pt x="291" y="1"/>
                  </a:lnTo>
                  <a:lnTo>
                    <a:pt x="1" y="54"/>
                  </a:lnTo>
                </a:path>
              </a:pathLst>
            </a:custGeom>
            <a:noFill/>
            <a:ln w="7925" cap="rnd" cmpd="sng">
              <a:solidFill>
                <a:srgbClr val="221F4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24;p49">
              <a:extLst>
                <a:ext uri="{FF2B5EF4-FFF2-40B4-BE49-F238E27FC236}">
                  <a16:creationId xmlns:a16="http://schemas.microsoft.com/office/drawing/2014/main" id="{689C7FA1-5A1D-0C98-B6BD-EDEF22E43F82}"/>
                </a:ext>
              </a:extLst>
            </p:cNvPr>
            <p:cNvSpPr/>
            <p:nvPr/>
          </p:nvSpPr>
          <p:spPr>
            <a:xfrm>
              <a:off x="5104637" y="1781246"/>
              <a:ext cx="271514" cy="271543"/>
            </a:xfrm>
            <a:custGeom>
              <a:avLst/>
              <a:gdLst/>
              <a:ahLst/>
              <a:cxnLst/>
              <a:rect l="l" t="t" r="r" b="b"/>
              <a:pathLst>
                <a:path w="9557" h="9558" extrusionOk="0">
                  <a:moveTo>
                    <a:pt x="3670" y="0"/>
                  </a:moveTo>
                  <a:lnTo>
                    <a:pt x="3142" y="27"/>
                  </a:lnTo>
                  <a:lnTo>
                    <a:pt x="2640" y="53"/>
                  </a:lnTo>
                  <a:lnTo>
                    <a:pt x="2138" y="132"/>
                  </a:lnTo>
                  <a:lnTo>
                    <a:pt x="1690" y="238"/>
                  </a:lnTo>
                  <a:lnTo>
                    <a:pt x="1267" y="344"/>
                  </a:lnTo>
                  <a:lnTo>
                    <a:pt x="924" y="476"/>
                  </a:lnTo>
                  <a:lnTo>
                    <a:pt x="607" y="581"/>
                  </a:lnTo>
                  <a:lnTo>
                    <a:pt x="159" y="792"/>
                  </a:lnTo>
                  <a:lnTo>
                    <a:pt x="0" y="872"/>
                  </a:lnTo>
                  <a:lnTo>
                    <a:pt x="79" y="1162"/>
                  </a:lnTo>
                  <a:lnTo>
                    <a:pt x="159" y="1479"/>
                  </a:lnTo>
                  <a:lnTo>
                    <a:pt x="264" y="1796"/>
                  </a:lnTo>
                  <a:lnTo>
                    <a:pt x="396" y="2086"/>
                  </a:lnTo>
                  <a:lnTo>
                    <a:pt x="687" y="2693"/>
                  </a:lnTo>
                  <a:lnTo>
                    <a:pt x="1056" y="3274"/>
                  </a:lnTo>
                  <a:lnTo>
                    <a:pt x="1426" y="3855"/>
                  </a:lnTo>
                  <a:lnTo>
                    <a:pt x="1848" y="4383"/>
                  </a:lnTo>
                  <a:lnTo>
                    <a:pt x="2244" y="4911"/>
                  </a:lnTo>
                  <a:lnTo>
                    <a:pt x="2666" y="5386"/>
                  </a:lnTo>
                  <a:lnTo>
                    <a:pt x="3247" y="6072"/>
                  </a:lnTo>
                  <a:lnTo>
                    <a:pt x="3907" y="6864"/>
                  </a:lnTo>
                  <a:lnTo>
                    <a:pt x="4594" y="7683"/>
                  </a:lnTo>
                  <a:lnTo>
                    <a:pt x="4937" y="8079"/>
                  </a:lnTo>
                  <a:lnTo>
                    <a:pt x="5306" y="8448"/>
                  </a:lnTo>
                  <a:lnTo>
                    <a:pt x="5650" y="8765"/>
                  </a:lnTo>
                  <a:lnTo>
                    <a:pt x="6019" y="9055"/>
                  </a:lnTo>
                  <a:lnTo>
                    <a:pt x="6389" y="9293"/>
                  </a:lnTo>
                  <a:lnTo>
                    <a:pt x="6547" y="9372"/>
                  </a:lnTo>
                  <a:lnTo>
                    <a:pt x="6732" y="9451"/>
                  </a:lnTo>
                  <a:lnTo>
                    <a:pt x="6917" y="9504"/>
                  </a:lnTo>
                  <a:lnTo>
                    <a:pt x="7075" y="9531"/>
                  </a:lnTo>
                  <a:lnTo>
                    <a:pt x="7260" y="9557"/>
                  </a:lnTo>
                  <a:lnTo>
                    <a:pt x="7418" y="9531"/>
                  </a:lnTo>
                  <a:lnTo>
                    <a:pt x="7577" y="9504"/>
                  </a:lnTo>
                  <a:lnTo>
                    <a:pt x="7762" y="9425"/>
                  </a:lnTo>
                  <a:lnTo>
                    <a:pt x="7920" y="9346"/>
                  </a:lnTo>
                  <a:lnTo>
                    <a:pt x="8078" y="9240"/>
                  </a:lnTo>
                  <a:lnTo>
                    <a:pt x="9557" y="6706"/>
                  </a:lnTo>
                  <a:lnTo>
                    <a:pt x="9530" y="6521"/>
                  </a:lnTo>
                  <a:lnTo>
                    <a:pt x="9478" y="6072"/>
                  </a:lnTo>
                  <a:lnTo>
                    <a:pt x="9346" y="5412"/>
                  </a:lnTo>
                  <a:lnTo>
                    <a:pt x="9240" y="5016"/>
                  </a:lnTo>
                  <a:lnTo>
                    <a:pt x="9082" y="4568"/>
                  </a:lnTo>
                  <a:lnTo>
                    <a:pt x="8923" y="4119"/>
                  </a:lnTo>
                  <a:lnTo>
                    <a:pt x="8712" y="3644"/>
                  </a:lnTo>
                  <a:lnTo>
                    <a:pt x="8474" y="3168"/>
                  </a:lnTo>
                  <a:lnTo>
                    <a:pt x="8158" y="2693"/>
                  </a:lnTo>
                  <a:lnTo>
                    <a:pt x="7814" y="2218"/>
                  </a:lnTo>
                  <a:lnTo>
                    <a:pt x="7418" y="1769"/>
                  </a:lnTo>
                  <a:lnTo>
                    <a:pt x="6970" y="1347"/>
                  </a:lnTo>
                  <a:lnTo>
                    <a:pt x="6732" y="1136"/>
                  </a:lnTo>
                  <a:lnTo>
                    <a:pt x="6468" y="924"/>
                  </a:lnTo>
                  <a:lnTo>
                    <a:pt x="6204" y="766"/>
                  </a:lnTo>
                  <a:lnTo>
                    <a:pt x="5914" y="608"/>
                  </a:lnTo>
                  <a:lnTo>
                    <a:pt x="5623" y="449"/>
                  </a:lnTo>
                  <a:lnTo>
                    <a:pt x="5359" y="344"/>
                  </a:lnTo>
                  <a:lnTo>
                    <a:pt x="5069" y="238"/>
                  </a:lnTo>
                  <a:lnTo>
                    <a:pt x="4778" y="159"/>
                  </a:lnTo>
                  <a:lnTo>
                    <a:pt x="4224" y="53"/>
                  </a:lnTo>
                  <a:lnTo>
                    <a:pt x="36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25;p49">
              <a:extLst>
                <a:ext uri="{FF2B5EF4-FFF2-40B4-BE49-F238E27FC236}">
                  <a16:creationId xmlns:a16="http://schemas.microsoft.com/office/drawing/2014/main" id="{58461838-6436-6C36-5411-1D2AA7BC8452}"/>
                </a:ext>
              </a:extLst>
            </p:cNvPr>
            <p:cNvSpPr/>
            <p:nvPr/>
          </p:nvSpPr>
          <p:spPr>
            <a:xfrm>
              <a:off x="5306368" y="2030250"/>
              <a:ext cx="69036" cy="87758"/>
            </a:xfrm>
            <a:custGeom>
              <a:avLst/>
              <a:gdLst/>
              <a:ahLst/>
              <a:cxnLst/>
              <a:rect l="l" t="t" r="r" b="b"/>
              <a:pathLst>
                <a:path w="2430" h="3089" extrusionOk="0">
                  <a:moveTo>
                    <a:pt x="977" y="0"/>
                  </a:moveTo>
                  <a:lnTo>
                    <a:pt x="793" y="26"/>
                  </a:lnTo>
                  <a:lnTo>
                    <a:pt x="581" y="79"/>
                  </a:lnTo>
                  <a:lnTo>
                    <a:pt x="397" y="132"/>
                  </a:lnTo>
                  <a:lnTo>
                    <a:pt x="212" y="238"/>
                  </a:lnTo>
                  <a:lnTo>
                    <a:pt x="27" y="343"/>
                  </a:lnTo>
                  <a:lnTo>
                    <a:pt x="1" y="2904"/>
                  </a:lnTo>
                  <a:lnTo>
                    <a:pt x="212" y="2983"/>
                  </a:lnTo>
                  <a:lnTo>
                    <a:pt x="397" y="3036"/>
                  </a:lnTo>
                  <a:lnTo>
                    <a:pt x="608" y="3062"/>
                  </a:lnTo>
                  <a:lnTo>
                    <a:pt x="819" y="3089"/>
                  </a:lnTo>
                  <a:lnTo>
                    <a:pt x="1030" y="3062"/>
                  </a:lnTo>
                  <a:lnTo>
                    <a:pt x="1215" y="3010"/>
                  </a:lnTo>
                  <a:lnTo>
                    <a:pt x="1426" y="2957"/>
                  </a:lnTo>
                  <a:lnTo>
                    <a:pt x="1611" y="2851"/>
                  </a:lnTo>
                  <a:lnTo>
                    <a:pt x="1796" y="2746"/>
                  </a:lnTo>
                  <a:lnTo>
                    <a:pt x="1954" y="2614"/>
                  </a:lnTo>
                  <a:lnTo>
                    <a:pt x="2086" y="2455"/>
                  </a:lnTo>
                  <a:lnTo>
                    <a:pt x="2192" y="2270"/>
                  </a:lnTo>
                  <a:lnTo>
                    <a:pt x="2297" y="2086"/>
                  </a:lnTo>
                  <a:lnTo>
                    <a:pt x="2377" y="1874"/>
                  </a:lnTo>
                  <a:lnTo>
                    <a:pt x="2429" y="1663"/>
                  </a:lnTo>
                  <a:lnTo>
                    <a:pt x="2429" y="1452"/>
                  </a:lnTo>
                  <a:lnTo>
                    <a:pt x="2429" y="1241"/>
                  </a:lnTo>
                  <a:lnTo>
                    <a:pt x="2377" y="1003"/>
                  </a:lnTo>
                  <a:lnTo>
                    <a:pt x="2297" y="818"/>
                  </a:lnTo>
                  <a:lnTo>
                    <a:pt x="2192" y="634"/>
                  </a:lnTo>
                  <a:lnTo>
                    <a:pt x="2060" y="449"/>
                  </a:lnTo>
                  <a:lnTo>
                    <a:pt x="1928" y="290"/>
                  </a:lnTo>
                  <a:lnTo>
                    <a:pt x="1743" y="185"/>
                  </a:lnTo>
                  <a:lnTo>
                    <a:pt x="1558" y="79"/>
                  </a:lnTo>
                  <a:lnTo>
                    <a:pt x="1373" y="26"/>
                  </a:lnTo>
                  <a:lnTo>
                    <a:pt x="1189" y="0"/>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26;p49">
              <a:extLst>
                <a:ext uri="{FF2B5EF4-FFF2-40B4-BE49-F238E27FC236}">
                  <a16:creationId xmlns:a16="http://schemas.microsoft.com/office/drawing/2014/main" id="{EB6CEB3D-974B-5ACC-4752-99938A611345}"/>
                </a:ext>
              </a:extLst>
            </p:cNvPr>
            <p:cNvSpPr/>
            <p:nvPr/>
          </p:nvSpPr>
          <p:spPr>
            <a:xfrm>
              <a:off x="5321368" y="2051244"/>
              <a:ext cx="33779" cy="18012"/>
            </a:xfrm>
            <a:custGeom>
              <a:avLst/>
              <a:gdLst/>
              <a:ahLst/>
              <a:cxnLst/>
              <a:rect l="l" t="t" r="r" b="b"/>
              <a:pathLst>
                <a:path w="1189" h="634" fill="none" extrusionOk="0">
                  <a:moveTo>
                    <a:pt x="1" y="634"/>
                  </a:moveTo>
                  <a:lnTo>
                    <a:pt x="1" y="634"/>
                  </a:lnTo>
                  <a:lnTo>
                    <a:pt x="53" y="502"/>
                  </a:lnTo>
                  <a:lnTo>
                    <a:pt x="159" y="343"/>
                  </a:lnTo>
                  <a:lnTo>
                    <a:pt x="265" y="211"/>
                  </a:lnTo>
                  <a:lnTo>
                    <a:pt x="423" y="106"/>
                  </a:lnTo>
                  <a:lnTo>
                    <a:pt x="608" y="27"/>
                  </a:lnTo>
                  <a:lnTo>
                    <a:pt x="793" y="0"/>
                  </a:lnTo>
                  <a:lnTo>
                    <a:pt x="1004" y="27"/>
                  </a:lnTo>
                  <a:lnTo>
                    <a:pt x="1189" y="10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27;p49">
              <a:extLst>
                <a:ext uri="{FF2B5EF4-FFF2-40B4-BE49-F238E27FC236}">
                  <a16:creationId xmlns:a16="http://schemas.microsoft.com/office/drawing/2014/main" id="{065B0C24-A641-AE4D-A6AC-D726C777A4E5}"/>
                </a:ext>
              </a:extLst>
            </p:cNvPr>
            <p:cNvSpPr/>
            <p:nvPr/>
          </p:nvSpPr>
          <p:spPr>
            <a:xfrm>
              <a:off x="5140631" y="2189226"/>
              <a:ext cx="86281" cy="29291"/>
            </a:xfrm>
            <a:custGeom>
              <a:avLst/>
              <a:gdLst/>
              <a:ahLst/>
              <a:cxnLst/>
              <a:rect l="l" t="t" r="r" b="b"/>
              <a:pathLst>
                <a:path w="3037" h="1031" fill="none" extrusionOk="0">
                  <a:moveTo>
                    <a:pt x="0" y="1004"/>
                  </a:moveTo>
                  <a:lnTo>
                    <a:pt x="0" y="1004"/>
                  </a:lnTo>
                  <a:lnTo>
                    <a:pt x="396" y="1030"/>
                  </a:lnTo>
                  <a:lnTo>
                    <a:pt x="819" y="1004"/>
                  </a:lnTo>
                  <a:lnTo>
                    <a:pt x="1215" y="925"/>
                  </a:lnTo>
                  <a:lnTo>
                    <a:pt x="1611" y="819"/>
                  </a:lnTo>
                  <a:lnTo>
                    <a:pt x="2007" y="687"/>
                  </a:lnTo>
                  <a:lnTo>
                    <a:pt x="2376" y="502"/>
                  </a:lnTo>
                  <a:lnTo>
                    <a:pt x="2719" y="265"/>
                  </a:lnTo>
                  <a:lnTo>
                    <a:pt x="3036"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28;p49">
              <a:extLst>
                <a:ext uri="{FF2B5EF4-FFF2-40B4-BE49-F238E27FC236}">
                  <a16:creationId xmlns:a16="http://schemas.microsoft.com/office/drawing/2014/main" id="{9E22B63B-23DB-EE9B-D547-40C46BEB66A4}"/>
                </a:ext>
              </a:extLst>
            </p:cNvPr>
            <p:cNvSpPr/>
            <p:nvPr/>
          </p:nvSpPr>
          <p:spPr>
            <a:xfrm>
              <a:off x="5112876" y="2009994"/>
              <a:ext cx="27018" cy="71281"/>
            </a:xfrm>
            <a:custGeom>
              <a:avLst/>
              <a:gdLst/>
              <a:ahLst/>
              <a:cxnLst/>
              <a:rect l="l" t="t" r="r" b="b"/>
              <a:pathLst>
                <a:path w="951" h="2509" extrusionOk="0">
                  <a:moveTo>
                    <a:pt x="898" y="0"/>
                  </a:moveTo>
                  <a:lnTo>
                    <a:pt x="872" y="27"/>
                  </a:lnTo>
                  <a:lnTo>
                    <a:pt x="687" y="977"/>
                  </a:lnTo>
                  <a:lnTo>
                    <a:pt x="661" y="1188"/>
                  </a:lnTo>
                  <a:lnTo>
                    <a:pt x="634" y="1320"/>
                  </a:lnTo>
                  <a:lnTo>
                    <a:pt x="581" y="1452"/>
                  </a:lnTo>
                  <a:lnTo>
                    <a:pt x="555" y="1479"/>
                  </a:lnTo>
                  <a:lnTo>
                    <a:pt x="529" y="1505"/>
                  </a:lnTo>
                  <a:lnTo>
                    <a:pt x="423" y="1531"/>
                  </a:lnTo>
                  <a:lnTo>
                    <a:pt x="212" y="1531"/>
                  </a:lnTo>
                  <a:lnTo>
                    <a:pt x="106" y="1558"/>
                  </a:lnTo>
                  <a:lnTo>
                    <a:pt x="27" y="1611"/>
                  </a:lnTo>
                  <a:lnTo>
                    <a:pt x="1" y="1716"/>
                  </a:lnTo>
                  <a:lnTo>
                    <a:pt x="1" y="1822"/>
                  </a:lnTo>
                  <a:lnTo>
                    <a:pt x="53" y="1901"/>
                  </a:lnTo>
                  <a:lnTo>
                    <a:pt x="106" y="1980"/>
                  </a:lnTo>
                  <a:lnTo>
                    <a:pt x="238" y="2139"/>
                  </a:lnTo>
                  <a:lnTo>
                    <a:pt x="529" y="2508"/>
                  </a:lnTo>
                  <a:lnTo>
                    <a:pt x="581" y="2508"/>
                  </a:lnTo>
                  <a:lnTo>
                    <a:pt x="581" y="2482"/>
                  </a:lnTo>
                  <a:lnTo>
                    <a:pt x="581" y="2455"/>
                  </a:lnTo>
                  <a:lnTo>
                    <a:pt x="317" y="2112"/>
                  </a:lnTo>
                  <a:lnTo>
                    <a:pt x="185" y="1954"/>
                  </a:lnTo>
                  <a:lnTo>
                    <a:pt x="133" y="1875"/>
                  </a:lnTo>
                  <a:lnTo>
                    <a:pt x="80" y="1795"/>
                  </a:lnTo>
                  <a:lnTo>
                    <a:pt x="80" y="1690"/>
                  </a:lnTo>
                  <a:lnTo>
                    <a:pt x="106" y="1637"/>
                  </a:lnTo>
                  <a:lnTo>
                    <a:pt x="185" y="1611"/>
                  </a:lnTo>
                  <a:lnTo>
                    <a:pt x="265" y="1611"/>
                  </a:lnTo>
                  <a:lnTo>
                    <a:pt x="449" y="1584"/>
                  </a:lnTo>
                  <a:lnTo>
                    <a:pt x="529" y="1584"/>
                  </a:lnTo>
                  <a:lnTo>
                    <a:pt x="608" y="1558"/>
                  </a:lnTo>
                  <a:lnTo>
                    <a:pt x="661" y="1531"/>
                  </a:lnTo>
                  <a:lnTo>
                    <a:pt x="687" y="1452"/>
                  </a:lnTo>
                  <a:lnTo>
                    <a:pt x="713" y="1347"/>
                  </a:lnTo>
                  <a:lnTo>
                    <a:pt x="793" y="898"/>
                  </a:lnTo>
                  <a:lnTo>
                    <a:pt x="951" y="53"/>
                  </a:lnTo>
                  <a:lnTo>
                    <a:pt x="951" y="27"/>
                  </a:lnTo>
                  <a:lnTo>
                    <a:pt x="925"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29;p49">
              <a:extLst>
                <a:ext uri="{FF2B5EF4-FFF2-40B4-BE49-F238E27FC236}">
                  <a16:creationId xmlns:a16="http://schemas.microsoft.com/office/drawing/2014/main" id="{874C32D4-382C-DABB-9253-689080DE702D}"/>
                </a:ext>
              </a:extLst>
            </p:cNvPr>
            <p:cNvSpPr/>
            <p:nvPr/>
          </p:nvSpPr>
          <p:spPr>
            <a:xfrm>
              <a:off x="5136114" y="2088744"/>
              <a:ext cx="57047" cy="43524"/>
            </a:xfrm>
            <a:custGeom>
              <a:avLst/>
              <a:gdLst/>
              <a:ahLst/>
              <a:cxnLst/>
              <a:rect l="l" t="t" r="r" b="b"/>
              <a:pathLst>
                <a:path w="2008" h="1532" extrusionOk="0">
                  <a:moveTo>
                    <a:pt x="1479" y="0"/>
                  </a:moveTo>
                  <a:lnTo>
                    <a:pt x="1294" y="79"/>
                  </a:lnTo>
                  <a:lnTo>
                    <a:pt x="133" y="739"/>
                  </a:lnTo>
                  <a:lnTo>
                    <a:pt x="1" y="1003"/>
                  </a:lnTo>
                  <a:lnTo>
                    <a:pt x="186" y="1188"/>
                  </a:lnTo>
                  <a:lnTo>
                    <a:pt x="397" y="1347"/>
                  </a:lnTo>
                  <a:lnTo>
                    <a:pt x="608" y="1479"/>
                  </a:lnTo>
                  <a:lnTo>
                    <a:pt x="872" y="1531"/>
                  </a:lnTo>
                  <a:lnTo>
                    <a:pt x="1136" y="1531"/>
                  </a:lnTo>
                  <a:lnTo>
                    <a:pt x="1374" y="1479"/>
                  </a:lnTo>
                  <a:lnTo>
                    <a:pt x="1506" y="1426"/>
                  </a:lnTo>
                  <a:lnTo>
                    <a:pt x="1611" y="1347"/>
                  </a:lnTo>
                  <a:lnTo>
                    <a:pt x="1717" y="1267"/>
                  </a:lnTo>
                  <a:lnTo>
                    <a:pt x="1796" y="1162"/>
                  </a:lnTo>
                  <a:lnTo>
                    <a:pt x="1875" y="1056"/>
                  </a:lnTo>
                  <a:lnTo>
                    <a:pt x="1928" y="951"/>
                  </a:lnTo>
                  <a:lnTo>
                    <a:pt x="1981" y="819"/>
                  </a:lnTo>
                  <a:lnTo>
                    <a:pt x="1981" y="687"/>
                  </a:lnTo>
                  <a:lnTo>
                    <a:pt x="2007" y="555"/>
                  </a:lnTo>
                  <a:lnTo>
                    <a:pt x="1981" y="423"/>
                  </a:lnTo>
                  <a:lnTo>
                    <a:pt x="1954" y="317"/>
                  </a:lnTo>
                  <a:lnTo>
                    <a:pt x="1875" y="185"/>
                  </a:lnTo>
                  <a:lnTo>
                    <a:pt x="1796" y="79"/>
                  </a:lnTo>
                  <a:lnTo>
                    <a:pt x="1717" y="27"/>
                  </a:lnTo>
                  <a:lnTo>
                    <a:pt x="1664" y="0"/>
                  </a:lnTo>
                  <a:close/>
                </a:path>
              </a:pathLst>
            </a:custGeom>
            <a:solidFill>
              <a:srgbClr val="F26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30;p49">
              <a:extLst>
                <a:ext uri="{FF2B5EF4-FFF2-40B4-BE49-F238E27FC236}">
                  <a16:creationId xmlns:a16="http://schemas.microsoft.com/office/drawing/2014/main" id="{40C6AB6F-3EF5-57A9-016E-76A6448FC8DC}"/>
                </a:ext>
              </a:extLst>
            </p:cNvPr>
            <p:cNvSpPr/>
            <p:nvPr/>
          </p:nvSpPr>
          <p:spPr>
            <a:xfrm>
              <a:off x="5049126" y="2897205"/>
              <a:ext cx="469532" cy="160545"/>
            </a:xfrm>
            <a:custGeom>
              <a:avLst/>
              <a:gdLst/>
              <a:ahLst/>
              <a:cxnLst/>
              <a:rect l="l" t="t" r="r" b="b"/>
              <a:pathLst>
                <a:path w="16527" h="5651" extrusionOk="0">
                  <a:moveTo>
                    <a:pt x="11168" y="1"/>
                  </a:moveTo>
                  <a:lnTo>
                    <a:pt x="10481" y="27"/>
                  </a:lnTo>
                  <a:lnTo>
                    <a:pt x="9795" y="80"/>
                  </a:lnTo>
                  <a:lnTo>
                    <a:pt x="9135" y="133"/>
                  </a:lnTo>
                  <a:lnTo>
                    <a:pt x="8448" y="238"/>
                  </a:lnTo>
                  <a:lnTo>
                    <a:pt x="7762" y="344"/>
                  </a:lnTo>
                  <a:lnTo>
                    <a:pt x="6416" y="634"/>
                  </a:lnTo>
                  <a:lnTo>
                    <a:pt x="5069" y="951"/>
                  </a:lnTo>
                  <a:lnTo>
                    <a:pt x="3723" y="1321"/>
                  </a:lnTo>
                  <a:lnTo>
                    <a:pt x="2377" y="1690"/>
                  </a:lnTo>
                  <a:lnTo>
                    <a:pt x="1" y="2403"/>
                  </a:lnTo>
                  <a:lnTo>
                    <a:pt x="1743" y="3248"/>
                  </a:lnTo>
                  <a:lnTo>
                    <a:pt x="2614" y="3670"/>
                  </a:lnTo>
                  <a:lnTo>
                    <a:pt x="3485" y="4040"/>
                  </a:lnTo>
                  <a:lnTo>
                    <a:pt x="4383" y="4410"/>
                  </a:lnTo>
                  <a:lnTo>
                    <a:pt x="5307" y="4726"/>
                  </a:lnTo>
                  <a:lnTo>
                    <a:pt x="6204" y="5017"/>
                  </a:lnTo>
                  <a:lnTo>
                    <a:pt x="7155" y="5281"/>
                  </a:lnTo>
                  <a:lnTo>
                    <a:pt x="8079" y="5466"/>
                  </a:lnTo>
                  <a:lnTo>
                    <a:pt x="8580" y="5545"/>
                  </a:lnTo>
                  <a:lnTo>
                    <a:pt x="9056" y="5598"/>
                  </a:lnTo>
                  <a:lnTo>
                    <a:pt x="9531" y="5624"/>
                  </a:lnTo>
                  <a:lnTo>
                    <a:pt x="10006" y="5650"/>
                  </a:lnTo>
                  <a:lnTo>
                    <a:pt x="10983" y="5650"/>
                  </a:lnTo>
                  <a:lnTo>
                    <a:pt x="11458" y="5624"/>
                  </a:lnTo>
                  <a:lnTo>
                    <a:pt x="11933" y="5571"/>
                  </a:lnTo>
                  <a:lnTo>
                    <a:pt x="12408" y="5492"/>
                  </a:lnTo>
                  <a:lnTo>
                    <a:pt x="12884" y="5386"/>
                  </a:lnTo>
                  <a:lnTo>
                    <a:pt x="13359" y="5281"/>
                  </a:lnTo>
                  <a:lnTo>
                    <a:pt x="13808" y="5122"/>
                  </a:lnTo>
                  <a:lnTo>
                    <a:pt x="14256" y="4964"/>
                  </a:lnTo>
                  <a:lnTo>
                    <a:pt x="14705" y="4779"/>
                  </a:lnTo>
                  <a:lnTo>
                    <a:pt x="14996" y="4621"/>
                  </a:lnTo>
                  <a:lnTo>
                    <a:pt x="15312" y="4436"/>
                  </a:lnTo>
                  <a:lnTo>
                    <a:pt x="15603" y="4225"/>
                  </a:lnTo>
                  <a:lnTo>
                    <a:pt x="15867" y="3987"/>
                  </a:lnTo>
                  <a:lnTo>
                    <a:pt x="16104" y="3750"/>
                  </a:lnTo>
                  <a:lnTo>
                    <a:pt x="16289" y="3459"/>
                  </a:lnTo>
                  <a:lnTo>
                    <a:pt x="16421" y="3169"/>
                  </a:lnTo>
                  <a:lnTo>
                    <a:pt x="16474" y="3010"/>
                  </a:lnTo>
                  <a:lnTo>
                    <a:pt x="16500" y="2826"/>
                  </a:lnTo>
                  <a:lnTo>
                    <a:pt x="16527" y="2535"/>
                  </a:lnTo>
                  <a:lnTo>
                    <a:pt x="16500" y="2245"/>
                  </a:lnTo>
                  <a:lnTo>
                    <a:pt x="16421" y="1954"/>
                  </a:lnTo>
                  <a:lnTo>
                    <a:pt x="16289" y="1690"/>
                  </a:lnTo>
                  <a:lnTo>
                    <a:pt x="16131" y="1426"/>
                  </a:lnTo>
                  <a:lnTo>
                    <a:pt x="15946" y="1189"/>
                  </a:lnTo>
                  <a:lnTo>
                    <a:pt x="15735" y="978"/>
                  </a:lnTo>
                  <a:lnTo>
                    <a:pt x="15497" y="793"/>
                  </a:lnTo>
                  <a:lnTo>
                    <a:pt x="15233" y="634"/>
                  </a:lnTo>
                  <a:lnTo>
                    <a:pt x="14969" y="502"/>
                  </a:lnTo>
                  <a:lnTo>
                    <a:pt x="14705" y="397"/>
                  </a:lnTo>
                  <a:lnTo>
                    <a:pt x="14415" y="318"/>
                  </a:lnTo>
                  <a:lnTo>
                    <a:pt x="14124" y="238"/>
                  </a:lnTo>
                  <a:lnTo>
                    <a:pt x="13834" y="186"/>
                  </a:lnTo>
                  <a:lnTo>
                    <a:pt x="13227" y="80"/>
                  </a:lnTo>
                  <a:lnTo>
                    <a:pt x="12540" y="27"/>
                  </a:lnTo>
                  <a:lnTo>
                    <a:pt x="118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31;p49">
              <a:extLst>
                <a:ext uri="{FF2B5EF4-FFF2-40B4-BE49-F238E27FC236}">
                  <a16:creationId xmlns:a16="http://schemas.microsoft.com/office/drawing/2014/main" id="{580B7E2B-F61D-6F45-01D6-72241A6EAA94}"/>
                </a:ext>
              </a:extLst>
            </p:cNvPr>
            <p:cNvSpPr/>
            <p:nvPr/>
          </p:nvSpPr>
          <p:spPr>
            <a:xfrm>
              <a:off x="5049126" y="2897205"/>
              <a:ext cx="469532" cy="160545"/>
            </a:xfrm>
            <a:custGeom>
              <a:avLst/>
              <a:gdLst/>
              <a:ahLst/>
              <a:cxnLst/>
              <a:rect l="l" t="t" r="r" b="b"/>
              <a:pathLst>
                <a:path w="16527" h="5651" fill="none" extrusionOk="0">
                  <a:moveTo>
                    <a:pt x="1" y="2403"/>
                  </a:moveTo>
                  <a:lnTo>
                    <a:pt x="1" y="2403"/>
                  </a:lnTo>
                  <a:lnTo>
                    <a:pt x="1743" y="3248"/>
                  </a:lnTo>
                  <a:lnTo>
                    <a:pt x="2614" y="3670"/>
                  </a:lnTo>
                  <a:lnTo>
                    <a:pt x="3485" y="4040"/>
                  </a:lnTo>
                  <a:lnTo>
                    <a:pt x="4383" y="4410"/>
                  </a:lnTo>
                  <a:lnTo>
                    <a:pt x="5307" y="4726"/>
                  </a:lnTo>
                  <a:lnTo>
                    <a:pt x="6204" y="5017"/>
                  </a:lnTo>
                  <a:lnTo>
                    <a:pt x="7155" y="5281"/>
                  </a:lnTo>
                  <a:lnTo>
                    <a:pt x="7155" y="5281"/>
                  </a:lnTo>
                  <a:lnTo>
                    <a:pt x="8079" y="5466"/>
                  </a:lnTo>
                  <a:lnTo>
                    <a:pt x="8580" y="5545"/>
                  </a:lnTo>
                  <a:lnTo>
                    <a:pt x="9056" y="5598"/>
                  </a:lnTo>
                  <a:lnTo>
                    <a:pt x="9531" y="5624"/>
                  </a:lnTo>
                  <a:lnTo>
                    <a:pt x="10006" y="5650"/>
                  </a:lnTo>
                  <a:lnTo>
                    <a:pt x="10508" y="5650"/>
                  </a:lnTo>
                  <a:lnTo>
                    <a:pt x="10983" y="5650"/>
                  </a:lnTo>
                  <a:lnTo>
                    <a:pt x="11458" y="5624"/>
                  </a:lnTo>
                  <a:lnTo>
                    <a:pt x="11933" y="5571"/>
                  </a:lnTo>
                  <a:lnTo>
                    <a:pt x="12408" y="5492"/>
                  </a:lnTo>
                  <a:lnTo>
                    <a:pt x="12884" y="5386"/>
                  </a:lnTo>
                  <a:lnTo>
                    <a:pt x="13359" y="5281"/>
                  </a:lnTo>
                  <a:lnTo>
                    <a:pt x="13808" y="5122"/>
                  </a:lnTo>
                  <a:lnTo>
                    <a:pt x="14256" y="4964"/>
                  </a:lnTo>
                  <a:lnTo>
                    <a:pt x="14705" y="4779"/>
                  </a:lnTo>
                  <a:lnTo>
                    <a:pt x="14705" y="4779"/>
                  </a:lnTo>
                  <a:lnTo>
                    <a:pt x="14996" y="4621"/>
                  </a:lnTo>
                  <a:lnTo>
                    <a:pt x="15312" y="4436"/>
                  </a:lnTo>
                  <a:lnTo>
                    <a:pt x="15603" y="4225"/>
                  </a:lnTo>
                  <a:lnTo>
                    <a:pt x="15867" y="3987"/>
                  </a:lnTo>
                  <a:lnTo>
                    <a:pt x="16104" y="3750"/>
                  </a:lnTo>
                  <a:lnTo>
                    <a:pt x="16289" y="3459"/>
                  </a:lnTo>
                  <a:lnTo>
                    <a:pt x="16421" y="3169"/>
                  </a:lnTo>
                  <a:lnTo>
                    <a:pt x="16474" y="3010"/>
                  </a:lnTo>
                  <a:lnTo>
                    <a:pt x="16500" y="2826"/>
                  </a:lnTo>
                  <a:lnTo>
                    <a:pt x="16500" y="2826"/>
                  </a:lnTo>
                  <a:lnTo>
                    <a:pt x="16527" y="2535"/>
                  </a:lnTo>
                  <a:lnTo>
                    <a:pt x="16500" y="2245"/>
                  </a:lnTo>
                  <a:lnTo>
                    <a:pt x="16421" y="1954"/>
                  </a:lnTo>
                  <a:lnTo>
                    <a:pt x="16289" y="1690"/>
                  </a:lnTo>
                  <a:lnTo>
                    <a:pt x="16131" y="1426"/>
                  </a:lnTo>
                  <a:lnTo>
                    <a:pt x="15946" y="1189"/>
                  </a:lnTo>
                  <a:lnTo>
                    <a:pt x="15735" y="978"/>
                  </a:lnTo>
                  <a:lnTo>
                    <a:pt x="15497" y="793"/>
                  </a:lnTo>
                  <a:lnTo>
                    <a:pt x="15497" y="793"/>
                  </a:lnTo>
                  <a:lnTo>
                    <a:pt x="15233" y="634"/>
                  </a:lnTo>
                  <a:lnTo>
                    <a:pt x="14969" y="502"/>
                  </a:lnTo>
                  <a:lnTo>
                    <a:pt x="14705" y="397"/>
                  </a:lnTo>
                  <a:lnTo>
                    <a:pt x="14415" y="318"/>
                  </a:lnTo>
                  <a:lnTo>
                    <a:pt x="14124" y="238"/>
                  </a:lnTo>
                  <a:lnTo>
                    <a:pt x="13834" y="186"/>
                  </a:lnTo>
                  <a:lnTo>
                    <a:pt x="13227" y="80"/>
                  </a:lnTo>
                  <a:lnTo>
                    <a:pt x="13227" y="80"/>
                  </a:lnTo>
                  <a:lnTo>
                    <a:pt x="12540" y="27"/>
                  </a:lnTo>
                  <a:lnTo>
                    <a:pt x="11854" y="1"/>
                  </a:lnTo>
                  <a:lnTo>
                    <a:pt x="11168" y="1"/>
                  </a:lnTo>
                  <a:lnTo>
                    <a:pt x="10481" y="27"/>
                  </a:lnTo>
                  <a:lnTo>
                    <a:pt x="9795" y="80"/>
                  </a:lnTo>
                  <a:lnTo>
                    <a:pt x="9135" y="133"/>
                  </a:lnTo>
                  <a:lnTo>
                    <a:pt x="8448" y="238"/>
                  </a:lnTo>
                  <a:lnTo>
                    <a:pt x="7762" y="344"/>
                  </a:lnTo>
                  <a:lnTo>
                    <a:pt x="6416" y="634"/>
                  </a:lnTo>
                  <a:lnTo>
                    <a:pt x="5069" y="951"/>
                  </a:lnTo>
                  <a:lnTo>
                    <a:pt x="3723" y="1321"/>
                  </a:lnTo>
                  <a:lnTo>
                    <a:pt x="2377" y="1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32;p49">
              <a:extLst>
                <a:ext uri="{FF2B5EF4-FFF2-40B4-BE49-F238E27FC236}">
                  <a16:creationId xmlns:a16="http://schemas.microsoft.com/office/drawing/2014/main" id="{363BCD5B-8571-2E91-3028-81655EB70CEE}"/>
                </a:ext>
              </a:extLst>
            </p:cNvPr>
            <p:cNvSpPr/>
            <p:nvPr/>
          </p:nvSpPr>
          <p:spPr>
            <a:xfrm>
              <a:off x="5283130" y="4136942"/>
              <a:ext cx="403536" cy="333761"/>
            </a:xfrm>
            <a:custGeom>
              <a:avLst/>
              <a:gdLst/>
              <a:ahLst/>
              <a:cxnLst/>
              <a:rect l="l" t="t" r="r" b="b"/>
              <a:pathLst>
                <a:path w="14204" h="11748" extrusionOk="0">
                  <a:moveTo>
                    <a:pt x="9135" y="0"/>
                  </a:moveTo>
                  <a:lnTo>
                    <a:pt x="0" y="6732"/>
                  </a:lnTo>
                  <a:lnTo>
                    <a:pt x="4937" y="11748"/>
                  </a:lnTo>
                  <a:lnTo>
                    <a:pt x="14203" y="5174"/>
                  </a:lnTo>
                  <a:lnTo>
                    <a:pt x="9135" y="0"/>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2433;p49">
              <a:extLst>
                <a:ext uri="{FF2B5EF4-FFF2-40B4-BE49-F238E27FC236}">
                  <a16:creationId xmlns:a16="http://schemas.microsoft.com/office/drawing/2014/main" id="{1133332E-6A07-912B-D1F3-7232868151D6}"/>
                </a:ext>
              </a:extLst>
            </p:cNvPr>
            <p:cNvSpPr/>
            <p:nvPr/>
          </p:nvSpPr>
          <p:spPr>
            <a:xfrm>
              <a:off x="5400856" y="4271174"/>
              <a:ext cx="399786" cy="427542"/>
            </a:xfrm>
            <a:custGeom>
              <a:avLst/>
              <a:gdLst/>
              <a:ahLst/>
              <a:cxnLst/>
              <a:rect l="l" t="t" r="r" b="b"/>
              <a:pathLst>
                <a:path w="14072" h="15049" extrusionOk="0">
                  <a:moveTo>
                    <a:pt x="9637" y="1"/>
                  </a:moveTo>
                  <a:lnTo>
                    <a:pt x="635" y="6864"/>
                  </a:lnTo>
                  <a:lnTo>
                    <a:pt x="1928" y="8105"/>
                  </a:lnTo>
                  <a:lnTo>
                    <a:pt x="1611" y="8448"/>
                  </a:lnTo>
                  <a:lnTo>
                    <a:pt x="1347" y="8765"/>
                  </a:lnTo>
                  <a:lnTo>
                    <a:pt x="1083" y="9108"/>
                  </a:lnTo>
                  <a:lnTo>
                    <a:pt x="872" y="9452"/>
                  </a:lnTo>
                  <a:lnTo>
                    <a:pt x="687" y="9768"/>
                  </a:lnTo>
                  <a:lnTo>
                    <a:pt x="529" y="10085"/>
                  </a:lnTo>
                  <a:lnTo>
                    <a:pt x="397" y="10402"/>
                  </a:lnTo>
                  <a:lnTo>
                    <a:pt x="265" y="10719"/>
                  </a:lnTo>
                  <a:lnTo>
                    <a:pt x="186" y="11009"/>
                  </a:lnTo>
                  <a:lnTo>
                    <a:pt x="107" y="11326"/>
                  </a:lnTo>
                  <a:lnTo>
                    <a:pt x="54" y="11616"/>
                  </a:lnTo>
                  <a:lnTo>
                    <a:pt x="27" y="11880"/>
                  </a:lnTo>
                  <a:lnTo>
                    <a:pt x="1" y="12435"/>
                  </a:lnTo>
                  <a:lnTo>
                    <a:pt x="54" y="12936"/>
                  </a:lnTo>
                  <a:lnTo>
                    <a:pt x="107" y="13385"/>
                  </a:lnTo>
                  <a:lnTo>
                    <a:pt x="212" y="13808"/>
                  </a:lnTo>
                  <a:lnTo>
                    <a:pt x="344" y="14177"/>
                  </a:lnTo>
                  <a:lnTo>
                    <a:pt x="476" y="14468"/>
                  </a:lnTo>
                  <a:lnTo>
                    <a:pt x="687" y="14890"/>
                  </a:lnTo>
                  <a:lnTo>
                    <a:pt x="793" y="15048"/>
                  </a:lnTo>
                  <a:lnTo>
                    <a:pt x="14072" y="4805"/>
                  </a:lnTo>
                  <a:lnTo>
                    <a:pt x="96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2434;p49">
              <a:extLst>
                <a:ext uri="{FF2B5EF4-FFF2-40B4-BE49-F238E27FC236}">
                  <a16:creationId xmlns:a16="http://schemas.microsoft.com/office/drawing/2014/main" id="{5E45223A-7B1F-90FC-491C-8FFC960C75A0}"/>
                </a:ext>
              </a:extLst>
            </p:cNvPr>
            <p:cNvSpPr/>
            <p:nvPr/>
          </p:nvSpPr>
          <p:spPr>
            <a:xfrm>
              <a:off x="5400856" y="4535917"/>
              <a:ext cx="77304" cy="16535"/>
            </a:xfrm>
            <a:custGeom>
              <a:avLst/>
              <a:gdLst/>
              <a:ahLst/>
              <a:cxnLst/>
              <a:rect l="l" t="t" r="r" b="b"/>
              <a:pathLst>
                <a:path w="2721" h="582" extrusionOk="0">
                  <a:moveTo>
                    <a:pt x="2694" y="1"/>
                  </a:moveTo>
                  <a:lnTo>
                    <a:pt x="2007" y="80"/>
                  </a:lnTo>
                  <a:lnTo>
                    <a:pt x="1347" y="185"/>
                  </a:lnTo>
                  <a:lnTo>
                    <a:pt x="687" y="344"/>
                  </a:lnTo>
                  <a:lnTo>
                    <a:pt x="27" y="502"/>
                  </a:lnTo>
                  <a:lnTo>
                    <a:pt x="1" y="502"/>
                  </a:lnTo>
                  <a:lnTo>
                    <a:pt x="1" y="555"/>
                  </a:lnTo>
                  <a:lnTo>
                    <a:pt x="27" y="581"/>
                  </a:lnTo>
                  <a:lnTo>
                    <a:pt x="687" y="423"/>
                  </a:lnTo>
                  <a:lnTo>
                    <a:pt x="1347" y="265"/>
                  </a:lnTo>
                  <a:lnTo>
                    <a:pt x="2007" y="159"/>
                  </a:lnTo>
                  <a:lnTo>
                    <a:pt x="2694" y="80"/>
                  </a:lnTo>
                  <a:lnTo>
                    <a:pt x="2720" y="80"/>
                  </a:lnTo>
                  <a:lnTo>
                    <a:pt x="2720" y="53"/>
                  </a:lnTo>
                  <a:lnTo>
                    <a:pt x="2720" y="27"/>
                  </a:lnTo>
                  <a:lnTo>
                    <a:pt x="269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2435;p49">
              <a:extLst>
                <a:ext uri="{FF2B5EF4-FFF2-40B4-BE49-F238E27FC236}">
                  <a16:creationId xmlns:a16="http://schemas.microsoft.com/office/drawing/2014/main" id="{DFA0774A-335E-3AE8-3A2A-71041E0AA8BB}"/>
                </a:ext>
              </a:extLst>
            </p:cNvPr>
            <p:cNvSpPr/>
            <p:nvPr/>
          </p:nvSpPr>
          <p:spPr>
            <a:xfrm>
              <a:off x="5418867" y="4514184"/>
              <a:ext cx="72786" cy="10512"/>
            </a:xfrm>
            <a:custGeom>
              <a:avLst/>
              <a:gdLst/>
              <a:ahLst/>
              <a:cxnLst/>
              <a:rect l="l" t="t" r="r" b="b"/>
              <a:pathLst>
                <a:path w="2562" h="370" extrusionOk="0">
                  <a:moveTo>
                    <a:pt x="2509" y="0"/>
                  </a:moveTo>
                  <a:lnTo>
                    <a:pt x="53" y="290"/>
                  </a:lnTo>
                  <a:lnTo>
                    <a:pt x="27" y="317"/>
                  </a:lnTo>
                  <a:lnTo>
                    <a:pt x="1" y="343"/>
                  </a:lnTo>
                  <a:lnTo>
                    <a:pt x="27" y="370"/>
                  </a:lnTo>
                  <a:lnTo>
                    <a:pt x="53" y="370"/>
                  </a:lnTo>
                  <a:lnTo>
                    <a:pt x="2509" y="79"/>
                  </a:lnTo>
                  <a:lnTo>
                    <a:pt x="2535" y="53"/>
                  </a:lnTo>
                  <a:lnTo>
                    <a:pt x="2561" y="26"/>
                  </a:lnTo>
                  <a:lnTo>
                    <a:pt x="253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2436;p49">
              <a:extLst>
                <a:ext uri="{FF2B5EF4-FFF2-40B4-BE49-F238E27FC236}">
                  <a16:creationId xmlns:a16="http://schemas.microsoft.com/office/drawing/2014/main" id="{4E0D2855-23E5-8916-BE02-8BECBCD3731A}"/>
                </a:ext>
              </a:extLst>
            </p:cNvPr>
            <p:cNvSpPr/>
            <p:nvPr/>
          </p:nvSpPr>
          <p:spPr>
            <a:xfrm>
              <a:off x="4940377" y="4664922"/>
              <a:ext cx="69036" cy="39774"/>
            </a:xfrm>
            <a:custGeom>
              <a:avLst/>
              <a:gdLst/>
              <a:ahLst/>
              <a:cxnLst/>
              <a:rect l="l" t="t" r="r" b="b"/>
              <a:pathLst>
                <a:path w="2430" h="1400" extrusionOk="0">
                  <a:moveTo>
                    <a:pt x="1" y="0"/>
                  </a:moveTo>
                  <a:lnTo>
                    <a:pt x="1" y="53"/>
                  </a:lnTo>
                  <a:lnTo>
                    <a:pt x="634" y="370"/>
                  </a:lnTo>
                  <a:lnTo>
                    <a:pt x="1215" y="687"/>
                  </a:lnTo>
                  <a:lnTo>
                    <a:pt x="1822" y="1030"/>
                  </a:lnTo>
                  <a:lnTo>
                    <a:pt x="2377" y="1399"/>
                  </a:lnTo>
                  <a:lnTo>
                    <a:pt x="2429" y="1399"/>
                  </a:lnTo>
                  <a:lnTo>
                    <a:pt x="2429" y="1373"/>
                  </a:lnTo>
                  <a:lnTo>
                    <a:pt x="2429" y="1347"/>
                  </a:lnTo>
                  <a:lnTo>
                    <a:pt x="1849" y="977"/>
                  </a:lnTo>
                  <a:lnTo>
                    <a:pt x="1268" y="608"/>
                  </a:lnTo>
                  <a:lnTo>
                    <a:pt x="661" y="291"/>
                  </a:lnTo>
                  <a:lnTo>
                    <a:pt x="5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2437;p49">
              <a:extLst>
                <a:ext uri="{FF2B5EF4-FFF2-40B4-BE49-F238E27FC236}">
                  <a16:creationId xmlns:a16="http://schemas.microsoft.com/office/drawing/2014/main" id="{7915DD6B-B810-9DD4-A808-993924A99039}"/>
                </a:ext>
              </a:extLst>
            </p:cNvPr>
            <p:cNvSpPr/>
            <p:nvPr/>
          </p:nvSpPr>
          <p:spPr>
            <a:xfrm>
              <a:off x="4972621" y="4655178"/>
              <a:ext cx="61536" cy="41280"/>
            </a:xfrm>
            <a:custGeom>
              <a:avLst/>
              <a:gdLst/>
              <a:ahLst/>
              <a:cxnLst/>
              <a:rect l="l" t="t" r="r" b="b"/>
              <a:pathLst>
                <a:path w="2166" h="1453" extrusionOk="0">
                  <a:moveTo>
                    <a:pt x="27" y="0"/>
                  </a:moveTo>
                  <a:lnTo>
                    <a:pt x="1" y="27"/>
                  </a:lnTo>
                  <a:lnTo>
                    <a:pt x="1" y="53"/>
                  </a:lnTo>
                  <a:lnTo>
                    <a:pt x="1" y="79"/>
                  </a:lnTo>
                  <a:lnTo>
                    <a:pt x="2113" y="1452"/>
                  </a:lnTo>
                  <a:lnTo>
                    <a:pt x="2139" y="1452"/>
                  </a:lnTo>
                  <a:lnTo>
                    <a:pt x="2166" y="1426"/>
                  </a:lnTo>
                  <a:lnTo>
                    <a:pt x="2166" y="1399"/>
                  </a:lnTo>
                  <a:lnTo>
                    <a:pt x="2166" y="1373"/>
                  </a:lnTo>
                  <a:lnTo>
                    <a:pt x="5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2438;p49">
              <a:extLst>
                <a:ext uri="{FF2B5EF4-FFF2-40B4-BE49-F238E27FC236}">
                  <a16:creationId xmlns:a16="http://schemas.microsoft.com/office/drawing/2014/main" id="{7016DDB1-6D75-6DC9-7A68-86FF0F38F269}"/>
                </a:ext>
              </a:extLst>
            </p:cNvPr>
            <p:cNvSpPr/>
            <p:nvPr/>
          </p:nvSpPr>
          <p:spPr>
            <a:xfrm>
              <a:off x="4940377" y="2842461"/>
              <a:ext cx="428281" cy="1692810"/>
            </a:xfrm>
            <a:custGeom>
              <a:avLst/>
              <a:gdLst/>
              <a:ahLst/>
              <a:cxnLst/>
              <a:rect l="l" t="t" r="r" b="b"/>
              <a:pathLst>
                <a:path w="15075" h="59585" extrusionOk="0">
                  <a:moveTo>
                    <a:pt x="106" y="1"/>
                  </a:moveTo>
                  <a:lnTo>
                    <a:pt x="1" y="9531"/>
                  </a:lnTo>
                  <a:lnTo>
                    <a:pt x="212" y="12752"/>
                  </a:lnTo>
                  <a:lnTo>
                    <a:pt x="423" y="15972"/>
                  </a:lnTo>
                  <a:lnTo>
                    <a:pt x="608" y="19219"/>
                  </a:lnTo>
                  <a:lnTo>
                    <a:pt x="740" y="22440"/>
                  </a:lnTo>
                  <a:lnTo>
                    <a:pt x="872" y="25687"/>
                  </a:lnTo>
                  <a:lnTo>
                    <a:pt x="1004" y="28908"/>
                  </a:lnTo>
                  <a:lnTo>
                    <a:pt x="1083" y="32102"/>
                  </a:lnTo>
                  <a:lnTo>
                    <a:pt x="1162" y="35297"/>
                  </a:lnTo>
                  <a:lnTo>
                    <a:pt x="1294" y="41606"/>
                  </a:lnTo>
                  <a:lnTo>
                    <a:pt x="1347" y="47757"/>
                  </a:lnTo>
                  <a:lnTo>
                    <a:pt x="1400" y="53697"/>
                  </a:lnTo>
                  <a:lnTo>
                    <a:pt x="1400" y="59452"/>
                  </a:lnTo>
                  <a:lnTo>
                    <a:pt x="14732" y="59584"/>
                  </a:lnTo>
                  <a:lnTo>
                    <a:pt x="14837" y="54489"/>
                  </a:lnTo>
                  <a:lnTo>
                    <a:pt x="14943" y="49341"/>
                  </a:lnTo>
                  <a:lnTo>
                    <a:pt x="15048" y="44141"/>
                  </a:lnTo>
                  <a:lnTo>
                    <a:pt x="15048" y="41553"/>
                  </a:lnTo>
                  <a:lnTo>
                    <a:pt x="15075" y="38940"/>
                  </a:lnTo>
                  <a:lnTo>
                    <a:pt x="15048" y="36353"/>
                  </a:lnTo>
                  <a:lnTo>
                    <a:pt x="14996" y="33766"/>
                  </a:lnTo>
                  <a:lnTo>
                    <a:pt x="14916" y="31178"/>
                  </a:lnTo>
                  <a:lnTo>
                    <a:pt x="14784" y="28618"/>
                  </a:lnTo>
                  <a:lnTo>
                    <a:pt x="14626" y="26057"/>
                  </a:lnTo>
                  <a:lnTo>
                    <a:pt x="14415" y="23549"/>
                  </a:lnTo>
                  <a:lnTo>
                    <a:pt x="14151" y="21041"/>
                  </a:lnTo>
                  <a:lnTo>
                    <a:pt x="13834" y="18559"/>
                  </a:lnTo>
                  <a:lnTo>
                    <a:pt x="11616" y="1241"/>
                  </a:lnTo>
                  <a:lnTo>
                    <a:pt x="5149" y="529"/>
                  </a:lnTo>
                  <a:lnTo>
                    <a:pt x="106"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2439;p49">
              <a:extLst>
                <a:ext uri="{FF2B5EF4-FFF2-40B4-BE49-F238E27FC236}">
                  <a16:creationId xmlns:a16="http://schemas.microsoft.com/office/drawing/2014/main" id="{D247D7EF-9BEC-7978-AC65-5ECBE0C24CBE}"/>
                </a:ext>
              </a:extLst>
            </p:cNvPr>
            <p:cNvSpPr/>
            <p:nvPr/>
          </p:nvSpPr>
          <p:spPr>
            <a:xfrm>
              <a:off x="4842878" y="2942205"/>
              <a:ext cx="780053" cy="1482803"/>
            </a:xfrm>
            <a:custGeom>
              <a:avLst/>
              <a:gdLst/>
              <a:ahLst/>
              <a:cxnLst/>
              <a:rect l="l" t="t" r="r" b="b"/>
              <a:pathLst>
                <a:path w="27457" h="52193" extrusionOk="0">
                  <a:moveTo>
                    <a:pt x="18982" y="1"/>
                  </a:moveTo>
                  <a:lnTo>
                    <a:pt x="7894" y="898"/>
                  </a:lnTo>
                  <a:lnTo>
                    <a:pt x="11115" y="9029"/>
                  </a:lnTo>
                  <a:lnTo>
                    <a:pt x="2086" y="21648"/>
                  </a:lnTo>
                  <a:lnTo>
                    <a:pt x="1637" y="22282"/>
                  </a:lnTo>
                  <a:lnTo>
                    <a:pt x="1241" y="22942"/>
                  </a:lnTo>
                  <a:lnTo>
                    <a:pt x="898" y="23576"/>
                  </a:lnTo>
                  <a:lnTo>
                    <a:pt x="608" y="24209"/>
                  </a:lnTo>
                  <a:lnTo>
                    <a:pt x="370" y="24869"/>
                  </a:lnTo>
                  <a:lnTo>
                    <a:pt x="185" y="25503"/>
                  </a:lnTo>
                  <a:lnTo>
                    <a:pt x="106" y="25846"/>
                  </a:lnTo>
                  <a:lnTo>
                    <a:pt x="53" y="26189"/>
                  </a:lnTo>
                  <a:lnTo>
                    <a:pt x="27" y="26506"/>
                  </a:lnTo>
                  <a:lnTo>
                    <a:pt x="1" y="26849"/>
                  </a:lnTo>
                  <a:lnTo>
                    <a:pt x="1" y="27192"/>
                  </a:lnTo>
                  <a:lnTo>
                    <a:pt x="27" y="27562"/>
                  </a:lnTo>
                  <a:lnTo>
                    <a:pt x="53" y="27905"/>
                  </a:lnTo>
                  <a:lnTo>
                    <a:pt x="133" y="28275"/>
                  </a:lnTo>
                  <a:lnTo>
                    <a:pt x="185" y="28618"/>
                  </a:lnTo>
                  <a:lnTo>
                    <a:pt x="291" y="28987"/>
                  </a:lnTo>
                  <a:lnTo>
                    <a:pt x="397" y="29383"/>
                  </a:lnTo>
                  <a:lnTo>
                    <a:pt x="555" y="29753"/>
                  </a:lnTo>
                  <a:lnTo>
                    <a:pt x="687" y="30149"/>
                  </a:lnTo>
                  <a:lnTo>
                    <a:pt x="872" y="30545"/>
                  </a:lnTo>
                  <a:lnTo>
                    <a:pt x="1083" y="30941"/>
                  </a:lnTo>
                  <a:lnTo>
                    <a:pt x="1294" y="31337"/>
                  </a:lnTo>
                  <a:lnTo>
                    <a:pt x="1822" y="32182"/>
                  </a:lnTo>
                  <a:lnTo>
                    <a:pt x="2429" y="33053"/>
                  </a:lnTo>
                  <a:lnTo>
                    <a:pt x="17952" y="52192"/>
                  </a:lnTo>
                  <a:lnTo>
                    <a:pt x="27456" y="44378"/>
                  </a:lnTo>
                  <a:lnTo>
                    <a:pt x="13464" y="26928"/>
                  </a:lnTo>
                  <a:lnTo>
                    <a:pt x="22335" y="16184"/>
                  </a:lnTo>
                  <a:lnTo>
                    <a:pt x="22440" y="15999"/>
                  </a:lnTo>
                  <a:lnTo>
                    <a:pt x="22784" y="15497"/>
                  </a:lnTo>
                  <a:lnTo>
                    <a:pt x="22995" y="15154"/>
                  </a:lnTo>
                  <a:lnTo>
                    <a:pt x="23206" y="14732"/>
                  </a:lnTo>
                  <a:lnTo>
                    <a:pt x="23444" y="14283"/>
                  </a:lnTo>
                  <a:lnTo>
                    <a:pt x="23681" y="13755"/>
                  </a:lnTo>
                  <a:lnTo>
                    <a:pt x="23892" y="13201"/>
                  </a:lnTo>
                  <a:lnTo>
                    <a:pt x="24077" y="12620"/>
                  </a:lnTo>
                  <a:lnTo>
                    <a:pt x="24236" y="11986"/>
                  </a:lnTo>
                  <a:lnTo>
                    <a:pt x="24341" y="11353"/>
                  </a:lnTo>
                  <a:lnTo>
                    <a:pt x="24368" y="11009"/>
                  </a:lnTo>
                  <a:lnTo>
                    <a:pt x="24368" y="10666"/>
                  </a:lnTo>
                  <a:lnTo>
                    <a:pt x="24368" y="10349"/>
                  </a:lnTo>
                  <a:lnTo>
                    <a:pt x="24368" y="10006"/>
                  </a:lnTo>
                  <a:lnTo>
                    <a:pt x="24315" y="9663"/>
                  </a:lnTo>
                  <a:lnTo>
                    <a:pt x="24262" y="9320"/>
                  </a:lnTo>
                  <a:lnTo>
                    <a:pt x="24183" y="8977"/>
                  </a:lnTo>
                  <a:lnTo>
                    <a:pt x="24077" y="8633"/>
                  </a:lnTo>
                  <a:lnTo>
                    <a:pt x="23813" y="7947"/>
                  </a:lnTo>
                  <a:lnTo>
                    <a:pt x="23496" y="7234"/>
                  </a:lnTo>
                  <a:lnTo>
                    <a:pt x="23127" y="6495"/>
                  </a:lnTo>
                  <a:lnTo>
                    <a:pt x="22757" y="5756"/>
                  </a:lnTo>
                  <a:lnTo>
                    <a:pt x="22335" y="5043"/>
                  </a:lnTo>
                  <a:lnTo>
                    <a:pt x="21912" y="4330"/>
                  </a:lnTo>
                  <a:lnTo>
                    <a:pt x="21068" y="2958"/>
                  </a:lnTo>
                  <a:lnTo>
                    <a:pt x="20276" y="1796"/>
                  </a:lnTo>
                  <a:lnTo>
                    <a:pt x="19616" y="846"/>
                  </a:lnTo>
                  <a:lnTo>
                    <a:pt x="189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2440;p49">
              <a:extLst>
                <a:ext uri="{FF2B5EF4-FFF2-40B4-BE49-F238E27FC236}">
                  <a16:creationId xmlns:a16="http://schemas.microsoft.com/office/drawing/2014/main" id="{1A7DF446-EBD2-3028-D726-9E0B22081543}"/>
                </a:ext>
              </a:extLst>
            </p:cNvPr>
            <p:cNvSpPr/>
            <p:nvPr/>
          </p:nvSpPr>
          <p:spPr>
            <a:xfrm>
              <a:off x="4836884" y="3197970"/>
              <a:ext cx="516778" cy="1228534"/>
            </a:xfrm>
            <a:custGeom>
              <a:avLst/>
              <a:gdLst/>
              <a:ahLst/>
              <a:cxnLst/>
              <a:rect l="l" t="t" r="r" b="b"/>
              <a:pathLst>
                <a:path w="18190" h="43243" extrusionOk="0">
                  <a:moveTo>
                    <a:pt x="11326" y="0"/>
                  </a:moveTo>
                  <a:lnTo>
                    <a:pt x="11300" y="26"/>
                  </a:lnTo>
                  <a:lnTo>
                    <a:pt x="9267" y="2878"/>
                  </a:lnTo>
                  <a:lnTo>
                    <a:pt x="5016" y="8817"/>
                  </a:lnTo>
                  <a:lnTo>
                    <a:pt x="2931" y="11748"/>
                  </a:lnTo>
                  <a:lnTo>
                    <a:pt x="1875" y="13147"/>
                  </a:lnTo>
                  <a:lnTo>
                    <a:pt x="1400" y="13860"/>
                  </a:lnTo>
                  <a:lnTo>
                    <a:pt x="1162" y="14229"/>
                  </a:lnTo>
                  <a:lnTo>
                    <a:pt x="977" y="14625"/>
                  </a:lnTo>
                  <a:lnTo>
                    <a:pt x="740" y="15100"/>
                  </a:lnTo>
                  <a:lnTo>
                    <a:pt x="555" y="15602"/>
                  </a:lnTo>
                  <a:lnTo>
                    <a:pt x="370" y="16130"/>
                  </a:lnTo>
                  <a:lnTo>
                    <a:pt x="238" y="16658"/>
                  </a:lnTo>
                  <a:lnTo>
                    <a:pt x="106" y="17186"/>
                  </a:lnTo>
                  <a:lnTo>
                    <a:pt x="53" y="17714"/>
                  </a:lnTo>
                  <a:lnTo>
                    <a:pt x="0" y="18268"/>
                  </a:lnTo>
                  <a:lnTo>
                    <a:pt x="27" y="18796"/>
                  </a:lnTo>
                  <a:lnTo>
                    <a:pt x="80" y="19404"/>
                  </a:lnTo>
                  <a:lnTo>
                    <a:pt x="212" y="20011"/>
                  </a:lnTo>
                  <a:lnTo>
                    <a:pt x="370" y="20592"/>
                  </a:lnTo>
                  <a:lnTo>
                    <a:pt x="581" y="21172"/>
                  </a:lnTo>
                  <a:lnTo>
                    <a:pt x="845" y="21727"/>
                  </a:lnTo>
                  <a:lnTo>
                    <a:pt x="1136" y="22281"/>
                  </a:lnTo>
                  <a:lnTo>
                    <a:pt x="1452" y="22809"/>
                  </a:lnTo>
                  <a:lnTo>
                    <a:pt x="1796" y="23311"/>
                  </a:lnTo>
                  <a:lnTo>
                    <a:pt x="2112" y="23707"/>
                  </a:lnTo>
                  <a:lnTo>
                    <a:pt x="2456" y="24129"/>
                  </a:lnTo>
                  <a:lnTo>
                    <a:pt x="3116" y="24947"/>
                  </a:lnTo>
                  <a:lnTo>
                    <a:pt x="5861" y="28274"/>
                  </a:lnTo>
                  <a:lnTo>
                    <a:pt x="9557" y="32762"/>
                  </a:lnTo>
                  <a:lnTo>
                    <a:pt x="13332" y="37382"/>
                  </a:lnTo>
                  <a:lnTo>
                    <a:pt x="16447" y="41183"/>
                  </a:lnTo>
                  <a:lnTo>
                    <a:pt x="18058" y="43137"/>
                  </a:lnTo>
                  <a:lnTo>
                    <a:pt x="18137" y="43216"/>
                  </a:lnTo>
                  <a:lnTo>
                    <a:pt x="18163" y="43242"/>
                  </a:lnTo>
                  <a:lnTo>
                    <a:pt x="18190" y="43216"/>
                  </a:lnTo>
                  <a:lnTo>
                    <a:pt x="18190" y="43189"/>
                  </a:lnTo>
                  <a:lnTo>
                    <a:pt x="18190" y="43163"/>
                  </a:lnTo>
                  <a:lnTo>
                    <a:pt x="17081" y="41817"/>
                  </a:lnTo>
                  <a:lnTo>
                    <a:pt x="14283" y="38411"/>
                  </a:lnTo>
                  <a:lnTo>
                    <a:pt x="10613" y="33950"/>
                  </a:lnTo>
                  <a:lnTo>
                    <a:pt x="6864" y="29356"/>
                  </a:lnTo>
                  <a:lnTo>
                    <a:pt x="3802" y="25634"/>
                  </a:lnTo>
                  <a:lnTo>
                    <a:pt x="2244" y="23733"/>
                  </a:lnTo>
                  <a:lnTo>
                    <a:pt x="1769" y="23126"/>
                  </a:lnTo>
                  <a:lnTo>
                    <a:pt x="1347" y="22492"/>
                  </a:lnTo>
                  <a:lnTo>
                    <a:pt x="977" y="21832"/>
                  </a:lnTo>
                  <a:lnTo>
                    <a:pt x="819" y="21516"/>
                  </a:lnTo>
                  <a:lnTo>
                    <a:pt x="687" y="21146"/>
                  </a:lnTo>
                  <a:lnTo>
                    <a:pt x="476" y="20592"/>
                  </a:lnTo>
                  <a:lnTo>
                    <a:pt x="291" y="19984"/>
                  </a:lnTo>
                  <a:lnTo>
                    <a:pt x="159" y="19377"/>
                  </a:lnTo>
                  <a:lnTo>
                    <a:pt x="132" y="19087"/>
                  </a:lnTo>
                  <a:lnTo>
                    <a:pt x="106" y="18770"/>
                  </a:lnTo>
                  <a:lnTo>
                    <a:pt x="106" y="18242"/>
                  </a:lnTo>
                  <a:lnTo>
                    <a:pt x="132" y="17714"/>
                  </a:lnTo>
                  <a:lnTo>
                    <a:pt x="212" y="17160"/>
                  </a:lnTo>
                  <a:lnTo>
                    <a:pt x="317" y="16658"/>
                  </a:lnTo>
                  <a:lnTo>
                    <a:pt x="476" y="16077"/>
                  </a:lnTo>
                  <a:lnTo>
                    <a:pt x="660" y="15496"/>
                  </a:lnTo>
                  <a:lnTo>
                    <a:pt x="898" y="14942"/>
                  </a:lnTo>
                  <a:lnTo>
                    <a:pt x="1162" y="14414"/>
                  </a:lnTo>
                  <a:lnTo>
                    <a:pt x="1400" y="14018"/>
                  </a:lnTo>
                  <a:lnTo>
                    <a:pt x="1637" y="13622"/>
                  </a:lnTo>
                  <a:lnTo>
                    <a:pt x="2192" y="12883"/>
                  </a:lnTo>
                  <a:lnTo>
                    <a:pt x="4119" y="10243"/>
                  </a:lnTo>
                  <a:lnTo>
                    <a:pt x="6284" y="7207"/>
                  </a:lnTo>
                  <a:lnTo>
                    <a:pt x="8448" y="4171"/>
                  </a:lnTo>
                  <a:lnTo>
                    <a:pt x="11247" y="238"/>
                  </a:lnTo>
                  <a:lnTo>
                    <a:pt x="11379" y="53"/>
                  </a:lnTo>
                  <a:lnTo>
                    <a:pt x="11379" y="26"/>
                  </a:lnTo>
                  <a:lnTo>
                    <a:pt x="1135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2441;p49">
              <a:extLst>
                <a:ext uri="{FF2B5EF4-FFF2-40B4-BE49-F238E27FC236}">
                  <a16:creationId xmlns:a16="http://schemas.microsoft.com/office/drawing/2014/main" id="{56D37EAD-63CA-A58B-4D3B-2614515E15AC}"/>
                </a:ext>
              </a:extLst>
            </p:cNvPr>
            <p:cNvSpPr/>
            <p:nvPr/>
          </p:nvSpPr>
          <p:spPr>
            <a:xfrm>
              <a:off x="5224636" y="3443963"/>
              <a:ext cx="399786" cy="759769"/>
            </a:xfrm>
            <a:custGeom>
              <a:avLst/>
              <a:gdLst/>
              <a:ahLst/>
              <a:cxnLst/>
              <a:rect l="l" t="t" r="r" b="b"/>
              <a:pathLst>
                <a:path w="14072" h="26743" extrusionOk="0">
                  <a:moveTo>
                    <a:pt x="7577" y="0"/>
                  </a:moveTo>
                  <a:lnTo>
                    <a:pt x="6811" y="924"/>
                  </a:lnTo>
                  <a:lnTo>
                    <a:pt x="5016" y="3142"/>
                  </a:lnTo>
                  <a:lnTo>
                    <a:pt x="2825" y="5808"/>
                  </a:lnTo>
                  <a:lnTo>
                    <a:pt x="950" y="8105"/>
                  </a:lnTo>
                  <a:lnTo>
                    <a:pt x="317" y="8870"/>
                  </a:lnTo>
                  <a:lnTo>
                    <a:pt x="158" y="9055"/>
                  </a:lnTo>
                  <a:lnTo>
                    <a:pt x="26" y="9240"/>
                  </a:lnTo>
                  <a:lnTo>
                    <a:pt x="0" y="9240"/>
                  </a:lnTo>
                  <a:lnTo>
                    <a:pt x="0" y="9266"/>
                  </a:lnTo>
                  <a:lnTo>
                    <a:pt x="0" y="9293"/>
                  </a:lnTo>
                  <a:lnTo>
                    <a:pt x="396" y="9768"/>
                  </a:lnTo>
                  <a:lnTo>
                    <a:pt x="1399" y="11035"/>
                  </a:lnTo>
                  <a:lnTo>
                    <a:pt x="2904" y="12909"/>
                  </a:lnTo>
                  <a:lnTo>
                    <a:pt x="4752" y="15206"/>
                  </a:lnTo>
                  <a:lnTo>
                    <a:pt x="6758" y="17714"/>
                  </a:lnTo>
                  <a:lnTo>
                    <a:pt x="8791" y="20222"/>
                  </a:lnTo>
                  <a:lnTo>
                    <a:pt x="10666" y="22598"/>
                  </a:lnTo>
                  <a:lnTo>
                    <a:pt x="12276" y="24578"/>
                  </a:lnTo>
                  <a:lnTo>
                    <a:pt x="13438" y="26030"/>
                  </a:lnTo>
                  <a:lnTo>
                    <a:pt x="13701" y="26373"/>
                  </a:lnTo>
                  <a:lnTo>
                    <a:pt x="13965" y="26716"/>
                  </a:lnTo>
                  <a:lnTo>
                    <a:pt x="13992" y="26743"/>
                  </a:lnTo>
                  <a:lnTo>
                    <a:pt x="14045" y="26743"/>
                  </a:lnTo>
                  <a:lnTo>
                    <a:pt x="14071" y="26716"/>
                  </a:lnTo>
                  <a:lnTo>
                    <a:pt x="14045" y="26690"/>
                  </a:lnTo>
                  <a:lnTo>
                    <a:pt x="13675" y="26215"/>
                  </a:lnTo>
                  <a:lnTo>
                    <a:pt x="12646" y="24948"/>
                  </a:lnTo>
                  <a:lnTo>
                    <a:pt x="11167" y="23073"/>
                  </a:lnTo>
                  <a:lnTo>
                    <a:pt x="9319" y="20776"/>
                  </a:lnTo>
                  <a:lnTo>
                    <a:pt x="7313" y="18268"/>
                  </a:lnTo>
                  <a:lnTo>
                    <a:pt x="5280" y="15760"/>
                  </a:lnTo>
                  <a:lnTo>
                    <a:pt x="3379" y="13385"/>
                  </a:lnTo>
                  <a:lnTo>
                    <a:pt x="1795" y="11405"/>
                  </a:lnTo>
                  <a:lnTo>
                    <a:pt x="634" y="9953"/>
                  </a:lnTo>
                  <a:lnTo>
                    <a:pt x="264" y="9504"/>
                  </a:lnTo>
                  <a:lnTo>
                    <a:pt x="185" y="9398"/>
                  </a:lnTo>
                  <a:lnTo>
                    <a:pt x="79" y="9266"/>
                  </a:lnTo>
                  <a:lnTo>
                    <a:pt x="77" y="9264"/>
                  </a:lnTo>
                  <a:lnTo>
                    <a:pt x="77" y="9264"/>
                  </a:lnTo>
                  <a:lnTo>
                    <a:pt x="818" y="8395"/>
                  </a:lnTo>
                  <a:lnTo>
                    <a:pt x="2614" y="6177"/>
                  </a:lnTo>
                  <a:lnTo>
                    <a:pt x="4805" y="3511"/>
                  </a:lnTo>
                  <a:lnTo>
                    <a:pt x="6679" y="1188"/>
                  </a:lnTo>
                  <a:lnTo>
                    <a:pt x="7313" y="449"/>
                  </a:lnTo>
                  <a:lnTo>
                    <a:pt x="7471" y="264"/>
                  </a:lnTo>
                  <a:lnTo>
                    <a:pt x="7603" y="79"/>
                  </a:lnTo>
                  <a:lnTo>
                    <a:pt x="7630" y="53"/>
                  </a:lnTo>
                  <a:lnTo>
                    <a:pt x="7630" y="26"/>
                  </a:lnTo>
                  <a:lnTo>
                    <a:pt x="763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2442;p49">
              <a:extLst>
                <a:ext uri="{FF2B5EF4-FFF2-40B4-BE49-F238E27FC236}">
                  <a16:creationId xmlns:a16="http://schemas.microsoft.com/office/drawing/2014/main" id="{C49EB9F2-4E08-114B-7093-D77D2F4B3E0B}"/>
                </a:ext>
              </a:extLst>
            </p:cNvPr>
            <p:cNvSpPr/>
            <p:nvPr/>
          </p:nvSpPr>
          <p:spPr>
            <a:xfrm>
              <a:off x="4883389" y="2546213"/>
              <a:ext cx="654794" cy="453054"/>
            </a:xfrm>
            <a:custGeom>
              <a:avLst/>
              <a:gdLst/>
              <a:ahLst/>
              <a:cxnLst/>
              <a:rect l="l" t="t" r="r" b="b"/>
              <a:pathLst>
                <a:path w="23048" h="15947" extrusionOk="0">
                  <a:moveTo>
                    <a:pt x="3406" y="1"/>
                  </a:moveTo>
                  <a:lnTo>
                    <a:pt x="1056" y="11907"/>
                  </a:lnTo>
                  <a:lnTo>
                    <a:pt x="924" y="11960"/>
                  </a:lnTo>
                  <a:lnTo>
                    <a:pt x="766" y="12039"/>
                  </a:lnTo>
                  <a:lnTo>
                    <a:pt x="607" y="12171"/>
                  </a:lnTo>
                  <a:lnTo>
                    <a:pt x="423" y="12356"/>
                  </a:lnTo>
                  <a:lnTo>
                    <a:pt x="238" y="12593"/>
                  </a:lnTo>
                  <a:lnTo>
                    <a:pt x="159" y="12752"/>
                  </a:lnTo>
                  <a:lnTo>
                    <a:pt x="106" y="12937"/>
                  </a:lnTo>
                  <a:lnTo>
                    <a:pt x="27" y="13121"/>
                  </a:lnTo>
                  <a:lnTo>
                    <a:pt x="0" y="13333"/>
                  </a:lnTo>
                  <a:lnTo>
                    <a:pt x="0" y="13412"/>
                  </a:lnTo>
                  <a:lnTo>
                    <a:pt x="27" y="13465"/>
                  </a:lnTo>
                  <a:lnTo>
                    <a:pt x="132" y="13597"/>
                  </a:lnTo>
                  <a:lnTo>
                    <a:pt x="343" y="13755"/>
                  </a:lnTo>
                  <a:lnTo>
                    <a:pt x="607" y="13913"/>
                  </a:lnTo>
                  <a:lnTo>
                    <a:pt x="924" y="14098"/>
                  </a:lnTo>
                  <a:lnTo>
                    <a:pt x="1320" y="14257"/>
                  </a:lnTo>
                  <a:lnTo>
                    <a:pt x="1743" y="14415"/>
                  </a:lnTo>
                  <a:lnTo>
                    <a:pt x="2218" y="14573"/>
                  </a:lnTo>
                  <a:lnTo>
                    <a:pt x="3221" y="14890"/>
                  </a:lnTo>
                  <a:lnTo>
                    <a:pt x="3749" y="15022"/>
                  </a:lnTo>
                  <a:lnTo>
                    <a:pt x="4277" y="15128"/>
                  </a:lnTo>
                  <a:lnTo>
                    <a:pt x="4805" y="15233"/>
                  </a:lnTo>
                  <a:lnTo>
                    <a:pt x="5307" y="15313"/>
                  </a:lnTo>
                  <a:lnTo>
                    <a:pt x="5782" y="15339"/>
                  </a:lnTo>
                  <a:lnTo>
                    <a:pt x="6231" y="15365"/>
                  </a:lnTo>
                  <a:lnTo>
                    <a:pt x="7075" y="15339"/>
                  </a:lnTo>
                  <a:lnTo>
                    <a:pt x="7947" y="15286"/>
                  </a:lnTo>
                  <a:lnTo>
                    <a:pt x="8791" y="15207"/>
                  </a:lnTo>
                  <a:lnTo>
                    <a:pt x="9636" y="15075"/>
                  </a:lnTo>
                  <a:lnTo>
                    <a:pt x="11326" y="14811"/>
                  </a:lnTo>
                  <a:lnTo>
                    <a:pt x="13015" y="14494"/>
                  </a:lnTo>
                  <a:lnTo>
                    <a:pt x="14705" y="14230"/>
                  </a:lnTo>
                  <a:lnTo>
                    <a:pt x="15576" y="14098"/>
                  </a:lnTo>
                  <a:lnTo>
                    <a:pt x="16421" y="14019"/>
                  </a:lnTo>
                  <a:lnTo>
                    <a:pt x="17266" y="13966"/>
                  </a:lnTo>
                  <a:lnTo>
                    <a:pt x="18137" y="13940"/>
                  </a:lnTo>
                  <a:lnTo>
                    <a:pt x="18982" y="13966"/>
                  </a:lnTo>
                  <a:lnTo>
                    <a:pt x="19826" y="14045"/>
                  </a:lnTo>
                  <a:lnTo>
                    <a:pt x="20222" y="14098"/>
                  </a:lnTo>
                  <a:lnTo>
                    <a:pt x="20645" y="14204"/>
                  </a:lnTo>
                  <a:lnTo>
                    <a:pt x="20830" y="14257"/>
                  </a:lnTo>
                  <a:lnTo>
                    <a:pt x="21014" y="14336"/>
                  </a:lnTo>
                  <a:lnTo>
                    <a:pt x="21199" y="14415"/>
                  </a:lnTo>
                  <a:lnTo>
                    <a:pt x="21358" y="14521"/>
                  </a:lnTo>
                  <a:lnTo>
                    <a:pt x="21516" y="14653"/>
                  </a:lnTo>
                  <a:lnTo>
                    <a:pt x="21648" y="14811"/>
                  </a:lnTo>
                  <a:lnTo>
                    <a:pt x="21780" y="14996"/>
                  </a:lnTo>
                  <a:lnTo>
                    <a:pt x="21859" y="15181"/>
                  </a:lnTo>
                  <a:lnTo>
                    <a:pt x="21938" y="15365"/>
                  </a:lnTo>
                  <a:lnTo>
                    <a:pt x="21965" y="15550"/>
                  </a:lnTo>
                  <a:lnTo>
                    <a:pt x="21965" y="15761"/>
                  </a:lnTo>
                  <a:lnTo>
                    <a:pt x="21912" y="15946"/>
                  </a:lnTo>
                  <a:lnTo>
                    <a:pt x="22123" y="15841"/>
                  </a:lnTo>
                  <a:lnTo>
                    <a:pt x="22282" y="15709"/>
                  </a:lnTo>
                  <a:lnTo>
                    <a:pt x="22440" y="15577"/>
                  </a:lnTo>
                  <a:lnTo>
                    <a:pt x="22598" y="15418"/>
                  </a:lnTo>
                  <a:lnTo>
                    <a:pt x="22704" y="15233"/>
                  </a:lnTo>
                  <a:lnTo>
                    <a:pt x="22810" y="15049"/>
                  </a:lnTo>
                  <a:lnTo>
                    <a:pt x="22889" y="14837"/>
                  </a:lnTo>
                  <a:lnTo>
                    <a:pt x="22968" y="14626"/>
                  </a:lnTo>
                  <a:lnTo>
                    <a:pt x="23021" y="14415"/>
                  </a:lnTo>
                  <a:lnTo>
                    <a:pt x="23047" y="14204"/>
                  </a:lnTo>
                  <a:lnTo>
                    <a:pt x="23047" y="13966"/>
                  </a:lnTo>
                  <a:lnTo>
                    <a:pt x="23021" y="13755"/>
                  </a:lnTo>
                  <a:lnTo>
                    <a:pt x="22968" y="13544"/>
                  </a:lnTo>
                  <a:lnTo>
                    <a:pt x="22915" y="13333"/>
                  </a:lnTo>
                  <a:lnTo>
                    <a:pt x="22810" y="13148"/>
                  </a:lnTo>
                  <a:lnTo>
                    <a:pt x="22704" y="12963"/>
                  </a:lnTo>
                  <a:lnTo>
                    <a:pt x="22572" y="12805"/>
                  </a:lnTo>
                  <a:lnTo>
                    <a:pt x="22440" y="12673"/>
                  </a:lnTo>
                  <a:lnTo>
                    <a:pt x="22150" y="12435"/>
                  </a:lnTo>
                  <a:lnTo>
                    <a:pt x="21833" y="12197"/>
                  </a:lnTo>
                  <a:lnTo>
                    <a:pt x="21490" y="11986"/>
                  </a:lnTo>
                  <a:lnTo>
                    <a:pt x="21146" y="11801"/>
                  </a:lnTo>
                  <a:lnTo>
                    <a:pt x="20830" y="11564"/>
                  </a:lnTo>
                  <a:lnTo>
                    <a:pt x="20513" y="11326"/>
                  </a:lnTo>
                  <a:lnTo>
                    <a:pt x="20222" y="11062"/>
                  </a:lnTo>
                  <a:lnTo>
                    <a:pt x="20011" y="10772"/>
                  </a:lnTo>
                  <a:lnTo>
                    <a:pt x="19879" y="10481"/>
                  </a:lnTo>
                  <a:lnTo>
                    <a:pt x="19747" y="10138"/>
                  </a:lnTo>
                  <a:lnTo>
                    <a:pt x="19694" y="9795"/>
                  </a:lnTo>
                  <a:lnTo>
                    <a:pt x="19668" y="9399"/>
                  </a:lnTo>
                  <a:lnTo>
                    <a:pt x="19694" y="8977"/>
                  </a:lnTo>
                  <a:lnTo>
                    <a:pt x="19747" y="8502"/>
                  </a:lnTo>
                  <a:lnTo>
                    <a:pt x="19826" y="7974"/>
                  </a:lnTo>
                  <a:lnTo>
                    <a:pt x="19879" y="7578"/>
                  </a:lnTo>
                  <a:lnTo>
                    <a:pt x="19932" y="7155"/>
                  </a:lnTo>
                  <a:lnTo>
                    <a:pt x="19958" y="6337"/>
                  </a:lnTo>
                  <a:lnTo>
                    <a:pt x="19932" y="5518"/>
                  </a:lnTo>
                  <a:lnTo>
                    <a:pt x="19879" y="4700"/>
                  </a:lnTo>
                  <a:lnTo>
                    <a:pt x="19721" y="3037"/>
                  </a:lnTo>
                  <a:lnTo>
                    <a:pt x="19668" y="2218"/>
                  </a:lnTo>
                  <a:lnTo>
                    <a:pt x="19615" y="1400"/>
                  </a:lnTo>
                  <a:lnTo>
                    <a:pt x="34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2443;p49">
              <a:extLst>
                <a:ext uri="{FF2B5EF4-FFF2-40B4-BE49-F238E27FC236}">
                  <a16:creationId xmlns:a16="http://schemas.microsoft.com/office/drawing/2014/main" id="{F4054F75-9E6B-9A83-DFF8-32095CB925B2}"/>
                </a:ext>
              </a:extLst>
            </p:cNvPr>
            <p:cNvSpPr/>
            <p:nvPr/>
          </p:nvSpPr>
          <p:spPr>
            <a:xfrm>
              <a:off x="4972621" y="2270220"/>
              <a:ext cx="533284" cy="544534"/>
            </a:xfrm>
            <a:custGeom>
              <a:avLst/>
              <a:gdLst/>
              <a:ahLst/>
              <a:cxnLst/>
              <a:rect l="l" t="t" r="r" b="b"/>
              <a:pathLst>
                <a:path w="18771" h="19167" extrusionOk="0">
                  <a:moveTo>
                    <a:pt x="12013" y="1"/>
                  </a:moveTo>
                  <a:lnTo>
                    <a:pt x="11749" y="133"/>
                  </a:lnTo>
                  <a:lnTo>
                    <a:pt x="11405" y="318"/>
                  </a:lnTo>
                  <a:lnTo>
                    <a:pt x="11036" y="476"/>
                  </a:lnTo>
                  <a:lnTo>
                    <a:pt x="10613" y="634"/>
                  </a:lnTo>
                  <a:lnTo>
                    <a:pt x="10165" y="793"/>
                  </a:lnTo>
                  <a:lnTo>
                    <a:pt x="9716" y="925"/>
                  </a:lnTo>
                  <a:lnTo>
                    <a:pt x="9241" y="1057"/>
                  </a:lnTo>
                  <a:lnTo>
                    <a:pt x="8765" y="1136"/>
                  </a:lnTo>
                  <a:lnTo>
                    <a:pt x="8317" y="1189"/>
                  </a:lnTo>
                  <a:lnTo>
                    <a:pt x="7868" y="1215"/>
                  </a:lnTo>
                  <a:lnTo>
                    <a:pt x="7472" y="1189"/>
                  </a:lnTo>
                  <a:lnTo>
                    <a:pt x="7102" y="1110"/>
                  </a:lnTo>
                  <a:lnTo>
                    <a:pt x="6944" y="1057"/>
                  </a:lnTo>
                  <a:lnTo>
                    <a:pt x="6812" y="978"/>
                  </a:lnTo>
                  <a:lnTo>
                    <a:pt x="6680" y="898"/>
                  </a:lnTo>
                  <a:lnTo>
                    <a:pt x="6574" y="793"/>
                  </a:lnTo>
                  <a:lnTo>
                    <a:pt x="6469" y="661"/>
                  </a:lnTo>
                  <a:lnTo>
                    <a:pt x="6390" y="529"/>
                  </a:lnTo>
                  <a:lnTo>
                    <a:pt x="6337" y="371"/>
                  </a:lnTo>
                  <a:lnTo>
                    <a:pt x="6310" y="186"/>
                  </a:lnTo>
                  <a:lnTo>
                    <a:pt x="3618" y="344"/>
                  </a:lnTo>
                  <a:lnTo>
                    <a:pt x="3063" y="397"/>
                  </a:lnTo>
                  <a:lnTo>
                    <a:pt x="2482" y="502"/>
                  </a:lnTo>
                  <a:lnTo>
                    <a:pt x="2060" y="582"/>
                  </a:lnTo>
                  <a:lnTo>
                    <a:pt x="1506" y="740"/>
                  </a:lnTo>
                  <a:lnTo>
                    <a:pt x="1057" y="898"/>
                  </a:lnTo>
                  <a:lnTo>
                    <a:pt x="846" y="1004"/>
                  </a:lnTo>
                  <a:lnTo>
                    <a:pt x="608" y="1136"/>
                  </a:lnTo>
                  <a:lnTo>
                    <a:pt x="1" y="1506"/>
                  </a:lnTo>
                  <a:lnTo>
                    <a:pt x="1083" y="11828"/>
                  </a:lnTo>
                  <a:lnTo>
                    <a:pt x="1347" y="14098"/>
                  </a:lnTo>
                  <a:lnTo>
                    <a:pt x="1585" y="15867"/>
                  </a:lnTo>
                  <a:lnTo>
                    <a:pt x="2007" y="18428"/>
                  </a:lnTo>
                  <a:lnTo>
                    <a:pt x="16448" y="19167"/>
                  </a:lnTo>
                  <a:lnTo>
                    <a:pt x="18718" y="5545"/>
                  </a:lnTo>
                  <a:lnTo>
                    <a:pt x="18771" y="5254"/>
                  </a:lnTo>
                  <a:lnTo>
                    <a:pt x="18771" y="4938"/>
                  </a:lnTo>
                  <a:lnTo>
                    <a:pt x="18771" y="4647"/>
                  </a:lnTo>
                  <a:lnTo>
                    <a:pt x="18745" y="4383"/>
                  </a:lnTo>
                  <a:lnTo>
                    <a:pt x="18692" y="4093"/>
                  </a:lnTo>
                  <a:lnTo>
                    <a:pt x="18613" y="3829"/>
                  </a:lnTo>
                  <a:lnTo>
                    <a:pt x="18507" y="3591"/>
                  </a:lnTo>
                  <a:lnTo>
                    <a:pt x="18375" y="3327"/>
                  </a:lnTo>
                  <a:lnTo>
                    <a:pt x="18243" y="3090"/>
                  </a:lnTo>
                  <a:lnTo>
                    <a:pt x="18085" y="2852"/>
                  </a:lnTo>
                  <a:lnTo>
                    <a:pt x="17926" y="2641"/>
                  </a:lnTo>
                  <a:lnTo>
                    <a:pt x="17741" y="2430"/>
                  </a:lnTo>
                  <a:lnTo>
                    <a:pt x="17530" y="2218"/>
                  </a:lnTo>
                  <a:lnTo>
                    <a:pt x="17319" y="2034"/>
                  </a:lnTo>
                  <a:lnTo>
                    <a:pt x="16844" y="1664"/>
                  </a:lnTo>
                  <a:lnTo>
                    <a:pt x="16316" y="1347"/>
                  </a:lnTo>
                  <a:lnTo>
                    <a:pt x="15761" y="1057"/>
                  </a:lnTo>
                  <a:lnTo>
                    <a:pt x="15181" y="793"/>
                  </a:lnTo>
                  <a:lnTo>
                    <a:pt x="14573" y="555"/>
                  </a:lnTo>
                  <a:lnTo>
                    <a:pt x="13940" y="371"/>
                  </a:lnTo>
                  <a:lnTo>
                    <a:pt x="13306" y="212"/>
                  </a:lnTo>
                  <a:lnTo>
                    <a:pt x="12646" y="80"/>
                  </a:lnTo>
                  <a:lnTo>
                    <a:pt x="1201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2444;p49">
              <a:extLst>
                <a:ext uri="{FF2B5EF4-FFF2-40B4-BE49-F238E27FC236}">
                  <a16:creationId xmlns:a16="http://schemas.microsoft.com/office/drawing/2014/main" id="{0F0B8BEF-151B-30F7-1770-5F8033C08EF5}"/>
                </a:ext>
              </a:extLst>
            </p:cNvPr>
            <p:cNvSpPr/>
            <p:nvPr/>
          </p:nvSpPr>
          <p:spPr>
            <a:xfrm>
              <a:off x="4788134" y="2312976"/>
              <a:ext cx="293276" cy="394530"/>
            </a:xfrm>
            <a:custGeom>
              <a:avLst/>
              <a:gdLst/>
              <a:ahLst/>
              <a:cxnLst/>
              <a:rect l="l" t="t" r="r" b="b"/>
              <a:pathLst>
                <a:path w="10323" h="13887" extrusionOk="0">
                  <a:moveTo>
                    <a:pt x="6495" y="1"/>
                  </a:moveTo>
                  <a:lnTo>
                    <a:pt x="6284" y="106"/>
                  </a:lnTo>
                  <a:lnTo>
                    <a:pt x="6072" y="238"/>
                  </a:lnTo>
                  <a:lnTo>
                    <a:pt x="5861" y="397"/>
                  </a:lnTo>
                  <a:lnTo>
                    <a:pt x="5624" y="581"/>
                  </a:lnTo>
                  <a:lnTo>
                    <a:pt x="5175" y="1004"/>
                  </a:lnTo>
                  <a:lnTo>
                    <a:pt x="4726" y="1505"/>
                  </a:lnTo>
                  <a:lnTo>
                    <a:pt x="4251" y="2060"/>
                  </a:lnTo>
                  <a:lnTo>
                    <a:pt x="3776" y="2693"/>
                  </a:lnTo>
                  <a:lnTo>
                    <a:pt x="3327" y="3353"/>
                  </a:lnTo>
                  <a:lnTo>
                    <a:pt x="2878" y="4040"/>
                  </a:lnTo>
                  <a:lnTo>
                    <a:pt x="2429" y="4779"/>
                  </a:lnTo>
                  <a:lnTo>
                    <a:pt x="2007" y="5492"/>
                  </a:lnTo>
                  <a:lnTo>
                    <a:pt x="1215" y="6917"/>
                  </a:lnTo>
                  <a:lnTo>
                    <a:pt x="528" y="8237"/>
                  </a:lnTo>
                  <a:lnTo>
                    <a:pt x="0" y="9372"/>
                  </a:lnTo>
                  <a:lnTo>
                    <a:pt x="7049" y="13887"/>
                  </a:lnTo>
                  <a:lnTo>
                    <a:pt x="7498" y="13253"/>
                  </a:lnTo>
                  <a:lnTo>
                    <a:pt x="7947" y="12593"/>
                  </a:lnTo>
                  <a:lnTo>
                    <a:pt x="8396" y="11854"/>
                  </a:lnTo>
                  <a:lnTo>
                    <a:pt x="8844" y="11115"/>
                  </a:lnTo>
                  <a:lnTo>
                    <a:pt x="9267" y="10376"/>
                  </a:lnTo>
                  <a:lnTo>
                    <a:pt x="9636" y="9610"/>
                  </a:lnTo>
                  <a:lnTo>
                    <a:pt x="10006" y="8897"/>
                  </a:lnTo>
                  <a:lnTo>
                    <a:pt x="10323" y="8185"/>
                  </a:lnTo>
                  <a:lnTo>
                    <a:pt x="64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2445;p49">
              <a:extLst>
                <a:ext uri="{FF2B5EF4-FFF2-40B4-BE49-F238E27FC236}">
                  <a16:creationId xmlns:a16="http://schemas.microsoft.com/office/drawing/2014/main" id="{51C54C7D-56A9-514B-1F86-B8C71DAF77B6}"/>
                </a:ext>
              </a:extLst>
            </p:cNvPr>
            <p:cNvSpPr/>
            <p:nvPr/>
          </p:nvSpPr>
          <p:spPr>
            <a:xfrm>
              <a:off x="4950121" y="2365475"/>
              <a:ext cx="47274" cy="347284"/>
            </a:xfrm>
            <a:custGeom>
              <a:avLst/>
              <a:gdLst/>
              <a:ahLst/>
              <a:cxnLst/>
              <a:rect l="l" t="t" r="r" b="b"/>
              <a:pathLst>
                <a:path w="1664" h="12224" extrusionOk="0">
                  <a:moveTo>
                    <a:pt x="1611" y="1"/>
                  </a:moveTo>
                  <a:lnTo>
                    <a:pt x="1585" y="27"/>
                  </a:lnTo>
                  <a:lnTo>
                    <a:pt x="1585" y="529"/>
                  </a:lnTo>
                  <a:lnTo>
                    <a:pt x="1558" y="1004"/>
                  </a:lnTo>
                  <a:lnTo>
                    <a:pt x="1479" y="1981"/>
                  </a:lnTo>
                  <a:lnTo>
                    <a:pt x="1347" y="3274"/>
                  </a:lnTo>
                  <a:lnTo>
                    <a:pt x="1189" y="4541"/>
                  </a:lnTo>
                  <a:lnTo>
                    <a:pt x="766" y="7234"/>
                  </a:lnTo>
                  <a:lnTo>
                    <a:pt x="344" y="9900"/>
                  </a:lnTo>
                  <a:lnTo>
                    <a:pt x="159" y="11036"/>
                  </a:lnTo>
                  <a:lnTo>
                    <a:pt x="1" y="12171"/>
                  </a:lnTo>
                  <a:lnTo>
                    <a:pt x="1" y="12224"/>
                  </a:lnTo>
                  <a:lnTo>
                    <a:pt x="54" y="12224"/>
                  </a:lnTo>
                  <a:lnTo>
                    <a:pt x="80" y="12171"/>
                  </a:lnTo>
                  <a:lnTo>
                    <a:pt x="238" y="11036"/>
                  </a:lnTo>
                  <a:lnTo>
                    <a:pt x="423" y="9874"/>
                  </a:lnTo>
                  <a:lnTo>
                    <a:pt x="793" y="7577"/>
                  </a:lnTo>
                  <a:lnTo>
                    <a:pt x="1215" y="4937"/>
                  </a:lnTo>
                  <a:lnTo>
                    <a:pt x="1400" y="3591"/>
                  </a:lnTo>
                  <a:lnTo>
                    <a:pt x="1532" y="2271"/>
                  </a:lnTo>
                  <a:lnTo>
                    <a:pt x="1638" y="1162"/>
                  </a:lnTo>
                  <a:lnTo>
                    <a:pt x="1664" y="608"/>
                  </a:lnTo>
                  <a:lnTo>
                    <a:pt x="1664" y="27"/>
                  </a:lnTo>
                  <a:lnTo>
                    <a:pt x="166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2446;p49">
              <a:extLst>
                <a:ext uri="{FF2B5EF4-FFF2-40B4-BE49-F238E27FC236}">
                  <a16:creationId xmlns:a16="http://schemas.microsoft.com/office/drawing/2014/main" id="{805CCD3E-3856-2E1A-5926-A5045E8DF5C4}"/>
                </a:ext>
              </a:extLst>
            </p:cNvPr>
            <p:cNvSpPr/>
            <p:nvPr/>
          </p:nvSpPr>
          <p:spPr>
            <a:xfrm>
              <a:off x="5158614" y="2313743"/>
              <a:ext cx="357796" cy="423025"/>
            </a:xfrm>
            <a:custGeom>
              <a:avLst/>
              <a:gdLst/>
              <a:ahLst/>
              <a:cxnLst/>
              <a:rect l="l" t="t" r="r" b="b"/>
              <a:pathLst>
                <a:path w="12594" h="14890" extrusionOk="0">
                  <a:moveTo>
                    <a:pt x="9610" y="0"/>
                  </a:moveTo>
                  <a:lnTo>
                    <a:pt x="9294" y="26"/>
                  </a:lnTo>
                  <a:lnTo>
                    <a:pt x="8950" y="106"/>
                  </a:lnTo>
                  <a:lnTo>
                    <a:pt x="8581" y="264"/>
                  </a:lnTo>
                  <a:lnTo>
                    <a:pt x="8211" y="449"/>
                  </a:lnTo>
                  <a:lnTo>
                    <a:pt x="7842" y="686"/>
                  </a:lnTo>
                  <a:lnTo>
                    <a:pt x="7419" y="977"/>
                  </a:lnTo>
                  <a:lnTo>
                    <a:pt x="7023" y="1294"/>
                  </a:lnTo>
                  <a:lnTo>
                    <a:pt x="6601" y="1637"/>
                  </a:lnTo>
                  <a:lnTo>
                    <a:pt x="6178" y="2033"/>
                  </a:lnTo>
                  <a:lnTo>
                    <a:pt x="5756" y="2455"/>
                  </a:lnTo>
                  <a:lnTo>
                    <a:pt x="4885" y="3326"/>
                  </a:lnTo>
                  <a:lnTo>
                    <a:pt x="4066" y="4250"/>
                  </a:lnTo>
                  <a:lnTo>
                    <a:pt x="3248" y="5227"/>
                  </a:lnTo>
                  <a:lnTo>
                    <a:pt x="2482" y="6151"/>
                  </a:lnTo>
                  <a:lnTo>
                    <a:pt x="1796" y="7049"/>
                  </a:lnTo>
                  <a:lnTo>
                    <a:pt x="1189" y="7841"/>
                  </a:lnTo>
                  <a:lnTo>
                    <a:pt x="318" y="9055"/>
                  </a:lnTo>
                  <a:lnTo>
                    <a:pt x="1" y="9530"/>
                  </a:lnTo>
                  <a:lnTo>
                    <a:pt x="7129" y="14889"/>
                  </a:lnTo>
                  <a:lnTo>
                    <a:pt x="7868" y="13807"/>
                  </a:lnTo>
                  <a:lnTo>
                    <a:pt x="9505" y="11352"/>
                  </a:lnTo>
                  <a:lnTo>
                    <a:pt x="10402" y="9953"/>
                  </a:lnTo>
                  <a:lnTo>
                    <a:pt x="11194" y="8659"/>
                  </a:lnTo>
                  <a:lnTo>
                    <a:pt x="11828" y="7603"/>
                  </a:lnTo>
                  <a:lnTo>
                    <a:pt x="12013" y="7207"/>
                  </a:lnTo>
                  <a:lnTo>
                    <a:pt x="12145" y="6917"/>
                  </a:lnTo>
                  <a:lnTo>
                    <a:pt x="12250" y="6494"/>
                  </a:lnTo>
                  <a:lnTo>
                    <a:pt x="12382" y="6072"/>
                  </a:lnTo>
                  <a:lnTo>
                    <a:pt x="12462" y="5623"/>
                  </a:lnTo>
                  <a:lnTo>
                    <a:pt x="12541" y="5174"/>
                  </a:lnTo>
                  <a:lnTo>
                    <a:pt x="12594" y="4726"/>
                  </a:lnTo>
                  <a:lnTo>
                    <a:pt x="12594" y="4277"/>
                  </a:lnTo>
                  <a:lnTo>
                    <a:pt x="12594" y="3802"/>
                  </a:lnTo>
                  <a:lnTo>
                    <a:pt x="12541" y="3353"/>
                  </a:lnTo>
                  <a:lnTo>
                    <a:pt x="12435" y="2904"/>
                  </a:lnTo>
                  <a:lnTo>
                    <a:pt x="12277" y="2455"/>
                  </a:lnTo>
                  <a:lnTo>
                    <a:pt x="12092" y="2033"/>
                  </a:lnTo>
                  <a:lnTo>
                    <a:pt x="11828" y="1610"/>
                  </a:lnTo>
                  <a:lnTo>
                    <a:pt x="11511" y="1214"/>
                  </a:lnTo>
                  <a:lnTo>
                    <a:pt x="11353" y="1030"/>
                  </a:lnTo>
                  <a:lnTo>
                    <a:pt x="11142" y="845"/>
                  </a:lnTo>
                  <a:lnTo>
                    <a:pt x="10930" y="660"/>
                  </a:lnTo>
                  <a:lnTo>
                    <a:pt x="10693" y="475"/>
                  </a:lnTo>
                  <a:lnTo>
                    <a:pt x="10455" y="317"/>
                  </a:lnTo>
                  <a:lnTo>
                    <a:pt x="10191" y="158"/>
                  </a:lnTo>
                  <a:lnTo>
                    <a:pt x="10059" y="106"/>
                  </a:lnTo>
                  <a:lnTo>
                    <a:pt x="9901" y="53"/>
                  </a:lnTo>
                  <a:lnTo>
                    <a:pt x="9769" y="26"/>
                  </a:lnTo>
                  <a:lnTo>
                    <a:pt x="961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2447;p49">
              <a:extLst>
                <a:ext uri="{FF2B5EF4-FFF2-40B4-BE49-F238E27FC236}">
                  <a16:creationId xmlns:a16="http://schemas.microsoft.com/office/drawing/2014/main" id="{3E70FD5C-5FAD-02B5-64F0-13307B09528A}"/>
                </a:ext>
              </a:extLst>
            </p:cNvPr>
            <p:cNvSpPr/>
            <p:nvPr/>
          </p:nvSpPr>
          <p:spPr>
            <a:xfrm>
              <a:off x="5234380" y="2876978"/>
              <a:ext cx="227280" cy="32274"/>
            </a:xfrm>
            <a:custGeom>
              <a:avLst/>
              <a:gdLst/>
              <a:ahLst/>
              <a:cxnLst/>
              <a:rect l="l" t="t" r="r" b="b"/>
              <a:pathLst>
                <a:path w="8000" h="1136" extrusionOk="0">
                  <a:moveTo>
                    <a:pt x="4831" y="0"/>
                  </a:moveTo>
                  <a:lnTo>
                    <a:pt x="4039" y="53"/>
                  </a:lnTo>
                  <a:lnTo>
                    <a:pt x="3247" y="132"/>
                  </a:lnTo>
                  <a:lnTo>
                    <a:pt x="2455" y="290"/>
                  </a:lnTo>
                  <a:lnTo>
                    <a:pt x="1690" y="475"/>
                  </a:lnTo>
                  <a:lnTo>
                    <a:pt x="1267" y="607"/>
                  </a:lnTo>
                  <a:lnTo>
                    <a:pt x="845" y="739"/>
                  </a:lnTo>
                  <a:lnTo>
                    <a:pt x="0" y="1082"/>
                  </a:lnTo>
                  <a:lnTo>
                    <a:pt x="0" y="1109"/>
                  </a:lnTo>
                  <a:lnTo>
                    <a:pt x="0" y="1135"/>
                  </a:lnTo>
                  <a:lnTo>
                    <a:pt x="53" y="1135"/>
                  </a:lnTo>
                  <a:lnTo>
                    <a:pt x="792" y="845"/>
                  </a:lnTo>
                  <a:lnTo>
                    <a:pt x="1531" y="607"/>
                  </a:lnTo>
                  <a:lnTo>
                    <a:pt x="2297" y="396"/>
                  </a:lnTo>
                  <a:lnTo>
                    <a:pt x="3063" y="264"/>
                  </a:lnTo>
                  <a:lnTo>
                    <a:pt x="3828" y="158"/>
                  </a:lnTo>
                  <a:lnTo>
                    <a:pt x="4620" y="79"/>
                  </a:lnTo>
                  <a:lnTo>
                    <a:pt x="5412" y="79"/>
                  </a:lnTo>
                  <a:lnTo>
                    <a:pt x="6178" y="132"/>
                  </a:lnTo>
                  <a:lnTo>
                    <a:pt x="6627" y="185"/>
                  </a:lnTo>
                  <a:lnTo>
                    <a:pt x="7075" y="238"/>
                  </a:lnTo>
                  <a:lnTo>
                    <a:pt x="7524" y="317"/>
                  </a:lnTo>
                  <a:lnTo>
                    <a:pt x="7947" y="422"/>
                  </a:lnTo>
                  <a:lnTo>
                    <a:pt x="7999" y="396"/>
                  </a:lnTo>
                  <a:lnTo>
                    <a:pt x="7999" y="370"/>
                  </a:lnTo>
                  <a:lnTo>
                    <a:pt x="7999" y="343"/>
                  </a:lnTo>
                  <a:lnTo>
                    <a:pt x="7973" y="343"/>
                  </a:lnTo>
                  <a:lnTo>
                    <a:pt x="7207" y="185"/>
                  </a:lnTo>
                  <a:lnTo>
                    <a:pt x="6415" y="79"/>
                  </a:lnTo>
                  <a:lnTo>
                    <a:pt x="5623" y="26"/>
                  </a:lnTo>
                  <a:lnTo>
                    <a:pt x="4831"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2448;p49">
              <a:extLst>
                <a:ext uri="{FF2B5EF4-FFF2-40B4-BE49-F238E27FC236}">
                  <a16:creationId xmlns:a16="http://schemas.microsoft.com/office/drawing/2014/main" id="{146C6E31-FA5E-CEE8-938B-4F683CE8FE39}"/>
                </a:ext>
              </a:extLst>
            </p:cNvPr>
            <p:cNvSpPr/>
            <p:nvPr/>
          </p:nvSpPr>
          <p:spPr>
            <a:xfrm>
              <a:off x="4284900" y="2332492"/>
              <a:ext cx="906790" cy="906023"/>
            </a:xfrm>
            <a:custGeom>
              <a:avLst/>
              <a:gdLst/>
              <a:ahLst/>
              <a:cxnLst/>
              <a:rect l="l" t="t" r="r" b="b"/>
              <a:pathLst>
                <a:path w="31918" h="31891" extrusionOk="0">
                  <a:moveTo>
                    <a:pt x="15682" y="0"/>
                  </a:moveTo>
                  <a:lnTo>
                    <a:pt x="14916" y="26"/>
                  </a:lnTo>
                  <a:lnTo>
                    <a:pt x="14151" y="106"/>
                  </a:lnTo>
                  <a:lnTo>
                    <a:pt x="13385" y="211"/>
                  </a:lnTo>
                  <a:lnTo>
                    <a:pt x="12619" y="343"/>
                  </a:lnTo>
                  <a:lnTo>
                    <a:pt x="11880" y="528"/>
                  </a:lnTo>
                  <a:lnTo>
                    <a:pt x="11141" y="739"/>
                  </a:lnTo>
                  <a:lnTo>
                    <a:pt x="10402" y="1003"/>
                  </a:lnTo>
                  <a:lnTo>
                    <a:pt x="9689" y="1294"/>
                  </a:lnTo>
                  <a:lnTo>
                    <a:pt x="8976" y="1610"/>
                  </a:lnTo>
                  <a:lnTo>
                    <a:pt x="8263" y="1954"/>
                  </a:lnTo>
                  <a:lnTo>
                    <a:pt x="7603" y="2350"/>
                  </a:lnTo>
                  <a:lnTo>
                    <a:pt x="6943" y="2798"/>
                  </a:lnTo>
                  <a:lnTo>
                    <a:pt x="6283" y="3247"/>
                  </a:lnTo>
                  <a:lnTo>
                    <a:pt x="5650" y="3749"/>
                  </a:lnTo>
                  <a:lnTo>
                    <a:pt x="5043" y="4303"/>
                  </a:lnTo>
                  <a:lnTo>
                    <a:pt x="4462" y="4858"/>
                  </a:lnTo>
                  <a:lnTo>
                    <a:pt x="3960" y="5438"/>
                  </a:lnTo>
                  <a:lnTo>
                    <a:pt x="3459" y="6019"/>
                  </a:lnTo>
                  <a:lnTo>
                    <a:pt x="3010" y="6626"/>
                  </a:lnTo>
                  <a:lnTo>
                    <a:pt x="2561" y="7260"/>
                  </a:lnTo>
                  <a:lnTo>
                    <a:pt x="2165" y="7920"/>
                  </a:lnTo>
                  <a:lnTo>
                    <a:pt x="1795" y="8580"/>
                  </a:lnTo>
                  <a:lnTo>
                    <a:pt x="1452" y="9266"/>
                  </a:lnTo>
                  <a:lnTo>
                    <a:pt x="1162" y="9979"/>
                  </a:lnTo>
                  <a:lnTo>
                    <a:pt x="898" y="10692"/>
                  </a:lnTo>
                  <a:lnTo>
                    <a:pt x="660" y="11405"/>
                  </a:lnTo>
                  <a:lnTo>
                    <a:pt x="475" y="12144"/>
                  </a:lnTo>
                  <a:lnTo>
                    <a:pt x="291" y="12883"/>
                  </a:lnTo>
                  <a:lnTo>
                    <a:pt x="159" y="13649"/>
                  </a:lnTo>
                  <a:lnTo>
                    <a:pt x="79" y="14414"/>
                  </a:lnTo>
                  <a:lnTo>
                    <a:pt x="27" y="15180"/>
                  </a:lnTo>
                  <a:lnTo>
                    <a:pt x="0" y="15945"/>
                  </a:lnTo>
                  <a:lnTo>
                    <a:pt x="15972" y="15945"/>
                  </a:lnTo>
                  <a:lnTo>
                    <a:pt x="4911" y="27455"/>
                  </a:lnTo>
                  <a:lnTo>
                    <a:pt x="5491" y="28010"/>
                  </a:lnTo>
                  <a:lnTo>
                    <a:pt x="6125" y="28511"/>
                  </a:lnTo>
                  <a:lnTo>
                    <a:pt x="6759" y="28987"/>
                  </a:lnTo>
                  <a:lnTo>
                    <a:pt x="7419" y="29435"/>
                  </a:lnTo>
                  <a:lnTo>
                    <a:pt x="8105" y="29858"/>
                  </a:lnTo>
                  <a:lnTo>
                    <a:pt x="8818" y="30227"/>
                  </a:lnTo>
                  <a:lnTo>
                    <a:pt x="9504" y="30544"/>
                  </a:lnTo>
                  <a:lnTo>
                    <a:pt x="10243" y="30835"/>
                  </a:lnTo>
                  <a:lnTo>
                    <a:pt x="10956" y="31099"/>
                  </a:lnTo>
                  <a:lnTo>
                    <a:pt x="11722" y="31310"/>
                  </a:lnTo>
                  <a:lnTo>
                    <a:pt x="12461" y="31495"/>
                  </a:lnTo>
                  <a:lnTo>
                    <a:pt x="13227" y="31653"/>
                  </a:lnTo>
                  <a:lnTo>
                    <a:pt x="13966" y="31759"/>
                  </a:lnTo>
                  <a:lnTo>
                    <a:pt x="14731" y="31838"/>
                  </a:lnTo>
                  <a:lnTo>
                    <a:pt x="15523" y="31891"/>
                  </a:lnTo>
                  <a:lnTo>
                    <a:pt x="16289" y="31891"/>
                  </a:lnTo>
                  <a:lnTo>
                    <a:pt x="17054" y="31864"/>
                  </a:lnTo>
                  <a:lnTo>
                    <a:pt x="17820" y="31785"/>
                  </a:lnTo>
                  <a:lnTo>
                    <a:pt x="18586" y="31679"/>
                  </a:lnTo>
                  <a:lnTo>
                    <a:pt x="19325" y="31547"/>
                  </a:lnTo>
                  <a:lnTo>
                    <a:pt x="20090" y="31363"/>
                  </a:lnTo>
                  <a:lnTo>
                    <a:pt x="20830" y="31151"/>
                  </a:lnTo>
                  <a:lnTo>
                    <a:pt x="21569" y="30914"/>
                  </a:lnTo>
                  <a:lnTo>
                    <a:pt x="22282" y="30623"/>
                  </a:lnTo>
                  <a:lnTo>
                    <a:pt x="22994" y="30280"/>
                  </a:lnTo>
                  <a:lnTo>
                    <a:pt x="23681" y="29937"/>
                  </a:lnTo>
                  <a:lnTo>
                    <a:pt x="24367" y="29541"/>
                  </a:lnTo>
                  <a:lnTo>
                    <a:pt x="25027" y="29119"/>
                  </a:lnTo>
                  <a:lnTo>
                    <a:pt x="25687" y="28643"/>
                  </a:lnTo>
                  <a:lnTo>
                    <a:pt x="26294" y="28142"/>
                  </a:lnTo>
                  <a:lnTo>
                    <a:pt x="26902" y="27614"/>
                  </a:lnTo>
                  <a:lnTo>
                    <a:pt x="27482" y="27033"/>
                  </a:lnTo>
                  <a:lnTo>
                    <a:pt x="28037" y="26426"/>
                  </a:lnTo>
                  <a:lnTo>
                    <a:pt x="28565" y="25792"/>
                  </a:lnTo>
                  <a:lnTo>
                    <a:pt x="29040" y="25159"/>
                  </a:lnTo>
                  <a:lnTo>
                    <a:pt x="29462" y="24499"/>
                  </a:lnTo>
                  <a:lnTo>
                    <a:pt x="29885" y="23812"/>
                  </a:lnTo>
                  <a:lnTo>
                    <a:pt x="30254" y="23126"/>
                  </a:lnTo>
                  <a:lnTo>
                    <a:pt x="30571" y="22413"/>
                  </a:lnTo>
                  <a:lnTo>
                    <a:pt x="30861" y="21700"/>
                  </a:lnTo>
                  <a:lnTo>
                    <a:pt x="31125" y="20961"/>
                  </a:lnTo>
                  <a:lnTo>
                    <a:pt x="31363" y="20222"/>
                  </a:lnTo>
                  <a:lnTo>
                    <a:pt x="31548" y="19456"/>
                  </a:lnTo>
                  <a:lnTo>
                    <a:pt x="31680" y="18717"/>
                  </a:lnTo>
                  <a:lnTo>
                    <a:pt x="31812" y="17952"/>
                  </a:lnTo>
                  <a:lnTo>
                    <a:pt x="31891" y="17186"/>
                  </a:lnTo>
                  <a:lnTo>
                    <a:pt x="31917" y="16421"/>
                  </a:lnTo>
                  <a:lnTo>
                    <a:pt x="31917" y="15655"/>
                  </a:lnTo>
                  <a:lnTo>
                    <a:pt x="31891" y="14889"/>
                  </a:lnTo>
                  <a:lnTo>
                    <a:pt x="31812" y="14124"/>
                  </a:lnTo>
                  <a:lnTo>
                    <a:pt x="31706" y="13358"/>
                  </a:lnTo>
                  <a:lnTo>
                    <a:pt x="31574" y="12593"/>
                  </a:lnTo>
                  <a:lnTo>
                    <a:pt x="31389" y="11853"/>
                  </a:lnTo>
                  <a:lnTo>
                    <a:pt x="31178" y="11114"/>
                  </a:lnTo>
                  <a:lnTo>
                    <a:pt x="30941" y="10375"/>
                  </a:lnTo>
                  <a:lnTo>
                    <a:pt x="30650" y="9636"/>
                  </a:lnTo>
                  <a:lnTo>
                    <a:pt x="30334" y="8949"/>
                  </a:lnTo>
                  <a:lnTo>
                    <a:pt x="29964" y="8237"/>
                  </a:lnTo>
                  <a:lnTo>
                    <a:pt x="29568" y="7550"/>
                  </a:lnTo>
                  <a:lnTo>
                    <a:pt x="29146" y="6890"/>
                  </a:lnTo>
                  <a:lnTo>
                    <a:pt x="28670" y="6257"/>
                  </a:lnTo>
                  <a:lnTo>
                    <a:pt x="28169" y="5623"/>
                  </a:lnTo>
                  <a:lnTo>
                    <a:pt x="27641" y="5016"/>
                  </a:lnTo>
                  <a:lnTo>
                    <a:pt x="27060" y="4435"/>
                  </a:lnTo>
                  <a:lnTo>
                    <a:pt x="26453" y="3881"/>
                  </a:lnTo>
                  <a:lnTo>
                    <a:pt x="25846" y="3379"/>
                  </a:lnTo>
                  <a:lnTo>
                    <a:pt x="25186" y="2904"/>
                  </a:lnTo>
                  <a:lnTo>
                    <a:pt x="24526" y="2455"/>
                  </a:lnTo>
                  <a:lnTo>
                    <a:pt x="23839" y="2059"/>
                  </a:lnTo>
                  <a:lnTo>
                    <a:pt x="23153" y="1690"/>
                  </a:lnTo>
                  <a:lnTo>
                    <a:pt x="22440" y="1346"/>
                  </a:lnTo>
                  <a:lnTo>
                    <a:pt x="21727" y="1056"/>
                  </a:lnTo>
                  <a:lnTo>
                    <a:pt x="20988" y="792"/>
                  </a:lnTo>
                  <a:lnTo>
                    <a:pt x="20249" y="581"/>
                  </a:lnTo>
                  <a:lnTo>
                    <a:pt x="19510" y="396"/>
                  </a:lnTo>
                  <a:lnTo>
                    <a:pt x="18744" y="238"/>
                  </a:lnTo>
                  <a:lnTo>
                    <a:pt x="17978" y="132"/>
                  </a:lnTo>
                  <a:lnTo>
                    <a:pt x="17213" y="53"/>
                  </a:lnTo>
                  <a:lnTo>
                    <a:pt x="164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2449;p49">
              <a:extLst>
                <a:ext uri="{FF2B5EF4-FFF2-40B4-BE49-F238E27FC236}">
                  <a16:creationId xmlns:a16="http://schemas.microsoft.com/office/drawing/2014/main" id="{6A8ECBFD-D5D9-6900-D16D-C55550F7BED1}"/>
                </a:ext>
              </a:extLst>
            </p:cNvPr>
            <p:cNvSpPr/>
            <p:nvPr/>
          </p:nvSpPr>
          <p:spPr>
            <a:xfrm>
              <a:off x="4810634" y="2603230"/>
              <a:ext cx="534023" cy="562518"/>
            </a:xfrm>
            <a:custGeom>
              <a:avLst/>
              <a:gdLst/>
              <a:ahLst/>
              <a:cxnLst/>
              <a:rect l="l" t="t" r="r" b="b"/>
              <a:pathLst>
                <a:path w="18797" h="19800" extrusionOk="0">
                  <a:moveTo>
                    <a:pt x="12883" y="0"/>
                  </a:moveTo>
                  <a:lnTo>
                    <a:pt x="0" y="16368"/>
                  </a:lnTo>
                  <a:lnTo>
                    <a:pt x="3987" y="19800"/>
                  </a:lnTo>
                  <a:lnTo>
                    <a:pt x="18797" y="4039"/>
                  </a:lnTo>
                  <a:lnTo>
                    <a:pt x="12883" y="0"/>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2450;p49">
              <a:extLst>
                <a:ext uri="{FF2B5EF4-FFF2-40B4-BE49-F238E27FC236}">
                  <a16:creationId xmlns:a16="http://schemas.microsoft.com/office/drawing/2014/main" id="{BAEA7907-F2D0-109D-9FF7-19416BA3980E}"/>
                </a:ext>
              </a:extLst>
            </p:cNvPr>
            <p:cNvSpPr/>
            <p:nvPr/>
          </p:nvSpPr>
          <p:spPr>
            <a:xfrm>
              <a:off x="4647880" y="3054704"/>
              <a:ext cx="294782" cy="243786"/>
            </a:xfrm>
            <a:custGeom>
              <a:avLst/>
              <a:gdLst/>
              <a:ahLst/>
              <a:cxnLst/>
              <a:rect l="l" t="t" r="r" b="b"/>
              <a:pathLst>
                <a:path w="10376" h="8581" extrusionOk="0">
                  <a:moveTo>
                    <a:pt x="6020" y="1"/>
                  </a:moveTo>
                  <a:lnTo>
                    <a:pt x="5360" y="872"/>
                  </a:lnTo>
                  <a:lnTo>
                    <a:pt x="4885" y="872"/>
                  </a:lnTo>
                  <a:lnTo>
                    <a:pt x="4383" y="925"/>
                  </a:lnTo>
                  <a:lnTo>
                    <a:pt x="4093" y="978"/>
                  </a:lnTo>
                  <a:lnTo>
                    <a:pt x="3776" y="1057"/>
                  </a:lnTo>
                  <a:lnTo>
                    <a:pt x="3433" y="1136"/>
                  </a:lnTo>
                  <a:lnTo>
                    <a:pt x="3116" y="1268"/>
                  </a:lnTo>
                  <a:lnTo>
                    <a:pt x="2773" y="1400"/>
                  </a:lnTo>
                  <a:lnTo>
                    <a:pt x="2429" y="1585"/>
                  </a:lnTo>
                  <a:lnTo>
                    <a:pt x="2113" y="1796"/>
                  </a:lnTo>
                  <a:lnTo>
                    <a:pt x="1796" y="2033"/>
                  </a:lnTo>
                  <a:lnTo>
                    <a:pt x="1506" y="2324"/>
                  </a:lnTo>
                  <a:lnTo>
                    <a:pt x="1268" y="2667"/>
                  </a:lnTo>
                  <a:lnTo>
                    <a:pt x="1057" y="3010"/>
                  </a:lnTo>
                  <a:lnTo>
                    <a:pt x="898" y="3327"/>
                  </a:lnTo>
                  <a:lnTo>
                    <a:pt x="766" y="3617"/>
                  </a:lnTo>
                  <a:lnTo>
                    <a:pt x="687" y="3855"/>
                  </a:lnTo>
                  <a:lnTo>
                    <a:pt x="634" y="4093"/>
                  </a:lnTo>
                  <a:lnTo>
                    <a:pt x="608" y="4304"/>
                  </a:lnTo>
                  <a:lnTo>
                    <a:pt x="608" y="4489"/>
                  </a:lnTo>
                  <a:lnTo>
                    <a:pt x="634" y="4647"/>
                  </a:lnTo>
                  <a:lnTo>
                    <a:pt x="661" y="4779"/>
                  </a:lnTo>
                  <a:lnTo>
                    <a:pt x="714" y="4911"/>
                  </a:lnTo>
                  <a:lnTo>
                    <a:pt x="819" y="5069"/>
                  </a:lnTo>
                  <a:lnTo>
                    <a:pt x="898" y="5175"/>
                  </a:lnTo>
                  <a:lnTo>
                    <a:pt x="925" y="5201"/>
                  </a:lnTo>
                  <a:lnTo>
                    <a:pt x="714" y="5545"/>
                  </a:lnTo>
                  <a:lnTo>
                    <a:pt x="502" y="5888"/>
                  </a:lnTo>
                  <a:lnTo>
                    <a:pt x="291" y="6310"/>
                  </a:lnTo>
                  <a:lnTo>
                    <a:pt x="106" y="6759"/>
                  </a:lnTo>
                  <a:lnTo>
                    <a:pt x="27" y="6970"/>
                  </a:lnTo>
                  <a:lnTo>
                    <a:pt x="1" y="7208"/>
                  </a:lnTo>
                  <a:lnTo>
                    <a:pt x="1" y="7393"/>
                  </a:lnTo>
                  <a:lnTo>
                    <a:pt x="27" y="7577"/>
                  </a:lnTo>
                  <a:lnTo>
                    <a:pt x="106" y="7736"/>
                  </a:lnTo>
                  <a:lnTo>
                    <a:pt x="212" y="7868"/>
                  </a:lnTo>
                  <a:lnTo>
                    <a:pt x="397" y="8000"/>
                  </a:lnTo>
                  <a:lnTo>
                    <a:pt x="582" y="8079"/>
                  </a:lnTo>
                  <a:lnTo>
                    <a:pt x="740" y="8132"/>
                  </a:lnTo>
                  <a:lnTo>
                    <a:pt x="925" y="8132"/>
                  </a:lnTo>
                  <a:lnTo>
                    <a:pt x="1110" y="8105"/>
                  </a:lnTo>
                  <a:lnTo>
                    <a:pt x="1268" y="8079"/>
                  </a:lnTo>
                  <a:lnTo>
                    <a:pt x="1426" y="8026"/>
                  </a:lnTo>
                  <a:lnTo>
                    <a:pt x="1585" y="7947"/>
                  </a:lnTo>
                  <a:lnTo>
                    <a:pt x="1849" y="7789"/>
                  </a:lnTo>
                  <a:lnTo>
                    <a:pt x="2060" y="7630"/>
                  </a:lnTo>
                  <a:lnTo>
                    <a:pt x="2245" y="7445"/>
                  </a:lnTo>
                  <a:lnTo>
                    <a:pt x="2297" y="7525"/>
                  </a:lnTo>
                  <a:lnTo>
                    <a:pt x="2350" y="7604"/>
                  </a:lnTo>
                  <a:lnTo>
                    <a:pt x="2456" y="7709"/>
                  </a:lnTo>
                  <a:lnTo>
                    <a:pt x="2561" y="7789"/>
                  </a:lnTo>
                  <a:lnTo>
                    <a:pt x="2746" y="7868"/>
                  </a:lnTo>
                  <a:lnTo>
                    <a:pt x="2931" y="7894"/>
                  </a:lnTo>
                  <a:lnTo>
                    <a:pt x="3195" y="7868"/>
                  </a:lnTo>
                  <a:lnTo>
                    <a:pt x="3221" y="7947"/>
                  </a:lnTo>
                  <a:lnTo>
                    <a:pt x="3301" y="8026"/>
                  </a:lnTo>
                  <a:lnTo>
                    <a:pt x="3380" y="8105"/>
                  </a:lnTo>
                  <a:lnTo>
                    <a:pt x="3512" y="8211"/>
                  </a:lnTo>
                  <a:lnTo>
                    <a:pt x="3670" y="8264"/>
                  </a:lnTo>
                  <a:lnTo>
                    <a:pt x="3908" y="8264"/>
                  </a:lnTo>
                  <a:lnTo>
                    <a:pt x="4172" y="8237"/>
                  </a:lnTo>
                  <a:lnTo>
                    <a:pt x="4277" y="8317"/>
                  </a:lnTo>
                  <a:lnTo>
                    <a:pt x="4409" y="8422"/>
                  </a:lnTo>
                  <a:lnTo>
                    <a:pt x="4568" y="8501"/>
                  </a:lnTo>
                  <a:lnTo>
                    <a:pt x="4779" y="8554"/>
                  </a:lnTo>
                  <a:lnTo>
                    <a:pt x="5017" y="8581"/>
                  </a:lnTo>
                  <a:lnTo>
                    <a:pt x="5175" y="8554"/>
                  </a:lnTo>
                  <a:lnTo>
                    <a:pt x="5307" y="8528"/>
                  </a:lnTo>
                  <a:lnTo>
                    <a:pt x="5465" y="8475"/>
                  </a:lnTo>
                  <a:lnTo>
                    <a:pt x="5597" y="8396"/>
                  </a:lnTo>
                  <a:lnTo>
                    <a:pt x="5809" y="8264"/>
                  </a:lnTo>
                  <a:lnTo>
                    <a:pt x="6046" y="8026"/>
                  </a:lnTo>
                  <a:lnTo>
                    <a:pt x="6706" y="7366"/>
                  </a:lnTo>
                  <a:lnTo>
                    <a:pt x="7472" y="6521"/>
                  </a:lnTo>
                  <a:lnTo>
                    <a:pt x="8290" y="5597"/>
                  </a:lnTo>
                  <a:lnTo>
                    <a:pt x="9742" y="3881"/>
                  </a:lnTo>
                  <a:lnTo>
                    <a:pt x="10376" y="3142"/>
                  </a:lnTo>
                  <a:lnTo>
                    <a:pt x="6020" y="1"/>
                  </a:lnTo>
                  <a:close/>
                </a:path>
              </a:pathLst>
            </a:custGeom>
            <a:solidFill>
              <a:srgbClr val="FF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2451;p49">
              <a:extLst>
                <a:ext uri="{FF2B5EF4-FFF2-40B4-BE49-F238E27FC236}">
                  <a16:creationId xmlns:a16="http://schemas.microsoft.com/office/drawing/2014/main" id="{333C0A78-0AFB-865A-BF56-C490E7ECCA36}"/>
                </a:ext>
              </a:extLst>
            </p:cNvPr>
            <p:cNvSpPr/>
            <p:nvPr/>
          </p:nvSpPr>
          <p:spPr>
            <a:xfrm>
              <a:off x="4671147" y="3154448"/>
              <a:ext cx="47274" cy="53297"/>
            </a:xfrm>
            <a:custGeom>
              <a:avLst/>
              <a:gdLst/>
              <a:ahLst/>
              <a:cxnLst/>
              <a:rect l="l" t="t" r="r" b="b"/>
              <a:pathLst>
                <a:path w="1664" h="1876" fill="none" extrusionOk="0">
                  <a:moveTo>
                    <a:pt x="1663" y="1"/>
                  </a:moveTo>
                  <a:lnTo>
                    <a:pt x="1663" y="1"/>
                  </a:lnTo>
                  <a:lnTo>
                    <a:pt x="0" y="1875"/>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2452;p49">
              <a:extLst>
                <a:ext uri="{FF2B5EF4-FFF2-40B4-BE49-F238E27FC236}">
                  <a16:creationId xmlns:a16="http://schemas.microsoft.com/office/drawing/2014/main" id="{FCBC6ABA-04FB-EA1F-A9BD-9FC9F3CD0ACA}"/>
                </a:ext>
              </a:extLst>
            </p:cNvPr>
            <p:cNvSpPr/>
            <p:nvPr/>
          </p:nvSpPr>
          <p:spPr>
            <a:xfrm>
              <a:off x="4708646" y="3245953"/>
              <a:ext cx="19518" cy="22529"/>
            </a:xfrm>
            <a:custGeom>
              <a:avLst/>
              <a:gdLst/>
              <a:ahLst/>
              <a:cxnLst/>
              <a:rect l="l" t="t" r="r" b="b"/>
              <a:pathLst>
                <a:path w="687" h="793" fill="none" extrusionOk="0">
                  <a:moveTo>
                    <a:pt x="686" y="1"/>
                  </a:moveTo>
                  <a:lnTo>
                    <a:pt x="686" y="1"/>
                  </a:lnTo>
                  <a:lnTo>
                    <a:pt x="0" y="7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2453;p49">
              <a:extLst>
                <a:ext uri="{FF2B5EF4-FFF2-40B4-BE49-F238E27FC236}">
                  <a16:creationId xmlns:a16="http://schemas.microsoft.com/office/drawing/2014/main" id="{1F526E04-1BA6-1934-ECD3-654CD76A2442}"/>
                </a:ext>
              </a:extLst>
            </p:cNvPr>
            <p:cNvSpPr/>
            <p:nvPr/>
          </p:nvSpPr>
          <p:spPr>
            <a:xfrm>
              <a:off x="5157136" y="2397719"/>
              <a:ext cx="330778" cy="336033"/>
            </a:xfrm>
            <a:custGeom>
              <a:avLst/>
              <a:gdLst/>
              <a:ahLst/>
              <a:cxnLst/>
              <a:rect l="l" t="t" r="r" b="b"/>
              <a:pathLst>
                <a:path w="11643" h="11828" extrusionOk="0">
                  <a:moveTo>
                    <a:pt x="5227" y="1"/>
                  </a:moveTo>
                  <a:lnTo>
                    <a:pt x="4118" y="1294"/>
                  </a:lnTo>
                  <a:lnTo>
                    <a:pt x="3036" y="2588"/>
                  </a:lnTo>
                  <a:lnTo>
                    <a:pt x="1954" y="3908"/>
                  </a:lnTo>
                  <a:lnTo>
                    <a:pt x="924" y="5228"/>
                  </a:lnTo>
                  <a:lnTo>
                    <a:pt x="449" y="5888"/>
                  </a:lnTo>
                  <a:lnTo>
                    <a:pt x="0" y="6548"/>
                  </a:lnTo>
                  <a:lnTo>
                    <a:pt x="0" y="6574"/>
                  </a:lnTo>
                  <a:lnTo>
                    <a:pt x="27" y="6601"/>
                  </a:lnTo>
                  <a:lnTo>
                    <a:pt x="2482" y="8369"/>
                  </a:lnTo>
                  <a:lnTo>
                    <a:pt x="6389" y="11168"/>
                  </a:lnTo>
                  <a:lnTo>
                    <a:pt x="7260" y="11828"/>
                  </a:lnTo>
                  <a:lnTo>
                    <a:pt x="7286" y="11828"/>
                  </a:lnTo>
                  <a:lnTo>
                    <a:pt x="7313" y="11801"/>
                  </a:lnTo>
                  <a:lnTo>
                    <a:pt x="8791" y="9557"/>
                  </a:lnTo>
                  <a:lnTo>
                    <a:pt x="11088" y="5967"/>
                  </a:lnTo>
                  <a:lnTo>
                    <a:pt x="11642" y="5149"/>
                  </a:lnTo>
                  <a:lnTo>
                    <a:pt x="11642" y="5122"/>
                  </a:lnTo>
                  <a:lnTo>
                    <a:pt x="11616" y="5096"/>
                  </a:lnTo>
                  <a:lnTo>
                    <a:pt x="11563" y="5096"/>
                  </a:lnTo>
                  <a:lnTo>
                    <a:pt x="10111" y="7366"/>
                  </a:lnTo>
                  <a:lnTo>
                    <a:pt x="7788" y="10930"/>
                  </a:lnTo>
                  <a:lnTo>
                    <a:pt x="7277" y="11723"/>
                  </a:lnTo>
                  <a:lnTo>
                    <a:pt x="4831" y="9980"/>
                  </a:lnTo>
                  <a:lnTo>
                    <a:pt x="950" y="7181"/>
                  </a:lnTo>
                  <a:lnTo>
                    <a:pt x="95" y="6577"/>
                  </a:lnTo>
                  <a:lnTo>
                    <a:pt x="95" y="6577"/>
                  </a:lnTo>
                  <a:lnTo>
                    <a:pt x="528" y="5914"/>
                  </a:lnTo>
                  <a:lnTo>
                    <a:pt x="1003" y="5281"/>
                  </a:lnTo>
                  <a:lnTo>
                    <a:pt x="1478" y="4621"/>
                  </a:lnTo>
                  <a:lnTo>
                    <a:pt x="1980" y="3987"/>
                  </a:lnTo>
                  <a:lnTo>
                    <a:pt x="3010" y="2746"/>
                  </a:lnTo>
                  <a:lnTo>
                    <a:pt x="4039" y="1506"/>
                  </a:lnTo>
                  <a:lnTo>
                    <a:pt x="5280" y="54"/>
                  </a:lnTo>
                  <a:lnTo>
                    <a:pt x="5306" y="27"/>
                  </a:lnTo>
                  <a:lnTo>
                    <a:pt x="528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2454;p49">
              <a:extLst>
                <a:ext uri="{FF2B5EF4-FFF2-40B4-BE49-F238E27FC236}">
                  <a16:creationId xmlns:a16="http://schemas.microsoft.com/office/drawing/2014/main" id="{88B51D30-EFF3-AF3E-6068-38AF4DD242AA}"/>
                </a:ext>
              </a:extLst>
            </p:cNvPr>
            <p:cNvSpPr/>
            <p:nvPr/>
          </p:nvSpPr>
          <p:spPr>
            <a:xfrm>
              <a:off x="5322874" y="1730252"/>
              <a:ext cx="155289" cy="142533"/>
            </a:xfrm>
            <a:custGeom>
              <a:avLst/>
              <a:gdLst/>
              <a:ahLst/>
              <a:cxnLst/>
              <a:rect l="l" t="t" r="r" b="b"/>
              <a:pathLst>
                <a:path w="5466" h="5017" extrusionOk="0">
                  <a:moveTo>
                    <a:pt x="3089" y="0"/>
                  </a:moveTo>
                  <a:lnTo>
                    <a:pt x="2878" y="53"/>
                  </a:lnTo>
                  <a:lnTo>
                    <a:pt x="2667" y="80"/>
                  </a:lnTo>
                  <a:lnTo>
                    <a:pt x="2456" y="159"/>
                  </a:lnTo>
                  <a:lnTo>
                    <a:pt x="2060" y="344"/>
                  </a:lnTo>
                  <a:lnTo>
                    <a:pt x="1690" y="555"/>
                  </a:lnTo>
                  <a:lnTo>
                    <a:pt x="1347" y="819"/>
                  </a:lnTo>
                  <a:lnTo>
                    <a:pt x="1083" y="1003"/>
                  </a:lnTo>
                  <a:lnTo>
                    <a:pt x="819" y="1215"/>
                  </a:lnTo>
                  <a:lnTo>
                    <a:pt x="608" y="1452"/>
                  </a:lnTo>
                  <a:lnTo>
                    <a:pt x="396" y="1690"/>
                  </a:lnTo>
                  <a:lnTo>
                    <a:pt x="212" y="1954"/>
                  </a:lnTo>
                  <a:lnTo>
                    <a:pt x="80" y="2218"/>
                  </a:lnTo>
                  <a:lnTo>
                    <a:pt x="0" y="2535"/>
                  </a:lnTo>
                  <a:lnTo>
                    <a:pt x="0" y="2667"/>
                  </a:lnTo>
                  <a:lnTo>
                    <a:pt x="0" y="2825"/>
                  </a:lnTo>
                  <a:lnTo>
                    <a:pt x="740" y="3591"/>
                  </a:lnTo>
                  <a:lnTo>
                    <a:pt x="898" y="3828"/>
                  </a:lnTo>
                  <a:lnTo>
                    <a:pt x="1056" y="4039"/>
                  </a:lnTo>
                  <a:lnTo>
                    <a:pt x="1241" y="4251"/>
                  </a:lnTo>
                  <a:lnTo>
                    <a:pt x="1452" y="4435"/>
                  </a:lnTo>
                  <a:lnTo>
                    <a:pt x="1664" y="4594"/>
                  </a:lnTo>
                  <a:lnTo>
                    <a:pt x="1901" y="4726"/>
                  </a:lnTo>
                  <a:lnTo>
                    <a:pt x="2165" y="4831"/>
                  </a:lnTo>
                  <a:lnTo>
                    <a:pt x="2429" y="4911"/>
                  </a:lnTo>
                  <a:lnTo>
                    <a:pt x="2693" y="4963"/>
                  </a:lnTo>
                  <a:lnTo>
                    <a:pt x="2957" y="5016"/>
                  </a:lnTo>
                  <a:lnTo>
                    <a:pt x="3221" y="5016"/>
                  </a:lnTo>
                  <a:lnTo>
                    <a:pt x="3512" y="4990"/>
                  </a:lnTo>
                  <a:lnTo>
                    <a:pt x="3776" y="4937"/>
                  </a:lnTo>
                  <a:lnTo>
                    <a:pt x="4040" y="4858"/>
                  </a:lnTo>
                  <a:lnTo>
                    <a:pt x="4277" y="4752"/>
                  </a:lnTo>
                  <a:lnTo>
                    <a:pt x="4515" y="4620"/>
                  </a:lnTo>
                  <a:lnTo>
                    <a:pt x="4726" y="4462"/>
                  </a:lnTo>
                  <a:lnTo>
                    <a:pt x="4911" y="4330"/>
                  </a:lnTo>
                  <a:lnTo>
                    <a:pt x="5069" y="4145"/>
                  </a:lnTo>
                  <a:lnTo>
                    <a:pt x="5201" y="3960"/>
                  </a:lnTo>
                  <a:lnTo>
                    <a:pt x="5307" y="3749"/>
                  </a:lnTo>
                  <a:lnTo>
                    <a:pt x="5386" y="3538"/>
                  </a:lnTo>
                  <a:lnTo>
                    <a:pt x="5439" y="3327"/>
                  </a:lnTo>
                  <a:lnTo>
                    <a:pt x="5465" y="3089"/>
                  </a:lnTo>
                  <a:lnTo>
                    <a:pt x="5412" y="2851"/>
                  </a:lnTo>
                  <a:lnTo>
                    <a:pt x="5333" y="2640"/>
                  </a:lnTo>
                  <a:lnTo>
                    <a:pt x="5201" y="2429"/>
                  </a:lnTo>
                  <a:lnTo>
                    <a:pt x="5043" y="2271"/>
                  </a:lnTo>
                  <a:lnTo>
                    <a:pt x="4858" y="2139"/>
                  </a:lnTo>
                  <a:lnTo>
                    <a:pt x="4647" y="2033"/>
                  </a:lnTo>
                  <a:lnTo>
                    <a:pt x="4436" y="2007"/>
                  </a:lnTo>
                  <a:lnTo>
                    <a:pt x="4330" y="2007"/>
                  </a:lnTo>
                  <a:lnTo>
                    <a:pt x="4198" y="2033"/>
                  </a:lnTo>
                  <a:lnTo>
                    <a:pt x="4383" y="1901"/>
                  </a:lnTo>
                  <a:lnTo>
                    <a:pt x="4515" y="1743"/>
                  </a:lnTo>
                  <a:lnTo>
                    <a:pt x="4594" y="1558"/>
                  </a:lnTo>
                  <a:lnTo>
                    <a:pt x="4647" y="1347"/>
                  </a:lnTo>
                  <a:lnTo>
                    <a:pt x="4673" y="1135"/>
                  </a:lnTo>
                  <a:lnTo>
                    <a:pt x="4620" y="924"/>
                  </a:lnTo>
                  <a:lnTo>
                    <a:pt x="4568" y="713"/>
                  </a:lnTo>
                  <a:lnTo>
                    <a:pt x="4436" y="528"/>
                  </a:lnTo>
                  <a:lnTo>
                    <a:pt x="4304" y="370"/>
                  </a:lnTo>
                  <a:lnTo>
                    <a:pt x="4119" y="238"/>
                  </a:lnTo>
                  <a:lnTo>
                    <a:pt x="3934" y="159"/>
                  </a:lnTo>
                  <a:lnTo>
                    <a:pt x="3749" y="80"/>
                  </a:lnTo>
                  <a:lnTo>
                    <a:pt x="3538" y="27"/>
                  </a:lnTo>
                  <a:lnTo>
                    <a:pt x="3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2455;p49">
              <a:extLst>
                <a:ext uri="{FF2B5EF4-FFF2-40B4-BE49-F238E27FC236}">
                  <a16:creationId xmlns:a16="http://schemas.microsoft.com/office/drawing/2014/main" id="{37A7A228-428E-DD4D-6CD7-096B129C7AC1}"/>
                </a:ext>
              </a:extLst>
            </p:cNvPr>
            <p:cNvSpPr/>
            <p:nvPr/>
          </p:nvSpPr>
          <p:spPr>
            <a:xfrm>
              <a:off x="5319862" y="1792496"/>
              <a:ext cx="81792" cy="78781"/>
            </a:xfrm>
            <a:custGeom>
              <a:avLst/>
              <a:gdLst/>
              <a:ahLst/>
              <a:cxnLst/>
              <a:rect l="l" t="t" r="r" b="b"/>
              <a:pathLst>
                <a:path w="2879" h="2773" extrusionOk="0">
                  <a:moveTo>
                    <a:pt x="27" y="0"/>
                  </a:moveTo>
                  <a:lnTo>
                    <a:pt x="1" y="27"/>
                  </a:lnTo>
                  <a:lnTo>
                    <a:pt x="27" y="53"/>
                  </a:lnTo>
                  <a:lnTo>
                    <a:pt x="27" y="80"/>
                  </a:lnTo>
                  <a:lnTo>
                    <a:pt x="291" y="159"/>
                  </a:lnTo>
                  <a:lnTo>
                    <a:pt x="502" y="238"/>
                  </a:lnTo>
                  <a:lnTo>
                    <a:pt x="951" y="476"/>
                  </a:lnTo>
                  <a:lnTo>
                    <a:pt x="1374" y="740"/>
                  </a:lnTo>
                  <a:lnTo>
                    <a:pt x="1743" y="1083"/>
                  </a:lnTo>
                  <a:lnTo>
                    <a:pt x="2086" y="1452"/>
                  </a:lnTo>
                  <a:lnTo>
                    <a:pt x="2377" y="1848"/>
                  </a:lnTo>
                  <a:lnTo>
                    <a:pt x="2614" y="2297"/>
                  </a:lnTo>
                  <a:lnTo>
                    <a:pt x="2720" y="2508"/>
                  </a:lnTo>
                  <a:lnTo>
                    <a:pt x="2799" y="2746"/>
                  </a:lnTo>
                  <a:lnTo>
                    <a:pt x="2799" y="2772"/>
                  </a:lnTo>
                  <a:lnTo>
                    <a:pt x="2852" y="2772"/>
                  </a:lnTo>
                  <a:lnTo>
                    <a:pt x="2878" y="2746"/>
                  </a:lnTo>
                  <a:lnTo>
                    <a:pt x="2773" y="2482"/>
                  </a:lnTo>
                  <a:lnTo>
                    <a:pt x="2694" y="2271"/>
                  </a:lnTo>
                  <a:lnTo>
                    <a:pt x="2562" y="2033"/>
                  </a:lnTo>
                  <a:lnTo>
                    <a:pt x="2430" y="1822"/>
                  </a:lnTo>
                  <a:lnTo>
                    <a:pt x="2139" y="1400"/>
                  </a:lnTo>
                  <a:lnTo>
                    <a:pt x="1796" y="1004"/>
                  </a:lnTo>
                  <a:lnTo>
                    <a:pt x="1426" y="687"/>
                  </a:lnTo>
                  <a:lnTo>
                    <a:pt x="1004" y="396"/>
                  </a:lnTo>
                  <a:lnTo>
                    <a:pt x="766" y="264"/>
                  </a:lnTo>
                  <a:lnTo>
                    <a:pt x="555" y="159"/>
                  </a:lnTo>
                  <a:lnTo>
                    <a:pt x="318" y="80"/>
                  </a:lnTo>
                  <a:lnTo>
                    <a:pt x="54"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079479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ppt_y</p:attrName>
                                        </p:attrNameLst>
                                      </p:cBhvr>
                                      <p:tavLst>
                                        <p:tav tm="0">
                                          <p:val>
                                            <p:strVal val="#ppt_y+#ppt_h*1.125000"/>
                                          </p:val>
                                        </p:tav>
                                        <p:tav tm="100000">
                                          <p:val>
                                            <p:strVal val="#ppt_y"/>
                                          </p:val>
                                        </p:tav>
                                      </p:tavLst>
                                    </p:anim>
                                    <p:animEffect transition="in" filter="wipe(up)">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9" name="Title 8">
            <a:extLst>
              <a:ext uri="{FF2B5EF4-FFF2-40B4-BE49-F238E27FC236}">
                <a16:creationId xmlns:a16="http://schemas.microsoft.com/office/drawing/2014/main" id="{81BA51BA-DBBC-0CC4-2208-07BA8DFCB1F3}"/>
              </a:ext>
            </a:extLst>
          </p:cNvPr>
          <p:cNvSpPr>
            <a:spLocks noGrp="1"/>
          </p:cNvSpPr>
          <p:nvPr>
            <p:ph type="title"/>
          </p:nvPr>
        </p:nvSpPr>
        <p:spPr>
          <a:xfrm>
            <a:off x="574857" y="349622"/>
            <a:ext cx="8095885" cy="548700"/>
          </a:xfrm>
        </p:spPr>
        <p:txBody>
          <a:bodyPr anchor="ctr"/>
          <a:lstStyle/>
          <a:p>
            <a:r>
              <a:rPr lang="vi-VN" sz="2400" dirty="0">
                <a:solidFill>
                  <a:srgbClr val="C00000"/>
                </a:solidFill>
                <a:latin typeface="Arial" panose="020B0604020202020204" pitchFamily="34" charset="0"/>
                <a:cs typeface="Arial" panose="020B0604020202020204" pitchFamily="34" charset="0"/>
              </a:rPr>
              <a:t>Gợi ý trả lời</a:t>
            </a:r>
          </a:p>
        </p:txBody>
      </p:sp>
      <p:sp>
        <p:nvSpPr>
          <p:cNvPr id="16" name="Rectangle 15">
            <a:extLst>
              <a:ext uri="{FF2B5EF4-FFF2-40B4-BE49-F238E27FC236}">
                <a16:creationId xmlns:a16="http://schemas.microsoft.com/office/drawing/2014/main" id="{E1454AB8-A488-F009-ED10-1CD72C70492F}"/>
              </a:ext>
            </a:extLst>
          </p:cNvPr>
          <p:cNvSpPr/>
          <p:nvPr/>
        </p:nvSpPr>
        <p:spPr>
          <a:xfrm>
            <a:off x="437402" y="1001486"/>
            <a:ext cx="8233340" cy="3454399"/>
          </a:xfrm>
          <a:prstGeom prst="rect">
            <a:avLst/>
          </a:prstGeom>
        </p:spPr>
        <p:style>
          <a:lnRef idx="1">
            <a:schemeClr val="accent3"/>
          </a:lnRef>
          <a:fillRef idx="2">
            <a:schemeClr val="accent3"/>
          </a:fillRef>
          <a:effectRef idx="1">
            <a:schemeClr val="accent3"/>
          </a:effectRef>
          <a:fontRef idx="minor">
            <a:schemeClr val="dk1"/>
          </a:fontRef>
        </p:style>
        <p:txBody>
          <a:bodyPr lIns="180000" rIns="180000" bIns="108000" rtlCol="0" anchor="ctr"/>
          <a:lstStyle/>
          <a:p>
            <a:pPr algn="just">
              <a:lnSpc>
                <a:spcPct val="150000"/>
              </a:lnSpc>
            </a:pPr>
            <a:endParaRPr lang="vi-VN" sz="1600" dirty="0">
              <a:solidFill>
                <a:schemeClr val="bg1">
                  <a:lumMod val="90000"/>
                  <a:lumOff val="10000"/>
                </a:schemeClr>
              </a:solidFill>
            </a:endParaRPr>
          </a:p>
        </p:txBody>
      </p:sp>
      <p:grpSp>
        <p:nvGrpSpPr>
          <p:cNvPr id="13" name="Group 12">
            <a:extLst>
              <a:ext uri="{FF2B5EF4-FFF2-40B4-BE49-F238E27FC236}">
                <a16:creationId xmlns:a16="http://schemas.microsoft.com/office/drawing/2014/main" id="{4476621D-CB6E-76FC-B02E-ADD2117C6425}"/>
              </a:ext>
            </a:extLst>
          </p:cNvPr>
          <p:cNvGrpSpPr/>
          <p:nvPr/>
        </p:nvGrpSpPr>
        <p:grpSpPr>
          <a:xfrm>
            <a:off x="615269" y="2149642"/>
            <a:ext cx="7913462" cy="2262671"/>
            <a:chOff x="615269" y="2106070"/>
            <a:chExt cx="7913462" cy="2262671"/>
          </a:xfrm>
        </p:grpSpPr>
        <p:pic>
          <p:nvPicPr>
            <p:cNvPr id="2050" name="Picture 2" descr="Mặt trận tổ quốc Việt Nam Tỉnh Thừa Thiên Huế">
              <a:extLst>
                <a:ext uri="{FF2B5EF4-FFF2-40B4-BE49-F238E27FC236}">
                  <a16:creationId xmlns:a16="http://schemas.microsoft.com/office/drawing/2014/main" id="{D0CB555B-7FD9-4AEE-9ADA-71B035CA3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675" y="2106070"/>
              <a:ext cx="3462056" cy="22519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A2E40D-9238-ACAF-1E08-2123963C34F3}"/>
                </a:ext>
              </a:extLst>
            </p:cNvPr>
            <p:cNvSpPr txBox="1"/>
            <p:nvPr/>
          </p:nvSpPr>
          <p:spPr>
            <a:xfrm>
              <a:off x="615269" y="2106070"/>
              <a:ext cx="4383951" cy="2262671"/>
            </a:xfrm>
            <a:prstGeom prst="rect">
              <a:avLst/>
            </a:prstGeom>
            <a:solidFill>
              <a:srgbClr val="EEEEF6"/>
            </a:solidFill>
          </p:spPr>
          <p:txBody>
            <a:bodyPr wrap="square" anchor="ctr">
              <a:spAutoFit/>
            </a:bodyPr>
            <a:lstStyle/>
            <a:p>
              <a:pPr algn="just">
                <a:lnSpc>
                  <a:spcPct val="150000"/>
                </a:lnSpc>
              </a:pPr>
              <a:r>
                <a:rPr lang="vi-VN" sz="1600" dirty="0">
                  <a:solidFill>
                    <a:schemeClr val="bg1">
                      <a:lumMod val="90000"/>
                      <a:lumOff val="10000"/>
                    </a:schemeClr>
                  </a:solidFill>
                </a:rPr>
                <a:t> “d) Thông tin sai sự thật gây hoang mang trong Nhân dân, gây thiệt hại cho hoạt động kinh tế - xã hội, gây khó khăn cho hoạt động của cơ quan nhà nước hoặc người thi hành công vụ, xâm phạm quyền và lợi ích hợp pháp của cơ quan, tổ chức, cá nhân khác”. </a:t>
              </a:r>
            </a:p>
          </p:txBody>
        </p:sp>
      </p:grpSp>
      <p:sp>
        <p:nvSpPr>
          <p:cNvPr id="6" name="TextBox 5">
            <a:extLst>
              <a:ext uri="{FF2B5EF4-FFF2-40B4-BE49-F238E27FC236}">
                <a16:creationId xmlns:a16="http://schemas.microsoft.com/office/drawing/2014/main" id="{AA6011B1-46F2-E4F5-B8AD-26339A5646CE}"/>
              </a:ext>
            </a:extLst>
          </p:cNvPr>
          <p:cNvSpPr txBox="1"/>
          <p:nvPr/>
        </p:nvSpPr>
        <p:spPr>
          <a:xfrm>
            <a:off x="574857" y="1130872"/>
            <a:ext cx="7953874" cy="872034"/>
          </a:xfrm>
          <a:prstGeom prst="rect">
            <a:avLst/>
          </a:prstGeom>
          <a:noFill/>
        </p:spPr>
        <p:txBody>
          <a:bodyPr wrap="square">
            <a:spAutoFit/>
          </a:bodyPr>
          <a:lstStyle/>
          <a:p>
            <a:pPr algn="just">
              <a:lnSpc>
                <a:spcPct val="150000"/>
              </a:lnSpc>
            </a:pP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Đăng thông tin sai sự thật là một hành vi bị nghiêm cấm theo quy định ở điểm d mục 1 Điều 8 Luật An ninh mạng số 24/2018/QH14: </a:t>
            </a:r>
            <a:endParaRPr lang="vi-VN" sz="1800" dirty="0">
              <a:effectLst/>
              <a:latin typeface="Arial" panose="020B0604020202020204" pitchFamily="34" charset="0"/>
              <a:ea typeface="SimSun" panose="02010600030101010101" pitchFamily="2" charset="-122"/>
              <a:cs typeface="Arial" panose="020B0604020202020204" pitchFamily="34" charset="0"/>
            </a:endParaRPr>
          </a:p>
        </p:txBody>
      </p:sp>
      <p:cxnSp>
        <p:nvCxnSpPr>
          <p:cNvPr id="8" name="Straight Connector 7">
            <a:extLst>
              <a:ext uri="{FF2B5EF4-FFF2-40B4-BE49-F238E27FC236}">
                <a16:creationId xmlns:a16="http://schemas.microsoft.com/office/drawing/2014/main" id="{CF04ADD8-9DC0-599F-3BF5-FF4252587F95}"/>
              </a:ext>
            </a:extLst>
          </p:cNvPr>
          <p:cNvCxnSpPr>
            <a:cxnSpLocks/>
          </p:cNvCxnSpPr>
          <p:nvPr/>
        </p:nvCxnSpPr>
        <p:spPr>
          <a:xfrm flipV="1">
            <a:off x="437402" y="2067135"/>
            <a:ext cx="8269196" cy="23566"/>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227113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grpSp>
        <p:nvGrpSpPr>
          <p:cNvPr id="769" name="Google Shape;769;p28"/>
          <p:cNvGrpSpPr/>
          <p:nvPr/>
        </p:nvGrpSpPr>
        <p:grpSpPr>
          <a:xfrm>
            <a:off x="5058725" y="1044000"/>
            <a:ext cx="3332132" cy="1022013"/>
            <a:chOff x="5058725" y="1044000"/>
            <a:chExt cx="3332132" cy="1022013"/>
          </a:xfrm>
        </p:grpSpPr>
        <p:grpSp>
          <p:nvGrpSpPr>
            <p:cNvPr id="770" name="Google Shape;770;p28"/>
            <p:cNvGrpSpPr/>
            <p:nvPr/>
          </p:nvGrpSpPr>
          <p:grpSpPr>
            <a:xfrm>
              <a:off x="5058725" y="1180400"/>
              <a:ext cx="1124813" cy="885613"/>
              <a:chOff x="5284625" y="-234825"/>
              <a:chExt cx="1124813" cy="885613"/>
            </a:xfrm>
          </p:grpSpPr>
          <p:sp>
            <p:nvSpPr>
              <p:cNvPr id="771" name="Google Shape;771;p28"/>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8"/>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8"/>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8"/>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8"/>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8"/>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8"/>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8"/>
            <p:cNvGrpSpPr/>
            <p:nvPr/>
          </p:nvGrpSpPr>
          <p:grpSpPr>
            <a:xfrm>
              <a:off x="6857225" y="1044000"/>
              <a:ext cx="569636" cy="387603"/>
              <a:chOff x="6884625" y="563500"/>
              <a:chExt cx="569636" cy="387603"/>
            </a:xfrm>
          </p:grpSpPr>
          <p:sp>
            <p:nvSpPr>
              <p:cNvPr id="795" name="Google Shape;795;p28"/>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8"/>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28"/>
            <p:cNvGrpSpPr/>
            <p:nvPr/>
          </p:nvGrpSpPr>
          <p:grpSpPr>
            <a:xfrm>
              <a:off x="8040325" y="1264138"/>
              <a:ext cx="350532" cy="337682"/>
              <a:chOff x="6625800" y="1711525"/>
              <a:chExt cx="350532" cy="337682"/>
            </a:xfrm>
          </p:grpSpPr>
          <p:sp>
            <p:nvSpPr>
              <p:cNvPr id="807" name="Google Shape;807;p28"/>
              <p:cNvSpPr/>
              <p:nvPr/>
            </p:nvSpPr>
            <p:spPr>
              <a:xfrm>
                <a:off x="6625800" y="1711525"/>
                <a:ext cx="350532" cy="337682"/>
              </a:xfrm>
              <a:custGeom>
                <a:avLst/>
                <a:gdLst/>
                <a:ahLst/>
                <a:cxnLst/>
                <a:rect l="l" t="t" r="r" b="b"/>
                <a:pathLst>
                  <a:path w="6520" h="6281" extrusionOk="0">
                    <a:moveTo>
                      <a:pt x="3618" y="60"/>
                    </a:moveTo>
                    <a:lnTo>
                      <a:pt x="3845" y="96"/>
                    </a:lnTo>
                    <a:lnTo>
                      <a:pt x="4048" y="131"/>
                    </a:lnTo>
                    <a:lnTo>
                      <a:pt x="4262" y="179"/>
                    </a:lnTo>
                    <a:lnTo>
                      <a:pt x="4465" y="251"/>
                    </a:lnTo>
                    <a:lnTo>
                      <a:pt x="4656" y="334"/>
                    </a:lnTo>
                    <a:lnTo>
                      <a:pt x="4848" y="430"/>
                    </a:lnTo>
                    <a:lnTo>
                      <a:pt x="5039" y="537"/>
                    </a:lnTo>
                    <a:lnTo>
                      <a:pt x="5206" y="657"/>
                    </a:lnTo>
                    <a:lnTo>
                      <a:pt x="5373" y="788"/>
                    </a:lnTo>
                    <a:lnTo>
                      <a:pt x="5540" y="931"/>
                    </a:lnTo>
                    <a:lnTo>
                      <a:pt x="5683" y="1087"/>
                    </a:lnTo>
                    <a:lnTo>
                      <a:pt x="5815" y="1254"/>
                    </a:lnTo>
                    <a:lnTo>
                      <a:pt x="5934" y="1421"/>
                    </a:lnTo>
                    <a:lnTo>
                      <a:pt x="6053" y="1612"/>
                    </a:lnTo>
                    <a:lnTo>
                      <a:pt x="6149" y="1791"/>
                    </a:lnTo>
                    <a:lnTo>
                      <a:pt x="6233" y="1982"/>
                    </a:lnTo>
                    <a:lnTo>
                      <a:pt x="6304" y="2185"/>
                    </a:lnTo>
                    <a:lnTo>
                      <a:pt x="6364" y="2400"/>
                    </a:lnTo>
                    <a:lnTo>
                      <a:pt x="6412" y="2615"/>
                    </a:lnTo>
                    <a:lnTo>
                      <a:pt x="6447" y="2830"/>
                    </a:lnTo>
                    <a:lnTo>
                      <a:pt x="6459" y="3057"/>
                    </a:lnTo>
                    <a:lnTo>
                      <a:pt x="6459" y="3271"/>
                    </a:lnTo>
                    <a:lnTo>
                      <a:pt x="6435" y="3486"/>
                    </a:lnTo>
                    <a:lnTo>
                      <a:pt x="6400" y="3713"/>
                    </a:lnTo>
                    <a:lnTo>
                      <a:pt x="6352" y="3928"/>
                    </a:lnTo>
                    <a:lnTo>
                      <a:pt x="6292" y="4131"/>
                    </a:lnTo>
                    <a:lnTo>
                      <a:pt x="6221" y="4322"/>
                    </a:lnTo>
                    <a:lnTo>
                      <a:pt x="6125" y="4525"/>
                    </a:lnTo>
                    <a:lnTo>
                      <a:pt x="6030" y="4704"/>
                    </a:lnTo>
                    <a:lnTo>
                      <a:pt x="5910" y="4883"/>
                    </a:lnTo>
                    <a:lnTo>
                      <a:pt x="5791" y="5050"/>
                    </a:lnTo>
                    <a:lnTo>
                      <a:pt x="5647" y="5218"/>
                    </a:lnTo>
                    <a:lnTo>
                      <a:pt x="5504" y="5373"/>
                    </a:lnTo>
                    <a:lnTo>
                      <a:pt x="5337" y="5516"/>
                    </a:lnTo>
                    <a:lnTo>
                      <a:pt x="5170" y="5636"/>
                    </a:lnTo>
                    <a:lnTo>
                      <a:pt x="4991" y="5755"/>
                    </a:lnTo>
                    <a:lnTo>
                      <a:pt x="4812" y="5862"/>
                    </a:lnTo>
                    <a:lnTo>
                      <a:pt x="4621" y="5958"/>
                    </a:lnTo>
                    <a:lnTo>
                      <a:pt x="4418" y="6041"/>
                    </a:lnTo>
                    <a:lnTo>
                      <a:pt x="4215" y="6101"/>
                    </a:lnTo>
                    <a:lnTo>
                      <a:pt x="4012" y="6149"/>
                    </a:lnTo>
                    <a:lnTo>
                      <a:pt x="3761" y="6197"/>
                    </a:lnTo>
                    <a:lnTo>
                      <a:pt x="3498" y="6209"/>
                    </a:lnTo>
                    <a:lnTo>
                      <a:pt x="3248" y="6209"/>
                    </a:lnTo>
                    <a:lnTo>
                      <a:pt x="2985" y="6197"/>
                    </a:lnTo>
                    <a:lnTo>
                      <a:pt x="2734" y="6149"/>
                    </a:lnTo>
                    <a:lnTo>
                      <a:pt x="2495" y="6089"/>
                    </a:lnTo>
                    <a:lnTo>
                      <a:pt x="2245" y="6006"/>
                    </a:lnTo>
                    <a:lnTo>
                      <a:pt x="2018" y="5898"/>
                    </a:lnTo>
                    <a:lnTo>
                      <a:pt x="1791" y="5779"/>
                    </a:lnTo>
                    <a:lnTo>
                      <a:pt x="1576" y="5636"/>
                    </a:lnTo>
                    <a:lnTo>
                      <a:pt x="1540" y="5636"/>
                    </a:lnTo>
                    <a:lnTo>
                      <a:pt x="1469" y="5707"/>
                    </a:lnTo>
                    <a:lnTo>
                      <a:pt x="1385" y="5767"/>
                    </a:lnTo>
                    <a:lnTo>
                      <a:pt x="1301" y="5815"/>
                    </a:lnTo>
                    <a:lnTo>
                      <a:pt x="1206" y="5862"/>
                    </a:lnTo>
                    <a:lnTo>
                      <a:pt x="1015" y="5934"/>
                    </a:lnTo>
                    <a:lnTo>
                      <a:pt x="824" y="5970"/>
                    </a:lnTo>
                    <a:lnTo>
                      <a:pt x="633" y="5982"/>
                    </a:lnTo>
                    <a:lnTo>
                      <a:pt x="430" y="5970"/>
                    </a:lnTo>
                    <a:lnTo>
                      <a:pt x="334" y="5958"/>
                    </a:lnTo>
                    <a:lnTo>
                      <a:pt x="239" y="5934"/>
                    </a:lnTo>
                    <a:lnTo>
                      <a:pt x="143" y="5898"/>
                    </a:lnTo>
                    <a:lnTo>
                      <a:pt x="120" y="5890"/>
                    </a:lnTo>
                    <a:lnTo>
                      <a:pt x="120" y="5890"/>
                    </a:lnTo>
                    <a:lnTo>
                      <a:pt x="191" y="5862"/>
                    </a:lnTo>
                    <a:lnTo>
                      <a:pt x="334" y="5779"/>
                    </a:lnTo>
                    <a:lnTo>
                      <a:pt x="466" y="5683"/>
                    </a:lnTo>
                    <a:lnTo>
                      <a:pt x="585" y="5576"/>
                    </a:lnTo>
                    <a:lnTo>
                      <a:pt x="693" y="5456"/>
                    </a:lnTo>
                    <a:lnTo>
                      <a:pt x="788" y="5313"/>
                    </a:lnTo>
                    <a:lnTo>
                      <a:pt x="860" y="5170"/>
                    </a:lnTo>
                    <a:lnTo>
                      <a:pt x="917" y="5022"/>
                    </a:lnTo>
                    <a:lnTo>
                      <a:pt x="931" y="5015"/>
                    </a:lnTo>
                    <a:lnTo>
                      <a:pt x="919" y="4991"/>
                    </a:lnTo>
                    <a:lnTo>
                      <a:pt x="776" y="4776"/>
                    </a:lnTo>
                    <a:lnTo>
                      <a:pt x="645" y="4537"/>
                    </a:lnTo>
                    <a:lnTo>
                      <a:pt x="525" y="4310"/>
                    </a:lnTo>
                    <a:lnTo>
                      <a:pt x="442" y="4059"/>
                    </a:lnTo>
                    <a:lnTo>
                      <a:pt x="370" y="3809"/>
                    </a:lnTo>
                    <a:lnTo>
                      <a:pt x="322" y="3546"/>
                    </a:lnTo>
                    <a:lnTo>
                      <a:pt x="299" y="3283"/>
                    </a:lnTo>
                    <a:lnTo>
                      <a:pt x="299" y="3021"/>
                    </a:lnTo>
                    <a:lnTo>
                      <a:pt x="310" y="2806"/>
                    </a:lnTo>
                    <a:lnTo>
                      <a:pt x="346" y="2591"/>
                    </a:lnTo>
                    <a:lnTo>
                      <a:pt x="394" y="2376"/>
                    </a:lnTo>
                    <a:lnTo>
                      <a:pt x="454" y="2173"/>
                    </a:lnTo>
                    <a:lnTo>
                      <a:pt x="525" y="1970"/>
                    </a:lnTo>
                    <a:lnTo>
                      <a:pt x="621" y="1767"/>
                    </a:lnTo>
                    <a:lnTo>
                      <a:pt x="716" y="1576"/>
                    </a:lnTo>
                    <a:lnTo>
                      <a:pt x="836" y="1397"/>
                    </a:lnTo>
                    <a:lnTo>
                      <a:pt x="955" y="1230"/>
                    </a:lnTo>
                    <a:lnTo>
                      <a:pt x="1098" y="1063"/>
                    </a:lnTo>
                    <a:lnTo>
                      <a:pt x="1242" y="919"/>
                    </a:lnTo>
                    <a:lnTo>
                      <a:pt x="1397" y="776"/>
                    </a:lnTo>
                    <a:lnTo>
                      <a:pt x="1564" y="645"/>
                    </a:lnTo>
                    <a:lnTo>
                      <a:pt x="1743" y="525"/>
                    </a:lnTo>
                    <a:lnTo>
                      <a:pt x="1922" y="418"/>
                    </a:lnTo>
                    <a:lnTo>
                      <a:pt x="2113" y="322"/>
                    </a:lnTo>
                    <a:lnTo>
                      <a:pt x="2316" y="239"/>
                    </a:lnTo>
                    <a:lnTo>
                      <a:pt x="2519" y="179"/>
                    </a:lnTo>
                    <a:lnTo>
                      <a:pt x="2734" y="119"/>
                    </a:lnTo>
                    <a:lnTo>
                      <a:pt x="2961" y="84"/>
                    </a:lnTo>
                    <a:lnTo>
                      <a:pt x="3176" y="60"/>
                    </a:lnTo>
                    <a:close/>
                    <a:moveTo>
                      <a:pt x="3152" y="0"/>
                    </a:moveTo>
                    <a:lnTo>
                      <a:pt x="2925" y="24"/>
                    </a:lnTo>
                    <a:lnTo>
                      <a:pt x="2710" y="72"/>
                    </a:lnTo>
                    <a:lnTo>
                      <a:pt x="2483" y="119"/>
                    </a:lnTo>
                    <a:lnTo>
                      <a:pt x="2281" y="191"/>
                    </a:lnTo>
                    <a:lnTo>
                      <a:pt x="2078" y="275"/>
                    </a:lnTo>
                    <a:lnTo>
                      <a:pt x="1887" y="370"/>
                    </a:lnTo>
                    <a:lnTo>
                      <a:pt x="1707" y="478"/>
                    </a:lnTo>
                    <a:lnTo>
                      <a:pt x="1528" y="597"/>
                    </a:lnTo>
                    <a:lnTo>
                      <a:pt x="1349" y="728"/>
                    </a:lnTo>
                    <a:lnTo>
                      <a:pt x="1194" y="884"/>
                    </a:lnTo>
                    <a:lnTo>
                      <a:pt x="1039" y="1039"/>
                    </a:lnTo>
                    <a:lnTo>
                      <a:pt x="907" y="1206"/>
                    </a:lnTo>
                    <a:lnTo>
                      <a:pt x="776" y="1373"/>
                    </a:lnTo>
                    <a:lnTo>
                      <a:pt x="657" y="1564"/>
                    </a:lnTo>
                    <a:lnTo>
                      <a:pt x="561" y="1755"/>
                    </a:lnTo>
                    <a:lnTo>
                      <a:pt x="466" y="1946"/>
                    </a:lnTo>
                    <a:lnTo>
                      <a:pt x="394" y="2161"/>
                    </a:lnTo>
                    <a:lnTo>
                      <a:pt x="334" y="2364"/>
                    </a:lnTo>
                    <a:lnTo>
                      <a:pt x="287" y="2579"/>
                    </a:lnTo>
                    <a:lnTo>
                      <a:pt x="251" y="2830"/>
                    </a:lnTo>
                    <a:lnTo>
                      <a:pt x="239" y="3092"/>
                    </a:lnTo>
                    <a:lnTo>
                      <a:pt x="251" y="3343"/>
                    </a:lnTo>
                    <a:lnTo>
                      <a:pt x="275" y="3606"/>
                    </a:lnTo>
                    <a:lnTo>
                      <a:pt x="322" y="3857"/>
                    </a:lnTo>
                    <a:lnTo>
                      <a:pt x="394" y="4107"/>
                    </a:lnTo>
                    <a:lnTo>
                      <a:pt x="478" y="4346"/>
                    </a:lnTo>
                    <a:lnTo>
                      <a:pt x="597" y="4585"/>
                    </a:lnTo>
                    <a:lnTo>
                      <a:pt x="716" y="4812"/>
                    </a:lnTo>
                    <a:lnTo>
                      <a:pt x="865" y="5018"/>
                    </a:lnTo>
                    <a:lnTo>
                      <a:pt x="812" y="5146"/>
                    </a:lnTo>
                    <a:lnTo>
                      <a:pt x="740" y="5289"/>
                    </a:lnTo>
                    <a:lnTo>
                      <a:pt x="645" y="5409"/>
                    </a:lnTo>
                    <a:lnTo>
                      <a:pt x="549" y="5528"/>
                    </a:lnTo>
                    <a:lnTo>
                      <a:pt x="430" y="5636"/>
                    </a:lnTo>
                    <a:lnTo>
                      <a:pt x="310" y="5731"/>
                    </a:lnTo>
                    <a:lnTo>
                      <a:pt x="167" y="5803"/>
                    </a:lnTo>
                    <a:lnTo>
                      <a:pt x="24" y="5862"/>
                    </a:lnTo>
                    <a:lnTo>
                      <a:pt x="0" y="5874"/>
                    </a:lnTo>
                    <a:lnTo>
                      <a:pt x="0" y="5886"/>
                    </a:lnTo>
                    <a:lnTo>
                      <a:pt x="0" y="5898"/>
                    </a:lnTo>
                    <a:lnTo>
                      <a:pt x="12" y="5910"/>
                    </a:lnTo>
                    <a:lnTo>
                      <a:pt x="108" y="5958"/>
                    </a:lnTo>
                    <a:lnTo>
                      <a:pt x="215" y="5994"/>
                    </a:lnTo>
                    <a:lnTo>
                      <a:pt x="310" y="6018"/>
                    </a:lnTo>
                    <a:lnTo>
                      <a:pt x="418" y="6030"/>
                    </a:lnTo>
                    <a:lnTo>
                      <a:pt x="525" y="6041"/>
                    </a:lnTo>
                    <a:lnTo>
                      <a:pt x="728" y="6041"/>
                    </a:lnTo>
                    <a:lnTo>
                      <a:pt x="836" y="6030"/>
                    </a:lnTo>
                    <a:lnTo>
                      <a:pt x="931" y="6006"/>
                    </a:lnTo>
                    <a:lnTo>
                      <a:pt x="1039" y="5982"/>
                    </a:lnTo>
                    <a:lnTo>
                      <a:pt x="1134" y="5946"/>
                    </a:lnTo>
                    <a:lnTo>
                      <a:pt x="1230" y="5910"/>
                    </a:lnTo>
                    <a:lnTo>
                      <a:pt x="1325" y="5862"/>
                    </a:lnTo>
                    <a:lnTo>
                      <a:pt x="1421" y="5815"/>
                    </a:lnTo>
                    <a:lnTo>
                      <a:pt x="1504" y="5755"/>
                    </a:lnTo>
                    <a:lnTo>
                      <a:pt x="1572" y="5697"/>
                    </a:lnTo>
                    <a:lnTo>
                      <a:pt x="1572" y="5697"/>
                    </a:lnTo>
                    <a:lnTo>
                      <a:pt x="1779" y="5838"/>
                    </a:lnTo>
                    <a:lnTo>
                      <a:pt x="2018" y="5958"/>
                    </a:lnTo>
                    <a:lnTo>
                      <a:pt x="2257" y="6065"/>
                    </a:lnTo>
                    <a:lnTo>
                      <a:pt x="2519" y="6149"/>
                    </a:lnTo>
                    <a:lnTo>
                      <a:pt x="2770" y="6221"/>
                    </a:lnTo>
                    <a:lnTo>
                      <a:pt x="3045" y="6256"/>
                    </a:lnTo>
                    <a:lnTo>
                      <a:pt x="3307" y="6280"/>
                    </a:lnTo>
                    <a:lnTo>
                      <a:pt x="3582" y="6268"/>
                    </a:lnTo>
                    <a:lnTo>
                      <a:pt x="3797" y="6244"/>
                    </a:lnTo>
                    <a:lnTo>
                      <a:pt x="4012" y="6209"/>
                    </a:lnTo>
                    <a:lnTo>
                      <a:pt x="4227" y="6161"/>
                    </a:lnTo>
                    <a:lnTo>
                      <a:pt x="4442" y="6089"/>
                    </a:lnTo>
                    <a:lnTo>
                      <a:pt x="4645" y="6006"/>
                    </a:lnTo>
                    <a:lnTo>
                      <a:pt x="4848" y="5910"/>
                    </a:lnTo>
                    <a:lnTo>
                      <a:pt x="5039" y="5803"/>
                    </a:lnTo>
                    <a:lnTo>
                      <a:pt x="5218" y="5683"/>
                    </a:lnTo>
                    <a:lnTo>
                      <a:pt x="5385" y="5552"/>
                    </a:lnTo>
                    <a:lnTo>
                      <a:pt x="5552" y="5409"/>
                    </a:lnTo>
                    <a:lnTo>
                      <a:pt x="5695" y="5253"/>
                    </a:lnTo>
                    <a:lnTo>
                      <a:pt x="5839" y="5086"/>
                    </a:lnTo>
                    <a:lnTo>
                      <a:pt x="5970" y="4919"/>
                    </a:lnTo>
                    <a:lnTo>
                      <a:pt x="6077" y="4740"/>
                    </a:lnTo>
                    <a:lnTo>
                      <a:pt x="6185" y="4549"/>
                    </a:lnTo>
                    <a:lnTo>
                      <a:pt x="6268" y="4346"/>
                    </a:lnTo>
                    <a:lnTo>
                      <a:pt x="6352" y="4143"/>
                    </a:lnTo>
                    <a:lnTo>
                      <a:pt x="6412" y="3928"/>
                    </a:lnTo>
                    <a:lnTo>
                      <a:pt x="6471" y="3701"/>
                    </a:lnTo>
                    <a:lnTo>
                      <a:pt x="6495" y="3486"/>
                    </a:lnTo>
                    <a:lnTo>
                      <a:pt x="6519" y="3260"/>
                    </a:lnTo>
                    <a:lnTo>
                      <a:pt x="6519" y="3033"/>
                    </a:lnTo>
                    <a:lnTo>
                      <a:pt x="6495" y="2806"/>
                    </a:lnTo>
                    <a:lnTo>
                      <a:pt x="6471" y="2591"/>
                    </a:lnTo>
                    <a:lnTo>
                      <a:pt x="6424" y="2376"/>
                    </a:lnTo>
                    <a:lnTo>
                      <a:pt x="6364" y="2161"/>
                    </a:lnTo>
                    <a:lnTo>
                      <a:pt x="6292" y="1958"/>
                    </a:lnTo>
                    <a:lnTo>
                      <a:pt x="6197" y="1755"/>
                    </a:lnTo>
                    <a:lnTo>
                      <a:pt x="6101" y="1564"/>
                    </a:lnTo>
                    <a:lnTo>
                      <a:pt x="5982" y="1385"/>
                    </a:lnTo>
                    <a:lnTo>
                      <a:pt x="5850" y="1206"/>
                    </a:lnTo>
                    <a:lnTo>
                      <a:pt x="5719" y="1039"/>
                    </a:lnTo>
                    <a:lnTo>
                      <a:pt x="5564" y="884"/>
                    </a:lnTo>
                    <a:lnTo>
                      <a:pt x="5409" y="740"/>
                    </a:lnTo>
                    <a:lnTo>
                      <a:pt x="5242" y="609"/>
                    </a:lnTo>
                    <a:lnTo>
                      <a:pt x="5062" y="478"/>
                    </a:lnTo>
                    <a:lnTo>
                      <a:pt x="4871" y="370"/>
                    </a:lnTo>
                    <a:lnTo>
                      <a:pt x="4680" y="275"/>
                    </a:lnTo>
                    <a:lnTo>
                      <a:pt x="4477" y="191"/>
                    </a:lnTo>
                    <a:lnTo>
                      <a:pt x="4274" y="131"/>
                    </a:lnTo>
                    <a:lnTo>
                      <a:pt x="4060" y="72"/>
                    </a:lnTo>
                    <a:lnTo>
                      <a:pt x="3833" y="24"/>
                    </a:lnTo>
                    <a:lnTo>
                      <a:pt x="36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6733592" y="1861680"/>
                <a:ext cx="36666" cy="36666"/>
              </a:xfrm>
              <a:custGeom>
                <a:avLst/>
                <a:gdLst/>
                <a:ahLst/>
                <a:cxnLst/>
                <a:rect l="l" t="t" r="r" b="b"/>
                <a:pathLst>
                  <a:path w="682" h="682" extrusionOk="0">
                    <a:moveTo>
                      <a:pt x="335" y="1"/>
                    </a:moveTo>
                    <a:lnTo>
                      <a:pt x="276" y="13"/>
                    </a:lnTo>
                    <a:lnTo>
                      <a:pt x="204" y="25"/>
                    </a:lnTo>
                    <a:lnTo>
                      <a:pt x="144" y="61"/>
                    </a:lnTo>
                    <a:lnTo>
                      <a:pt x="96" y="96"/>
                    </a:lnTo>
                    <a:lnTo>
                      <a:pt x="61" y="156"/>
                    </a:lnTo>
                    <a:lnTo>
                      <a:pt x="25" y="204"/>
                    </a:lnTo>
                    <a:lnTo>
                      <a:pt x="1" y="276"/>
                    </a:lnTo>
                    <a:lnTo>
                      <a:pt x="1" y="347"/>
                    </a:lnTo>
                    <a:lnTo>
                      <a:pt x="1" y="407"/>
                    </a:lnTo>
                    <a:lnTo>
                      <a:pt x="25" y="478"/>
                    </a:lnTo>
                    <a:lnTo>
                      <a:pt x="61" y="538"/>
                    </a:lnTo>
                    <a:lnTo>
                      <a:pt x="96" y="586"/>
                    </a:lnTo>
                    <a:lnTo>
                      <a:pt x="144" y="622"/>
                    </a:lnTo>
                    <a:lnTo>
                      <a:pt x="204" y="658"/>
                    </a:lnTo>
                    <a:lnTo>
                      <a:pt x="276" y="681"/>
                    </a:lnTo>
                    <a:lnTo>
                      <a:pt x="407" y="681"/>
                    </a:lnTo>
                    <a:lnTo>
                      <a:pt x="478" y="658"/>
                    </a:lnTo>
                    <a:lnTo>
                      <a:pt x="526" y="622"/>
                    </a:lnTo>
                    <a:lnTo>
                      <a:pt x="586" y="586"/>
                    </a:lnTo>
                    <a:lnTo>
                      <a:pt x="622" y="538"/>
                    </a:lnTo>
                    <a:lnTo>
                      <a:pt x="658" y="478"/>
                    </a:lnTo>
                    <a:lnTo>
                      <a:pt x="670" y="407"/>
                    </a:lnTo>
                    <a:lnTo>
                      <a:pt x="681" y="347"/>
                    </a:lnTo>
                    <a:lnTo>
                      <a:pt x="670" y="276"/>
                    </a:lnTo>
                    <a:lnTo>
                      <a:pt x="658" y="204"/>
                    </a:lnTo>
                    <a:lnTo>
                      <a:pt x="622" y="156"/>
                    </a:lnTo>
                    <a:lnTo>
                      <a:pt x="586" y="96"/>
                    </a:lnTo>
                    <a:lnTo>
                      <a:pt x="526" y="61"/>
                    </a:lnTo>
                    <a:lnTo>
                      <a:pt x="478"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6793321" y="1861680"/>
                <a:ext cx="36612" cy="36666"/>
              </a:xfrm>
              <a:custGeom>
                <a:avLst/>
                <a:gdLst/>
                <a:ahLst/>
                <a:cxnLst/>
                <a:rect l="l" t="t" r="r" b="b"/>
                <a:pathLst>
                  <a:path w="681" h="682" extrusionOk="0">
                    <a:moveTo>
                      <a:pt x="335" y="1"/>
                    </a:moveTo>
                    <a:lnTo>
                      <a:pt x="275" y="13"/>
                    </a:lnTo>
                    <a:lnTo>
                      <a:pt x="203" y="25"/>
                    </a:lnTo>
                    <a:lnTo>
                      <a:pt x="144" y="61"/>
                    </a:lnTo>
                    <a:lnTo>
                      <a:pt x="96" y="96"/>
                    </a:lnTo>
                    <a:lnTo>
                      <a:pt x="60" y="156"/>
                    </a:lnTo>
                    <a:lnTo>
                      <a:pt x="24" y="204"/>
                    </a:lnTo>
                    <a:lnTo>
                      <a:pt x="0" y="276"/>
                    </a:lnTo>
                    <a:lnTo>
                      <a:pt x="0" y="347"/>
                    </a:lnTo>
                    <a:lnTo>
                      <a:pt x="0" y="407"/>
                    </a:lnTo>
                    <a:lnTo>
                      <a:pt x="24" y="478"/>
                    </a:lnTo>
                    <a:lnTo>
                      <a:pt x="60" y="538"/>
                    </a:lnTo>
                    <a:lnTo>
                      <a:pt x="96" y="586"/>
                    </a:lnTo>
                    <a:lnTo>
                      <a:pt x="144" y="622"/>
                    </a:lnTo>
                    <a:lnTo>
                      <a:pt x="203" y="658"/>
                    </a:lnTo>
                    <a:lnTo>
                      <a:pt x="275" y="681"/>
                    </a:lnTo>
                    <a:lnTo>
                      <a:pt x="406" y="681"/>
                    </a:lnTo>
                    <a:lnTo>
                      <a:pt x="478" y="658"/>
                    </a:lnTo>
                    <a:lnTo>
                      <a:pt x="526" y="622"/>
                    </a:lnTo>
                    <a:lnTo>
                      <a:pt x="585" y="586"/>
                    </a:lnTo>
                    <a:lnTo>
                      <a:pt x="621" y="538"/>
                    </a:lnTo>
                    <a:lnTo>
                      <a:pt x="657" y="478"/>
                    </a:lnTo>
                    <a:lnTo>
                      <a:pt x="669" y="407"/>
                    </a:lnTo>
                    <a:lnTo>
                      <a:pt x="681" y="347"/>
                    </a:lnTo>
                    <a:lnTo>
                      <a:pt x="669" y="276"/>
                    </a:lnTo>
                    <a:lnTo>
                      <a:pt x="657" y="204"/>
                    </a:lnTo>
                    <a:lnTo>
                      <a:pt x="621" y="156"/>
                    </a:lnTo>
                    <a:lnTo>
                      <a:pt x="585" y="96"/>
                    </a:lnTo>
                    <a:lnTo>
                      <a:pt x="526" y="61"/>
                    </a:lnTo>
                    <a:lnTo>
                      <a:pt x="478" y="25"/>
                    </a:lnTo>
                    <a:lnTo>
                      <a:pt x="406"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6852996" y="1861680"/>
                <a:ext cx="36666" cy="36666"/>
              </a:xfrm>
              <a:custGeom>
                <a:avLst/>
                <a:gdLst/>
                <a:ahLst/>
                <a:cxnLst/>
                <a:rect l="l" t="t" r="r" b="b"/>
                <a:pathLst>
                  <a:path w="682" h="682" extrusionOk="0">
                    <a:moveTo>
                      <a:pt x="335" y="1"/>
                    </a:moveTo>
                    <a:lnTo>
                      <a:pt x="275" y="13"/>
                    </a:lnTo>
                    <a:lnTo>
                      <a:pt x="204" y="25"/>
                    </a:lnTo>
                    <a:lnTo>
                      <a:pt x="144" y="61"/>
                    </a:lnTo>
                    <a:lnTo>
                      <a:pt x="96" y="96"/>
                    </a:lnTo>
                    <a:lnTo>
                      <a:pt x="60" y="156"/>
                    </a:lnTo>
                    <a:lnTo>
                      <a:pt x="25" y="204"/>
                    </a:lnTo>
                    <a:lnTo>
                      <a:pt x="1" y="276"/>
                    </a:lnTo>
                    <a:lnTo>
                      <a:pt x="1" y="347"/>
                    </a:lnTo>
                    <a:lnTo>
                      <a:pt x="1" y="407"/>
                    </a:lnTo>
                    <a:lnTo>
                      <a:pt x="25" y="478"/>
                    </a:lnTo>
                    <a:lnTo>
                      <a:pt x="60" y="538"/>
                    </a:lnTo>
                    <a:lnTo>
                      <a:pt x="96" y="586"/>
                    </a:lnTo>
                    <a:lnTo>
                      <a:pt x="144" y="622"/>
                    </a:lnTo>
                    <a:lnTo>
                      <a:pt x="204" y="658"/>
                    </a:lnTo>
                    <a:lnTo>
                      <a:pt x="275" y="681"/>
                    </a:lnTo>
                    <a:lnTo>
                      <a:pt x="407" y="681"/>
                    </a:lnTo>
                    <a:lnTo>
                      <a:pt x="466" y="658"/>
                    </a:lnTo>
                    <a:lnTo>
                      <a:pt x="526" y="622"/>
                    </a:lnTo>
                    <a:lnTo>
                      <a:pt x="586" y="586"/>
                    </a:lnTo>
                    <a:lnTo>
                      <a:pt x="622" y="538"/>
                    </a:lnTo>
                    <a:lnTo>
                      <a:pt x="657" y="478"/>
                    </a:lnTo>
                    <a:lnTo>
                      <a:pt x="669" y="407"/>
                    </a:lnTo>
                    <a:lnTo>
                      <a:pt x="681" y="347"/>
                    </a:lnTo>
                    <a:lnTo>
                      <a:pt x="669" y="276"/>
                    </a:lnTo>
                    <a:lnTo>
                      <a:pt x="657" y="204"/>
                    </a:lnTo>
                    <a:lnTo>
                      <a:pt x="622" y="156"/>
                    </a:lnTo>
                    <a:lnTo>
                      <a:pt x="586" y="96"/>
                    </a:lnTo>
                    <a:lnTo>
                      <a:pt x="526" y="61"/>
                    </a:lnTo>
                    <a:lnTo>
                      <a:pt x="466"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28"/>
            <p:cNvSpPr/>
            <p:nvPr/>
          </p:nvSpPr>
          <p:spPr>
            <a:xfrm>
              <a:off x="6222350" y="1474376"/>
              <a:ext cx="303294" cy="291618"/>
            </a:xfrm>
            <a:custGeom>
              <a:avLst/>
              <a:gdLst/>
              <a:ahLst/>
              <a:cxnLst/>
              <a:rect l="l" t="t" r="r" b="b"/>
              <a:pathLst>
                <a:path w="6520" h="6269" extrusionOk="0">
                  <a:moveTo>
                    <a:pt x="3355" y="60"/>
                  </a:moveTo>
                  <a:lnTo>
                    <a:pt x="3570" y="84"/>
                  </a:lnTo>
                  <a:lnTo>
                    <a:pt x="3785" y="119"/>
                  </a:lnTo>
                  <a:lnTo>
                    <a:pt x="4000" y="179"/>
                  </a:lnTo>
                  <a:lnTo>
                    <a:pt x="4203" y="251"/>
                  </a:lnTo>
                  <a:lnTo>
                    <a:pt x="4394" y="322"/>
                  </a:lnTo>
                  <a:lnTo>
                    <a:pt x="4585" y="418"/>
                  </a:lnTo>
                  <a:lnTo>
                    <a:pt x="4776" y="525"/>
                  </a:lnTo>
                  <a:lnTo>
                    <a:pt x="4943" y="645"/>
                  </a:lnTo>
                  <a:lnTo>
                    <a:pt x="5111" y="776"/>
                  </a:lnTo>
                  <a:lnTo>
                    <a:pt x="5278" y="919"/>
                  </a:lnTo>
                  <a:lnTo>
                    <a:pt x="5421" y="1075"/>
                  </a:lnTo>
                  <a:lnTo>
                    <a:pt x="5564" y="1230"/>
                  </a:lnTo>
                  <a:lnTo>
                    <a:pt x="5684" y="1409"/>
                  </a:lnTo>
                  <a:lnTo>
                    <a:pt x="5803" y="1588"/>
                  </a:lnTo>
                  <a:lnTo>
                    <a:pt x="5899" y="1779"/>
                  </a:lnTo>
                  <a:lnTo>
                    <a:pt x="5994" y="1970"/>
                  </a:lnTo>
                  <a:lnTo>
                    <a:pt x="6066" y="2173"/>
                  </a:lnTo>
                  <a:lnTo>
                    <a:pt x="6125" y="2376"/>
                  </a:lnTo>
                  <a:lnTo>
                    <a:pt x="6173" y="2579"/>
                  </a:lnTo>
                  <a:lnTo>
                    <a:pt x="6197" y="2842"/>
                  </a:lnTo>
                  <a:lnTo>
                    <a:pt x="6221" y="3092"/>
                  </a:lnTo>
                  <a:lnTo>
                    <a:pt x="6209" y="3343"/>
                  </a:lnTo>
                  <a:lnTo>
                    <a:pt x="6185" y="3606"/>
                  </a:lnTo>
                  <a:lnTo>
                    <a:pt x="6125" y="3857"/>
                  </a:lnTo>
                  <a:lnTo>
                    <a:pt x="6066" y="4095"/>
                  </a:lnTo>
                  <a:lnTo>
                    <a:pt x="5970" y="4334"/>
                  </a:lnTo>
                  <a:lnTo>
                    <a:pt x="5863" y="4573"/>
                  </a:lnTo>
                  <a:lnTo>
                    <a:pt x="5731" y="4788"/>
                  </a:lnTo>
                  <a:lnTo>
                    <a:pt x="5588" y="4991"/>
                  </a:lnTo>
                  <a:lnTo>
                    <a:pt x="5588" y="5015"/>
                  </a:lnTo>
                  <a:lnTo>
                    <a:pt x="5648" y="5170"/>
                  </a:lnTo>
                  <a:lnTo>
                    <a:pt x="5719" y="5313"/>
                  </a:lnTo>
                  <a:lnTo>
                    <a:pt x="5815" y="5445"/>
                  </a:lnTo>
                  <a:lnTo>
                    <a:pt x="5922" y="5576"/>
                  </a:lnTo>
                  <a:lnTo>
                    <a:pt x="6042" y="5683"/>
                  </a:lnTo>
                  <a:lnTo>
                    <a:pt x="6173" y="5779"/>
                  </a:lnTo>
                  <a:lnTo>
                    <a:pt x="6328" y="5862"/>
                  </a:lnTo>
                  <a:lnTo>
                    <a:pt x="6399" y="5890"/>
                  </a:lnTo>
                  <a:lnTo>
                    <a:pt x="6399" y="5890"/>
                  </a:lnTo>
                  <a:lnTo>
                    <a:pt x="6376" y="5898"/>
                  </a:lnTo>
                  <a:lnTo>
                    <a:pt x="6281" y="5934"/>
                  </a:lnTo>
                  <a:lnTo>
                    <a:pt x="6185" y="5958"/>
                  </a:lnTo>
                  <a:lnTo>
                    <a:pt x="6078" y="5970"/>
                  </a:lnTo>
                  <a:lnTo>
                    <a:pt x="5887" y="5982"/>
                  </a:lnTo>
                  <a:lnTo>
                    <a:pt x="5684" y="5970"/>
                  </a:lnTo>
                  <a:lnTo>
                    <a:pt x="5493" y="5922"/>
                  </a:lnTo>
                  <a:lnTo>
                    <a:pt x="5302" y="5862"/>
                  </a:lnTo>
                  <a:lnTo>
                    <a:pt x="5218" y="5815"/>
                  </a:lnTo>
                  <a:lnTo>
                    <a:pt x="5134" y="5767"/>
                  </a:lnTo>
                  <a:lnTo>
                    <a:pt x="5051" y="5707"/>
                  </a:lnTo>
                  <a:lnTo>
                    <a:pt x="4967" y="5636"/>
                  </a:lnTo>
                  <a:lnTo>
                    <a:pt x="4931" y="5636"/>
                  </a:lnTo>
                  <a:lnTo>
                    <a:pt x="4705" y="5779"/>
                  </a:lnTo>
                  <a:lnTo>
                    <a:pt x="4478" y="5910"/>
                  </a:lnTo>
                  <a:lnTo>
                    <a:pt x="4239" y="6006"/>
                  </a:lnTo>
                  <a:lnTo>
                    <a:pt x="3988" y="6089"/>
                  </a:lnTo>
                  <a:lnTo>
                    <a:pt x="3726" y="6161"/>
                  </a:lnTo>
                  <a:lnTo>
                    <a:pt x="3463" y="6197"/>
                  </a:lnTo>
                  <a:lnTo>
                    <a:pt x="3200" y="6221"/>
                  </a:lnTo>
                  <a:lnTo>
                    <a:pt x="2938" y="6209"/>
                  </a:lnTo>
                  <a:lnTo>
                    <a:pt x="2723" y="6185"/>
                  </a:lnTo>
                  <a:lnTo>
                    <a:pt x="2508" y="6149"/>
                  </a:lnTo>
                  <a:lnTo>
                    <a:pt x="2293" y="6101"/>
                  </a:lnTo>
                  <a:lnTo>
                    <a:pt x="2090" y="6030"/>
                  </a:lnTo>
                  <a:lnTo>
                    <a:pt x="1899" y="5958"/>
                  </a:lnTo>
                  <a:lnTo>
                    <a:pt x="1696" y="5862"/>
                  </a:lnTo>
                  <a:lnTo>
                    <a:pt x="1517" y="5755"/>
                  </a:lnTo>
                  <a:lnTo>
                    <a:pt x="1338" y="5636"/>
                  </a:lnTo>
                  <a:lnTo>
                    <a:pt x="1171" y="5504"/>
                  </a:lnTo>
                  <a:lnTo>
                    <a:pt x="1003" y="5361"/>
                  </a:lnTo>
                  <a:lnTo>
                    <a:pt x="860" y="5218"/>
                  </a:lnTo>
                  <a:lnTo>
                    <a:pt x="729" y="5051"/>
                  </a:lnTo>
                  <a:lnTo>
                    <a:pt x="597" y="4883"/>
                  </a:lnTo>
                  <a:lnTo>
                    <a:pt x="490" y="4704"/>
                  </a:lnTo>
                  <a:lnTo>
                    <a:pt x="382" y="4525"/>
                  </a:lnTo>
                  <a:lnTo>
                    <a:pt x="299" y="4322"/>
                  </a:lnTo>
                  <a:lnTo>
                    <a:pt x="215" y="4119"/>
                  </a:lnTo>
                  <a:lnTo>
                    <a:pt x="156" y="3904"/>
                  </a:lnTo>
                  <a:lnTo>
                    <a:pt x="108" y="3689"/>
                  </a:lnTo>
                  <a:lnTo>
                    <a:pt x="72" y="3475"/>
                  </a:lnTo>
                  <a:lnTo>
                    <a:pt x="60" y="3248"/>
                  </a:lnTo>
                  <a:lnTo>
                    <a:pt x="60" y="3033"/>
                  </a:lnTo>
                  <a:lnTo>
                    <a:pt x="72" y="2806"/>
                  </a:lnTo>
                  <a:lnTo>
                    <a:pt x="108" y="2591"/>
                  </a:lnTo>
                  <a:lnTo>
                    <a:pt x="144" y="2388"/>
                  </a:lnTo>
                  <a:lnTo>
                    <a:pt x="203" y="2173"/>
                  </a:lnTo>
                  <a:lnTo>
                    <a:pt x="287" y="1982"/>
                  </a:lnTo>
                  <a:lnTo>
                    <a:pt x="371" y="1779"/>
                  </a:lnTo>
                  <a:lnTo>
                    <a:pt x="466" y="1600"/>
                  </a:lnTo>
                  <a:lnTo>
                    <a:pt x="585" y="1409"/>
                  </a:lnTo>
                  <a:lnTo>
                    <a:pt x="705" y="1242"/>
                  </a:lnTo>
                  <a:lnTo>
                    <a:pt x="848" y="1075"/>
                  </a:lnTo>
                  <a:lnTo>
                    <a:pt x="991" y="919"/>
                  </a:lnTo>
                  <a:lnTo>
                    <a:pt x="1147" y="776"/>
                  </a:lnTo>
                  <a:lnTo>
                    <a:pt x="1314" y="645"/>
                  </a:lnTo>
                  <a:lnTo>
                    <a:pt x="1493" y="525"/>
                  </a:lnTo>
                  <a:lnTo>
                    <a:pt x="1672" y="418"/>
                  </a:lnTo>
                  <a:lnTo>
                    <a:pt x="1863" y="334"/>
                  </a:lnTo>
                  <a:lnTo>
                    <a:pt x="2066" y="251"/>
                  </a:lnTo>
                  <a:lnTo>
                    <a:pt x="2269" y="179"/>
                  </a:lnTo>
                  <a:lnTo>
                    <a:pt x="2472" y="131"/>
                  </a:lnTo>
                  <a:lnTo>
                    <a:pt x="2699" y="84"/>
                  </a:lnTo>
                  <a:lnTo>
                    <a:pt x="2914" y="60"/>
                  </a:lnTo>
                  <a:close/>
                  <a:moveTo>
                    <a:pt x="2890" y="0"/>
                  </a:moveTo>
                  <a:lnTo>
                    <a:pt x="2663" y="36"/>
                  </a:lnTo>
                  <a:lnTo>
                    <a:pt x="2448" y="72"/>
                  </a:lnTo>
                  <a:lnTo>
                    <a:pt x="2245" y="119"/>
                  </a:lnTo>
                  <a:lnTo>
                    <a:pt x="2030" y="191"/>
                  </a:lnTo>
                  <a:lnTo>
                    <a:pt x="1827" y="275"/>
                  </a:lnTo>
                  <a:lnTo>
                    <a:pt x="1636" y="370"/>
                  </a:lnTo>
                  <a:lnTo>
                    <a:pt x="1445" y="490"/>
                  </a:lnTo>
                  <a:lnTo>
                    <a:pt x="1266" y="609"/>
                  </a:lnTo>
                  <a:lnTo>
                    <a:pt x="1099" y="740"/>
                  </a:lnTo>
                  <a:lnTo>
                    <a:pt x="944" y="896"/>
                  </a:lnTo>
                  <a:lnTo>
                    <a:pt x="788" y="1051"/>
                  </a:lnTo>
                  <a:lnTo>
                    <a:pt x="657" y="1218"/>
                  </a:lnTo>
                  <a:lnTo>
                    <a:pt x="526" y="1385"/>
                  </a:lnTo>
                  <a:lnTo>
                    <a:pt x="418" y="1576"/>
                  </a:lnTo>
                  <a:lnTo>
                    <a:pt x="311" y="1767"/>
                  </a:lnTo>
                  <a:lnTo>
                    <a:pt x="227" y="1958"/>
                  </a:lnTo>
                  <a:lnTo>
                    <a:pt x="144" y="2161"/>
                  </a:lnTo>
                  <a:lnTo>
                    <a:pt x="84" y="2376"/>
                  </a:lnTo>
                  <a:lnTo>
                    <a:pt x="36" y="2603"/>
                  </a:lnTo>
                  <a:lnTo>
                    <a:pt x="12" y="2830"/>
                  </a:lnTo>
                  <a:lnTo>
                    <a:pt x="0" y="3057"/>
                  </a:lnTo>
                  <a:lnTo>
                    <a:pt x="0" y="3283"/>
                  </a:lnTo>
                  <a:lnTo>
                    <a:pt x="12" y="3498"/>
                  </a:lnTo>
                  <a:lnTo>
                    <a:pt x="48" y="3725"/>
                  </a:lnTo>
                  <a:lnTo>
                    <a:pt x="96" y="3952"/>
                  </a:lnTo>
                  <a:lnTo>
                    <a:pt x="168" y="4155"/>
                  </a:lnTo>
                  <a:lnTo>
                    <a:pt x="239" y="4358"/>
                  </a:lnTo>
                  <a:lnTo>
                    <a:pt x="335" y="4549"/>
                  </a:lnTo>
                  <a:lnTo>
                    <a:pt x="442" y="4740"/>
                  </a:lnTo>
                  <a:lnTo>
                    <a:pt x="550" y="4919"/>
                  </a:lnTo>
                  <a:lnTo>
                    <a:pt x="681" y="5098"/>
                  </a:lnTo>
                  <a:lnTo>
                    <a:pt x="824" y="5265"/>
                  </a:lnTo>
                  <a:lnTo>
                    <a:pt x="979" y="5421"/>
                  </a:lnTo>
                  <a:lnTo>
                    <a:pt x="1135" y="5564"/>
                  </a:lnTo>
                  <a:lnTo>
                    <a:pt x="1314" y="5695"/>
                  </a:lnTo>
                  <a:lnTo>
                    <a:pt x="1493" y="5815"/>
                  </a:lnTo>
                  <a:lnTo>
                    <a:pt x="1684" y="5922"/>
                  </a:lnTo>
                  <a:lnTo>
                    <a:pt x="1875" y="6018"/>
                  </a:lnTo>
                  <a:lnTo>
                    <a:pt x="2078" y="6089"/>
                  </a:lnTo>
                  <a:lnTo>
                    <a:pt x="2281" y="6161"/>
                  </a:lnTo>
                  <a:lnTo>
                    <a:pt x="2496" y="6209"/>
                  </a:lnTo>
                  <a:lnTo>
                    <a:pt x="2758" y="6256"/>
                  </a:lnTo>
                  <a:lnTo>
                    <a:pt x="3009" y="6268"/>
                  </a:lnTo>
                  <a:lnTo>
                    <a:pt x="3272" y="6268"/>
                  </a:lnTo>
                  <a:lnTo>
                    <a:pt x="3523" y="6256"/>
                  </a:lnTo>
                  <a:lnTo>
                    <a:pt x="3785" y="6209"/>
                  </a:lnTo>
                  <a:lnTo>
                    <a:pt x="4024" y="6149"/>
                  </a:lnTo>
                  <a:lnTo>
                    <a:pt x="4275" y="6065"/>
                  </a:lnTo>
                  <a:lnTo>
                    <a:pt x="4514" y="5958"/>
                  </a:lnTo>
                  <a:lnTo>
                    <a:pt x="4740" y="5827"/>
                  </a:lnTo>
                  <a:lnTo>
                    <a:pt x="4947" y="5696"/>
                  </a:lnTo>
                  <a:lnTo>
                    <a:pt x="4947" y="5696"/>
                  </a:lnTo>
                  <a:lnTo>
                    <a:pt x="5015" y="5755"/>
                  </a:lnTo>
                  <a:lnTo>
                    <a:pt x="5099" y="5815"/>
                  </a:lnTo>
                  <a:lnTo>
                    <a:pt x="5182" y="5862"/>
                  </a:lnTo>
                  <a:lnTo>
                    <a:pt x="5278" y="5910"/>
                  </a:lnTo>
                  <a:lnTo>
                    <a:pt x="5373" y="5946"/>
                  </a:lnTo>
                  <a:lnTo>
                    <a:pt x="5481" y="5982"/>
                  </a:lnTo>
                  <a:lnTo>
                    <a:pt x="5576" y="6006"/>
                  </a:lnTo>
                  <a:lnTo>
                    <a:pt x="5684" y="6030"/>
                  </a:lnTo>
                  <a:lnTo>
                    <a:pt x="5779" y="6042"/>
                  </a:lnTo>
                  <a:lnTo>
                    <a:pt x="5994" y="6042"/>
                  </a:lnTo>
                  <a:lnTo>
                    <a:pt x="6090" y="6030"/>
                  </a:lnTo>
                  <a:lnTo>
                    <a:pt x="6197" y="6018"/>
                  </a:lnTo>
                  <a:lnTo>
                    <a:pt x="6305" y="5994"/>
                  </a:lnTo>
                  <a:lnTo>
                    <a:pt x="6400" y="5958"/>
                  </a:lnTo>
                  <a:lnTo>
                    <a:pt x="6477" y="5920"/>
                  </a:lnTo>
                  <a:lnTo>
                    <a:pt x="6477" y="5920"/>
                  </a:lnTo>
                  <a:lnTo>
                    <a:pt x="6484" y="5922"/>
                  </a:lnTo>
                  <a:lnTo>
                    <a:pt x="6484" y="5922"/>
                  </a:lnTo>
                  <a:lnTo>
                    <a:pt x="6483" y="5917"/>
                  </a:lnTo>
                  <a:lnTo>
                    <a:pt x="6483" y="5917"/>
                  </a:lnTo>
                  <a:lnTo>
                    <a:pt x="6496" y="5910"/>
                  </a:lnTo>
                  <a:lnTo>
                    <a:pt x="6507" y="5898"/>
                  </a:lnTo>
                  <a:lnTo>
                    <a:pt x="6519" y="5886"/>
                  </a:lnTo>
                  <a:lnTo>
                    <a:pt x="6507" y="5874"/>
                  </a:lnTo>
                  <a:lnTo>
                    <a:pt x="6496" y="5862"/>
                  </a:lnTo>
                  <a:lnTo>
                    <a:pt x="6340" y="5803"/>
                  </a:lnTo>
                  <a:lnTo>
                    <a:pt x="6209" y="5731"/>
                  </a:lnTo>
                  <a:lnTo>
                    <a:pt x="6078" y="5636"/>
                  </a:lnTo>
                  <a:lnTo>
                    <a:pt x="5970" y="5528"/>
                  </a:lnTo>
                  <a:lnTo>
                    <a:pt x="5863" y="5409"/>
                  </a:lnTo>
                  <a:lnTo>
                    <a:pt x="5779" y="5289"/>
                  </a:lnTo>
                  <a:lnTo>
                    <a:pt x="5708" y="5146"/>
                  </a:lnTo>
                  <a:lnTo>
                    <a:pt x="5651" y="5010"/>
                  </a:lnTo>
                  <a:lnTo>
                    <a:pt x="5791" y="4800"/>
                  </a:lnTo>
                  <a:lnTo>
                    <a:pt x="5922" y="4561"/>
                  </a:lnTo>
                  <a:lnTo>
                    <a:pt x="6042" y="4322"/>
                  </a:lnTo>
                  <a:lnTo>
                    <a:pt x="6125" y="4071"/>
                  </a:lnTo>
                  <a:lnTo>
                    <a:pt x="6197" y="3821"/>
                  </a:lnTo>
                  <a:lnTo>
                    <a:pt x="6245" y="3558"/>
                  </a:lnTo>
                  <a:lnTo>
                    <a:pt x="6269" y="3283"/>
                  </a:lnTo>
                  <a:lnTo>
                    <a:pt x="6269" y="3021"/>
                  </a:lnTo>
                  <a:lnTo>
                    <a:pt x="6257" y="2794"/>
                  </a:lnTo>
                  <a:lnTo>
                    <a:pt x="6221" y="2579"/>
                  </a:lnTo>
                  <a:lnTo>
                    <a:pt x="6185" y="2364"/>
                  </a:lnTo>
                  <a:lnTo>
                    <a:pt x="6113" y="2149"/>
                  </a:lnTo>
                  <a:lnTo>
                    <a:pt x="6042" y="1946"/>
                  </a:lnTo>
                  <a:lnTo>
                    <a:pt x="5946" y="1743"/>
                  </a:lnTo>
                  <a:lnTo>
                    <a:pt x="5851" y="1540"/>
                  </a:lnTo>
                  <a:lnTo>
                    <a:pt x="5731" y="1361"/>
                  </a:lnTo>
                  <a:lnTo>
                    <a:pt x="5600" y="1182"/>
                  </a:lnTo>
                  <a:lnTo>
                    <a:pt x="5457" y="1027"/>
                  </a:lnTo>
                  <a:lnTo>
                    <a:pt x="5314" y="872"/>
                  </a:lnTo>
                  <a:lnTo>
                    <a:pt x="5146" y="728"/>
                  </a:lnTo>
                  <a:lnTo>
                    <a:pt x="4979" y="597"/>
                  </a:lnTo>
                  <a:lnTo>
                    <a:pt x="4800" y="478"/>
                  </a:lnTo>
                  <a:lnTo>
                    <a:pt x="4609" y="358"/>
                  </a:lnTo>
                  <a:lnTo>
                    <a:pt x="4418" y="275"/>
                  </a:lnTo>
                  <a:lnTo>
                    <a:pt x="4215" y="179"/>
                  </a:lnTo>
                  <a:lnTo>
                    <a:pt x="4000" y="119"/>
                  </a:lnTo>
                  <a:lnTo>
                    <a:pt x="3785" y="60"/>
                  </a:lnTo>
                  <a:lnTo>
                    <a:pt x="3558" y="24"/>
                  </a:lnTo>
                  <a:lnTo>
                    <a:pt x="333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28"/>
          <p:cNvGrpSpPr/>
          <p:nvPr/>
        </p:nvGrpSpPr>
        <p:grpSpPr>
          <a:xfrm>
            <a:off x="4744748" y="1676859"/>
            <a:ext cx="4040024" cy="3257030"/>
            <a:chOff x="5059524" y="1586053"/>
            <a:chExt cx="3637266" cy="2866868"/>
          </a:xfrm>
        </p:grpSpPr>
        <p:grpSp>
          <p:nvGrpSpPr>
            <p:cNvPr id="815" name="Google Shape;815;p28"/>
            <p:cNvGrpSpPr/>
            <p:nvPr/>
          </p:nvGrpSpPr>
          <p:grpSpPr>
            <a:xfrm>
              <a:off x="6069947" y="1846845"/>
              <a:ext cx="1574981" cy="2414952"/>
              <a:chOff x="7620500" y="719525"/>
              <a:chExt cx="1716600" cy="2632100"/>
            </a:xfrm>
          </p:grpSpPr>
          <p:sp>
            <p:nvSpPr>
              <p:cNvPr id="816" name="Google Shape;816;p28"/>
              <p:cNvSpPr/>
              <p:nvPr/>
            </p:nvSpPr>
            <p:spPr>
              <a:xfrm>
                <a:off x="7620500" y="3149725"/>
                <a:ext cx="17166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817" name="Google Shape;817;p28"/>
              <p:cNvSpPr/>
              <p:nvPr/>
            </p:nvSpPr>
            <p:spPr>
              <a:xfrm>
                <a:off x="8557280" y="2504344"/>
                <a:ext cx="145736" cy="779042"/>
              </a:xfrm>
              <a:custGeom>
                <a:avLst/>
                <a:gdLst/>
                <a:ahLst/>
                <a:cxnLst/>
                <a:rect l="l" t="t" r="r" b="b"/>
                <a:pathLst>
                  <a:path w="2448" h="13086" extrusionOk="0">
                    <a:moveTo>
                      <a:pt x="0" y="0"/>
                    </a:moveTo>
                    <a:lnTo>
                      <a:pt x="0" y="12"/>
                    </a:lnTo>
                    <a:lnTo>
                      <a:pt x="72" y="370"/>
                    </a:lnTo>
                    <a:lnTo>
                      <a:pt x="239" y="1313"/>
                    </a:lnTo>
                    <a:lnTo>
                      <a:pt x="502" y="2722"/>
                    </a:lnTo>
                    <a:lnTo>
                      <a:pt x="812" y="4442"/>
                    </a:lnTo>
                    <a:lnTo>
                      <a:pt x="1158" y="6316"/>
                    </a:lnTo>
                    <a:lnTo>
                      <a:pt x="1516" y="8214"/>
                    </a:lnTo>
                    <a:lnTo>
                      <a:pt x="1839" y="9982"/>
                    </a:lnTo>
                    <a:lnTo>
                      <a:pt x="2113" y="11474"/>
                    </a:lnTo>
                    <a:lnTo>
                      <a:pt x="2305" y="12549"/>
                    </a:lnTo>
                    <a:lnTo>
                      <a:pt x="2400" y="13050"/>
                    </a:lnTo>
                    <a:lnTo>
                      <a:pt x="2412" y="13074"/>
                    </a:lnTo>
                    <a:lnTo>
                      <a:pt x="2412" y="13086"/>
                    </a:lnTo>
                    <a:lnTo>
                      <a:pt x="2436" y="13086"/>
                    </a:lnTo>
                    <a:lnTo>
                      <a:pt x="2448" y="13062"/>
                    </a:lnTo>
                    <a:lnTo>
                      <a:pt x="2376" y="12716"/>
                    </a:lnTo>
                    <a:lnTo>
                      <a:pt x="2197" y="11772"/>
                    </a:lnTo>
                    <a:lnTo>
                      <a:pt x="1946" y="10364"/>
                    </a:lnTo>
                    <a:lnTo>
                      <a:pt x="1624" y="8644"/>
                    </a:lnTo>
                    <a:lnTo>
                      <a:pt x="1278" y="6770"/>
                    </a:lnTo>
                    <a:lnTo>
                      <a:pt x="931" y="4871"/>
                    </a:lnTo>
                    <a:lnTo>
                      <a:pt x="609" y="3104"/>
                    </a:lnTo>
                    <a:lnTo>
                      <a:pt x="334" y="1612"/>
                    </a:lnTo>
                    <a:lnTo>
                      <a:pt x="132" y="537"/>
                    </a:lnTo>
                    <a:lnTo>
                      <a:pt x="36" y="24"/>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7813073" y="2509999"/>
                <a:ext cx="144366" cy="768446"/>
              </a:xfrm>
              <a:custGeom>
                <a:avLst/>
                <a:gdLst/>
                <a:ahLst/>
                <a:cxnLst/>
                <a:rect l="l" t="t" r="r" b="b"/>
                <a:pathLst>
                  <a:path w="2425" h="12908" extrusionOk="0">
                    <a:moveTo>
                      <a:pt x="2400" y="1"/>
                    </a:moveTo>
                    <a:lnTo>
                      <a:pt x="2388" y="13"/>
                    </a:lnTo>
                    <a:lnTo>
                      <a:pt x="2329" y="359"/>
                    </a:lnTo>
                    <a:lnTo>
                      <a:pt x="2150" y="1290"/>
                    </a:lnTo>
                    <a:lnTo>
                      <a:pt x="1899" y="2675"/>
                    </a:lnTo>
                    <a:lnTo>
                      <a:pt x="1576" y="4370"/>
                    </a:lnTo>
                    <a:lnTo>
                      <a:pt x="1242" y="6221"/>
                    </a:lnTo>
                    <a:lnTo>
                      <a:pt x="896" y="8084"/>
                    </a:lnTo>
                    <a:lnTo>
                      <a:pt x="562" y="9827"/>
                    </a:lnTo>
                    <a:lnTo>
                      <a:pt x="299" y="11307"/>
                    </a:lnTo>
                    <a:lnTo>
                      <a:pt x="96" y="12358"/>
                    </a:lnTo>
                    <a:lnTo>
                      <a:pt x="0" y="12859"/>
                    </a:lnTo>
                    <a:lnTo>
                      <a:pt x="0" y="12883"/>
                    </a:lnTo>
                    <a:lnTo>
                      <a:pt x="0" y="12895"/>
                    </a:lnTo>
                    <a:lnTo>
                      <a:pt x="12" y="12907"/>
                    </a:lnTo>
                    <a:lnTo>
                      <a:pt x="24" y="12907"/>
                    </a:lnTo>
                    <a:lnTo>
                      <a:pt x="36" y="12895"/>
                    </a:lnTo>
                    <a:lnTo>
                      <a:pt x="96" y="12549"/>
                    </a:lnTo>
                    <a:lnTo>
                      <a:pt x="275" y="11606"/>
                    </a:lnTo>
                    <a:lnTo>
                      <a:pt x="526" y="10221"/>
                    </a:lnTo>
                    <a:lnTo>
                      <a:pt x="848" y="8537"/>
                    </a:lnTo>
                    <a:lnTo>
                      <a:pt x="1182" y="6687"/>
                    </a:lnTo>
                    <a:lnTo>
                      <a:pt x="1529" y="4812"/>
                    </a:lnTo>
                    <a:lnTo>
                      <a:pt x="1863" y="3069"/>
                    </a:lnTo>
                    <a:lnTo>
                      <a:pt x="2126" y="1600"/>
                    </a:lnTo>
                    <a:lnTo>
                      <a:pt x="2329" y="538"/>
                    </a:lnTo>
                    <a:lnTo>
                      <a:pt x="2424" y="36"/>
                    </a:lnTo>
                    <a:lnTo>
                      <a:pt x="2424" y="24"/>
                    </a:lnTo>
                    <a:lnTo>
                      <a:pt x="2424" y="13"/>
                    </a:lnTo>
                    <a:lnTo>
                      <a:pt x="241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7870640" y="2460945"/>
                <a:ext cx="752788" cy="57627"/>
              </a:xfrm>
              <a:custGeom>
                <a:avLst/>
                <a:gdLst/>
                <a:ahLst/>
                <a:cxnLst/>
                <a:rect l="l" t="t" r="r" b="b"/>
                <a:pathLst>
                  <a:path w="12645" h="968" extrusionOk="0">
                    <a:moveTo>
                      <a:pt x="12203" y="1"/>
                    </a:moveTo>
                    <a:lnTo>
                      <a:pt x="430" y="96"/>
                    </a:lnTo>
                    <a:lnTo>
                      <a:pt x="347" y="108"/>
                    </a:lnTo>
                    <a:lnTo>
                      <a:pt x="263" y="132"/>
                    </a:lnTo>
                    <a:lnTo>
                      <a:pt x="192" y="168"/>
                    </a:lnTo>
                    <a:lnTo>
                      <a:pt x="132" y="228"/>
                    </a:lnTo>
                    <a:lnTo>
                      <a:pt x="72" y="287"/>
                    </a:lnTo>
                    <a:lnTo>
                      <a:pt x="36" y="371"/>
                    </a:lnTo>
                    <a:lnTo>
                      <a:pt x="12" y="443"/>
                    </a:lnTo>
                    <a:lnTo>
                      <a:pt x="1" y="538"/>
                    </a:lnTo>
                    <a:lnTo>
                      <a:pt x="12" y="622"/>
                    </a:lnTo>
                    <a:lnTo>
                      <a:pt x="36" y="705"/>
                    </a:lnTo>
                    <a:lnTo>
                      <a:pt x="72" y="777"/>
                    </a:lnTo>
                    <a:lnTo>
                      <a:pt x="132" y="837"/>
                    </a:lnTo>
                    <a:lnTo>
                      <a:pt x="192" y="896"/>
                    </a:lnTo>
                    <a:lnTo>
                      <a:pt x="275" y="932"/>
                    </a:lnTo>
                    <a:lnTo>
                      <a:pt x="347" y="956"/>
                    </a:lnTo>
                    <a:lnTo>
                      <a:pt x="442" y="968"/>
                    </a:lnTo>
                    <a:lnTo>
                      <a:pt x="12215" y="872"/>
                    </a:lnTo>
                    <a:lnTo>
                      <a:pt x="12298" y="860"/>
                    </a:lnTo>
                    <a:lnTo>
                      <a:pt x="12382" y="837"/>
                    </a:lnTo>
                    <a:lnTo>
                      <a:pt x="12454" y="801"/>
                    </a:lnTo>
                    <a:lnTo>
                      <a:pt x="12513" y="741"/>
                    </a:lnTo>
                    <a:lnTo>
                      <a:pt x="12573" y="681"/>
                    </a:lnTo>
                    <a:lnTo>
                      <a:pt x="12609" y="610"/>
                    </a:lnTo>
                    <a:lnTo>
                      <a:pt x="12633" y="526"/>
                    </a:lnTo>
                    <a:lnTo>
                      <a:pt x="12645" y="431"/>
                    </a:lnTo>
                    <a:lnTo>
                      <a:pt x="12633" y="347"/>
                    </a:lnTo>
                    <a:lnTo>
                      <a:pt x="12609" y="263"/>
                    </a:lnTo>
                    <a:lnTo>
                      <a:pt x="12573" y="192"/>
                    </a:lnTo>
                    <a:lnTo>
                      <a:pt x="12513" y="132"/>
                    </a:lnTo>
                    <a:lnTo>
                      <a:pt x="12454" y="72"/>
                    </a:lnTo>
                    <a:lnTo>
                      <a:pt x="12370" y="37"/>
                    </a:lnTo>
                    <a:lnTo>
                      <a:pt x="12298" y="13"/>
                    </a:lnTo>
                    <a:lnTo>
                      <a:pt x="12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7968748" y="719525"/>
                <a:ext cx="411608" cy="343383"/>
              </a:xfrm>
              <a:custGeom>
                <a:avLst/>
                <a:gdLst/>
                <a:ahLst/>
                <a:cxnLst/>
                <a:rect l="l" t="t" r="r" b="b"/>
                <a:pathLst>
                  <a:path w="6914" h="5768" extrusionOk="0">
                    <a:moveTo>
                      <a:pt x="3427" y="1"/>
                    </a:moveTo>
                    <a:lnTo>
                      <a:pt x="3296" y="25"/>
                    </a:lnTo>
                    <a:lnTo>
                      <a:pt x="3164" y="49"/>
                    </a:lnTo>
                    <a:lnTo>
                      <a:pt x="3033" y="84"/>
                    </a:lnTo>
                    <a:lnTo>
                      <a:pt x="2770" y="168"/>
                    </a:lnTo>
                    <a:lnTo>
                      <a:pt x="2543" y="264"/>
                    </a:lnTo>
                    <a:lnTo>
                      <a:pt x="2328" y="371"/>
                    </a:lnTo>
                    <a:lnTo>
                      <a:pt x="2114" y="490"/>
                    </a:lnTo>
                    <a:lnTo>
                      <a:pt x="1899" y="610"/>
                    </a:lnTo>
                    <a:lnTo>
                      <a:pt x="1696" y="753"/>
                    </a:lnTo>
                    <a:lnTo>
                      <a:pt x="1505" y="896"/>
                    </a:lnTo>
                    <a:lnTo>
                      <a:pt x="1111" y="1195"/>
                    </a:lnTo>
                    <a:lnTo>
                      <a:pt x="800" y="1469"/>
                    </a:lnTo>
                    <a:lnTo>
                      <a:pt x="657" y="1613"/>
                    </a:lnTo>
                    <a:lnTo>
                      <a:pt x="514" y="1756"/>
                    </a:lnTo>
                    <a:lnTo>
                      <a:pt x="382" y="1923"/>
                    </a:lnTo>
                    <a:lnTo>
                      <a:pt x="263" y="2090"/>
                    </a:lnTo>
                    <a:lnTo>
                      <a:pt x="167" y="2269"/>
                    </a:lnTo>
                    <a:lnTo>
                      <a:pt x="96" y="2460"/>
                    </a:lnTo>
                    <a:lnTo>
                      <a:pt x="60" y="2568"/>
                    </a:lnTo>
                    <a:lnTo>
                      <a:pt x="36" y="2687"/>
                    </a:lnTo>
                    <a:lnTo>
                      <a:pt x="12" y="2807"/>
                    </a:lnTo>
                    <a:lnTo>
                      <a:pt x="0" y="2914"/>
                    </a:lnTo>
                    <a:lnTo>
                      <a:pt x="0" y="3153"/>
                    </a:lnTo>
                    <a:lnTo>
                      <a:pt x="24" y="3392"/>
                    </a:lnTo>
                    <a:lnTo>
                      <a:pt x="60" y="3631"/>
                    </a:lnTo>
                    <a:lnTo>
                      <a:pt x="120" y="3857"/>
                    </a:lnTo>
                    <a:lnTo>
                      <a:pt x="191" y="4096"/>
                    </a:lnTo>
                    <a:lnTo>
                      <a:pt x="263" y="4323"/>
                    </a:lnTo>
                    <a:lnTo>
                      <a:pt x="346" y="4550"/>
                    </a:lnTo>
                    <a:lnTo>
                      <a:pt x="442" y="4777"/>
                    </a:lnTo>
                    <a:lnTo>
                      <a:pt x="561" y="4992"/>
                    </a:lnTo>
                    <a:lnTo>
                      <a:pt x="681" y="5195"/>
                    </a:lnTo>
                    <a:lnTo>
                      <a:pt x="764" y="5290"/>
                    </a:lnTo>
                    <a:lnTo>
                      <a:pt x="836" y="5386"/>
                    </a:lnTo>
                    <a:lnTo>
                      <a:pt x="920" y="5469"/>
                    </a:lnTo>
                    <a:lnTo>
                      <a:pt x="1015" y="5541"/>
                    </a:lnTo>
                    <a:lnTo>
                      <a:pt x="1111" y="5612"/>
                    </a:lnTo>
                    <a:lnTo>
                      <a:pt x="1218" y="5672"/>
                    </a:lnTo>
                    <a:lnTo>
                      <a:pt x="1325" y="5720"/>
                    </a:lnTo>
                    <a:lnTo>
                      <a:pt x="1433" y="5768"/>
                    </a:lnTo>
                    <a:lnTo>
                      <a:pt x="6197" y="3213"/>
                    </a:lnTo>
                    <a:lnTo>
                      <a:pt x="6328" y="3189"/>
                    </a:lnTo>
                    <a:lnTo>
                      <a:pt x="6448" y="3141"/>
                    </a:lnTo>
                    <a:lnTo>
                      <a:pt x="6555" y="3069"/>
                    </a:lnTo>
                    <a:lnTo>
                      <a:pt x="6662" y="2974"/>
                    </a:lnTo>
                    <a:lnTo>
                      <a:pt x="6746" y="2878"/>
                    </a:lnTo>
                    <a:lnTo>
                      <a:pt x="6818" y="2759"/>
                    </a:lnTo>
                    <a:lnTo>
                      <a:pt x="6877" y="2640"/>
                    </a:lnTo>
                    <a:lnTo>
                      <a:pt x="6901" y="2496"/>
                    </a:lnTo>
                    <a:lnTo>
                      <a:pt x="6913" y="2365"/>
                    </a:lnTo>
                    <a:lnTo>
                      <a:pt x="6889" y="2234"/>
                    </a:lnTo>
                    <a:lnTo>
                      <a:pt x="6854" y="2102"/>
                    </a:lnTo>
                    <a:lnTo>
                      <a:pt x="6806" y="1971"/>
                    </a:lnTo>
                    <a:lnTo>
                      <a:pt x="6722" y="1852"/>
                    </a:lnTo>
                    <a:lnTo>
                      <a:pt x="6639" y="1756"/>
                    </a:lnTo>
                    <a:lnTo>
                      <a:pt x="6531" y="1672"/>
                    </a:lnTo>
                    <a:lnTo>
                      <a:pt x="6412" y="1601"/>
                    </a:lnTo>
                    <a:lnTo>
                      <a:pt x="6471" y="1505"/>
                    </a:lnTo>
                    <a:lnTo>
                      <a:pt x="6507" y="1386"/>
                    </a:lnTo>
                    <a:lnTo>
                      <a:pt x="6519" y="1278"/>
                    </a:lnTo>
                    <a:lnTo>
                      <a:pt x="6519" y="1159"/>
                    </a:lnTo>
                    <a:lnTo>
                      <a:pt x="6495" y="1040"/>
                    </a:lnTo>
                    <a:lnTo>
                      <a:pt x="6460" y="932"/>
                    </a:lnTo>
                    <a:lnTo>
                      <a:pt x="6400" y="825"/>
                    </a:lnTo>
                    <a:lnTo>
                      <a:pt x="6340" y="729"/>
                    </a:lnTo>
                    <a:lnTo>
                      <a:pt x="6257" y="646"/>
                    </a:lnTo>
                    <a:lnTo>
                      <a:pt x="6161" y="574"/>
                    </a:lnTo>
                    <a:lnTo>
                      <a:pt x="6066" y="514"/>
                    </a:lnTo>
                    <a:lnTo>
                      <a:pt x="5958" y="467"/>
                    </a:lnTo>
                    <a:lnTo>
                      <a:pt x="5851" y="431"/>
                    </a:lnTo>
                    <a:lnTo>
                      <a:pt x="5743" y="407"/>
                    </a:lnTo>
                    <a:lnTo>
                      <a:pt x="5624" y="395"/>
                    </a:lnTo>
                    <a:lnTo>
                      <a:pt x="5504" y="383"/>
                    </a:lnTo>
                    <a:lnTo>
                      <a:pt x="5397" y="395"/>
                    </a:lnTo>
                    <a:lnTo>
                      <a:pt x="5277" y="419"/>
                    </a:lnTo>
                    <a:lnTo>
                      <a:pt x="5170" y="443"/>
                    </a:lnTo>
                    <a:lnTo>
                      <a:pt x="5063" y="478"/>
                    </a:lnTo>
                    <a:lnTo>
                      <a:pt x="4848" y="574"/>
                    </a:lnTo>
                    <a:lnTo>
                      <a:pt x="4645" y="693"/>
                    </a:lnTo>
                    <a:lnTo>
                      <a:pt x="4597" y="562"/>
                    </a:lnTo>
                    <a:lnTo>
                      <a:pt x="4525" y="443"/>
                    </a:lnTo>
                    <a:lnTo>
                      <a:pt x="4430" y="335"/>
                    </a:lnTo>
                    <a:lnTo>
                      <a:pt x="4322" y="252"/>
                    </a:lnTo>
                    <a:lnTo>
                      <a:pt x="4215" y="168"/>
                    </a:lnTo>
                    <a:lnTo>
                      <a:pt x="4095" y="108"/>
                    </a:lnTo>
                    <a:lnTo>
                      <a:pt x="3964" y="61"/>
                    </a:lnTo>
                    <a:lnTo>
                      <a:pt x="3833" y="25"/>
                    </a:lnTo>
                    <a:lnTo>
                      <a:pt x="3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7968748" y="719525"/>
                <a:ext cx="411608" cy="343383"/>
              </a:xfrm>
              <a:custGeom>
                <a:avLst/>
                <a:gdLst/>
                <a:ahLst/>
                <a:cxnLst/>
                <a:rect l="l" t="t" r="r" b="b"/>
                <a:pathLst>
                  <a:path w="6914" h="5768" fill="none" extrusionOk="0">
                    <a:moveTo>
                      <a:pt x="1433" y="5768"/>
                    </a:moveTo>
                    <a:lnTo>
                      <a:pt x="1433" y="5768"/>
                    </a:lnTo>
                    <a:lnTo>
                      <a:pt x="1325" y="5720"/>
                    </a:lnTo>
                    <a:lnTo>
                      <a:pt x="1218" y="5672"/>
                    </a:lnTo>
                    <a:lnTo>
                      <a:pt x="1111" y="5612"/>
                    </a:lnTo>
                    <a:lnTo>
                      <a:pt x="1015" y="5541"/>
                    </a:lnTo>
                    <a:lnTo>
                      <a:pt x="920" y="5469"/>
                    </a:lnTo>
                    <a:lnTo>
                      <a:pt x="836" y="5386"/>
                    </a:lnTo>
                    <a:lnTo>
                      <a:pt x="764" y="5290"/>
                    </a:lnTo>
                    <a:lnTo>
                      <a:pt x="681" y="5195"/>
                    </a:lnTo>
                    <a:lnTo>
                      <a:pt x="681" y="5195"/>
                    </a:lnTo>
                    <a:lnTo>
                      <a:pt x="561" y="4992"/>
                    </a:lnTo>
                    <a:lnTo>
                      <a:pt x="442" y="4777"/>
                    </a:lnTo>
                    <a:lnTo>
                      <a:pt x="346" y="4550"/>
                    </a:lnTo>
                    <a:lnTo>
                      <a:pt x="263" y="4323"/>
                    </a:lnTo>
                    <a:lnTo>
                      <a:pt x="263" y="4323"/>
                    </a:lnTo>
                    <a:lnTo>
                      <a:pt x="191" y="4096"/>
                    </a:lnTo>
                    <a:lnTo>
                      <a:pt x="120" y="3857"/>
                    </a:lnTo>
                    <a:lnTo>
                      <a:pt x="60" y="3631"/>
                    </a:lnTo>
                    <a:lnTo>
                      <a:pt x="24" y="3392"/>
                    </a:lnTo>
                    <a:lnTo>
                      <a:pt x="0" y="3153"/>
                    </a:lnTo>
                    <a:lnTo>
                      <a:pt x="0" y="2914"/>
                    </a:lnTo>
                    <a:lnTo>
                      <a:pt x="12" y="2807"/>
                    </a:lnTo>
                    <a:lnTo>
                      <a:pt x="36" y="2687"/>
                    </a:lnTo>
                    <a:lnTo>
                      <a:pt x="60" y="2568"/>
                    </a:lnTo>
                    <a:lnTo>
                      <a:pt x="96" y="2460"/>
                    </a:lnTo>
                    <a:lnTo>
                      <a:pt x="96" y="2460"/>
                    </a:lnTo>
                    <a:lnTo>
                      <a:pt x="167" y="2269"/>
                    </a:lnTo>
                    <a:lnTo>
                      <a:pt x="263" y="2090"/>
                    </a:lnTo>
                    <a:lnTo>
                      <a:pt x="382" y="1923"/>
                    </a:lnTo>
                    <a:lnTo>
                      <a:pt x="514" y="1756"/>
                    </a:lnTo>
                    <a:lnTo>
                      <a:pt x="657" y="1613"/>
                    </a:lnTo>
                    <a:lnTo>
                      <a:pt x="800" y="1469"/>
                    </a:lnTo>
                    <a:lnTo>
                      <a:pt x="1111" y="1195"/>
                    </a:lnTo>
                    <a:lnTo>
                      <a:pt x="1111" y="1195"/>
                    </a:lnTo>
                    <a:lnTo>
                      <a:pt x="1505" y="896"/>
                    </a:lnTo>
                    <a:lnTo>
                      <a:pt x="1696" y="753"/>
                    </a:lnTo>
                    <a:lnTo>
                      <a:pt x="1899" y="610"/>
                    </a:lnTo>
                    <a:lnTo>
                      <a:pt x="2114" y="490"/>
                    </a:lnTo>
                    <a:lnTo>
                      <a:pt x="2328" y="371"/>
                    </a:lnTo>
                    <a:lnTo>
                      <a:pt x="2543" y="264"/>
                    </a:lnTo>
                    <a:lnTo>
                      <a:pt x="2770" y="168"/>
                    </a:lnTo>
                    <a:lnTo>
                      <a:pt x="2770" y="168"/>
                    </a:lnTo>
                    <a:lnTo>
                      <a:pt x="3033" y="84"/>
                    </a:lnTo>
                    <a:lnTo>
                      <a:pt x="3164" y="49"/>
                    </a:lnTo>
                    <a:lnTo>
                      <a:pt x="3296" y="25"/>
                    </a:lnTo>
                    <a:lnTo>
                      <a:pt x="3427" y="1"/>
                    </a:lnTo>
                    <a:lnTo>
                      <a:pt x="3558" y="1"/>
                    </a:lnTo>
                    <a:lnTo>
                      <a:pt x="3701" y="1"/>
                    </a:lnTo>
                    <a:lnTo>
                      <a:pt x="3833" y="25"/>
                    </a:lnTo>
                    <a:lnTo>
                      <a:pt x="3833" y="25"/>
                    </a:lnTo>
                    <a:lnTo>
                      <a:pt x="3964" y="61"/>
                    </a:lnTo>
                    <a:lnTo>
                      <a:pt x="4095" y="108"/>
                    </a:lnTo>
                    <a:lnTo>
                      <a:pt x="4215" y="168"/>
                    </a:lnTo>
                    <a:lnTo>
                      <a:pt x="4322" y="252"/>
                    </a:lnTo>
                    <a:lnTo>
                      <a:pt x="4430" y="335"/>
                    </a:lnTo>
                    <a:lnTo>
                      <a:pt x="4525" y="443"/>
                    </a:lnTo>
                    <a:lnTo>
                      <a:pt x="4597" y="562"/>
                    </a:lnTo>
                    <a:lnTo>
                      <a:pt x="4645" y="693"/>
                    </a:lnTo>
                    <a:lnTo>
                      <a:pt x="4645" y="693"/>
                    </a:lnTo>
                    <a:lnTo>
                      <a:pt x="4848" y="574"/>
                    </a:lnTo>
                    <a:lnTo>
                      <a:pt x="5063" y="478"/>
                    </a:lnTo>
                    <a:lnTo>
                      <a:pt x="5170" y="443"/>
                    </a:lnTo>
                    <a:lnTo>
                      <a:pt x="5277" y="419"/>
                    </a:lnTo>
                    <a:lnTo>
                      <a:pt x="5397" y="395"/>
                    </a:lnTo>
                    <a:lnTo>
                      <a:pt x="5504" y="383"/>
                    </a:lnTo>
                    <a:lnTo>
                      <a:pt x="5504" y="383"/>
                    </a:lnTo>
                    <a:lnTo>
                      <a:pt x="5624" y="395"/>
                    </a:lnTo>
                    <a:lnTo>
                      <a:pt x="5743" y="407"/>
                    </a:lnTo>
                    <a:lnTo>
                      <a:pt x="5851" y="431"/>
                    </a:lnTo>
                    <a:lnTo>
                      <a:pt x="5958" y="467"/>
                    </a:lnTo>
                    <a:lnTo>
                      <a:pt x="6066" y="514"/>
                    </a:lnTo>
                    <a:lnTo>
                      <a:pt x="6161" y="574"/>
                    </a:lnTo>
                    <a:lnTo>
                      <a:pt x="6257" y="646"/>
                    </a:lnTo>
                    <a:lnTo>
                      <a:pt x="6340" y="729"/>
                    </a:lnTo>
                    <a:lnTo>
                      <a:pt x="6340" y="729"/>
                    </a:lnTo>
                    <a:lnTo>
                      <a:pt x="6400" y="825"/>
                    </a:lnTo>
                    <a:lnTo>
                      <a:pt x="6460" y="932"/>
                    </a:lnTo>
                    <a:lnTo>
                      <a:pt x="6495" y="1040"/>
                    </a:lnTo>
                    <a:lnTo>
                      <a:pt x="6519" y="1159"/>
                    </a:lnTo>
                    <a:lnTo>
                      <a:pt x="6519" y="1278"/>
                    </a:lnTo>
                    <a:lnTo>
                      <a:pt x="6507" y="1386"/>
                    </a:lnTo>
                    <a:lnTo>
                      <a:pt x="6471" y="1505"/>
                    </a:lnTo>
                    <a:lnTo>
                      <a:pt x="6412" y="1601"/>
                    </a:lnTo>
                    <a:lnTo>
                      <a:pt x="6412" y="1601"/>
                    </a:lnTo>
                    <a:lnTo>
                      <a:pt x="6531" y="1672"/>
                    </a:lnTo>
                    <a:lnTo>
                      <a:pt x="6639" y="1756"/>
                    </a:lnTo>
                    <a:lnTo>
                      <a:pt x="6722" y="1852"/>
                    </a:lnTo>
                    <a:lnTo>
                      <a:pt x="6806" y="1971"/>
                    </a:lnTo>
                    <a:lnTo>
                      <a:pt x="6854" y="2102"/>
                    </a:lnTo>
                    <a:lnTo>
                      <a:pt x="6889" y="2234"/>
                    </a:lnTo>
                    <a:lnTo>
                      <a:pt x="6913" y="2365"/>
                    </a:lnTo>
                    <a:lnTo>
                      <a:pt x="6901" y="2496"/>
                    </a:lnTo>
                    <a:lnTo>
                      <a:pt x="6901" y="2496"/>
                    </a:lnTo>
                    <a:lnTo>
                      <a:pt x="6877" y="2640"/>
                    </a:lnTo>
                    <a:lnTo>
                      <a:pt x="6818" y="2759"/>
                    </a:lnTo>
                    <a:lnTo>
                      <a:pt x="6746" y="2878"/>
                    </a:lnTo>
                    <a:lnTo>
                      <a:pt x="6662" y="2974"/>
                    </a:lnTo>
                    <a:lnTo>
                      <a:pt x="6555" y="3069"/>
                    </a:lnTo>
                    <a:lnTo>
                      <a:pt x="6448" y="3141"/>
                    </a:lnTo>
                    <a:lnTo>
                      <a:pt x="6328" y="3189"/>
                    </a:lnTo>
                    <a:lnTo>
                      <a:pt x="6197" y="32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8"/>
              <p:cNvSpPr/>
              <p:nvPr/>
            </p:nvSpPr>
            <p:spPr>
              <a:xfrm>
                <a:off x="8063285" y="1098384"/>
                <a:ext cx="198362" cy="209019"/>
              </a:xfrm>
              <a:custGeom>
                <a:avLst/>
                <a:gdLst/>
                <a:ahLst/>
                <a:cxnLst/>
                <a:rect l="l" t="t" r="r" b="b"/>
                <a:pathLst>
                  <a:path w="3332" h="3511" extrusionOk="0">
                    <a:moveTo>
                      <a:pt x="0" y="1"/>
                    </a:moveTo>
                    <a:lnTo>
                      <a:pt x="418" y="3511"/>
                    </a:lnTo>
                    <a:lnTo>
                      <a:pt x="3331" y="3153"/>
                    </a:lnTo>
                    <a:lnTo>
                      <a:pt x="3045" y="765"/>
                    </a:lnTo>
                    <a:lnTo>
                      <a:pt x="0"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8"/>
              <p:cNvSpPr/>
              <p:nvPr/>
            </p:nvSpPr>
            <p:spPr>
              <a:xfrm>
                <a:off x="8016374" y="793463"/>
                <a:ext cx="330584" cy="400237"/>
              </a:xfrm>
              <a:custGeom>
                <a:avLst/>
                <a:gdLst/>
                <a:ahLst/>
                <a:cxnLst/>
                <a:rect l="l" t="t" r="r" b="b"/>
                <a:pathLst>
                  <a:path w="5553" h="6723" extrusionOk="0">
                    <a:moveTo>
                      <a:pt x="2794" y="1"/>
                    </a:moveTo>
                    <a:lnTo>
                      <a:pt x="2531" y="24"/>
                    </a:lnTo>
                    <a:lnTo>
                      <a:pt x="2269" y="48"/>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468" y="3702"/>
                    </a:lnTo>
                    <a:lnTo>
                      <a:pt x="5385" y="3129"/>
                    </a:lnTo>
                    <a:lnTo>
                      <a:pt x="5266" y="2436"/>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8"/>
              <p:cNvSpPr/>
              <p:nvPr/>
            </p:nvSpPr>
            <p:spPr>
              <a:xfrm>
                <a:off x="8016374" y="793463"/>
                <a:ext cx="330584" cy="400237"/>
              </a:xfrm>
              <a:custGeom>
                <a:avLst/>
                <a:gdLst/>
                <a:ahLst/>
                <a:cxnLst/>
                <a:rect l="l" t="t" r="r" b="b"/>
                <a:pathLst>
                  <a:path w="5553" h="6723" fill="none" extrusionOk="0">
                    <a:moveTo>
                      <a:pt x="4036" y="6663"/>
                    </a:moveTo>
                    <a:lnTo>
                      <a:pt x="4036" y="6663"/>
                    </a:lnTo>
                    <a:lnTo>
                      <a:pt x="4107" y="6639"/>
                    </a:lnTo>
                    <a:lnTo>
                      <a:pt x="4298" y="6555"/>
                    </a:lnTo>
                    <a:lnTo>
                      <a:pt x="4430" y="6496"/>
                    </a:lnTo>
                    <a:lnTo>
                      <a:pt x="4573" y="6412"/>
                    </a:lnTo>
                    <a:lnTo>
                      <a:pt x="4716" y="6305"/>
                    </a:lnTo>
                    <a:lnTo>
                      <a:pt x="4871" y="6173"/>
                    </a:lnTo>
                    <a:lnTo>
                      <a:pt x="5027" y="6030"/>
                    </a:lnTo>
                    <a:lnTo>
                      <a:pt x="5158" y="5851"/>
                    </a:lnTo>
                    <a:lnTo>
                      <a:pt x="5230" y="5755"/>
                    </a:lnTo>
                    <a:lnTo>
                      <a:pt x="5289" y="5660"/>
                    </a:lnTo>
                    <a:lnTo>
                      <a:pt x="5349" y="5541"/>
                    </a:lnTo>
                    <a:lnTo>
                      <a:pt x="5397" y="5433"/>
                    </a:lnTo>
                    <a:lnTo>
                      <a:pt x="5445" y="5302"/>
                    </a:lnTo>
                    <a:lnTo>
                      <a:pt x="5480" y="5170"/>
                    </a:lnTo>
                    <a:lnTo>
                      <a:pt x="5516" y="5039"/>
                    </a:lnTo>
                    <a:lnTo>
                      <a:pt x="5540" y="4884"/>
                    </a:lnTo>
                    <a:lnTo>
                      <a:pt x="5552" y="4729"/>
                    </a:lnTo>
                    <a:lnTo>
                      <a:pt x="5552" y="4573"/>
                    </a:lnTo>
                    <a:lnTo>
                      <a:pt x="5552" y="4394"/>
                    </a:lnTo>
                    <a:lnTo>
                      <a:pt x="5540" y="4215"/>
                    </a:lnTo>
                    <a:lnTo>
                      <a:pt x="5540" y="4215"/>
                    </a:lnTo>
                    <a:lnTo>
                      <a:pt x="5468" y="3702"/>
                    </a:lnTo>
                    <a:lnTo>
                      <a:pt x="5385" y="3129"/>
                    </a:lnTo>
                    <a:lnTo>
                      <a:pt x="5266" y="2436"/>
                    </a:lnTo>
                    <a:lnTo>
                      <a:pt x="5086" y="1612"/>
                    </a:lnTo>
                    <a:lnTo>
                      <a:pt x="5086" y="1612"/>
                    </a:lnTo>
                    <a:lnTo>
                      <a:pt x="5015" y="1374"/>
                    </a:lnTo>
                    <a:lnTo>
                      <a:pt x="4931" y="1147"/>
                    </a:lnTo>
                    <a:lnTo>
                      <a:pt x="4836" y="956"/>
                    </a:lnTo>
                    <a:lnTo>
                      <a:pt x="4716" y="777"/>
                    </a:lnTo>
                    <a:lnTo>
                      <a:pt x="4585" y="621"/>
                    </a:lnTo>
                    <a:lnTo>
                      <a:pt x="4430" y="478"/>
                    </a:lnTo>
                    <a:lnTo>
                      <a:pt x="4275" y="359"/>
                    </a:lnTo>
                    <a:lnTo>
                      <a:pt x="4095" y="263"/>
                    </a:lnTo>
                    <a:lnTo>
                      <a:pt x="3904" y="168"/>
                    </a:lnTo>
                    <a:lnTo>
                      <a:pt x="3713" y="108"/>
                    </a:lnTo>
                    <a:lnTo>
                      <a:pt x="3498" y="60"/>
                    </a:lnTo>
                    <a:lnTo>
                      <a:pt x="3272" y="24"/>
                    </a:lnTo>
                    <a:lnTo>
                      <a:pt x="3033" y="13"/>
                    </a:lnTo>
                    <a:lnTo>
                      <a:pt x="2794" y="1"/>
                    </a:lnTo>
                    <a:lnTo>
                      <a:pt x="2531" y="24"/>
                    </a:lnTo>
                    <a:lnTo>
                      <a:pt x="2269" y="48"/>
                    </a:lnTo>
                    <a:lnTo>
                      <a:pt x="2125" y="72"/>
                    </a:lnTo>
                    <a:lnTo>
                      <a:pt x="2125" y="72"/>
                    </a:lnTo>
                    <a:lnTo>
                      <a:pt x="1851" y="132"/>
                    </a:lnTo>
                    <a:lnTo>
                      <a:pt x="1588" y="216"/>
                    </a:lnTo>
                    <a:lnTo>
                      <a:pt x="1349" y="311"/>
                    </a:lnTo>
                    <a:lnTo>
                      <a:pt x="1122" y="418"/>
                    </a:lnTo>
                    <a:lnTo>
                      <a:pt x="908" y="538"/>
                    </a:lnTo>
                    <a:lnTo>
                      <a:pt x="717" y="669"/>
                    </a:lnTo>
                    <a:lnTo>
                      <a:pt x="549" y="824"/>
                    </a:lnTo>
                    <a:lnTo>
                      <a:pt x="406" y="992"/>
                    </a:lnTo>
                    <a:lnTo>
                      <a:pt x="275" y="1159"/>
                    </a:lnTo>
                    <a:lnTo>
                      <a:pt x="179" y="1350"/>
                    </a:lnTo>
                    <a:lnTo>
                      <a:pt x="96" y="1553"/>
                    </a:lnTo>
                    <a:lnTo>
                      <a:pt x="36" y="1768"/>
                    </a:lnTo>
                    <a:lnTo>
                      <a:pt x="12" y="1995"/>
                    </a:lnTo>
                    <a:lnTo>
                      <a:pt x="0" y="2233"/>
                    </a:lnTo>
                    <a:lnTo>
                      <a:pt x="24" y="2484"/>
                    </a:lnTo>
                    <a:lnTo>
                      <a:pt x="72" y="2735"/>
                    </a:lnTo>
                    <a:lnTo>
                      <a:pt x="418" y="4108"/>
                    </a:lnTo>
                    <a:lnTo>
                      <a:pt x="418" y="4108"/>
                    </a:lnTo>
                    <a:lnTo>
                      <a:pt x="430" y="4239"/>
                    </a:lnTo>
                    <a:lnTo>
                      <a:pt x="454" y="4382"/>
                    </a:lnTo>
                    <a:lnTo>
                      <a:pt x="502" y="4573"/>
                    </a:lnTo>
                    <a:lnTo>
                      <a:pt x="573" y="4800"/>
                    </a:lnTo>
                    <a:lnTo>
                      <a:pt x="669" y="5039"/>
                    </a:lnTo>
                    <a:lnTo>
                      <a:pt x="800" y="5302"/>
                    </a:lnTo>
                    <a:lnTo>
                      <a:pt x="872" y="5433"/>
                    </a:lnTo>
                    <a:lnTo>
                      <a:pt x="955" y="5564"/>
                    </a:lnTo>
                    <a:lnTo>
                      <a:pt x="1051" y="5696"/>
                    </a:lnTo>
                    <a:lnTo>
                      <a:pt x="1158" y="5827"/>
                    </a:lnTo>
                    <a:lnTo>
                      <a:pt x="1278" y="5947"/>
                    </a:lnTo>
                    <a:lnTo>
                      <a:pt x="1397" y="6066"/>
                    </a:lnTo>
                    <a:lnTo>
                      <a:pt x="1540" y="6185"/>
                    </a:lnTo>
                    <a:lnTo>
                      <a:pt x="1696" y="6281"/>
                    </a:lnTo>
                    <a:lnTo>
                      <a:pt x="1863" y="6388"/>
                    </a:lnTo>
                    <a:lnTo>
                      <a:pt x="2042" y="6472"/>
                    </a:lnTo>
                    <a:lnTo>
                      <a:pt x="2233" y="6543"/>
                    </a:lnTo>
                    <a:lnTo>
                      <a:pt x="2448" y="6615"/>
                    </a:lnTo>
                    <a:lnTo>
                      <a:pt x="2663" y="6663"/>
                    </a:lnTo>
                    <a:lnTo>
                      <a:pt x="2901" y="6699"/>
                    </a:lnTo>
                    <a:lnTo>
                      <a:pt x="3164" y="6711"/>
                    </a:lnTo>
                    <a:lnTo>
                      <a:pt x="3439" y="6723"/>
                    </a:lnTo>
                    <a:lnTo>
                      <a:pt x="3725" y="6699"/>
                    </a:lnTo>
                    <a:lnTo>
                      <a:pt x="4036" y="666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8"/>
              <p:cNvSpPr/>
              <p:nvPr/>
            </p:nvSpPr>
            <p:spPr>
              <a:xfrm>
                <a:off x="8282184" y="968308"/>
                <a:ext cx="24944" cy="23515"/>
              </a:xfrm>
              <a:custGeom>
                <a:avLst/>
                <a:gdLst/>
                <a:ahLst/>
                <a:cxnLst/>
                <a:rect l="l" t="t" r="r" b="b"/>
                <a:pathLst>
                  <a:path w="419" h="395" extrusionOk="0">
                    <a:moveTo>
                      <a:pt x="180" y="1"/>
                    </a:moveTo>
                    <a:lnTo>
                      <a:pt x="132" y="13"/>
                    </a:lnTo>
                    <a:lnTo>
                      <a:pt x="96" y="37"/>
                    </a:lnTo>
                    <a:lnTo>
                      <a:pt x="60" y="60"/>
                    </a:lnTo>
                    <a:lnTo>
                      <a:pt x="36" y="84"/>
                    </a:lnTo>
                    <a:lnTo>
                      <a:pt x="12" y="120"/>
                    </a:lnTo>
                    <a:lnTo>
                      <a:pt x="1" y="156"/>
                    </a:lnTo>
                    <a:lnTo>
                      <a:pt x="1" y="204"/>
                    </a:lnTo>
                    <a:lnTo>
                      <a:pt x="1" y="240"/>
                    </a:lnTo>
                    <a:lnTo>
                      <a:pt x="12" y="275"/>
                    </a:lnTo>
                    <a:lnTo>
                      <a:pt x="36" y="311"/>
                    </a:lnTo>
                    <a:lnTo>
                      <a:pt x="60" y="347"/>
                    </a:lnTo>
                    <a:lnTo>
                      <a:pt x="84" y="371"/>
                    </a:lnTo>
                    <a:lnTo>
                      <a:pt x="120" y="383"/>
                    </a:lnTo>
                    <a:lnTo>
                      <a:pt x="156" y="395"/>
                    </a:lnTo>
                    <a:lnTo>
                      <a:pt x="251" y="395"/>
                    </a:lnTo>
                    <a:lnTo>
                      <a:pt x="287" y="383"/>
                    </a:lnTo>
                    <a:lnTo>
                      <a:pt x="323" y="359"/>
                    </a:lnTo>
                    <a:lnTo>
                      <a:pt x="359" y="335"/>
                    </a:lnTo>
                    <a:lnTo>
                      <a:pt x="383" y="311"/>
                    </a:lnTo>
                    <a:lnTo>
                      <a:pt x="406" y="275"/>
                    </a:lnTo>
                    <a:lnTo>
                      <a:pt x="418" y="240"/>
                    </a:lnTo>
                    <a:lnTo>
                      <a:pt x="418" y="192"/>
                    </a:lnTo>
                    <a:lnTo>
                      <a:pt x="418" y="156"/>
                    </a:lnTo>
                    <a:lnTo>
                      <a:pt x="406" y="120"/>
                    </a:lnTo>
                    <a:lnTo>
                      <a:pt x="395" y="84"/>
                    </a:lnTo>
                    <a:lnTo>
                      <a:pt x="359" y="49"/>
                    </a:lnTo>
                    <a:lnTo>
                      <a:pt x="335" y="25"/>
                    </a:lnTo>
                    <a:lnTo>
                      <a:pt x="299" y="13"/>
                    </a:lnTo>
                    <a:lnTo>
                      <a:pt x="26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8"/>
              <p:cNvSpPr/>
              <p:nvPr/>
            </p:nvSpPr>
            <p:spPr>
              <a:xfrm>
                <a:off x="8165620" y="991763"/>
                <a:ext cx="25659" cy="24230"/>
              </a:xfrm>
              <a:custGeom>
                <a:avLst/>
                <a:gdLst/>
                <a:ahLst/>
                <a:cxnLst/>
                <a:rect l="l" t="t" r="r" b="b"/>
                <a:pathLst>
                  <a:path w="431" h="407" extrusionOk="0">
                    <a:moveTo>
                      <a:pt x="227" y="1"/>
                    </a:moveTo>
                    <a:lnTo>
                      <a:pt x="180" y="13"/>
                    </a:lnTo>
                    <a:lnTo>
                      <a:pt x="144" y="25"/>
                    </a:lnTo>
                    <a:lnTo>
                      <a:pt x="108" y="37"/>
                    </a:lnTo>
                    <a:lnTo>
                      <a:pt x="72" y="60"/>
                    </a:lnTo>
                    <a:lnTo>
                      <a:pt x="48" y="96"/>
                    </a:lnTo>
                    <a:lnTo>
                      <a:pt x="24" y="132"/>
                    </a:lnTo>
                    <a:lnTo>
                      <a:pt x="12" y="168"/>
                    </a:lnTo>
                    <a:lnTo>
                      <a:pt x="0" y="204"/>
                    </a:lnTo>
                    <a:lnTo>
                      <a:pt x="12" y="251"/>
                    </a:lnTo>
                    <a:lnTo>
                      <a:pt x="24" y="287"/>
                    </a:lnTo>
                    <a:lnTo>
                      <a:pt x="36" y="323"/>
                    </a:lnTo>
                    <a:lnTo>
                      <a:pt x="60" y="347"/>
                    </a:lnTo>
                    <a:lnTo>
                      <a:pt x="96" y="371"/>
                    </a:lnTo>
                    <a:lnTo>
                      <a:pt x="132" y="395"/>
                    </a:lnTo>
                    <a:lnTo>
                      <a:pt x="168" y="407"/>
                    </a:lnTo>
                    <a:lnTo>
                      <a:pt x="251" y="407"/>
                    </a:lnTo>
                    <a:lnTo>
                      <a:pt x="287" y="395"/>
                    </a:lnTo>
                    <a:lnTo>
                      <a:pt x="335" y="371"/>
                    </a:lnTo>
                    <a:lnTo>
                      <a:pt x="359" y="347"/>
                    </a:lnTo>
                    <a:lnTo>
                      <a:pt x="383" y="323"/>
                    </a:lnTo>
                    <a:lnTo>
                      <a:pt x="406" y="287"/>
                    </a:lnTo>
                    <a:lnTo>
                      <a:pt x="418" y="251"/>
                    </a:lnTo>
                    <a:lnTo>
                      <a:pt x="430" y="204"/>
                    </a:lnTo>
                    <a:lnTo>
                      <a:pt x="430" y="168"/>
                    </a:lnTo>
                    <a:lnTo>
                      <a:pt x="418" y="132"/>
                    </a:lnTo>
                    <a:lnTo>
                      <a:pt x="394" y="96"/>
                    </a:lnTo>
                    <a:lnTo>
                      <a:pt x="371" y="60"/>
                    </a:lnTo>
                    <a:lnTo>
                      <a:pt x="335" y="37"/>
                    </a:lnTo>
                    <a:lnTo>
                      <a:pt x="299" y="25"/>
                    </a:lnTo>
                    <a:lnTo>
                      <a:pt x="263" y="13"/>
                    </a:lnTo>
                    <a:lnTo>
                      <a:pt x="22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8"/>
              <p:cNvSpPr/>
              <p:nvPr/>
            </p:nvSpPr>
            <p:spPr>
              <a:xfrm>
                <a:off x="8132937" y="961224"/>
                <a:ext cx="41970" cy="11430"/>
              </a:xfrm>
              <a:custGeom>
                <a:avLst/>
                <a:gdLst/>
                <a:ahLst/>
                <a:cxnLst/>
                <a:rect l="l" t="t" r="r" b="b"/>
                <a:pathLst>
                  <a:path w="705" h="192" extrusionOk="0">
                    <a:moveTo>
                      <a:pt x="335" y="0"/>
                    </a:moveTo>
                    <a:lnTo>
                      <a:pt x="251" y="24"/>
                    </a:lnTo>
                    <a:lnTo>
                      <a:pt x="155" y="60"/>
                    </a:lnTo>
                    <a:lnTo>
                      <a:pt x="84" y="96"/>
                    </a:lnTo>
                    <a:lnTo>
                      <a:pt x="0" y="156"/>
                    </a:lnTo>
                    <a:lnTo>
                      <a:pt x="0" y="168"/>
                    </a:lnTo>
                    <a:lnTo>
                      <a:pt x="0" y="179"/>
                    </a:lnTo>
                    <a:lnTo>
                      <a:pt x="12" y="191"/>
                    </a:lnTo>
                    <a:lnTo>
                      <a:pt x="24" y="179"/>
                    </a:lnTo>
                    <a:lnTo>
                      <a:pt x="96" y="132"/>
                    </a:lnTo>
                    <a:lnTo>
                      <a:pt x="179" y="84"/>
                    </a:lnTo>
                    <a:lnTo>
                      <a:pt x="263" y="60"/>
                    </a:lnTo>
                    <a:lnTo>
                      <a:pt x="346" y="36"/>
                    </a:lnTo>
                    <a:lnTo>
                      <a:pt x="514" y="36"/>
                    </a:lnTo>
                    <a:lnTo>
                      <a:pt x="609" y="48"/>
                    </a:lnTo>
                    <a:lnTo>
                      <a:pt x="693" y="72"/>
                    </a:lnTo>
                    <a:lnTo>
                      <a:pt x="705" y="72"/>
                    </a:lnTo>
                    <a:lnTo>
                      <a:pt x="705" y="60"/>
                    </a:lnTo>
                    <a:lnTo>
                      <a:pt x="705" y="48"/>
                    </a:lnTo>
                    <a:lnTo>
                      <a:pt x="693" y="36"/>
                    </a:lnTo>
                    <a:lnTo>
                      <a:pt x="609" y="12"/>
                    </a:lnTo>
                    <a:lnTo>
                      <a:pt x="51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8"/>
              <p:cNvSpPr/>
              <p:nvPr/>
            </p:nvSpPr>
            <p:spPr>
              <a:xfrm>
                <a:off x="8262300" y="939911"/>
                <a:ext cx="41970" cy="11430"/>
              </a:xfrm>
              <a:custGeom>
                <a:avLst/>
                <a:gdLst/>
                <a:ahLst/>
                <a:cxnLst/>
                <a:rect l="l" t="t" r="r" b="b"/>
                <a:pathLst>
                  <a:path w="705" h="192" extrusionOk="0">
                    <a:moveTo>
                      <a:pt x="430" y="0"/>
                    </a:moveTo>
                    <a:lnTo>
                      <a:pt x="335" y="12"/>
                    </a:lnTo>
                    <a:lnTo>
                      <a:pt x="239" y="36"/>
                    </a:lnTo>
                    <a:lnTo>
                      <a:pt x="155" y="72"/>
                    </a:lnTo>
                    <a:lnTo>
                      <a:pt x="72" y="108"/>
                    </a:lnTo>
                    <a:lnTo>
                      <a:pt x="0" y="167"/>
                    </a:lnTo>
                    <a:lnTo>
                      <a:pt x="0" y="179"/>
                    </a:lnTo>
                    <a:lnTo>
                      <a:pt x="0" y="191"/>
                    </a:lnTo>
                    <a:lnTo>
                      <a:pt x="24" y="191"/>
                    </a:lnTo>
                    <a:lnTo>
                      <a:pt x="96" y="143"/>
                    </a:lnTo>
                    <a:lnTo>
                      <a:pt x="179" y="96"/>
                    </a:lnTo>
                    <a:lnTo>
                      <a:pt x="263" y="72"/>
                    </a:lnTo>
                    <a:lnTo>
                      <a:pt x="346" y="48"/>
                    </a:lnTo>
                    <a:lnTo>
                      <a:pt x="430" y="36"/>
                    </a:lnTo>
                    <a:lnTo>
                      <a:pt x="514" y="48"/>
                    </a:lnTo>
                    <a:lnTo>
                      <a:pt x="597" y="60"/>
                    </a:lnTo>
                    <a:lnTo>
                      <a:pt x="681" y="84"/>
                    </a:lnTo>
                    <a:lnTo>
                      <a:pt x="705" y="84"/>
                    </a:lnTo>
                    <a:lnTo>
                      <a:pt x="705" y="72"/>
                    </a:lnTo>
                    <a:lnTo>
                      <a:pt x="705" y="60"/>
                    </a:lnTo>
                    <a:lnTo>
                      <a:pt x="693" y="48"/>
                    </a:lnTo>
                    <a:lnTo>
                      <a:pt x="609" y="24"/>
                    </a:lnTo>
                    <a:lnTo>
                      <a:pt x="514" y="12"/>
                    </a:lnTo>
                    <a:lnTo>
                      <a:pt x="43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8"/>
              <p:cNvSpPr/>
              <p:nvPr/>
            </p:nvSpPr>
            <p:spPr>
              <a:xfrm>
                <a:off x="8254442" y="900799"/>
                <a:ext cx="33517" cy="4346"/>
              </a:xfrm>
              <a:custGeom>
                <a:avLst/>
                <a:gdLst/>
                <a:ahLst/>
                <a:cxnLst/>
                <a:rect l="l" t="t" r="r" b="b"/>
                <a:pathLst>
                  <a:path w="563" h="73" fill="none" extrusionOk="0">
                    <a:moveTo>
                      <a:pt x="1" y="72"/>
                    </a:moveTo>
                    <a:lnTo>
                      <a:pt x="1" y="72"/>
                    </a:lnTo>
                    <a:lnTo>
                      <a:pt x="132" y="36"/>
                    </a:lnTo>
                    <a:lnTo>
                      <a:pt x="276" y="12"/>
                    </a:lnTo>
                    <a:lnTo>
                      <a:pt x="419" y="0"/>
                    </a:lnTo>
                    <a:lnTo>
                      <a:pt x="562"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8"/>
              <p:cNvSpPr/>
              <p:nvPr/>
            </p:nvSpPr>
            <p:spPr>
              <a:xfrm>
                <a:off x="8130080" y="928541"/>
                <a:ext cx="32743" cy="4286"/>
              </a:xfrm>
              <a:custGeom>
                <a:avLst/>
                <a:gdLst/>
                <a:ahLst/>
                <a:cxnLst/>
                <a:rect l="l" t="t" r="r" b="b"/>
                <a:pathLst>
                  <a:path w="550" h="72" fill="none" extrusionOk="0">
                    <a:moveTo>
                      <a:pt x="0" y="72"/>
                    </a:moveTo>
                    <a:lnTo>
                      <a:pt x="0" y="72"/>
                    </a:lnTo>
                    <a:lnTo>
                      <a:pt x="132" y="36"/>
                    </a:lnTo>
                    <a:lnTo>
                      <a:pt x="275" y="12"/>
                    </a:lnTo>
                    <a:lnTo>
                      <a:pt x="418" y="0"/>
                    </a:lnTo>
                    <a:lnTo>
                      <a:pt x="550" y="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8"/>
              <p:cNvSpPr/>
              <p:nvPr/>
            </p:nvSpPr>
            <p:spPr>
              <a:xfrm>
                <a:off x="8000003" y="1020219"/>
                <a:ext cx="77511" cy="87453"/>
              </a:xfrm>
              <a:custGeom>
                <a:avLst/>
                <a:gdLst/>
                <a:ahLst/>
                <a:cxnLst/>
                <a:rect l="l" t="t" r="r" b="b"/>
                <a:pathLst>
                  <a:path w="1302" h="1469" extrusionOk="0">
                    <a:moveTo>
                      <a:pt x="669" y="0"/>
                    </a:moveTo>
                    <a:lnTo>
                      <a:pt x="574" y="12"/>
                    </a:lnTo>
                    <a:lnTo>
                      <a:pt x="478" y="24"/>
                    </a:lnTo>
                    <a:lnTo>
                      <a:pt x="383" y="60"/>
                    </a:lnTo>
                    <a:lnTo>
                      <a:pt x="299" y="96"/>
                    </a:lnTo>
                    <a:lnTo>
                      <a:pt x="215" y="156"/>
                    </a:lnTo>
                    <a:lnTo>
                      <a:pt x="156" y="239"/>
                    </a:lnTo>
                    <a:lnTo>
                      <a:pt x="96" y="323"/>
                    </a:lnTo>
                    <a:lnTo>
                      <a:pt x="48" y="418"/>
                    </a:lnTo>
                    <a:lnTo>
                      <a:pt x="24" y="514"/>
                    </a:lnTo>
                    <a:lnTo>
                      <a:pt x="1" y="621"/>
                    </a:lnTo>
                    <a:lnTo>
                      <a:pt x="1" y="729"/>
                    </a:lnTo>
                    <a:lnTo>
                      <a:pt x="12" y="824"/>
                    </a:lnTo>
                    <a:lnTo>
                      <a:pt x="36" y="932"/>
                    </a:lnTo>
                    <a:lnTo>
                      <a:pt x="84" y="1027"/>
                    </a:lnTo>
                    <a:lnTo>
                      <a:pt x="132" y="1111"/>
                    </a:lnTo>
                    <a:lnTo>
                      <a:pt x="192" y="1194"/>
                    </a:lnTo>
                    <a:lnTo>
                      <a:pt x="275" y="1266"/>
                    </a:lnTo>
                    <a:lnTo>
                      <a:pt x="347" y="1338"/>
                    </a:lnTo>
                    <a:lnTo>
                      <a:pt x="442" y="1385"/>
                    </a:lnTo>
                    <a:lnTo>
                      <a:pt x="538" y="1421"/>
                    </a:lnTo>
                    <a:lnTo>
                      <a:pt x="633" y="1457"/>
                    </a:lnTo>
                    <a:lnTo>
                      <a:pt x="729" y="1469"/>
                    </a:lnTo>
                    <a:lnTo>
                      <a:pt x="824" y="1469"/>
                    </a:lnTo>
                    <a:lnTo>
                      <a:pt x="932" y="1457"/>
                    </a:lnTo>
                    <a:lnTo>
                      <a:pt x="1027" y="1433"/>
                    </a:lnTo>
                    <a:lnTo>
                      <a:pt x="1123" y="1397"/>
                    </a:lnTo>
                    <a:lnTo>
                      <a:pt x="1218" y="1361"/>
                    </a:lnTo>
                    <a:lnTo>
                      <a:pt x="1302" y="1302"/>
                    </a:lnTo>
                    <a:lnTo>
                      <a:pt x="1051" y="84"/>
                    </a:lnTo>
                    <a:lnTo>
                      <a:pt x="968" y="48"/>
                    </a:lnTo>
                    <a:lnTo>
                      <a:pt x="872" y="24"/>
                    </a:lnTo>
                    <a:lnTo>
                      <a:pt x="765" y="12"/>
                    </a:lnTo>
                    <a:lnTo>
                      <a:pt x="669"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8"/>
              <p:cNvSpPr/>
              <p:nvPr/>
            </p:nvSpPr>
            <p:spPr>
              <a:xfrm>
                <a:off x="8000003" y="1020219"/>
                <a:ext cx="77511" cy="87453"/>
              </a:xfrm>
              <a:custGeom>
                <a:avLst/>
                <a:gdLst/>
                <a:ahLst/>
                <a:cxnLst/>
                <a:rect l="l" t="t" r="r" b="b"/>
                <a:pathLst>
                  <a:path w="1302" h="1469" fill="none" extrusionOk="0">
                    <a:moveTo>
                      <a:pt x="1051" y="84"/>
                    </a:moveTo>
                    <a:lnTo>
                      <a:pt x="1051" y="84"/>
                    </a:lnTo>
                    <a:lnTo>
                      <a:pt x="968" y="48"/>
                    </a:lnTo>
                    <a:lnTo>
                      <a:pt x="872" y="24"/>
                    </a:lnTo>
                    <a:lnTo>
                      <a:pt x="765" y="12"/>
                    </a:lnTo>
                    <a:lnTo>
                      <a:pt x="669" y="0"/>
                    </a:lnTo>
                    <a:lnTo>
                      <a:pt x="574" y="12"/>
                    </a:lnTo>
                    <a:lnTo>
                      <a:pt x="478" y="24"/>
                    </a:lnTo>
                    <a:lnTo>
                      <a:pt x="383" y="60"/>
                    </a:lnTo>
                    <a:lnTo>
                      <a:pt x="299" y="96"/>
                    </a:lnTo>
                    <a:lnTo>
                      <a:pt x="299" y="96"/>
                    </a:lnTo>
                    <a:lnTo>
                      <a:pt x="215" y="156"/>
                    </a:lnTo>
                    <a:lnTo>
                      <a:pt x="156" y="239"/>
                    </a:lnTo>
                    <a:lnTo>
                      <a:pt x="96" y="323"/>
                    </a:lnTo>
                    <a:lnTo>
                      <a:pt x="48" y="418"/>
                    </a:lnTo>
                    <a:lnTo>
                      <a:pt x="24" y="514"/>
                    </a:lnTo>
                    <a:lnTo>
                      <a:pt x="1" y="621"/>
                    </a:lnTo>
                    <a:lnTo>
                      <a:pt x="1" y="729"/>
                    </a:lnTo>
                    <a:lnTo>
                      <a:pt x="12" y="824"/>
                    </a:lnTo>
                    <a:lnTo>
                      <a:pt x="12" y="824"/>
                    </a:lnTo>
                    <a:lnTo>
                      <a:pt x="36" y="932"/>
                    </a:lnTo>
                    <a:lnTo>
                      <a:pt x="84" y="1027"/>
                    </a:lnTo>
                    <a:lnTo>
                      <a:pt x="132" y="1111"/>
                    </a:lnTo>
                    <a:lnTo>
                      <a:pt x="192" y="1194"/>
                    </a:lnTo>
                    <a:lnTo>
                      <a:pt x="275" y="1266"/>
                    </a:lnTo>
                    <a:lnTo>
                      <a:pt x="347" y="1338"/>
                    </a:lnTo>
                    <a:lnTo>
                      <a:pt x="442" y="1385"/>
                    </a:lnTo>
                    <a:lnTo>
                      <a:pt x="538" y="1421"/>
                    </a:lnTo>
                    <a:lnTo>
                      <a:pt x="538" y="1421"/>
                    </a:lnTo>
                    <a:lnTo>
                      <a:pt x="633" y="1457"/>
                    </a:lnTo>
                    <a:lnTo>
                      <a:pt x="729" y="1469"/>
                    </a:lnTo>
                    <a:lnTo>
                      <a:pt x="824" y="1469"/>
                    </a:lnTo>
                    <a:lnTo>
                      <a:pt x="932" y="1457"/>
                    </a:lnTo>
                    <a:lnTo>
                      <a:pt x="1027" y="1433"/>
                    </a:lnTo>
                    <a:lnTo>
                      <a:pt x="1123" y="1397"/>
                    </a:lnTo>
                    <a:lnTo>
                      <a:pt x="1218" y="1361"/>
                    </a:lnTo>
                    <a:lnTo>
                      <a:pt x="1302" y="130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8"/>
              <p:cNvSpPr/>
              <p:nvPr/>
            </p:nvSpPr>
            <p:spPr>
              <a:xfrm>
                <a:off x="8018457" y="1048616"/>
                <a:ext cx="37744" cy="17145"/>
              </a:xfrm>
              <a:custGeom>
                <a:avLst/>
                <a:gdLst/>
                <a:ahLst/>
                <a:cxnLst/>
                <a:rect l="l" t="t" r="r" b="b"/>
                <a:pathLst>
                  <a:path w="634" h="288" extrusionOk="0">
                    <a:moveTo>
                      <a:pt x="192" y="1"/>
                    </a:moveTo>
                    <a:lnTo>
                      <a:pt x="96" y="25"/>
                    </a:lnTo>
                    <a:lnTo>
                      <a:pt x="13" y="61"/>
                    </a:lnTo>
                    <a:lnTo>
                      <a:pt x="1" y="84"/>
                    </a:lnTo>
                    <a:lnTo>
                      <a:pt x="1" y="96"/>
                    </a:lnTo>
                    <a:lnTo>
                      <a:pt x="25" y="96"/>
                    </a:lnTo>
                    <a:lnTo>
                      <a:pt x="108" y="61"/>
                    </a:lnTo>
                    <a:lnTo>
                      <a:pt x="204" y="37"/>
                    </a:lnTo>
                    <a:lnTo>
                      <a:pt x="288" y="37"/>
                    </a:lnTo>
                    <a:lnTo>
                      <a:pt x="383" y="61"/>
                    </a:lnTo>
                    <a:lnTo>
                      <a:pt x="455" y="96"/>
                    </a:lnTo>
                    <a:lnTo>
                      <a:pt x="514" y="144"/>
                    </a:lnTo>
                    <a:lnTo>
                      <a:pt x="562" y="204"/>
                    </a:lnTo>
                    <a:lnTo>
                      <a:pt x="610" y="276"/>
                    </a:lnTo>
                    <a:lnTo>
                      <a:pt x="610" y="287"/>
                    </a:lnTo>
                    <a:lnTo>
                      <a:pt x="634" y="287"/>
                    </a:lnTo>
                    <a:lnTo>
                      <a:pt x="634" y="264"/>
                    </a:lnTo>
                    <a:lnTo>
                      <a:pt x="598" y="192"/>
                    </a:lnTo>
                    <a:lnTo>
                      <a:pt x="538" y="120"/>
                    </a:lnTo>
                    <a:lnTo>
                      <a:pt x="467" y="73"/>
                    </a:lnTo>
                    <a:lnTo>
                      <a:pt x="395" y="37"/>
                    </a:lnTo>
                    <a:lnTo>
                      <a:pt x="29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8"/>
              <p:cNvSpPr/>
              <p:nvPr/>
            </p:nvSpPr>
            <p:spPr>
              <a:xfrm>
                <a:off x="8164191" y="1173037"/>
                <a:ext cx="92454" cy="22801"/>
              </a:xfrm>
              <a:custGeom>
                <a:avLst/>
                <a:gdLst/>
                <a:ahLst/>
                <a:cxnLst/>
                <a:rect l="l" t="t" r="r" b="b"/>
                <a:pathLst>
                  <a:path w="1553" h="383" extrusionOk="0">
                    <a:moveTo>
                      <a:pt x="13" y="0"/>
                    </a:moveTo>
                    <a:lnTo>
                      <a:pt x="1" y="12"/>
                    </a:lnTo>
                    <a:lnTo>
                      <a:pt x="1" y="24"/>
                    </a:lnTo>
                    <a:lnTo>
                      <a:pt x="13" y="36"/>
                    </a:lnTo>
                    <a:lnTo>
                      <a:pt x="180" y="144"/>
                    </a:lnTo>
                    <a:lnTo>
                      <a:pt x="359" y="239"/>
                    </a:lnTo>
                    <a:lnTo>
                      <a:pt x="550" y="299"/>
                    </a:lnTo>
                    <a:lnTo>
                      <a:pt x="741" y="347"/>
                    </a:lnTo>
                    <a:lnTo>
                      <a:pt x="944" y="382"/>
                    </a:lnTo>
                    <a:lnTo>
                      <a:pt x="1135" y="382"/>
                    </a:lnTo>
                    <a:lnTo>
                      <a:pt x="1338" y="370"/>
                    </a:lnTo>
                    <a:lnTo>
                      <a:pt x="1541" y="335"/>
                    </a:lnTo>
                    <a:lnTo>
                      <a:pt x="1553" y="335"/>
                    </a:lnTo>
                    <a:lnTo>
                      <a:pt x="1553" y="311"/>
                    </a:lnTo>
                    <a:lnTo>
                      <a:pt x="1541" y="311"/>
                    </a:lnTo>
                    <a:lnTo>
                      <a:pt x="1529" y="299"/>
                    </a:lnTo>
                    <a:lnTo>
                      <a:pt x="1338" y="335"/>
                    </a:lnTo>
                    <a:lnTo>
                      <a:pt x="1135" y="347"/>
                    </a:lnTo>
                    <a:lnTo>
                      <a:pt x="944" y="347"/>
                    </a:lnTo>
                    <a:lnTo>
                      <a:pt x="741" y="323"/>
                    </a:lnTo>
                    <a:lnTo>
                      <a:pt x="550" y="275"/>
                    </a:lnTo>
                    <a:lnTo>
                      <a:pt x="371" y="203"/>
                    </a:lnTo>
                    <a:lnTo>
                      <a:pt x="192" y="120"/>
                    </a:lnTo>
                    <a:lnTo>
                      <a:pt x="24" y="12"/>
                    </a:lnTo>
                    <a:lnTo>
                      <a:pt x="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8"/>
              <p:cNvSpPr/>
              <p:nvPr/>
            </p:nvSpPr>
            <p:spPr>
              <a:xfrm>
                <a:off x="8230986" y="983250"/>
                <a:ext cx="33517" cy="70427"/>
              </a:xfrm>
              <a:custGeom>
                <a:avLst/>
                <a:gdLst/>
                <a:ahLst/>
                <a:cxnLst/>
                <a:rect l="l" t="t" r="r" b="b"/>
                <a:pathLst>
                  <a:path w="563" h="1183" extrusionOk="0">
                    <a:moveTo>
                      <a:pt x="13" y="0"/>
                    </a:moveTo>
                    <a:lnTo>
                      <a:pt x="13" y="12"/>
                    </a:lnTo>
                    <a:lnTo>
                      <a:pt x="1" y="24"/>
                    </a:lnTo>
                    <a:lnTo>
                      <a:pt x="132" y="418"/>
                    </a:lnTo>
                    <a:lnTo>
                      <a:pt x="192" y="621"/>
                    </a:lnTo>
                    <a:lnTo>
                      <a:pt x="216" y="669"/>
                    </a:lnTo>
                    <a:lnTo>
                      <a:pt x="228" y="705"/>
                    </a:lnTo>
                    <a:lnTo>
                      <a:pt x="252" y="729"/>
                    </a:lnTo>
                    <a:lnTo>
                      <a:pt x="276" y="741"/>
                    </a:lnTo>
                    <a:lnTo>
                      <a:pt x="311" y="741"/>
                    </a:lnTo>
                    <a:lnTo>
                      <a:pt x="395" y="729"/>
                    </a:lnTo>
                    <a:lnTo>
                      <a:pt x="490" y="729"/>
                    </a:lnTo>
                    <a:lnTo>
                      <a:pt x="514" y="753"/>
                    </a:lnTo>
                    <a:lnTo>
                      <a:pt x="526" y="777"/>
                    </a:lnTo>
                    <a:lnTo>
                      <a:pt x="526" y="812"/>
                    </a:lnTo>
                    <a:lnTo>
                      <a:pt x="502" y="872"/>
                    </a:lnTo>
                    <a:lnTo>
                      <a:pt x="431" y="968"/>
                    </a:lnTo>
                    <a:lnTo>
                      <a:pt x="323" y="1159"/>
                    </a:lnTo>
                    <a:lnTo>
                      <a:pt x="323" y="1171"/>
                    </a:lnTo>
                    <a:lnTo>
                      <a:pt x="323" y="1182"/>
                    </a:lnTo>
                    <a:lnTo>
                      <a:pt x="347" y="1182"/>
                    </a:lnTo>
                    <a:lnTo>
                      <a:pt x="347" y="1171"/>
                    </a:lnTo>
                    <a:lnTo>
                      <a:pt x="467" y="980"/>
                    </a:lnTo>
                    <a:lnTo>
                      <a:pt x="514" y="896"/>
                    </a:lnTo>
                    <a:lnTo>
                      <a:pt x="538" y="860"/>
                    </a:lnTo>
                    <a:lnTo>
                      <a:pt x="550" y="812"/>
                    </a:lnTo>
                    <a:lnTo>
                      <a:pt x="562" y="788"/>
                    </a:lnTo>
                    <a:lnTo>
                      <a:pt x="550" y="753"/>
                    </a:lnTo>
                    <a:lnTo>
                      <a:pt x="550" y="741"/>
                    </a:lnTo>
                    <a:lnTo>
                      <a:pt x="526" y="717"/>
                    </a:lnTo>
                    <a:lnTo>
                      <a:pt x="478" y="693"/>
                    </a:lnTo>
                    <a:lnTo>
                      <a:pt x="419" y="693"/>
                    </a:lnTo>
                    <a:lnTo>
                      <a:pt x="371" y="705"/>
                    </a:lnTo>
                    <a:lnTo>
                      <a:pt x="323" y="705"/>
                    </a:lnTo>
                    <a:lnTo>
                      <a:pt x="276" y="693"/>
                    </a:lnTo>
                    <a:lnTo>
                      <a:pt x="252" y="681"/>
                    </a:lnTo>
                    <a:lnTo>
                      <a:pt x="240" y="657"/>
                    </a:lnTo>
                    <a:lnTo>
                      <a:pt x="180" y="454"/>
                    </a:lnTo>
                    <a:lnTo>
                      <a:pt x="37" y="12"/>
                    </a:lnTo>
                    <a:lnTo>
                      <a:pt x="37"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8"/>
              <p:cNvSpPr/>
              <p:nvPr/>
            </p:nvSpPr>
            <p:spPr>
              <a:xfrm>
                <a:off x="8191219" y="1065702"/>
                <a:ext cx="54056" cy="41256"/>
              </a:xfrm>
              <a:custGeom>
                <a:avLst/>
                <a:gdLst/>
                <a:ahLst/>
                <a:cxnLst/>
                <a:rect l="l" t="t" r="r" b="b"/>
                <a:pathLst>
                  <a:path w="908" h="693" extrusionOk="0">
                    <a:moveTo>
                      <a:pt x="167" y="0"/>
                    </a:moveTo>
                    <a:lnTo>
                      <a:pt x="120" y="12"/>
                    </a:lnTo>
                    <a:lnTo>
                      <a:pt x="96" y="24"/>
                    </a:lnTo>
                    <a:lnTo>
                      <a:pt x="60" y="60"/>
                    </a:lnTo>
                    <a:lnTo>
                      <a:pt x="24" y="120"/>
                    </a:lnTo>
                    <a:lnTo>
                      <a:pt x="12" y="168"/>
                    </a:lnTo>
                    <a:lnTo>
                      <a:pt x="0" y="227"/>
                    </a:lnTo>
                    <a:lnTo>
                      <a:pt x="0" y="287"/>
                    </a:lnTo>
                    <a:lnTo>
                      <a:pt x="0" y="347"/>
                    </a:lnTo>
                    <a:lnTo>
                      <a:pt x="24" y="406"/>
                    </a:lnTo>
                    <a:lnTo>
                      <a:pt x="48" y="466"/>
                    </a:lnTo>
                    <a:lnTo>
                      <a:pt x="84" y="514"/>
                    </a:lnTo>
                    <a:lnTo>
                      <a:pt x="120" y="562"/>
                    </a:lnTo>
                    <a:lnTo>
                      <a:pt x="167" y="597"/>
                    </a:lnTo>
                    <a:lnTo>
                      <a:pt x="215" y="633"/>
                    </a:lnTo>
                    <a:lnTo>
                      <a:pt x="275" y="657"/>
                    </a:lnTo>
                    <a:lnTo>
                      <a:pt x="335" y="681"/>
                    </a:lnTo>
                    <a:lnTo>
                      <a:pt x="394" y="693"/>
                    </a:lnTo>
                    <a:lnTo>
                      <a:pt x="514" y="693"/>
                    </a:lnTo>
                    <a:lnTo>
                      <a:pt x="573" y="681"/>
                    </a:lnTo>
                    <a:lnTo>
                      <a:pt x="657" y="645"/>
                    </a:lnTo>
                    <a:lnTo>
                      <a:pt x="752" y="597"/>
                    </a:lnTo>
                    <a:lnTo>
                      <a:pt x="824" y="538"/>
                    </a:lnTo>
                    <a:lnTo>
                      <a:pt x="884" y="454"/>
                    </a:lnTo>
                    <a:lnTo>
                      <a:pt x="908" y="418"/>
                    </a:lnTo>
                    <a:lnTo>
                      <a:pt x="908" y="383"/>
                    </a:lnTo>
                    <a:lnTo>
                      <a:pt x="908" y="347"/>
                    </a:lnTo>
                    <a:lnTo>
                      <a:pt x="896" y="311"/>
                    </a:lnTo>
                    <a:lnTo>
                      <a:pt x="860" y="275"/>
                    </a:lnTo>
                    <a:lnTo>
                      <a:pt x="824" y="251"/>
                    </a:lnTo>
                    <a:lnTo>
                      <a:pt x="287" y="36"/>
                    </a:lnTo>
                    <a:lnTo>
                      <a:pt x="203" y="12"/>
                    </a:lnTo>
                    <a:lnTo>
                      <a:pt x="167"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8"/>
              <p:cNvSpPr/>
              <p:nvPr/>
            </p:nvSpPr>
            <p:spPr>
              <a:xfrm>
                <a:off x="8002860" y="769293"/>
                <a:ext cx="333382" cy="270158"/>
              </a:xfrm>
              <a:custGeom>
                <a:avLst/>
                <a:gdLst/>
                <a:ahLst/>
                <a:cxnLst/>
                <a:rect l="l" t="t" r="r" b="b"/>
                <a:pathLst>
                  <a:path w="5600" h="4538" extrusionOk="0">
                    <a:moveTo>
                      <a:pt x="3164" y="1"/>
                    </a:moveTo>
                    <a:lnTo>
                      <a:pt x="2925" y="13"/>
                    </a:lnTo>
                    <a:lnTo>
                      <a:pt x="2687" y="25"/>
                    </a:lnTo>
                    <a:lnTo>
                      <a:pt x="2448" y="48"/>
                    </a:lnTo>
                    <a:lnTo>
                      <a:pt x="2221" y="96"/>
                    </a:lnTo>
                    <a:lnTo>
                      <a:pt x="1982" y="144"/>
                    </a:lnTo>
                    <a:lnTo>
                      <a:pt x="1755" y="228"/>
                    </a:lnTo>
                    <a:lnTo>
                      <a:pt x="1529" y="311"/>
                    </a:lnTo>
                    <a:lnTo>
                      <a:pt x="1314" y="419"/>
                    </a:lnTo>
                    <a:lnTo>
                      <a:pt x="1111" y="550"/>
                    </a:lnTo>
                    <a:lnTo>
                      <a:pt x="920" y="681"/>
                    </a:lnTo>
                    <a:lnTo>
                      <a:pt x="729" y="836"/>
                    </a:lnTo>
                    <a:lnTo>
                      <a:pt x="561" y="1016"/>
                    </a:lnTo>
                    <a:lnTo>
                      <a:pt x="418" y="1207"/>
                    </a:lnTo>
                    <a:lnTo>
                      <a:pt x="287" y="1410"/>
                    </a:lnTo>
                    <a:lnTo>
                      <a:pt x="179" y="1624"/>
                    </a:lnTo>
                    <a:lnTo>
                      <a:pt x="96" y="1851"/>
                    </a:lnTo>
                    <a:lnTo>
                      <a:pt x="36" y="2078"/>
                    </a:lnTo>
                    <a:lnTo>
                      <a:pt x="12" y="2317"/>
                    </a:lnTo>
                    <a:lnTo>
                      <a:pt x="0" y="2436"/>
                    </a:lnTo>
                    <a:lnTo>
                      <a:pt x="0" y="2556"/>
                    </a:lnTo>
                    <a:lnTo>
                      <a:pt x="12" y="2675"/>
                    </a:lnTo>
                    <a:lnTo>
                      <a:pt x="36" y="2795"/>
                    </a:lnTo>
                    <a:lnTo>
                      <a:pt x="311" y="4036"/>
                    </a:lnTo>
                    <a:lnTo>
                      <a:pt x="347" y="4108"/>
                    </a:lnTo>
                    <a:lnTo>
                      <a:pt x="394" y="4191"/>
                    </a:lnTo>
                    <a:lnTo>
                      <a:pt x="442" y="4263"/>
                    </a:lnTo>
                    <a:lnTo>
                      <a:pt x="514" y="4323"/>
                    </a:lnTo>
                    <a:lnTo>
                      <a:pt x="573" y="4394"/>
                    </a:lnTo>
                    <a:lnTo>
                      <a:pt x="645" y="4442"/>
                    </a:lnTo>
                    <a:lnTo>
                      <a:pt x="717" y="4490"/>
                    </a:lnTo>
                    <a:lnTo>
                      <a:pt x="776" y="4514"/>
                    </a:lnTo>
                    <a:lnTo>
                      <a:pt x="824" y="4526"/>
                    </a:lnTo>
                    <a:lnTo>
                      <a:pt x="884" y="4538"/>
                    </a:lnTo>
                    <a:lnTo>
                      <a:pt x="1015" y="4538"/>
                    </a:lnTo>
                    <a:lnTo>
                      <a:pt x="1063" y="4526"/>
                    </a:lnTo>
                    <a:lnTo>
                      <a:pt x="1123" y="4502"/>
                    </a:lnTo>
                    <a:lnTo>
                      <a:pt x="1182" y="4478"/>
                    </a:lnTo>
                    <a:lnTo>
                      <a:pt x="1230" y="4442"/>
                    </a:lnTo>
                    <a:lnTo>
                      <a:pt x="1290" y="4382"/>
                    </a:lnTo>
                    <a:lnTo>
                      <a:pt x="1338" y="4323"/>
                    </a:lnTo>
                    <a:lnTo>
                      <a:pt x="1373" y="4239"/>
                    </a:lnTo>
                    <a:lnTo>
                      <a:pt x="1409" y="4168"/>
                    </a:lnTo>
                    <a:lnTo>
                      <a:pt x="1421" y="4084"/>
                    </a:lnTo>
                    <a:lnTo>
                      <a:pt x="1433" y="3988"/>
                    </a:lnTo>
                    <a:lnTo>
                      <a:pt x="1433" y="3905"/>
                    </a:lnTo>
                    <a:lnTo>
                      <a:pt x="1421" y="3821"/>
                    </a:lnTo>
                    <a:lnTo>
                      <a:pt x="1385" y="3654"/>
                    </a:lnTo>
                    <a:lnTo>
                      <a:pt x="1338" y="3487"/>
                    </a:lnTo>
                    <a:lnTo>
                      <a:pt x="1230" y="3165"/>
                    </a:lnTo>
                    <a:lnTo>
                      <a:pt x="1194" y="3045"/>
                    </a:lnTo>
                    <a:lnTo>
                      <a:pt x="1170" y="2926"/>
                    </a:lnTo>
                    <a:lnTo>
                      <a:pt x="1158" y="2806"/>
                    </a:lnTo>
                    <a:lnTo>
                      <a:pt x="1146" y="2675"/>
                    </a:lnTo>
                    <a:lnTo>
                      <a:pt x="1146" y="2556"/>
                    </a:lnTo>
                    <a:lnTo>
                      <a:pt x="1158" y="2436"/>
                    </a:lnTo>
                    <a:lnTo>
                      <a:pt x="1182" y="2317"/>
                    </a:lnTo>
                    <a:lnTo>
                      <a:pt x="1218" y="2198"/>
                    </a:lnTo>
                    <a:lnTo>
                      <a:pt x="1254" y="2078"/>
                    </a:lnTo>
                    <a:lnTo>
                      <a:pt x="1314" y="1971"/>
                    </a:lnTo>
                    <a:lnTo>
                      <a:pt x="1385" y="1863"/>
                    </a:lnTo>
                    <a:lnTo>
                      <a:pt x="1469" y="1768"/>
                    </a:lnTo>
                    <a:lnTo>
                      <a:pt x="1552" y="1684"/>
                    </a:lnTo>
                    <a:lnTo>
                      <a:pt x="1648" y="1613"/>
                    </a:lnTo>
                    <a:lnTo>
                      <a:pt x="1755" y="1553"/>
                    </a:lnTo>
                    <a:lnTo>
                      <a:pt x="1875" y="1517"/>
                    </a:lnTo>
                    <a:lnTo>
                      <a:pt x="1970" y="1493"/>
                    </a:lnTo>
                    <a:lnTo>
                      <a:pt x="2066" y="1481"/>
                    </a:lnTo>
                    <a:lnTo>
                      <a:pt x="2257" y="1469"/>
                    </a:lnTo>
                    <a:lnTo>
                      <a:pt x="2448" y="1469"/>
                    </a:lnTo>
                    <a:lnTo>
                      <a:pt x="2639" y="1457"/>
                    </a:lnTo>
                    <a:lnTo>
                      <a:pt x="2734" y="1445"/>
                    </a:lnTo>
                    <a:lnTo>
                      <a:pt x="2830" y="1410"/>
                    </a:lnTo>
                    <a:lnTo>
                      <a:pt x="2925" y="1374"/>
                    </a:lnTo>
                    <a:lnTo>
                      <a:pt x="3009" y="1326"/>
                    </a:lnTo>
                    <a:lnTo>
                      <a:pt x="3081" y="1266"/>
                    </a:lnTo>
                    <a:lnTo>
                      <a:pt x="3140" y="1207"/>
                    </a:lnTo>
                    <a:lnTo>
                      <a:pt x="3188" y="1123"/>
                    </a:lnTo>
                    <a:lnTo>
                      <a:pt x="3212" y="1039"/>
                    </a:lnTo>
                    <a:lnTo>
                      <a:pt x="3284" y="1099"/>
                    </a:lnTo>
                    <a:lnTo>
                      <a:pt x="3343" y="1159"/>
                    </a:lnTo>
                    <a:lnTo>
                      <a:pt x="3415" y="1207"/>
                    </a:lnTo>
                    <a:lnTo>
                      <a:pt x="3499" y="1254"/>
                    </a:lnTo>
                    <a:lnTo>
                      <a:pt x="3582" y="1290"/>
                    </a:lnTo>
                    <a:lnTo>
                      <a:pt x="3666" y="1314"/>
                    </a:lnTo>
                    <a:lnTo>
                      <a:pt x="3761" y="1326"/>
                    </a:lnTo>
                    <a:lnTo>
                      <a:pt x="3845" y="1338"/>
                    </a:lnTo>
                    <a:lnTo>
                      <a:pt x="3940" y="1338"/>
                    </a:lnTo>
                    <a:lnTo>
                      <a:pt x="4024" y="1314"/>
                    </a:lnTo>
                    <a:lnTo>
                      <a:pt x="4108" y="1290"/>
                    </a:lnTo>
                    <a:lnTo>
                      <a:pt x="4191" y="1266"/>
                    </a:lnTo>
                    <a:lnTo>
                      <a:pt x="4275" y="1219"/>
                    </a:lnTo>
                    <a:lnTo>
                      <a:pt x="4346" y="1171"/>
                    </a:lnTo>
                    <a:lnTo>
                      <a:pt x="4418" y="1111"/>
                    </a:lnTo>
                    <a:lnTo>
                      <a:pt x="4490" y="1051"/>
                    </a:lnTo>
                    <a:lnTo>
                      <a:pt x="4537" y="1207"/>
                    </a:lnTo>
                    <a:lnTo>
                      <a:pt x="4585" y="1362"/>
                    </a:lnTo>
                    <a:lnTo>
                      <a:pt x="4657" y="1505"/>
                    </a:lnTo>
                    <a:lnTo>
                      <a:pt x="4704" y="1577"/>
                    </a:lnTo>
                    <a:lnTo>
                      <a:pt x="4752" y="1636"/>
                    </a:lnTo>
                    <a:lnTo>
                      <a:pt x="4812" y="1696"/>
                    </a:lnTo>
                    <a:lnTo>
                      <a:pt x="4872" y="1744"/>
                    </a:lnTo>
                    <a:lnTo>
                      <a:pt x="4943" y="1792"/>
                    </a:lnTo>
                    <a:lnTo>
                      <a:pt x="5027" y="1815"/>
                    </a:lnTo>
                    <a:lnTo>
                      <a:pt x="5098" y="1839"/>
                    </a:lnTo>
                    <a:lnTo>
                      <a:pt x="5266" y="1839"/>
                    </a:lnTo>
                    <a:lnTo>
                      <a:pt x="5337" y="1815"/>
                    </a:lnTo>
                    <a:lnTo>
                      <a:pt x="5397" y="1780"/>
                    </a:lnTo>
                    <a:lnTo>
                      <a:pt x="5457" y="1732"/>
                    </a:lnTo>
                    <a:lnTo>
                      <a:pt x="5504" y="1672"/>
                    </a:lnTo>
                    <a:lnTo>
                      <a:pt x="5540" y="1601"/>
                    </a:lnTo>
                    <a:lnTo>
                      <a:pt x="5564" y="1541"/>
                    </a:lnTo>
                    <a:lnTo>
                      <a:pt x="5588" y="1469"/>
                    </a:lnTo>
                    <a:lnTo>
                      <a:pt x="5600" y="1386"/>
                    </a:lnTo>
                    <a:lnTo>
                      <a:pt x="5600" y="1314"/>
                    </a:lnTo>
                    <a:lnTo>
                      <a:pt x="5600" y="1183"/>
                    </a:lnTo>
                    <a:lnTo>
                      <a:pt x="5564" y="1063"/>
                    </a:lnTo>
                    <a:lnTo>
                      <a:pt x="5516" y="944"/>
                    </a:lnTo>
                    <a:lnTo>
                      <a:pt x="5457" y="824"/>
                    </a:lnTo>
                    <a:lnTo>
                      <a:pt x="5385" y="717"/>
                    </a:lnTo>
                    <a:lnTo>
                      <a:pt x="5301" y="622"/>
                    </a:lnTo>
                    <a:lnTo>
                      <a:pt x="5206" y="538"/>
                    </a:lnTo>
                    <a:lnTo>
                      <a:pt x="5098" y="454"/>
                    </a:lnTo>
                    <a:lnTo>
                      <a:pt x="4991" y="383"/>
                    </a:lnTo>
                    <a:lnTo>
                      <a:pt x="4872" y="323"/>
                    </a:lnTo>
                    <a:lnTo>
                      <a:pt x="4752" y="275"/>
                    </a:lnTo>
                    <a:lnTo>
                      <a:pt x="4633" y="228"/>
                    </a:lnTo>
                    <a:lnTo>
                      <a:pt x="4382" y="156"/>
                    </a:lnTo>
                    <a:lnTo>
                      <a:pt x="4119" y="108"/>
                    </a:lnTo>
                    <a:lnTo>
                      <a:pt x="3893" y="60"/>
                    </a:lnTo>
                    <a:lnTo>
                      <a:pt x="3654" y="36"/>
                    </a:lnTo>
                    <a:lnTo>
                      <a:pt x="3415" y="13"/>
                    </a:lnTo>
                    <a:lnTo>
                      <a:pt x="316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8"/>
              <p:cNvSpPr/>
              <p:nvPr/>
            </p:nvSpPr>
            <p:spPr>
              <a:xfrm>
                <a:off x="7825158" y="1254774"/>
                <a:ext cx="636224" cy="822441"/>
              </a:xfrm>
              <a:custGeom>
                <a:avLst/>
                <a:gdLst/>
                <a:ahLst/>
                <a:cxnLst/>
                <a:rect l="l" t="t" r="r" b="b"/>
                <a:pathLst>
                  <a:path w="10687" h="13815" extrusionOk="0">
                    <a:moveTo>
                      <a:pt x="4323" y="0"/>
                    </a:moveTo>
                    <a:lnTo>
                      <a:pt x="1529" y="812"/>
                    </a:lnTo>
                    <a:lnTo>
                      <a:pt x="1827" y="3976"/>
                    </a:lnTo>
                    <a:lnTo>
                      <a:pt x="0" y="13647"/>
                    </a:lnTo>
                    <a:lnTo>
                      <a:pt x="10686" y="13814"/>
                    </a:lnTo>
                    <a:lnTo>
                      <a:pt x="10101" y="5564"/>
                    </a:lnTo>
                    <a:lnTo>
                      <a:pt x="10495" y="1170"/>
                    </a:lnTo>
                    <a:lnTo>
                      <a:pt x="7212" y="156"/>
                    </a:lnTo>
                    <a:lnTo>
                      <a:pt x="7152" y="203"/>
                    </a:lnTo>
                    <a:lnTo>
                      <a:pt x="7081" y="263"/>
                    </a:lnTo>
                    <a:lnTo>
                      <a:pt x="6973" y="323"/>
                    </a:lnTo>
                    <a:lnTo>
                      <a:pt x="6830" y="371"/>
                    </a:lnTo>
                    <a:lnTo>
                      <a:pt x="6651" y="430"/>
                    </a:lnTo>
                    <a:lnTo>
                      <a:pt x="6424" y="466"/>
                    </a:lnTo>
                    <a:lnTo>
                      <a:pt x="6305" y="466"/>
                    </a:lnTo>
                    <a:lnTo>
                      <a:pt x="6161" y="478"/>
                    </a:lnTo>
                    <a:lnTo>
                      <a:pt x="6018" y="466"/>
                    </a:lnTo>
                    <a:lnTo>
                      <a:pt x="5863" y="454"/>
                    </a:lnTo>
                    <a:lnTo>
                      <a:pt x="5552" y="406"/>
                    </a:lnTo>
                    <a:lnTo>
                      <a:pt x="5254" y="323"/>
                    </a:lnTo>
                    <a:lnTo>
                      <a:pt x="4955" y="239"/>
                    </a:lnTo>
                    <a:lnTo>
                      <a:pt x="4705" y="144"/>
                    </a:lnTo>
                    <a:lnTo>
                      <a:pt x="4502" y="72"/>
                    </a:lnTo>
                    <a:lnTo>
                      <a:pt x="43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8"/>
              <p:cNvSpPr/>
              <p:nvPr/>
            </p:nvSpPr>
            <p:spPr>
              <a:xfrm>
                <a:off x="7671625" y="1299542"/>
                <a:ext cx="376781" cy="651166"/>
              </a:xfrm>
              <a:custGeom>
                <a:avLst/>
                <a:gdLst/>
                <a:ahLst/>
                <a:cxnLst/>
                <a:rect l="l" t="t" r="r" b="b"/>
                <a:pathLst>
                  <a:path w="6329" h="10938" extrusionOk="0">
                    <a:moveTo>
                      <a:pt x="4394" y="1"/>
                    </a:moveTo>
                    <a:lnTo>
                      <a:pt x="4311" y="13"/>
                    </a:lnTo>
                    <a:lnTo>
                      <a:pt x="4120" y="48"/>
                    </a:lnTo>
                    <a:lnTo>
                      <a:pt x="3833" y="120"/>
                    </a:lnTo>
                    <a:lnTo>
                      <a:pt x="3666" y="180"/>
                    </a:lnTo>
                    <a:lnTo>
                      <a:pt x="3487" y="251"/>
                    </a:lnTo>
                    <a:lnTo>
                      <a:pt x="3308" y="335"/>
                    </a:lnTo>
                    <a:lnTo>
                      <a:pt x="3129" y="430"/>
                    </a:lnTo>
                    <a:lnTo>
                      <a:pt x="2950" y="550"/>
                    </a:lnTo>
                    <a:lnTo>
                      <a:pt x="2770" y="681"/>
                    </a:lnTo>
                    <a:lnTo>
                      <a:pt x="2603" y="836"/>
                    </a:lnTo>
                    <a:lnTo>
                      <a:pt x="2460" y="1015"/>
                    </a:lnTo>
                    <a:lnTo>
                      <a:pt x="2388" y="1111"/>
                    </a:lnTo>
                    <a:lnTo>
                      <a:pt x="2329" y="1206"/>
                    </a:lnTo>
                    <a:lnTo>
                      <a:pt x="2269" y="1314"/>
                    </a:lnTo>
                    <a:lnTo>
                      <a:pt x="2221" y="1421"/>
                    </a:lnTo>
                    <a:lnTo>
                      <a:pt x="1672" y="2771"/>
                    </a:lnTo>
                    <a:lnTo>
                      <a:pt x="1314" y="3702"/>
                    </a:lnTo>
                    <a:lnTo>
                      <a:pt x="932" y="4717"/>
                    </a:lnTo>
                    <a:lnTo>
                      <a:pt x="753" y="5242"/>
                    </a:lnTo>
                    <a:lnTo>
                      <a:pt x="585" y="5755"/>
                    </a:lnTo>
                    <a:lnTo>
                      <a:pt x="430" y="6257"/>
                    </a:lnTo>
                    <a:lnTo>
                      <a:pt x="287" y="6746"/>
                    </a:lnTo>
                    <a:lnTo>
                      <a:pt x="168" y="7212"/>
                    </a:lnTo>
                    <a:lnTo>
                      <a:pt x="84" y="7642"/>
                    </a:lnTo>
                    <a:lnTo>
                      <a:pt x="24" y="8024"/>
                    </a:lnTo>
                    <a:lnTo>
                      <a:pt x="12" y="8203"/>
                    </a:lnTo>
                    <a:lnTo>
                      <a:pt x="0" y="8358"/>
                    </a:lnTo>
                    <a:lnTo>
                      <a:pt x="12" y="8657"/>
                    </a:lnTo>
                    <a:lnTo>
                      <a:pt x="48" y="8931"/>
                    </a:lnTo>
                    <a:lnTo>
                      <a:pt x="96" y="9194"/>
                    </a:lnTo>
                    <a:lnTo>
                      <a:pt x="168" y="9433"/>
                    </a:lnTo>
                    <a:lnTo>
                      <a:pt x="239" y="9660"/>
                    </a:lnTo>
                    <a:lnTo>
                      <a:pt x="335" y="9863"/>
                    </a:lnTo>
                    <a:lnTo>
                      <a:pt x="442" y="10042"/>
                    </a:lnTo>
                    <a:lnTo>
                      <a:pt x="550" y="10209"/>
                    </a:lnTo>
                    <a:lnTo>
                      <a:pt x="669" y="10364"/>
                    </a:lnTo>
                    <a:lnTo>
                      <a:pt x="800" y="10495"/>
                    </a:lnTo>
                    <a:lnTo>
                      <a:pt x="932" y="10603"/>
                    </a:lnTo>
                    <a:lnTo>
                      <a:pt x="1063" y="10710"/>
                    </a:lnTo>
                    <a:lnTo>
                      <a:pt x="1206" y="10794"/>
                    </a:lnTo>
                    <a:lnTo>
                      <a:pt x="1338" y="10854"/>
                    </a:lnTo>
                    <a:lnTo>
                      <a:pt x="1469" y="10901"/>
                    </a:lnTo>
                    <a:lnTo>
                      <a:pt x="1588" y="10937"/>
                    </a:lnTo>
                    <a:lnTo>
                      <a:pt x="1756" y="10937"/>
                    </a:lnTo>
                    <a:lnTo>
                      <a:pt x="1982" y="10913"/>
                    </a:lnTo>
                    <a:lnTo>
                      <a:pt x="2269" y="10842"/>
                    </a:lnTo>
                    <a:lnTo>
                      <a:pt x="2603" y="10758"/>
                    </a:lnTo>
                    <a:lnTo>
                      <a:pt x="2985" y="10651"/>
                    </a:lnTo>
                    <a:lnTo>
                      <a:pt x="3379" y="10531"/>
                    </a:lnTo>
                    <a:lnTo>
                      <a:pt x="4203" y="10245"/>
                    </a:lnTo>
                    <a:lnTo>
                      <a:pt x="5003" y="9970"/>
                    </a:lnTo>
                    <a:lnTo>
                      <a:pt x="5684" y="9719"/>
                    </a:lnTo>
                    <a:lnTo>
                      <a:pt x="6328" y="9469"/>
                    </a:lnTo>
                    <a:lnTo>
                      <a:pt x="5493" y="5946"/>
                    </a:lnTo>
                    <a:lnTo>
                      <a:pt x="4299" y="6460"/>
                    </a:lnTo>
                    <a:lnTo>
                      <a:pt x="4860" y="3523"/>
                    </a:lnTo>
                    <a:lnTo>
                      <a:pt x="43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8"/>
              <p:cNvSpPr/>
              <p:nvPr/>
            </p:nvSpPr>
            <p:spPr>
              <a:xfrm>
                <a:off x="8407974" y="1324426"/>
                <a:ext cx="454293" cy="594968"/>
              </a:xfrm>
              <a:custGeom>
                <a:avLst/>
                <a:gdLst/>
                <a:ahLst/>
                <a:cxnLst/>
                <a:rect l="l" t="t" r="r" b="b"/>
                <a:pathLst>
                  <a:path w="7631" h="9994" extrusionOk="0">
                    <a:moveTo>
                      <a:pt x="705" y="0"/>
                    </a:moveTo>
                    <a:lnTo>
                      <a:pt x="1" y="371"/>
                    </a:lnTo>
                    <a:lnTo>
                      <a:pt x="598" y="9051"/>
                    </a:lnTo>
                    <a:lnTo>
                      <a:pt x="669" y="9122"/>
                    </a:lnTo>
                    <a:lnTo>
                      <a:pt x="861" y="9301"/>
                    </a:lnTo>
                    <a:lnTo>
                      <a:pt x="1004" y="9409"/>
                    </a:lnTo>
                    <a:lnTo>
                      <a:pt x="1171" y="9528"/>
                    </a:lnTo>
                    <a:lnTo>
                      <a:pt x="1362" y="9648"/>
                    </a:lnTo>
                    <a:lnTo>
                      <a:pt x="1565" y="9755"/>
                    </a:lnTo>
                    <a:lnTo>
                      <a:pt x="1804" y="9851"/>
                    </a:lnTo>
                    <a:lnTo>
                      <a:pt x="1935" y="9898"/>
                    </a:lnTo>
                    <a:lnTo>
                      <a:pt x="2066" y="9934"/>
                    </a:lnTo>
                    <a:lnTo>
                      <a:pt x="2198" y="9958"/>
                    </a:lnTo>
                    <a:lnTo>
                      <a:pt x="2329" y="9982"/>
                    </a:lnTo>
                    <a:lnTo>
                      <a:pt x="2472" y="9982"/>
                    </a:lnTo>
                    <a:lnTo>
                      <a:pt x="2628" y="9994"/>
                    </a:lnTo>
                    <a:lnTo>
                      <a:pt x="2771" y="9982"/>
                    </a:lnTo>
                    <a:lnTo>
                      <a:pt x="2926" y="9958"/>
                    </a:lnTo>
                    <a:lnTo>
                      <a:pt x="3081" y="9922"/>
                    </a:lnTo>
                    <a:lnTo>
                      <a:pt x="3248" y="9886"/>
                    </a:lnTo>
                    <a:lnTo>
                      <a:pt x="3404" y="9827"/>
                    </a:lnTo>
                    <a:lnTo>
                      <a:pt x="3571" y="9755"/>
                    </a:lnTo>
                    <a:lnTo>
                      <a:pt x="3738" y="9660"/>
                    </a:lnTo>
                    <a:lnTo>
                      <a:pt x="3917" y="9552"/>
                    </a:lnTo>
                    <a:lnTo>
                      <a:pt x="4132" y="9409"/>
                    </a:lnTo>
                    <a:lnTo>
                      <a:pt x="4371" y="9230"/>
                    </a:lnTo>
                    <a:lnTo>
                      <a:pt x="4932" y="8788"/>
                    </a:lnTo>
                    <a:lnTo>
                      <a:pt x="5553" y="8298"/>
                    </a:lnTo>
                    <a:lnTo>
                      <a:pt x="6162" y="7785"/>
                    </a:lnTo>
                    <a:lnTo>
                      <a:pt x="7188" y="6913"/>
                    </a:lnTo>
                    <a:lnTo>
                      <a:pt x="7630" y="6531"/>
                    </a:lnTo>
                    <a:lnTo>
                      <a:pt x="5350" y="3929"/>
                    </a:lnTo>
                    <a:lnTo>
                      <a:pt x="2950" y="5875"/>
                    </a:lnTo>
                    <a:lnTo>
                      <a:pt x="2114" y="2006"/>
                    </a:lnTo>
                    <a:lnTo>
                      <a:pt x="2054" y="1744"/>
                    </a:lnTo>
                    <a:lnTo>
                      <a:pt x="1971" y="1505"/>
                    </a:lnTo>
                    <a:lnTo>
                      <a:pt x="1875" y="1290"/>
                    </a:lnTo>
                    <a:lnTo>
                      <a:pt x="1768" y="1087"/>
                    </a:lnTo>
                    <a:lnTo>
                      <a:pt x="1660" y="908"/>
                    </a:lnTo>
                    <a:lnTo>
                      <a:pt x="1541" y="741"/>
                    </a:lnTo>
                    <a:lnTo>
                      <a:pt x="1422" y="597"/>
                    </a:lnTo>
                    <a:lnTo>
                      <a:pt x="1302" y="466"/>
                    </a:lnTo>
                    <a:lnTo>
                      <a:pt x="1183" y="359"/>
                    </a:lnTo>
                    <a:lnTo>
                      <a:pt x="1075" y="263"/>
                    </a:lnTo>
                    <a:lnTo>
                      <a:pt x="884" y="120"/>
                    </a:lnTo>
                    <a:lnTo>
                      <a:pt x="753" y="36"/>
                    </a:lnTo>
                    <a:lnTo>
                      <a:pt x="70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8"/>
              <p:cNvSpPr/>
              <p:nvPr/>
            </p:nvSpPr>
            <p:spPr>
              <a:xfrm>
                <a:off x="8181277" y="2011719"/>
                <a:ext cx="255930" cy="2203"/>
              </a:xfrm>
              <a:custGeom>
                <a:avLst/>
                <a:gdLst/>
                <a:ahLst/>
                <a:cxnLst/>
                <a:rect l="l" t="t" r="r" b="b"/>
                <a:pathLst>
                  <a:path w="4299" h="37" extrusionOk="0">
                    <a:moveTo>
                      <a:pt x="24" y="1"/>
                    </a:moveTo>
                    <a:lnTo>
                      <a:pt x="12" y="13"/>
                    </a:lnTo>
                    <a:lnTo>
                      <a:pt x="0" y="25"/>
                    </a:lnTo>
                    <a:lnTo>
                      <a:pt x="12" y="37"/>
                    </a:lnTo>
                    <a:lnTo>
                      <a:pt x="4286" y="37"/>
                    </a:lnTo>
                    <a:lnTo>
                      <a:pt x="4298" y="25"/>
                    </a:lnTo>
                    <a:lnTo>
                      <a:pt x="4286" y="13"/>
                    </a:lnTo>
                    <a:lnTo>
                      <a:pt x="427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8"/>
              <p:cNvSpPr/>
              <p:nvPr/>
            </p:nvSpPr>
            <p:spPr>
              <a:xfrm>
                <a:off x="8545195" y="1671972"/>
                <a:ext cx="39827" cy="115969"/>
              </a:xfrm>
              <a:custGeom>
                <a:avLst/>
                <a:gdLst/>
                <a:ahLst/>
                <a:cxnLst/>
                <a:rect l="l" t="t" r="r" b="b"/>
                <a:pathLst>
                  <a:path w="669" h="1948" extrusionOk="0">
                    <a:moveTo>
                      <a:pt x="645" y="1"/>
                    </a:moveTo>
                    <a:lnTo>
                      <a:pt x="633" y="13"/>
                    </a:lnTo>
                    <a:lnTo>
                      <a:pt x="478" y="216"/>
                    </a:lnTo>
                    <a:lnTo>
                      <a:pt x="335" y="431"/>
                    </a:lnTo>
                    <a:lnTo>
                      <a:pt x="215" y="658"/>
                    </a:lnTo>
                    <a:lnTo>
                      <a:pt x="132" y="908"/>
                    </a:lnTo>
                    <a:lnTo>
                      <a:pt x="60" y="1147"/>
                    </a:lnTo>
                    <a:lnTo>
                      <a:pt x="12" y="1410"/>
                    </a:lnTo>
                    <a:lnTo>
                      <a:pt x="0" y="1660"/>
                    </a:lnTo>
                    <a:lnTo>
                      <a:pt x="0" y="1923"/>
                    </a:lnTo>
                    <a:lnTo>
                      <a:pt x="12" y="1935"/>
                    </a:lnTo>
                    <a:lnTo>
                      <a:pt x="24" y="1947"/>
                    </a:lnTo>
                    <a:lnTo>
                      <a:pt x="36" y="1935"/>
                    </a:lnTo>
                    <a:lnTo>
                      <a:pt x="36" y="1923"/>
                    </a:lnTo>
                    <a:lnTo>
                      <a:pt x="36" y="1672"/>
                    </a:lnTo>
                    <a:lnTo>
                      <a:pt x="48" y="1410"/>
                    </a:lnTo>
                    <a:lnTo>
                      <a:pt x="96" y="1159"/>
                    </a:lnTo>
                    <a:lnTo>
                      <a:pt x="155" y="920"/>
                    </a:lnTo>
                    <a:lnTo>
                      <a:pt x="251" y="681"/>
                    </a:lnTo>
                    <a:lnTo>
                      <a:pt x="358" y="455"/>
                    </a:lnTo>
                    <a:lnTo>
                      <a:pt x="502" y="240"/>
                    </a:lnTo>
                    <a:lnTo>
                      <a:pt x="657" y="37"/>
                    </a:lnTo>
                    <a:lnTo>
                      <a:pt x="669" y="25"/>
                    </a:lnTo>
                    <a:lnTo>
                      <a:pt x="657" y="13"/>
                    </a:lnTo>
                    <a:lnTo>
                      <a:pt x="64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8"/>
              <p:cNvSpPr/>
              <p:nvPr/>
            </p:nvSpPr>
            <p:spPr>
              <a:xfrm>
                <a:off x="7925350" y="1500699"/>
                <a:ext cx="46257" cy="188420"/>
              </a:xfrm>
              <a:custGeom>
                <a:avLst/>
                <a:gdLst/>
                <a:ahLst/>
                <a:cxnLst/>
                <a:rect l="l" t="t" r="r" b="b"/>
                <a:pathLst>
                  <a:path w="777" h="3165" extrusionOk="0">
                    <a:moveTo>
                      <a:pt x="753" y="0"/>
                    </a:moveTo>
                    <a:lnTo>
                      <a:pt x="741" y="12"/>
                    </a:lnTo>
                    <a:lnTo>
                      <a:pt x="168" y="2460"/>
                    </a:lnTo>
                    <a:lnTo>
                      <a:pt x="1" y="3141"/>
                    </a:lnTo>
                    <a:lnTo>
                      <a:pt x="1" y="3164"/>
                    </a:lnTo>
                    <a:lnTo>
                      <a:pt x="25" y="3164"/>
                    </a:lnTo>
                    <a:lnTo>
                      <a:pt x="37" y="3152"/>
                    </a:lnTo>
                    <a:lnTo>
                      <a:pt x="610" y="705"/>
                    </a:lnTo>
                    <a:lnTo>
                      <a:pt x="777" y="12"/>
                    </a:lnTo>
                    <a:lnTo>
                      <a:pt x="7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8"/>
              <p:cNvSpPr/>
              <p:nvPr/>
            </p:nvSpPr>
            <p:spPr>
              <a:xfrm>
                <a:off x="8081025" y="1332225"/>
                <a:ext cx="513289" cy="481975"/>
              </a:xfrm>
              <a:custGeom>
                <a:avLst/>
                <a:gdLst/>
                <a:ahLst/>
                <a:cxnLst/>
                <a:rect l="l" t="t" r="r" b="b"/>
                <a:pathLst>
                  <a:path w="8622" h="8096" extrusionOk="0">
                    <a:moveTo>
                      <a:pt x="2818" y="1"/>
                    </a:moveTo>
                    <a:lnTo>
                      <a:pt x="2735" y="13"/>
                    </a:lnTo>
                    <a:lnTo>
                      <a:pt x="2663" y="25"/>
                    </a:lnTo>
                    <a:lnTo>
                      <a:pt x="2592" y="60"/>
                    </a:lnTo>
                    <a:lnTo>
                      <a:pt x="2520" y="96"/>
                    </a:lnTo>
                    <a:lnTo>
                      <a:pt x="2460" y="144"/>
                    </a:lnTo>
                    <a:lnTo>
                      <a:pt x="2412" y="204"/>
                    </a:lnTo>
                    <a:lnTo>
                      <a:pt x="2365" y="275"/>
                    </a:lnTo>
                    <a:lnTo>
                      <a:pt x="2329" y="359"/>
                    </a:lnTo>
                    <a:lnTo>
                      <a:pt x="25" y="7427"/>
                    </a:lnTo>
                    <a:lnTo>
                      <a:pt x="13" y="7487"/>
                    </a:lnTo>
                    <a:lnTo>
                      <a:pt x="1" y="7547"/>
                    </a:lnTo>
                    <a:lnTo>
                      <a:pt x="1" y="7606"/>
                    </a:lnTo>
                    <a:lnTo>
                      <a:pt x="1" y="7666"/>
                    </a:lnTo>
                    <a:lnTo>
                      <a:pt x="36" y="7785"/>
                    </a:lnTo>
                    <a:lnTo>
                      <a:pt x="96" y="7881"/>
                    </a:lnTo>
                    <a:lnTo>
                      <a:pt x="168" y="7964"/>
                    </a:lnTo>
                    <a:lnTo>
                      <a:pt x="275" y="8036"/>
                    </a:lnTo>
                    <a:lnTo>
                      <a:pt x="323" y="8060"/>
                    </a:lnTo>
                    <a:lnTo>
                      <a:pt x="383" y="8084"/>
                    </a:lnTo>
                    <a:lnTo>
                      <a:pt x="442" y="8096"/>
                    </a:lnTo>
                    <a:lnTo>
                      <a:pt x="5803" y="8096"/>
                    </a:lnTo>
                    <a:lnTo>
                      <a:pt x="5887" y="8084"/>
                    </a:lnTo>
                    <a:lnTo>
                      <a:pt x="5959" y="8072"/>
                    </a:lnTo>
                    <a:lnTo>
                      <a:pt x="6030" y="8036"/>
                    </a:lnTo>
                    <a:lnTo>
                      <a:pt x="6102" y="8000"/>
                    </a:lnTo>
                    <a:lnTo>
                      <a:pt x="6161" y="7941"/>
                    </a:lnTo>
                    <a:lnTo>
                      <a:pt x="6209" y="7881"/>
                    </a:lnTo>
                    <a:lnTo>
                      <a:pt x="6257" y="7821"/>
                    </a:lnTo>
                    <a:lnTo>
                      <a:pt x="6281" y="7738"/>
                    </a:lnTo>
                    <a:lnTo>
                      <a:pt x="8597" y="693"/>
                    </a:lnTo>
                    <a:lnTo>
                      <a:pt x="8621" y="634"/>
                    </a:lnTo>
                    <a:lnTo>
                      <a:pt x="8621" y="574"/>
                    </a:lnTo>
                    <a:lnTo>
                      <a:pt x="8621" y="514"/>
                    </a:lnTo>
                    <a:lnTo>
                      <a:pt x="8621" y="454"/>
                    </a:lnTo>
                    <a:lnTo>
                      <a:pt x="8585" y="347"/>
                    </a:lnTo>
                    <a:lnTo>
                      <a:pt x="8526" y="240"/>
                    </a:lnTo>
                    <a:lnTo>
                      <a:pt x="8454" y="156"/>
                    </a:lnTo>
                    <a:lnTo>
                      <a:pt x="8358" y="84"/>
                    </a:lnTo>
                    <a:lnTo>
                      <a:pt x="8299" y="60"/>
                    </a:lnTo>
                    <a:lnTo>
                      <a:pt x="8239" y="49"/>
                    </a:lnTo>
                    <a:lnTo>
                      <a:pt x="8179" y="37"/>
                    </a:lnTo>
                    <a:lnTo>
                      <a:pt x="8120" y="25"/>
                    </a:lnTo>
                    <a:lnTo>
                      <a:pt x="28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a:off x="8199018" y="1332939"/>
                <a:ext cx="178478" cy="113112"/>
              </a:xfrm>
              <a:custGeom>
                <a:avLst/>
                <a:gdLst/>
                <a:ahLst/>
                <a:cxnLst/>
                <a:rect l="l" t="t" r="r" b="b"/>
                <a:pathLst>
                  <a:path w="2998" h="1900" extrusionOk="0">
                    <a:moveTo>
                      <a:pt x="2974" y="1"/>
                    </a:moveTo>
                    <a:lnTo>
                      <a:pt x="2974" y="13"/>
                    </a:lnTo>
                    <a:lnTo>
                      <a:pt x="2806" y="359"/>
                    </a:lnTo>
                    <a:lnTo>
                      <a:pt x="2711" y="526"/>
                    </a:lnTo>
                    <a:lnTo>
                      <a:pt x="2615" y="693"/>
                    </a:lnTo>
                    <a:lnTo>
                      <a:pt x="2508" y="860"/>
                    </a:lnTo>
                    <a:lnTo>
                      <a:pt x="2389" y="1004"/>
                    </a:lnTo>
                    <a:lnTo>
                      <a:pt x="2269" y="1159"/>
                    </a:lnTo>
                    <a:lnTo>
                      <a:pt x="2138" y="1290"/>
                    </a:lnTo>
                    <a:lnTo>
                      <a:pt x="1995" y="1422"/>
                    </a:lnTo>
                    <a:lnTo>
                      <a:pt x="1839" y="1529"/>
                    </a:lnTo>
                    <a:lnTo>
                      <a:pt x="1684" y="1625"/>
                    </a:lnTo>
                    <a:lnTo>
                      <a:pt x="1517" y="1708"/>
                    </a:lnTo>
                    <a:lnTo>
                      <a:pt x="1350" y="1780"/>
                    </a:lnTo>
                    <a:lnTo>
                      <a:pt x="1171" y="1827"/>
                    </a:lnTo>
                    <a:lnTo>
                      <a:pt x="980" y="1851"/>
                    </a:lnTo>
                    <a:lnTo>
                      <a:pt x="789" y="1863"/>
                    </a:lnTo>
                    <a:lnTo>
                      <a:pt x="586" y="1851"/>
                    </a:lnTo>
                    <a:lnTo>
                      <a:pt x="490" y="1827"/>
                    </a:lnTo>
                    <a:lnTo>
                      <a:pt x="395" y="1804"/>
                    </a:lnTo>
                    <a:lnTo>
                      <a:pt x="287" y="1768"/>
                    </a:lnTo>
                    <a:lnTo>
                      <a:pt x="204" y="1732"/>
                    </a:lnTo>
                    <a:lnTo>
                      <a:pt x="108" y="1684"/>
                    </a:lnTo>
                    <a:lnTo>
                      <a:pt x="25" y="1625"/>
                    </a:lnTo>
                    <a:lnTo>
                      <a:pt x="1" y="1625"/>
                    </a:lnTo>
                    <a:lnTo>
                      <a:pt x="1" y="1636"/>
                    </a:lnTo>
                    <a:lnTo>
                      <a:pt x="1" y="1648"/>
                    </a:lnTo>
                    <a:lnTo>
                      <a:pt x="168" y="1744"/>
                    </a:lnTo>
                    <a:lnTo>
                      <a:pt x="335" y="1816"/>
                    </a:lnTo>
                    <a:lnTo>
                      <a:pt x="514" y="1863"/>
                    </a:lnTo>
                    <a:lnTo>
                      <a:pt x="693" y="1887"/>
                    </a:lnTo>
                    <a:lnTo>
                      <a:pt x="872" y="1899"/>
                    </a:lnTo>
                    <a:lnTo>
                      <a:pt x="1063" y="1875"/>
                    </a:lnTo>
                    <a:lnTo>
                      <a:pt x="1242" y="1839"/>
                    </a:lnTo>
                    <a:lnTo>
                      <a:pt x="1421" y="1792"/>
                    </a:lnTo>
                    <a:lnTo>
                      <a:pt x="1589" y="1720"/>
                    </a:lnTo>
                    <a:lnTo>
                      <a:pt x="1756" y="1625"/>
                    </a:lnTo>
                    <a:lnTo>
                      <a:pt x="1923" y="1517"/>
                    </a:lnTo>
                    <a:lnTo>
                      <a:pt x="2066" y="1398"/>
                    </a:lnTo>
                    <a:lnTo>
                      <a:pt x="2209" y="1278"/>
                    </a:lnTo>
                    <a:lnTo>
                      <a:pt x="2341" y="1135"/>
                    </a:lnTo>
                    <a:lnTo>
                      <a:pt x="2460" y="992"/>
                    </a:lnTo>
                    <a:lnTo>
                      <a:pt x="2568" y="836"/>
                    </a:lnTo>
                    <a:lnTo>
                      <a:pt x="2687" y="634"/>
                    </a:lnTo>
                    <a:lnTo>
                      <a:pt x="2806" y="442"/>
                    </a:lnTo>
                    <a:lnTo>
                      <a:pt x="2902" y="240"/>
                    </a:lnTo>
                    <a:lnTo>
                      <a:pt x="2997" y="37"/>
                    </a:lnTo>
                    <a:lnTo>
                      <a:pt x="2997" y="13"/>
                    </a:lnTo>
                    <a:lnTo>
                      <a:pt x="2986" y="13"/>
                    </a:lnTo>
                    <a:lnTo>
                      <a:pt x="297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a:off x="8135080" y="1373480"/>
                <a:ext cx="452804" cy="261645"/>
              </a:xfrm>
              <a:custGeom>
                <a:avLst/>
                <a:gdLst/>
                <a:ahLst/>
                <a:cxnLst/>
                <a:rect l="l" t="t" r="r" b="b"/>
                <a:pathLst>
                  <a:path w="7606" h="4395" extrusionOk="0">
                    <a:moveTo>
                      <a:pt x="7021" y="0"/>
                    </a:moveTo>
                    <a:lnTo>
                      <a:pt x="6901" y="12"/>
                    </a:lnTo>
                    <a:lnTo>
                      <a:pt x="6782" y="24"/>
                    </a:lnTo>
                    <a:lnTo>
                      <a:pt x="6662" y="48"/>
                    </a:lnTo>
                    <a:lnTo>
                      <a:pt x="6555" y="72"/>
                    </a:lnTo>
                    <a:lnTo>
                      <a:pt x="6459" y="108"/>
                    </a:lnTo>
                    <a:lnTo>
                      <a:pt x="6256" y="191"/>
                    </a:lnTo>
                    <a:lnTo>
                      <a:pt x="6065" y="311"/>
                    </a:lnTo>
                    <a:lnTo>
                      <a:pt x="5886" y="430"/>
                    </a:lnTo>
                    <a:lnTo>
                      <a:pt x="5695" y="573"/>
                    </a:lnTo>
                    <a:lnTo>
                      <a:pt x="5528" y="729"/>
                    </a:lnTo>
                    <a:lnTo>
                      <a:pt x="5194" y="1051"/>
                    </a:lnTo>
                    <a:lnTo>
                      <a:pt x="4848" y="1409"/>
                    </a:lnTo>
                    <a:lnTo>
                      <a:pt x="4513" y="1767"/>
                    </a:lnTo>
                    <a:lnTo>
                      <a:pt x="4215" y="2102"/>
                    </a:lnTo>
                    <a:lnTo>
                      <a:pt x="3928" y="2460"/>
                    </a:lnTo>
                    <a:lnTo>
                      <a:pt x="3642" y="2806"/>
                    </a:lnTo>
                    <a:lnTo>
                      <a:pt x="3343" y="3152"/>
                    </a:lnTo>
                    <a:lnTo>
                      <a:pt x="3212" y="3308"/>
                    </a:lnTo>
                    <a:lnTo>
                      <a:pt x="3057" y="3463"/>
                    </a:lnTo>
                    <a:lnTo>
                      <a:pt x="2901" y="3606"/>
                    </a:lnTo>
                    <a:lnTo>
                      <a:pt x="2746" y="3749"/>
                    </a:lnTo>
                    <a:lnTo>
                      <a:pt x="2579" y="3881"/>
                    </a:lnTo>
                    <a:lnTo>
                      <a:pt x="2400" y="4000"/>
                    </a:lnTo>
                    <a:lnTo>
                      <a:pt x="2221" y="4096"/>
                    </a:lnTo>
                    <a:lnTo>
                      <a:pt x="2018" y="4191"/>
                    </a:lnTo>
                    <a:lnTo>
                      <a:pt x="1898" y="4239"/>
                    </a:lnTo>
                    <a:lnTo>
                      <a:pt x="1779" y="4275"/>
                    </a:lnTo>
                    <a:lnTo>
                      <a:pt x="1528" y="4334"/>
                    </a:lnTo>
                    <a:lnTo>
                      <a:pt x="1278" y="4358"/>
                    </a:lnTo>
                    <a:lnTo>
                      <a:pt x="1015" y="4358"/>
                    </a:lnTo>
                    <a:lnTo>
                      <a:pt x="764" y="4334"/>
                    </a:lnTo>
                    <a:lnTo>
                      <a:pt x="513" y="4287"/>
                    </a:lnTo>
                    <a:lnTo>
                      <a:pt x="263" y="4203"/>
                    </a:lnTo>
                    <a:lnTo>
                      <a:pt x="24" y="4107"/>
                    </a:lnTo>
                    <a:lnTo>
                      <a:pt x="0" y="4107"/>
                    </a:lnTo>
                    <a:lnTo>
                      <a:pt x="0" y="4119"/>
                    </a:lnTo>
                    <a:lnTo>
                      <a:pt x="12" y="4131"/>
                    </a:lnTo>
                    <a:lnTo>
                      <a:pt x="215" y="4227"/>
                    </a:lnTo>
                    <a:lnTo>
                      <a:pt x="418" y="4299"/>
                    </a:lnTo>
                    <a:lnTo>
                      <a:pt x="633" y="4346"/>
                    </a:lnTo>
                    <a:lnTo>
                      <a:pt x="848" y="4382"/>
                    </a:lnTo>
                    <a:lnTo>
                      <a:pt x="1075" y="4394"/>
                    </a:lnTo>
                    <a:lnTo>
                      <a:pt x="1290" y="4394"/>
                    </a:lnTo>
                    <a:lnTo>
                      <a:pt x="1504" y="4370"/>
                    </a:lnTo>
                    <a:lnTo>
                      <a:pt x="1731" y="4322"/>
                    </a:lnTo>
                    <a:lnTo>
                      <a:pt x="1922" y="4263"/>
                    </a:lnTo>
                    <a:lnTo>
                      <a:pt x="2113" y="4191"/>
                    </a:lnTo>
                    <a:lnTo>
                      <a:pt x="2304" y="4096"/>
                    </a:lnTo>
                    <a:lnTo>
                      <a:pt x="2483" y="3988"/>
                    </a:lnTo>
                    <a:lnTo>
                      <a:pt x="2651" y="3869"/>
                    </a:lnTo>
                    <a:lnTo>
                      <a:pt x="2806" y="3737"/>
                    </a:lnTo>
                    <a:lnTo>
                      <a:pt x="2973" y="3606"/>
                    </a:lnTo>
                    <a:lnTo>
                      <a:pt x="3116" y="3451"/>
                    </a:lnTo>
                    <a:lnTo>
                      <a:pt x="3272" y="3296"/>
                    </a:lnTo>
                    <a:lnTo>
                      <a:pt x="3415" y="3140"/>
                    </a:lnTo>
                    <a:lnTo>
                      <a:pt x="3689" y="2806"/>
                    </a:lnTo>
                    <a:lnTo>
                      <a:pt x="3964" y="2460"/>
                    </a:lnTo>
                    <a:lnTo>
                      <a:pt x="4239" y="2126"/>
                    </a:lnTo>
                    <a:lnTo>
                      <a:pt x="4573" y="1755"/>
                    </a:lnTo>
                    <a:lnTo>
                      <a:pt x="4907" y="1385"/>
                    </a:lnTo>
                    <a:lnTo>
                      <a:pt x="5253" y="1039"/>
                    </a:lnTo>
                    <a:lnTo>
                      <a:pt x="5612" y="705"/>
                    </a:lnTo>
                    <a:lnTo>
                      <a:pt x="5815" y="526"/>
                    </a:lnTo>
                    <a:lnTo>
                      <a:pt x="6018" y="370"/>
                    </a:lnTo>
                    <a:lnTo>
                      <a:pt x="6125" y="311"/>
                    </a:lnTo>
                    <a:lnTo>
                      <a:pt x="6244" y="239"/>
                    </a:lnTo>
                    <a:lnTo>
                      <a:pt x="6364" y="179"/>
                    </a:lnTo>
                    <a:lnTo>
                      <a:pt x="6483" y="132"/>
                    </a:lnTo>
                    <a:lnTo>
                      <a:pt x="6615" y="96"/>
                    </a:lnTo>
                    <a:lnTo>
                      <a:pt x="6758" y="60"/>
                    </a:lnTo>
                    <a:lnTo>
                      <a:pt x="6889" y="48"/>
                    </a:lnTo>
                    <a:lnTo>
                      <a:pt x="7176" y="48"/>
                    </a:lnTo>
                    <a:lnTo>
                      <a:pt x="7307" y="60"/>
                    </a:lnTo>
                    <a:lnTo>
                      <a:pt x="7450" y="96"/>
                    </a:lnTo>
                    <a:lnTo>
                      <a:pt x="7582" y="132"/>
                    </a:lnTo>
                    <a:lnTo>
                      <a:pt x="7594" y="132"/>
                    </a:lnTo>
                    <a:lnTo>
                      <a:pt x="7606" y="120"/>
                    </a:lnTo>
                    <a:lnTo>
                      <a:pt x="7606" y="108"/>
                    </a:lnTo>
                    <a:lnTo>
                      <a:pt x="7594" y="96"/>
                    </a:lnTo>
                    <a:lnTo>
                      <a:pt x="7474" y="60"/>
                    </a:lnTo>
                    <a:lnTo>
                      <a:pt x="7367" y="36"/>
                    </a:lnTo>
                    <a:lnTo>
                      <a:pt x="7247" y="24"/>
                    </a:lnTo>
                    <a:lnTo>
                      <a:pt x="7128" y="12"/>
                    </a:lnTo>
                    <a:lnTo>
                      <a:pt x="7021"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a:off x="8317724" y="1721026"/>
                <a:ext cx="147879" cy="93168"/>
              </a:xfrm>
              <a:custGeom>
                <a:avLst/>
                <a:gdLst/>
                <a:ahLst/>
                <a:cxnLst/>
                <a:rect l="l" t="t" r="r" b="b"/>
                <a:pathLst>
                  <a:path w="2484" h="1565" extrusionOk="0">
                    <a:moveTo>
                      <a:pt x="2305" y="1"/>
                    </a:moveTo>
                    <a:lnTo>
                      <a:pt x="2162" y="13"/>
                    </a:lnTo>
                    <a:lnTo>
                      <a:pt x="2006" y="25"/>
                    </a:lnTo>
                    <a:lnTo>
                      <a:pt x="1851" y="48"/>
                    </a:lnTo>
                    <a:lnTo>
                      <a:pt x="1708" y="84"/>
                    </a:lnTo>
                    <a:lnTo>
                      <a:pt x="1565" y="120"/>
                    </a:lnTo>
                    <a:lnTo>
                      <a:pt x="1421" y="180"/>
                    </a:lnTo>
                    <a:lnTo>
                      <a:pt x="1278" y="240"/>
                    </a:lnTo>
                    <a:lnTo>
                      <a:pt x="1147" y="299"/>
                    </a:lnTo>
                    <a:lnTo>
                      <a:pt x="1015" y="371"/>
                    </a:lnTo>
                    <a:lnTo>
                      <a:pt x="884" y="454"/>
                    </a:lnTo>
                    <a:lnTo>
                      <a:pt x="765" y="550"/>
                    </a:lnTo>
                    <a:lnTo>
                      <a:pt x="645" y="645"/>
                    </a:lnTo>
                    <a:lnTo>
                      <a:pt x="538" y="753"/>
                    </a:lnTo>
                    <a:lnTo>
                      <a:pt x="430" y="860"/>
                    </a:lnTo>
                    <a:lnTo>
                      <a:pt x="335" y="980"/>
                    </a:lnTo>
                    <a:lnTo>
                      <a:pt x="239" y="1111"/>
                    </a:lnTo>
                    <a:lnTo>
                      <a:pt x="144" y="1242"/>
                    </a:lnTo>
                    <a:lnTo>
                      <a:pt x="72" y="1386"/>
                    </a:lnTo>
                    <a:lnTo>
                      <a:pt x="1" y="1541"/>
                    </a:lnTo>
                    <a:lnTo>
                      <a:pt x="1" y="1553"/>
                    </a:lnTo>
                    <a:lnTo>
                      <a:pt x="12" y="1565"/>
                    </a:lnTo>
                    <a:lnTo>
                      <a:pt x="24" y="1565"/>
                    </a:lnTo>
                    <a:lnTo>
                      <a:pt x="36" y="1553"/>
                    </a:lnTo>
                    <a:lnTo>
                      <a:pt x="96" y="1422"/>
                    </a:lnTo>
                    <a:lnTo>
                      <a:pt x="168" y="1290"/>
                    </a:lnTo>
                    <a:lnTo>
                      <a:pt x="239" y="1171"/>
                    </a:lnTo>
                    <a:lnTo>
                      <a:pt x="323" y="1051"/>
                    </a:lnTo>
                    <a:lnTo>
                      <a:pt x="418" y="932"/>
                    </a:lnTo>
                    <a:lnTo>
                      <a:pt x="514" y="825"/>
                    </a:lnTo>
                    <a:lnTo>
                      <a:pt x="621" y="717"/>
                    </a:lnTo>
                    <a:lnTo>
                      <a:pt x="729" y="622"/>
                    </a:lnTo>
                    <a:lnTo>
                      <a:pt x="836" y="538"/>
                    </a:lnTo>
                    <a:lnTo>
                      <a:pt x="956" y="454"/>
                    </a:lnTo>
                    <a:lnTo>
                      <a:pt x="1075" y="371"/>
                    </a:lnTo>
                    <a:lnTo>
                      <a:pt x="1206" y="311"/>
                    </a:lnTo>
                    <a:lnTo>
                      <a:pt x="1338" y="240"/>
                    </a:lnTo>
                    <a:lnTo>
                      <a:pt x="1481" y="192"/>
                    </a:lnTo>
                    <a:lnTo>
                      <a:pt x="1612" y="144"/>
                    </a:lnTo>
                    <a:lnTo>
                      <a:pt x="1756" y="108"/>
                    </a:lnTo>
                    <a:lnTo>
                      <a:pt x="1935" y="72"/>
                    </a:lnTo>
                    <a:lnTo>
                      <a:pt x="2114" y="48"/>
                    </a:lnTo>
                    <a:lnTo>
                      <a:pt x="2281" y="37"/>
                    </a:lnTo>
                    <a:lnTo>
                      <a:pt x="2472" y="37"/>
                    </a:lnTo>
                    <a:lnTo>
                      <a:pt x="2484" y="25"/>
                    </a:lnTo>
                    <a:lnTo>
                      <a:pt x="2472" y="13"/>
                    </a:lnTo>
                    <a:lnTo>
                      <a:pt x="2460"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a:off x="8224616" y="1600177"/>
                <a:ext cx="248846" cy="144366"/>
              </a:xfrm>
              <a:custGeom>
                <a:avLst/>
                <a:gdLst/>
                <a:ahLst/>
                <a:cxnLst/>
                <a:rect l="l" t="t" r="r" b="b"/>
                <a:pathLst>
                  <a:path w="4180" h="2425" extrusionOk="0">
                    <a:moveTo>
                      <a:pt x="3785" y="1"/>
                    </a:moveTo>
                    <a:lnTo>
                      <a:pt x="3666" y="37"/>
                    </a:lnTo>
                    <a:lnTo>
                      <a:pt x="3547" y="73"/>
                    </a:lnTo>
                    <a:lnTo>
                      <a:pt x="3427" y="120"/>
                    </a:lnTo>
                    <a:lnTo>
                      <a:pt x="3296" y="192"/>
                    </a:lnTo>
                    <a:lnTo>
                      <a:pt x="3176" y="252"/>
                    </a:lnTo>
                    <a:lnTo>
                      <a:pt x="2926" y="407"/>
                    </a:lnTo>
                    <a:lnTo>
                      <a:pt x="2675" y="562"/>
                    </a:lnTo>
                    <a:lnTo>
                      <a:pt x="2424" y="705"/>
                    </a:lnTo>
                    <a:lnTo>
                      <a:pt x="2293" y="765"/>
                    </a:lnTo>
                    <a:lnTo>
                      <a:pt x="2162" y="825"/>
                    </a:lnTo>
                    <a:lnTo>
                      <a:pt x="2018" y="885"/>
                    </a:lnTo>
                    <a:lnTo>
                      <a:pt x="1875" y="920"/>
                    </a:lnTo>
                    <a:lnTo>
                      <a:pt x="1588" y="1004"/>
                    </a:lnTo>
                    <a:lnTo>
                      <a:pt x="1433" y="1052"/>
                    </a:lnTo>
                    <a:lnTo>
                      <a:pt x="1290" y="1099"/>
                    </a:lnTo>
                    <a:lnTo>
                      <a:pt x="968" y="1231"/>
                    </a:lnTo>
                    <a:lnTo>
                      <a:pt x="788" y="1314"/>
                    </a:lnTo>
                    <a:lnTo>
                      <a:pt x="609" y="1386"/>
                    </a:lnTo>
                    <a:lnTo>
                      <a:pt x="430" y="1481"/>
                    </a:lnTo>
                    <a:lnTo>
                      <a:pt x="263" y="1577"/>
                    </a:lnTo>
                    <a:lnTo>
                      <a:pt x="156" y="1673"/>
                    </a:lnTo>
                    <a:lnTo>
                      <a:pt x="108" y="1720"/>
                    </a:lnTo>
                    <a:lnTo>
                      <a:pt x="60" y="1780"/>
                    </a:lnTo>
                    <a:lnTo>
                      <a:pt x="24" y="1840"/>
                    </a:lnTo>
                    <a:lnTo>
                      <a:pt x="12" y="1899"/>
                    </a:lnTo>
                    <a:lnTo>
                      <a:pt x="0" y="1971"/>
                    </a:lnTo>
                    <a:lnTo>
                      <a:pt x="12" y="2043"/>
                    </a:lnTo>
                    <a:lnTo>
                      <a:pt x="36" y="2126"/>
                    </a:lnTo>
                    <a:lnTo>
                      <a:pt x="72" y="2186"/>
                    </a:lnTo>
                    <a:lnTo>
                      <a:pt x="84" y="2198"/>
                    </a:lnTo>
                    <a:lnTo>
                      <a:pt x="96" y="2198"/>
                    </a:lnTo>
                    <a:lnTo>
                      <a:pt x="96" y="2186"/>
                    </a:lnTo>
                    <a:lnTo>
                      <a:pt x="96" y="2174"/>
                    </a:lnTo>
                    <a:lnTo>
                      <a:pt x="60" y="2090"/>
                    </a:lnTo>
                    <a:lnTo>
                      <a:pt x="36" y="2007"/>
                    </a:lnTo>
                    <a:lnTo>
                      <a:pt x="36" y="1935"/>
                    </a:lnTo>
                    <a:lnTo>
                      <a:pt x="60" y="1864"/>
                    </a:lnTo>
                    <a:lnTo>
                      <a:pt x="96" y="1804"/>
                    </a:lnTo>
                    <a:lnTo>
                      <a:pt x="132" y="1732"/>
                    </a:lnTo>
                    <a:lnTo>
                      <a:pt x="191" y="1673"/>
                    </a:lnTo>
                    <a:lnTo>
                      <a:pt x="263" y="1625"/>
                    </a:lnTo>
                    <a:lnTo>
                      <a:pt x="418" y="1529"/>
                    </a:lnTo>
                    <a:lnTo>
                      <a:pt x="574" y="1446"/>
                    </a:lnTo>
                    <a:lnTo>
                      <a:pt x="860" y="1314"/>
                    </a:lnTo>
                    <a:lnTo>
                      <a:pt x="1182" y="1195"/>
                    </a:lnTo>
                    <a:lnTo>
                      <a:pt x="1385" y="1099"/>
                    </a:lnTo>
                    <a:lnTo>
                      <a:pt x="1600" y="1028"/>
                    </a:lnTo>
                    <a:lnTo>
                      <a:pt x="1875" y="956"/>
                    </a:lnTo>
                    <a:lnTo>
                      <a:pt x="2006" y="920"/>
                    </a:lnTo>
                    <a:lnTo>
                      <a:pt x="2150" y="873"/>
                    </a:lnTo>
                    <a:lnTo>
                      <a:pt x="2388" y="765"/>
                    </a:lnTo>
                    <a:lnTo>
                      <a:pt x="2615" y="646"/>
                    </a:lnTo>
                    <a:lnTo>
                      <a:pt x="3057" y="359"/>
                    </a:lnTo>
                    <a:lnTo>
                      <a:pt x="3296" y="228"/>
                    </a:lnTo>
                    <a:lnTo>
                      <a:pt x="3415" y="168"/>
                    </a:lnTo>
                    <a:lnTo>
                      <a:pt x="3535" y="120"/>
                    </a:lnTo>
                    <a:lnTo>
                      <a:pt x="3654" y="73"/>
                    </a:lnTo>
                    <a:lnTo>
                      <a:pt x="3785" y="37"/>
                    </a:lnTo>
                    <a:lnTo>
                      <a:pt x="3845" y="25"/>
                    </a:lnTo>
                    <a:lnTo>
                      <a:pt x="3917" y="25"/>
                    </a:lnTo>
                    <a:lnTo>
                      <a:pt x="3976" y="37"/>
                    </a:lnTo>
                    <a:lnTo>
                      <a:pt x="4036" y="73"/>
                    </a:lnTo>
                    <a:lnTo>
                      <a:pt x="4084" y="108"/>
                    </a:lnTo>
                    <a:lnTo>
                      <a:pt x="4120" y="168"/>
                    </a:lnTo>
                    <a:lnTo>
                      <a:pt x="4132" y="228"/>
                    </a:lnTo>
                    <a:lnTo>
                      <a:pt x="4132" y="299"/>
                    </a:lnTo>
                    <a:lnTo>
                      <a:pt x="4120" y="371"/>
                    </a:lnTo>
                    <a:lnTo>
                      <a:pt x="4108" y="431"/>
                    </a:lnTo>
                    <a:lnTo>
                      <a:pt x="4048" y="550"/>
                    </a:lnTo>
                    <a:lnTo>
                      <a:pt x="3976" y="646"/>
                    </a:lnTo>
                    <a:lnTo>
                      <a:pt x="3893" y="741"/>
                    </a:lnTo>
                    <a:lnTo>
                      <a:pt x="3797" y="825"/>
                    </a:lnTo>
                    <a:lnTo>
                      <a:pt x="3702" y="885"/>
                    </a:lnTo>
                    <a:lnTo>
                      <a:pt x="3594" y="956"/>
                    </a:lnTo>
                    <a:lnTo>
                      <a:pt x="3487" y="1004"/>
                    </a:lnTo>
                    <a:lnTo>
                      <a:pt x="3260" y="1087"/>
                    </a:lnTo>
                    <a:lnTo>
                      <a:pt x="2985" y="1159"/>
                    </a:lnTo>
                    <a:lnTo>
                      <a:pt x="2723" y="1219"/>
                    </a:lnTo>
                    <a:lnTo>
                      <a:pt x="2448" y="1279"/>
                    </a:lnTo>
                    <a:lnTo>
                      <a:pt x="2317" y="1314"/>
                    </a:lnTo>
                    <a:lnTo>
                      <a:pt x="2185" y="1362"/>
                    </a:lnTo>
                    <a:lnTo>
                      <a:pt x="2066" y="1422"/>
                    </a:lnTo>
                    <a:lnTo>
                      <a:pt x="1947" y="1481"/>
                    </a:lnTo>
                    <a:lnTo>
                      <a:pt x="1827" y="1565"/>
                    </a:lnTo>
                    <a:lnTo>
                      <a:pt x="1720" y="1649"/>
                    </a:lnTo>
                    <a:lnTo>
                      <a:pt x="1517" y="1828"/>
                    </a:lnTo>
                    <a:lnTo>
                      <a:pt x="1302" y="2019"/>
                    </a:lnTo>
                    <a:lnTo>
                      <a:pt x="1206" y="2114"/>
                    </a:lnTo>
                    <a:lnTo>
                      <a:pt x="1087" y="2198"/>
                    </a:lnTo>
                    <a:lnTo>
                      <a:pt x="968" y="2270"/>
                    </a:lnTo>
                    <a:lnTo>
                      <a:pt x="848" y="2317"/>
                    </a:lnTo>
                    <a:lnTo>
                      <a:pt x="717" y="2365"/>
                    </a:lnTo>
                    <a:lnTo>
                      <a:pt x="585" y="2389"/>
                    </a:lnTo>
                    <a:lnTo>
                      <a:pt x="454" y="2389"/>
                    </a:lnTo>
                    <a:lnTo>
                      <a:pt x="383" y="2377"/>
                    </a:lnTo>
                    <a:lnTo>
                      <a:pt x="323" y="2353"/>
                    </a:lnTo>
                    <a:lnTo>
                      <a:pt x="251" y="2329"/>
                    </a:lnTo>
                    <a:lnTo>
                      <a:pt x="203" y="2305"/>
                    </a:lnTo>
                    <a:lnTo>
                      <a:pt x="144" y="2270"/>
                    </a:lnTo>
                    <a:lnTo>
                      <a:pt x="96" y="2222"/>
                    </a:lnTo>
                    <a:lnTo>
                      <a:pt x="84" y="2210"/>
                    </a:lnTo>
                    <a:lnTo>
                      <a:pt x="72" y="2222"/>
                    </a:lnTo>
                    <a:lnTo>
                      <a:pt x="72" y="2234"/>
                    </a:lnTo>
                    <a:lnTo>
                      <a:pt x="72" y="2246"/>
                    </a:lnTo>
                    <a:lnTo>
                      <a:pt x="120" y="2293"/>
                    </a:lnTo>
                    <a:lnTo>
                      <a:pt x="168" y="2329"/>
                    </a:lnTo>
                    <a:lnTo>
                      <a:pt x="287" y="2377"/>
                    </a:lnTo>
                    <a:lnTo>
                      <a:pt x="406" y="2413"/>
                    </a:lnTo>
                    <a:lnTo>
                      <a:pt x="526" y="2425"/>
                    </a:lnTo>
                    <a:lnTo>
                      <a:pt x="645" y="2413"/>
                    </a:lnTo>
                    <a:lnTo>
                      <a:pt x="777" y="2389"/>
                    </a:lnTo>
                    <a:lnTo>
                      <a:pt x="896" y="2341"/>
                    </a:lnTo>
                    <a:lnTo>
                      <a:pt x="1003" y="2293"/>
                    </a:lnTo>
                    <a:lnTo>
                      <a:pt x="1135" y="2210"/>
                    </a:lnTo>
                    <a:lnTo>
                      <a:pt x="1254" y="2114"/>
                    </a:lnTo>
                    <a:lnTo>
                      <a:pt x="1481" y="1911"/>
                    </a:lnTo>
                    <a:lnTo>
                      <a:pt x="1708" y="1708"/>
                    </a:lnTo>
                    <a:lnTo>
                      <a:pt x="1827" y="1613"/>
                    </a:lnTo>
                    <a:lnTo>
                      <a:pt x="1947" y="1517"/>
                    </a:lnTo>
                    <a:lnTo>
                      <a:pt x="2078" y="1458"/>
                    </a:lnTo>
                    <a:lnTo>
                      <a:pt x="2197" y="1398"/>
                    </a:lnTo>
                    <a:lnTo>
                      <a:pt x="2329" y="1350"/>
                    </a:lnTo>
                    <a:lnTo>
                      <a:pt x="2460" y="1314"/>
                    </a:lnTo>
                    <a:lnTo>
                      <a:pt x="2735" y="1243"/>
                    </a:lnTo>
                    <a:lnTo>
                      <a:pt x="3021" y="1183"/>
                    </a:lnTo>
                    <a:lnTo>
                      <a:pt x="3284" y="1111"/>
                    </a:lnTo>
                    <a:lnTo>
                      <a:pt x="3415" y="1076"/>
                    </a:lnTo>
                    <a:lnTo>
                      <a:pt x="3547" y="1016"/>
                    </a:lnTo>
                    <a:lnTo>
                      <a:pt x="3666" y="956"/>
                    </a:lnTo>
                    <a:lnTo>
                      <a:pt x="3785" y="885"/>
                    </a:lnTo>
                    <a:lnTo>
                      <a:pt x="3893" y="789"/>
                    </a:lnTo>
                    <a:lnTo>
                      <a:pt x="3988" y="693"/>
                    </a:lnTo>
                    <a:lnTo>
                      <a:pt x="4060" y="598"/>
                    </a:lnTo>
                    <a:lnTo>
                      <a:pt x="4120" y="491"/>
                    </a:lnTo>
                    <a:lnTo>
                      <a:pt x="4155" y="383"/>
                    </a:lnTo>
                    <a:lnTo>
                      <a:pt x="4179" y="276"/>
                    </a:lnTo>
                    <a:lnTo>
                      <a:pt x="4167" y="216"/>
                    </a:lnTo>
                    <a:lnTo>
                      <a:pt x="4155" y="168"/>
                    </a:lnTo>
                    <a:lnTo>
                      <a:pt x="4132" y="120"/>
                    </a:lnTo>
                    <a:lnTo>
                      <a:pt x="4108" y="85"/>
                    </a:lnTo>
                    <a:lnTo>
                      <a:pt x="4060" y="49"/>
                    </a:lnTo>
                    <a:lnTo>
                      <a:pt x="4024" y="25"/>
                    </a:lnTo>
                    <a:lnTo>
                      <a:pt x="3964"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a:off x="7997859" y="1474386"/>
                <a:ext cx="244560" cy="344098"/>
              </a:xfrm>
              <a:custGeom>
                <a:avLst/>
                <a:gdLst/>
                <a:ahLst/>
                <a:cxnLst/>
                <a:rect l="l" t="t" r="r" b="b"/>
                <a:pathLst>
                  <a:path w="4108" h="5780" extrusionOk="0">
                    <a:moveTo>
                      <a:pt x="3475" y="1"/>
                    </a:moveTo>
                    <a:lnTo>
                      <a:pt x="3296" y="25"/>
                    </a:lnTo>
                    <a:lnTo>
                      <a:pt x="3141" y="48"/>
                    </a:lnTo>
                    <a:lnTo>
                      <a:pt x="3009" y="96"/>
                    </a:lnTo>
                    <a:lnTo>
                      <a:pt x="2771" y="192"/>
                    </a:lnTo>
                    <a:lnTo>
                      <a:pt x="2651" y="251"/>
                    </a:lnTo>
                    <a:lnTo>
                      <a:pt x="2520" y="311"/>
                    </a:lnTo>
                    <a:lnTo>
                      <a:pt x="2389" y="395"/>
                    </a:lnTo>
                    <a:lnTo>
                      <a:pt x="2257" y="502"/>
                    </a:lnTo>
                    <a:lnTo>
                      <a:pt x="2114" y="622"/>
                    </a:lnTo>
                    <a:lnTo>
                      <a:pt x="1983" y="753"/>
                    </a:lnTo>
                    <a:lnTo>
                      <a:pt x="1839" y="932"/>
                    </a:lnTo>
                    <a:lnTo>
                      <a:pt x="1696" y="1147"/>
                    </a:lnTo>
                    <a:lnTo>
                      <a:pt x="1565" y="1374"/>
                    </a:lnTo>
                    <a:lnTo>
                      <a:pt x="1445" y="1601"/>
                    </a:lnTo>
                    <a:lnTo>
                      <a:pt x="1266" y="1971"/>
                    </a:lnTo>
                    <a:lnTo>
                      <a:pt x="1207" y="2126"/>
                    </a:lnTo>
                    <a:lnTo>
                      <a:pt x="1" y="3165"/>
                    </a:lnTo>
                    <a:lnTo>
                      <a:pt x="705" y="5779"/>
                    </a:lnTo>
                    <a:lnTo>
                      <a:pt x="1207" y="5326"/>
                    </a:lnTo>
                    <a:lnTo>
                      <a:pt x="1422" y="5123"/>
                    </a:lnTo>
                    <a:lnTo>
                      <a:pt x="1481" y="5039"/>
                    </a:lnTo>
                    <a:lnTo>
                      <a:pt x="1541" y="4956"/>
                    </a:lnTo>
                    <a:lnTo>
                      <a:pt x="1577" y="4884"/>
                    </a:lnTo>
                    <a:lnTo>
                      <a:pt x="1625" y="4777"/>
                    </a:lnTo>
                    <a:lnTo>
                      <a:pt x="1720" y="4502"/>
                    </a:lnTo>
                    <a:lnTo>
                      <a:pt x="1768" y="4323"/>
                    </a:lnTo>
                    <a:lnTo>
                      <a:pt x="1827" y="3977"/>
                    </a:lnTo>
                    <a:lnTo>
                      <a:pt x="1935" y="3475"/>
                    </a:lnTo>
                    <a:lnTo>
                      <a:pt x="1947" y="3427"/>
                    </a:lnTo>
                    <a:lnTo>
                      <a:pt x="1983" y="3392"/>
                    </a:lnTo>
                    <a:lnTo>
                      <a:pt x="2019" y="3380"/>
                    </a:lnTo>
                    <a:lnTo>
                      <a:pt x="2066" y="3380"/>
                    </a:lnTo>
                    <a:lnTo>
                      <a:pt x="2138" y="3403"/>
                    </a:lnTo>
                    <a:lnTo>
                      <a:pt x="2174" y="3415"/>
                    </a:lnTo>
                    <a:lnTo>
                      <a:pt x="2281" y="3439"/>
                    </a:lnTo>
                    <a:lnTo>
                      <a:pt x="2389" y="3475"/>
                    </a:lnTo>
                    <a:lnTo>
                      <a:pt x="2472" y="3535"/>
                    </a:lnTo>
                    <a:lnTo>
                      <a:pt x="2568" y="3606"/>
                    </a:lnTo>
                    <a:lnTo>
                      <a:pt x="2639" y="3666"/>
                    </a:lnTo>
                    <a:lnTo>
                      <a:pt x="2723" y="3714"/>
                    </a:lnTo>
                    <a:lnTo>
                      <a:pt x="2807" y="3750"/>
                    </a:lnTo>
                    <a:lnTo>
                      <a:pt x="2890" y="3750"/>
                    </a:lnTo>
                    <a:lnTo>
                      <a:pt x="2974" y="3738"/>
                    </a:lnTo>
                    <a:lnTo>
                      <a:pt x="3033" y="3702"/>
                    </a:lnTo>
                    <a:lnTo>
                      <a:pt x="3069" y="3654"/>
                    </a:lnTo>
                    <a:lnTo>
                      <a:pt x="3105" y="3594"/>
                    </a:lnTo>
                    <a:lnTo>
                      <a:pt x="3117" y="3535"/>
                    </a:lnTo>
                    <a:lnTo>
                      <a:pt x="3129" y="3451"/>
                    </a:lnTo>
                    <a:lnTo>
                      <a:pt x="3117" y="3380"/>
                    </a:lnTo>
                    <a:lnTo>
                      <a:pt x="3105" y="3296"/>
                    </a:lnTo>
                    <a:lnTo>
                      <a:pt x="3081" y="3248"/>
                    </a:lnTo>
                    <a:lnTo>
                      <a:pt x="3057" y="3200"/>
                    </a:lnTo>
                    <a:lnTo>
                      <a:pt x="2962" y="3105"/>
                    </a:lnTo>
                    <a:lnTo>
                      <a:pt x="2830" y="2998"/>
                    </a:lnTo>
                    <a:lnTo>
                      <a:pt x="2687" y="2890"/>
                    </a:lnTo>
                    <a:lnTo>
                      <a:pt x="2436" y="2723"/>
                    </a:lnTo>
                    <a:lnTo>
                      <a:pt x="2317" y="2651"/>
                    </a:lnTo>
                    <a:lnTo>
                      <a:pt x="2520" y="2639"/>
                    </a:lnTo>
                    <a:lnTo>
                      <a:pt x="2675" y="2675"/>
                    </a:lnTo>
                    <a:lnTo>
                      <a:pt x="2842" y="2711"/>
                    </a:lnTo>
                    <a:lnTo>
                      <a:pt x="2998" y="2759"/>
                    </a:lnTo>
                    <a:lnTo>
                      <a:pt x="3153" y="2818"/>
                    </a:lnTo>
                    <a:lnTo>
                      <a:pt x="3392" y="2914"/>
                    </a:lnTo>
                    <a:lnTo>
                      <a:pt x="3487" y="2950"/>
                    </a:lnTo>
                    <a:lnTo>
                      <a:pt x="3583" y="2926"/>
                    </a:lnTo>
                    <a:lnTo>
                      <a:pt x="3666" y="2878"/>
                    </a:lnTo>
                    <a:lnTo>
                      <a:pt x="3726" y="2842"/>
                    </a:lnTo>
                    <a:lnTo>
                      <a:pt x="3774" y="2795"/>
                    </a:lnTo>
                    <a:lnTo>
                      <a:pt x="3798" y="2735"/>
                    </a:lnTo>
                    <a:lnTo>
                      <a:pt x="3821" y="2675"/>
                    </a:lnTo>
                    <a:lnTo>
                      <a:pt x="3833" y="2627"/>
                    </a:lnTo>
                    <a:lnTo>
                      <a:pt x="3833" y="2568"/>
                    </a:lnTo>
                    <a:lnTo>
                      <a:pt x="3833" y="2460"/>
                    </a:lnTo>
                    <a:lnTo>
                      <a:pt x="3798" y="2377"/>
                    </a:lnTo>
                    <a:lnTo>
                      <a:pt x="3774" y="2293"/>
                    </a:lnTo>
                    <a:lnTo>
                      <a:pt x="3857" y="2257"/>
                    </a:lnTo>
                    <a:lnTo>
                      <a:pt x="3929" y="2221"/>
                    </a:lnTo>
                    <a:lnTo>
                      <a:pt x="3977" y="2186"/>
                    </a:lnTo>
                    <a:lnTo>
                      <a:pt x="4024" y="2150"/>
                    </a:lnTo>
                    <a:lnTo>
                      <a:pt x="4060" y="2114"/>
                    </a:lnTo>
                    <a:lnTo>
                      <a:pt x="4084" y="2066"/>
                    </a:lnTo>
                    <a:lnTo>
                      <a:pt x="4108" y="1995"/>
                    </a:lnTo>
                    <a:lnTo>
                      <a:pt x="4108" y="1923"/>
                    </a:lnTo>
                    <a:lnTo>
                      <a:pt x="4096" y="1863"/>
                    </a:lnTo>
                    <a:lnTo>
                      <a:pt x="4072" y="1804"/>
                    </a:lnTo>
                    <a:lnTo>
                      <a:pt x="4000" y="1708"/>
                    </a:lnTo>
                    <a:lnTo>
                      <a:pt x="3917" y="1624"/>
                    </a:lnTo>
                    <a:lnTo>
                      <a:pt x="3821" y="1553"/>
                    </a:lnTo>
                    <a:lnTo>
                      <a:pt x="3702" y="1493"/>
                    </a:lnTo>
                    <a:lnTo>
                      <a:pt x="3583" y="1433"/>
                    </a:lnTo>
                    <a:lnTo>
                      <a:pt x="3463" y="1386"/>
                    </a:lnTo>
                    <a:lnTo>
                      <a:pt x="3201" y="1314"/>
                    </a:lnTo>
                    <a:lnTo>
                      <a:pt x="2962" y="1266"/>
                    </a:lnTo>
                    <a:lnTo>
                      <a:pt x="2759" y="1230"/>
                    </a:lnTo>
                    <a:lnTo>
                      <a:pt x="2580" y="1219"/>
                    </a:lnTo>
                    <a:lnTo>
                      <a:pt x="2651" y="1147"/>
                    </a:lnTo>
                    <a:lnTo>
                      <a:pt x="2842" y="992"/>
                    </a:lnTo>
                    <a:lnTo>
                      <a:pt x="2974" y="908"/>
                    </a:lnTo>
                    <a:lnTo>
                      <a:pt x="3117" y="825"/>
                    </a:lnTo>
                    <a:lnTo>
                      <a:pt x="3260" y="741"/>
                    </a:lnTo>
                    <a:lnTo>
                      <a:pt x="3404" y="693"/>
                    </a:lnTo>
                    <a:lnTo>
                      <a:pt x="3666" y="633"/>
                    </a:lnTo>
                    <a:lnTo>
                      <a:pt x="3786" y="598"/>
                    </a:lnTo>
                    <a:lnTo>
                      <a:pt x="3881" y="562"/>
                    </a:lnTo>
                    <a:lnTo>
                      <a:pt x="3965" y="526"/>
                    </a:lnTo>
                    <a:lnTo>
                      <a:pt x="4024" y="466"/>
                    </a:lnTo>
                    <a:lnTo>
                      <a:pt x="4048" y="431"/>
                    </a:lnTo>
                    <a:lnTo>
                      <a:pt x="4060" y="395"/>
                    </a:lnTo>
                    <a:lnTo>
                      <a:pt x="4072" y="347"/>
                    </a:lnTo>
                    <a:lnTo>
                      <a:pt x="4072" y="299"/>
                    </a:lnTo>
                    <a:lnTo>
                      <a:pt x="4060" y="228"/>
                    </a:lnTo>
                    <a:lnTo>
                      <a:pt x="4036" y="168"/>
                    </a:lnTo>
                    <a:lnTo>
                      <a:pt x="4000" y="108"/>
                    </a:lnTo>
                    <a:lnTo>
                      <a:pt x="3941" y="72"/>
                    </a:lnTo>
                    <a:lnTo>
                      <a:pt x="3881" y="48"/>
                    </a:lnTo>
                    <a:lnTo>
                      <a:pt x="3809" y="25"/>
                    </a:lnTo>
                    <a:lnTo>
                      <a:pt x="3738"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8"/>
              <p:cNvSpPr/>
              <p:nvPr/>
            </p:nvSpPr>
            <p:spPr>
              <a:xfrm>
                <a:off x="8119423" y="1544753"/>
                <a:ext cx="65426" cy="14288"/>
              </a:xfrm>
              <a:custGeom>
                <a:avLst/>
                <a:gdLst/>
                <a:ahLst/>
                <a:cxnLst/>
                <a:rect l="l" t="t" r="r" b="b"/>
                <a:pathLst>
                  <a:path w="1099" h="240" extrusionOk="0">
                    <a:moveTo>
                      <a:pt x="526" y="1"/>
                    </a:moveTo>
                    <a:lnTo>
                      <a:pt x="394" y="25"/>
                    </a:lnTo>
                    <a:lnTo>
                      <a:pt x="251" y="60"/>
                    </a:lnTo>
                    <a:lnTo>
                      <a:pt x="132" y="120"/>
                    </a:lnTo>
                    <a:lnTo>
                      <a:pt x="0" y="204"/>
                    </a:lnTo>
                    <a:lnTo>
                      <a:pt x="0" y="216"/>
                    </a:lnTo>
                    <a:lnTo>
                      <a:pt x="0" y="228"/>
                    </a:lnTo>
                    <a:lnTo>
                      <a:pt x="12" y="239"/>
                    </a:lnTo>
                    <a:lnTo>
                      <a:pt x="24" y="228"/>
                    </a:lnTo>
                    <a:lnTo>
                      <a:pt x="144" y="156"/>
                    </a:lnTo>
                    <a:lnTo>
                      <a:pt x="263" y="96"/>
                    </a:lnTo>
                    <a:lnTo>
                      <a:pt x="394" y="60"/>
                    </a:lnTo>
                    <a:lnTo>
                      <a:pt x="526" y="37"/>
                    </a:lnTo>
                    <a:lnTo>
                      <a:pt x="669" y="37"/>
                    </a:lnTo>
                    <a:lnTo>
                      <a:pt x="800" y="48"/>
                    </a:lnTo>
                    <a:lnTo>
                      <a:pt x="944" y="72"/>
                    </a:lnTo>
                    <a:lnTo>
                      <a:pt x="1063" y="120"/>
                    </a:lnTo>
                    <a:lnTo>
                      <a:pt x="1087" y="120"/>
                    </a:lnTo>
                    <a:lnTo>
                      <a:pt x="1099" y="108"/>
                    </a:lnTo>
                    <a:lnTo>
                      <a:pt x="1087" y="96"/>
                    </a:lnTo>
                    <a:lnTo>
                      <a:pt x="956" y="48"/>
                    </a:lnTo>
                    <a:lnTo>
                      <a:pt x="812" y="13"/>
                    </a:lnTo>
                    <a:lnTo>
                      <a:pt x="669" y="1"/>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8"/>
              <p:cNvSpPr/>
              <p:nvPr/>
            </p:nvSpPr>
            <p:spPr>
              <a:xfrm>
                <a:off x="8111625" y="1585294"/>
                <a:ext cx="108766" cy="29171"/>
              </a:xfrm>
              <a:custGeom>
                <a:avLst/>
                <a:gdLst/>
                <a:ahLst/>
                <a:cxnLst/>
                <a:rect l="l" t="t" r="r" b="b"/>
                <a:pathLst>
                  <a:path w="1827" h="490" extrusionOk="0">
                    <a:moveTo>
                      <a:pt x="251" y="0"/>
                    </a:moveTo>
                    <a:lnTo>
                      <a:pt x="12" y="36"/>
                    </a:lnTo>
                    <a:lnTo>
                      <a:pt x="0" y="36"/>
                    </a:lnTo>
                    <a:lnTo>
                      <a:pt x="0" y="48"/>
                    </a:lnTo>
                    <a:lnTo>
                      <a:pt x="12" y="60"/>
                    </a:lnTo>
                    <a:lnTo>
                      <a:pt x="24" y="72"/>
                    </a:lnTo>
                    <a:lnTo>
                      <a:pt x="263" y="36"/>
                    </a:lnTo>
                    <a:lnTo>
                      <a:pt x="490" y="36"/>
                    </a:lnTo>
                    <a:lnTo>
                      <a:pt x="728" y="60"/>
                    </a:lnTo>
                    <a:lnTo>
                      <a:pt x="955" y="96"/>
                    </a:lnTo>
                    <a:lnTo>
                      <a:pt x="1182" y="167"/>
                    </a:lnTo>
                    <a:lnTo>
                      <a:pt x="1397" y="251"/>
                    </a:lnTo>
                    <a:lnTo>
                      <a:pt x="1600" y="358"/>
                    </a:lnTo>
                    <a:lnTo>
                      <a:pt x="1803" y="490"/>
                    </a:lnTo>
                    <a:lnTo>
                      <a:pt x="1827" y="490"/>
                    </a:lnTo>
                    <a:lnTo>
                      <a:pt x="1827" y="478"/>
                    </a:lnTo>
                    <a:lnTo>
                      <a:pt x="1815" y="466"/>
                    </a:lnTo>
                    <a:lnTo>
                      <a:pt x="1624" y="335"/>
                    </a:lnTo>
                    <a:lnTo>
                      <a:pt x="1409" y="215"/>
                    </a:lnTo>
                    <a:lnTo>
                      <a:pt x="1182" y="132"/>
                    </a:lnTo>
                    <a:lnTo>
                      <a:pt x="955" y="60"/>
                    </a:lnTo>
                    <a:lnTo>
                      <a:pt x="728" y="24"/>
                    </a:lnTo>
                    <a:lnTo>
                      <a:pt x="490"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a:off x="7850756" y="1657803"/>
                <a:ext cx="199077" cy="241702"/>
              </a:xfrm>
              <a:custGeom>
                <a:avLst/>
                <a:gdLst/>
                <a:ahLst/>
                <a:cxnLst/>
                <a:rect l="l" t="t" r="r" b="b"/>
                <a:pathLst>
                  <a:path w="3344" h="4060" extrusionOk="0">
                    <a:moveTo>
                      <a:pt x="2448" y="0"/>
                    </a:moveTo>
                    <a:lnTo>
                      <a:pt x="2436" y="12"/>
                    </a:lnTo>
                    <a:lnTo>
                      <a:pt x="1839" y="275"/>
                    </a:lnTo>
                    <a:lnTo>
                      <a:pt x="1230" y="525"/>
                    </a:lnTo>
                    <a:lnTo>
                      <a:pt x="633" y="764"/>
                    </a:lnTo>
                    <a:lnTo>
                      <a:pt x="12" y="979"/>
                    </a:lnTo>
                    <a:lnTo>
                      <a:pt x="0" y="991"/>
                    </a:lnTo>
                    <a:lnTo>
                      <a:pt x="0" y="1003"/>
                    </a:lnTo>
                    <a:lnTo>
                      <a:pt x="12" y="1015"/>
                    </a:lnTo>
                    <a:lnTo>
                      <a:pt x="24" y="1015"/>
                    </a:lnTo>
                    <a:lnTo>
                      <a:pt x="645" y="800"/>
                    </a:lnTo>
                    <a:lnTo>
                      <a:pt x="1254" y="561"/>
                    </a:lnTo>
                    <a:lnTo>
                      <a:pt x="1851" y="299"/>
                    </a:lnTo>
                    <a:lnTo>
                      <a:pt x="2429" y="44"/>
                    </a:lnTo>
                    <a:lnTo>
                      <a:pt x="2722" y="1194"/>
                    </a:lnTo>
                    <a:lnTo>
                      <a:pt x="3200" y="3033"/>
                    </a:lnTo>
                    <a:lnTo>
                      <a:pt x="3303" y="3433"/>
                    </a:lnTo>
                    <a:lnTo>
                      <a:pt x="1875" y="3952"/>
                    </a:lnTo>
                    <a:lnTo>
                      <a:pt x="1672" y="4036"/>
                    </a:lnTo>
                    <a:lnTo>
                      <a:pt x="1660" y="4036"/>
                    </a:lnTo>
                    <a:lnTo>
                      <a:pt x="1660" y="4048"/>
                    </a:lnTo>
                    <a:lnTo>
                      <a:pt x="1660" y="4060"/>
                    </a:lnTo>
                    <a:lnTo>
                      <a:pt x="1672" y="4060"/>
                    </a:lnTo>
                    <a:lnTo>
                      <a:pt x="3116" y="3546"/>
                    </a:lnTo>
                    <a:lnTo>
                      <a:pt x="3331" y="3463"/>
                    </a:lnTo>
                    <a:lnTo>
                      <a:pt x="3343" y="3463"/>
                    </a:lnTo>
                    <a:lnTo>
                      <a:pt x="3343" y="3439"/>
                    </a:lnTo>
                    <a:lnTo>
                      <a:pt x="3045" y="2281"/>
                    </a:lnTo>
                    <a:lnTo>
                      <a:pt x="2567" y="442"/>
                    </a:lnTo>
                    <a:lnTo>
                      <a:pt x="2460" y="12"/>
                    </a:lnTo>
                    <a:lnTo>
                      <a:pt x="244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a:off x="7906895" y="1303114"/>
                <a:ext cx="80369" cy="115195"/>
              </a:xfrm>
              <a:custGeom>
                <a:avLst/>
                <a:gdLst/>
                <a:ahLst/>
                <a:cxnLst/>
                <a:rect l="l" t="t" r="r" b="b"/>
                <a:pathLst>
                  <a:path w="1350" h="1935" extrusionOk="0">
                    <a:moveTo>
                      <a:pt x="12" y="0"/>
                    </a:moveTo>
                    <a:lnTo>
                      <a:pt x="0" y="12"/>
                    </a:lnTo>
                    <a:lnTo>
                      <a:pt x="0" y="24"/>
                    </a:lnTo>
                    <a:lnTo>
                      <a:pt x="12" y="36"/>
                    </a:lnTo>
                    <a:lnTo>
                      <a:pt x="156" y="84"/>
                    </a:lnTo>
                    <a:lnTo>
                      <a:pt x="299" y="132"/>
                    </a:lnTo>
                    <a:lnTo>
                      <a:pt x="430" y="203"/>
                    </a:lnTo>
                    <a:lnTo>
                      <a:pt x="562" y="275"/>
                    </a:lnTo>
                    <a:lnTo>
                      <a:pt x="681" y="370"/>
                    </a:lnTo>
                    <a:lnTo>
                      <a:pt x="800" y="466"/>
                    </a:lnTo>
                    <a:lnTo>
                      <a:pt x="896" y="573"/>
                    </a:lnTo>
                    <a:lnTo>
                      <a:pt x="991" y="693"/>
                    </a:lnTo>
                    <a:lnTo>
                      <a:pt x="1087" y="836"/>
                    </a:lnTo>
                    <a:lnTo>
                      <a:pt x="1159" y="979"/>
                    </a:lnTo>
                    <a:lnTo>
                      <a:pt x="1218" y="1123"/>
                    </a:lnTo>
                    <a:lnTo>
                      <a:pt x="1266" y="1278"/>
                    </a:lnTo>
                    <a:lnTo>
                      <a:pt x="1290" y="1433"/>
                    </a:lnTo>
                    <a:lnTo>
                      <a:pt x="1314" y="1600"/>
                    </a:lnTo>
                    <a:lnTo>
                      <a:pt x="1314" y="1755"/>
                    </a:lnTo>
                    <a:lnTo>
                      <a:pt x="1302" y="1923"/>
                    </a:lnTo>
                    <a:lnTo>
                      <a:pt x="1302" y="1934"/>
                    </a:lnTo>
                    <a:lnTo>
                      <a:pt x="1326" y="1934"/>
                    </a:lnTo>
                    <a:lnTo>
                      <a:pt x="1338" y="1923"/>
                    </a:lnTo>
                    <a:lnTo>
                      <a:pt x="1350" y="1791"/>
                    </a:lnTo>
                    <a:lnTo>
                      <a:pt x="1350" y="1660"/>
                    </a:lnTo>
                    <a:lnTo>
                      <a:pt x="1338" y="1540"/>
                    </a:lnTo>
                    <a:lnTo>
                      <a:pt x="1326" y="1421"/>
                    </a:lnTo>
                    <a:lnTo>
                      <a:pt x="1302" y="1290"/>
                    </a:lnTo>
                    <a:lnTo>
                      <a:pt x="1266" y="1170"/>
                    </a:lnTo>
                    <a:lnTo>
                      <a:pt x="1230" y="1063"/>
                    </a:lnTo>
                    <a:lnTo>
                      <a:pt x="1182" y="943"/>
                    </a:lnTo>
                    <a:lnTo>
                      <a:pt x="1123" y="836"/>
                    </a:lnTo>
                    <a:lnTo>
                      <a:pt x="1051" y="729"/>
                    </a:lnTo>
                    <a:lnTo>
                      <a:pt x="979" y="633"/>
                    </a:lnTo>
                    <a:lnTo>
                      <a:pt x="908" y="538"/>
                    </a:lnTo>
                    <a:lnTo>
                      <a:pt x="824" y="442"/>
                    </a:lnTo>
                    <a:lnTo>
                      <a:pt x="729" y="358"/>
                    </a:lnTo>
                    <a:lnTo>
                      <a:pt x="621" y="275"/>
                    </a:lnTo>
                    <a:lnTo>
                      <a:pt x="526" y="215"/>
                    </a:lnTo>
                    <a:lnTo>
                      <a:pt x="406" y="144"/>
                    </a:lnTo>
                    <a:lnTo>
                      <a:pt x="275" y="84"/>
                    </a:lnTo>
                    <a:lnTo>
                      <a:pt x="156" y="36"/>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a:off x="8692298" y="3018935"/>
                <a:ext cx="497632" cy="257359"/>
              </a:xfrm>
              <a:custGeom>
                <a:avLst/>
                <a:gdLst/>
                <a:ahLst/>
                <a:cxnLst/>
                <a:rect l="l" t="t" r="r" b="b"/>
                <a:pathLst>
                  <a:path w="8359" h="4323" extrusionOk="0">
                    <a:moveTo>
                      <a:pt x="383" y="0"/>
                    </a:moveTo>
                    <a:lnTo>
                      <a:pt x="1" y="4299"/>
                    </a:lnTo>
                    <a:lnTo>
                      <a:pt x="8358" y="4322"/>
                    </a:lnTo>
                    <a:lnTo>
                      <a:pt x="8358" y="4239"/>
                    </a:lnTo>
                    <a:lnTo>
                      <a:pt x="8335" y="4131"/>
                    </a:lnTo>
                    <a:lnTo>
                      <a:pt x="8311" y="4000"/>
                    </a:lnTo>
                    <a:lnTo>
                      <a:pt x="8263" y="3845"/>
                    </a:lnTo>
                    <a:lnTo>
                      <a:pt x="8203" y="3666"/>
                    </a:lnTo>
                    <a:lnTo>
                      <a:pt x="8120" y="3475"/>
                    </a:lnTo>
                    <a:lnTo>
                      <a:pt x="8012" y="3272"/>
                    </a:lnTo>
                    <a:lnTo>
                      <a:pt x="7881" y="3057"/>
                    </a:lnTo>
                    <a:lnTo>
                      <a:pt x="7797" y="2961"/>
                    </a:lnTo>
                    <a:lnTo>
                      <a:pt x="7702" y="2854"/>
                    </a:lnTo>
                    <a:lnTo>
                      <a:pt x="7606" y="2758"/>
                    </a:lnTo>
                    <a:lnTo>
                      <a:pt x="7499" y="2651"/>
                    </a:lnTo>
                    <a:lnTo>
                      <a:pt x="7379" y="2555"/>
                    </a:lnTo>
                    <a:lnTo>
                      <a:pt x="7260" y="2472"/>
                    </a:lnTo>
                    <a:lnTo>
                      <a:pt x="7117" y="2376"/>
                    </a:lnTo>
                    <a:lnTo>
                      <a:pt x="6961" y="2305"/>
                    </a:lnTo>
                    <a:lnTo>
                      <a:pt x="6806" y="2221"/>
                    </a:lnTo>
                    <a:lnTo>
                      <a:pt x="6639" y="2149"/>
                    </a:lnTo>
                    <a:lnTo>
                      <a:pt x="6448" y="2090"/>
                    </a:lnTo>
                    <a:lnTo>
                      <a:pt x="6257" y="2030"/>
                    </a:lnTo>
                    <a:lnTo>
                      <a:pt x="6042" y="1982"/>
                    </a:lnTo>
                    <a:lnTo>
                      <a:pt x="5815" y="1946"/>
                    </a:lnTo>
                    <a:lnTo>
                      <a:pt x="5970" y="167"/>
                    </a:lnTo>
                    <a:lnTo>
                      <a:pt x="3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a:off x="9042703" y="3140439"/>
                <a:ext cx="72570" cy="38458"/>
              </a:xfrm>
              <a:custGeom>
                <a:avLst/>
                <a:gdLst/>
                <a:ahLst/>
                <a:cxnLst/>
                <a:rect l="l" t="t" r="r" b="b"/>
                <a:pathLst>
                  <a:path w="1219" h="646" extrusionOk="0">
                    <a:moveTo>
                      <a:pt x="1195" y="1"/>
                    </a:moveTo>
                    <a:lnTo>
                      <a:pt x="896" y="132"/>
                    </a:lnTo>
                    <a:lnTo>
                      <a:pt x="586" y="276"/>
                    </a:lnTo>
                    <a:lnTo>
                      <a:pt x="299" y="443"/>
                    </a:lnTo>
                    <a:lnTo>
                      <a:pt x="13" y="610"/>
                    </a:lnTo>
                    <a:lnTo>
                      <a:pt x="1" y="622"/>
                    </a:lnTo>
                    <a:lnTo>
                      <a:pt x="1" y="634"/>
                    </a:lnTo>
                    <a:lnTo>
                      <a:pt x="13" y="646"/>
                    </a:lnTo>
                    <a:lnTo>
                      <a:pt x="25" y="646"/>
                    </a:lnTo>
                    <a:lnTo>
                      <a:pt x="311" y="479"/>
                    </a:lnTo>
                    <a:lnTo>
                      <a:pt x="610" y="311"/>
                    </a:lnTo>
                    <a:lnTo>
                      <a:pt x="908" y="168"/>
                    </a:lnTo>
                    <a:lnTo>
                      <a:pt x="1207" y="37"/>
                    </a:lnTo>
                    <a:lnTo>
                      <a:pt x="1219" y="25"/>
                    </a:lnTo>
                    <a:lnTo>
                      <a:pt x="1219" y="13"/>
                    </a:lnTo>
                    <a:lnTo>
                      <a:pt x="120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a:off x="9017878" y="3129783"/>
                <a:ext cx="64712" cy="39172"/>
              </a:xfrm>
              <a:custGeom>
                <a:avLst/>
                <a:gdLst/>
                <a:ahLst/>
                <a:cxnLst/>
                <a:rect l="l" t="t" r="r" b="b"/>
                <a:pathLst>
                  <a:path w="1087" h="658" extrusionOk="0">
                    <a:moveTo>
                      <a:pt x="1063" y="1"/>
                    </a:moveTo>
                    <a:lnTo>
                      <a:pt x="0" y="622"/>
                    </a:lnTo>
                    <a:lnTo>
                      <a:pt x="0" y="634"/>
                    </a:lnTo>
                    <a:lnTo>
                      <a:pt x="0" y="646"/>
                    </a:lnTo>
                    <a:lnTo>
                      <a:pt x="12" y="658"/>
                    </a:lnTo>
                    <a:lnTo>
                      <a:pt x="24" y="658"/>
                    </a:lnTo>
                    <a:lnTo>
                      <a:pt x="1087" y="25"/>
                    </a:lnTo>
                    <a:lnTo>
                      <a:pt x="1087" y="13"/>
                    </a:lnTo>
                    <a:lnTo>
                      <a:pt x="108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8"/>
              <p:cNvSpPr/>
              <p:nvPr/>
            </p:nvSpPr>
            <p:spPr>
              <a:xfrm>
                <a:off x="8180563" y="3004707"/>
                <a:ext cx="494060" cy="277957"/>
              </a:xfrm>
              <a:custGeom>
                <a:avLst/>
                <a:gdLst/>
                <a:ahLst/>
                <a:cxnLst/>
                <a:rect l="l" t="t" r="r" b="b"/>
                <a:pathLst>
                  <a:path w="8299" h="4669" extrusionOk="0">
                    <a:moveTo>
                      <a:pt x="5839" y="1"/>
                    </a:moveTo>
                    <a:lnTo>
                      <a:pt x="227" y="96"/>
                    </a:lnTo>
                    <a:lnTo>
                      <a:pt x="0" y="4669"/>
                    </a:lnTo>
                    <a:lnTo>
                      <a:pt x="8298" y="4669"/>
                    </a:lnTo>
                    <a:lnTo>
                      <a:pt x="8286" y="4573"/>
                    </a:lnTo>
                    <a:lnTo>
                      <a:pt x="8274" y="4478"/>
                    </a:lnTo>
                    <a:lnTo>
                      <a:pt x="8239" y="4347"/>
                    </a:lnTo>
                    <a:lnTo>
                      <a:pt x="8203" y="4191"/>
                    </a:lnTo>
                    <a:lnTo>
                      <a:pt x="8143" y="4012"/>
                    </a:lnTo>
                    <a:lnTo>
                      <a:pt x="8059" y="3809"/>
                    </a:lnTo>
                    <a:lnTo>
                      <a:pt x="7952" y="3606"/>
                    </a:lnTo>
                    <a:lnTo>
                      <a:pt x="7809" y="3403"/>
                    </a:lnTo>
                    <a:lnTo>
                      <a:pt x="7725" y="3296"/>
                    </a:lnTo>
                    <a:lnTo>
                      <a:pt x="7642" y="3200"/>
                    </a:lnTo>
                    <a:lnTo>
                      <a:pt x="7534" y="3093"/>
                    </a:lnTo>
                    <a:lnTo>
                      <a:pt x="7427" y="2997"/>
                    </a:lnTo>
                    <a:lnTo>
                      <a:pt x="7319" y="2902"/>
                    </a:lnTo>
                    <a:lnTo>
                      <a:pt x="7188" y="2818"/>
                    </a:lnTo>
                    <a:lnTo>
                      <a:pt x="7045" y="2723"/>
                    </a:lnTo>
                    <a:lnTo>
                      <a:pt x="6901" y="2639"/>
                    </a:lnTo>
                    <a:lnTo>
                      <a:pt x="6734" y="2568"/>
                    </a:lnTo>
                    <a:lnTo>
                      <a:pt x="6567" y="2496"/>
                    </a:lnTo>
                    <a:lnTo>
                      <a:pt x="6376" y="2436"/>
                    </a:lnTo>
                    <a:lnTo>
                      <a:pt x="6185" y="2376"/>
                    </a:lnTo>
                    <a:lnTo>
                      <a:pt x="5970" y="2329"/>
                    </a:lnTo>
                    <a:lnTo>
                      <a:pt x="5743" y="2293"/>
                    </a:lnTo>
                    <a:lnTo>
                      <a:pt x="5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8"/>
              <p:cNvSpPr/>
              <p:nvPr/>
            </p:nvSpPr>
            <p:spPr>
              <a:xfrm>
                <a:off x="8526681" y="3146869"/>
                <a:ext cx="72570" cy="38458"/>
              </a:xfrm>
              <a:custGeom>
                <a:avLst/>
                <a:gdLst/>
                <a:ahLst/>
                <a:cxnLst/>
                <a:rect l="l" t="t" r="r" b="b"/>
                <a:pathLst>
                  <a:path w="1219" h="646" extrusionOk="0">
                    <a:moveTo>
                      <a:pt x="1207" y="0"/>
                    </a:moveTo>
                    <a:lnTo>
                      <a:pt x="896" y="132"/>
                    </a:lnTo>
                    <a:lnTo>
                      <a:pt x="598" y="275"/>
                    </a:lnTo>
                    <a:lnTo>
                      <a:pt x="299" y="442"/>
                    </a:lnTo>
                    <a:lnTo>
                      <a:pt x="13" y="609"/>
                    </a:lnTo>
                    <a:lnTo>
                      <a:pt x="1" y="621"/>
                    </a:lnTo>
                    <a:lnTo>
                      <a:pt x="13" y="633"/>
                    </a:lnTo>
                    <a:lnTo>
                      <a:pt x="13" y="645"/>
                    </a:lnTo>
                    <a:lnTo>
                      <a:pt x="37" y="645"/>
                    </a:lnTo>
                    <a:lnTo>
                      <a:pt x="323" y="466"/>
                    </a:lnTo>
                    <a:lnTo>
                      <a:pt x="610" y="311"/>
                    </a:lnTo>
                    <a:lnTo>
                      <a:pt x="908" y="168"/>
                    </a:lnTo>
                    <a:lnTo>
                      <a:pt x="1219" y="24"/>
                    </a:lnTo>
                    <a:lnTo>
                      <a:pt x="121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8"/>
              <p:cNvSpPr/>
              <p:nvPr/>
            </p:nvSpPr>
            <p:spPr>
              <a:xfrm>
                <a:off x="8501796" y="3135498"/>
                <a:ext cx="65486" cy="39827"/>
              </a:xfrm>
              <a:custGeom>
                <a:avLst/>
                <a:gdLst/>
                <a:ahLst/>
                <a:cxnLst/>
                <a:rect l="l" t="t" r="r" b="b"/>
                <a:pathLst>
                  <a:path w="1100" h="669" extrusionOk="0">
                    <a:moveTo>
                      <a:pt x="1075" y="0"/>
                    </a:moveTo>
                    <a:lnTo>
                      <a:pt x="13" y="633"/>
                    </a:lnTo>
                    <a:lnTo>
                      <a:pt x="1" y="645"/>
                    </a:lnTo>
                    <a:lnTo>
                      <a:pt x="1" y="657"/>
                    </a:lnTo>
                    <a:lnTo>
                      <a:pt x="13" y="669"/>
                    </a:lnTo>
                    <a:lnTo>
                      <a:pt x="25" y="669"/>
                    </a:lnTo>
                    <a:lnTo>
                      <a:pt x="1087" y="36"/>
                    </a:lnTo>
                    <a:lnTo>
                      <a:pt x="1099" y="24"/>
                    </a:lnTo>
                    <a:lnTo>
                      <a:pt x="1099" y="12"/>
                    </a:lnTo>
                    <a:lnTo>
                      <a:pt x="108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8"/>
              <p:cNvSpPr/>
              <p:nvPr/>
            </p:nvSpPr>
            <p:spPr>
              <a:xfrm>
                <a:off x="8324808" y="2075001"/>
                <a:ext cx="835241" cy="1013660"/>
              </a:xfrm>
              <a:custGeom>
                <a:avLst/>
                <a:gdLst/>
                <a:ahLst/>
                <a:cxnLst/>
                <a:rect l="l" t="t" r="r" b="b"/>
                <a:pathLst>
                  <a:path w="14030" h="17027" extrusionOk="0">
                    <a:moveTo>
                      <a:pt x="1386" y="1"/>
                    </a:moveTo>
                    <a:lnTo>
                      <a:pt x="1" y="13"/>
                    </a:lnTo>
                    <a:lnTo>
                      <a:pt x="992" y="6424"/>
                    </a:lnTo>
                    <a:lnTo>
                      <a:pt x="6938" y="6520"/>
                    </a:lnTo>
                    <a:lnTo>
                      <a:pt x="5493" y="16859"/>
                    </a:lnTo>
                    <a:lnTo>
                      <a:pt x="12406" y="17026"/>
                    </a:lnTo>
                    <a:lnTo>
                      <a:pt x="13123" y="11260"/>
                    </a:lnTo>
                    <a:lnTo>
                      <a:pt x="13660" y="6890"/>
                    </a:lnTo>
                    <a:lnTo>
                      <a:pt x="13863" y="5147"/>
                    </a:lnTo>
                    <a:lnTo>
                      <a:pt x="13982" y="4024"/>
                    </a:lnTo>
                    <a:lnTo>
                      <a:pt x="14018" y="3654"/>
                    </a:lnTo>
                    <a:lnTo>
                      <a:pt x="14030" y="3296"/>
                    </a:lnTo>
                    <a:lnTo>
                      <a:pt x="14030" y="2950"/>
                    </a:lnTo>
                    <a:lnTo>
                      <a:pt x="14006" y="2603"/>
                    </a:lnTo>
                    <a:lnTo>
                      <a:pt x="13958" y="2281"/>
                    </a:lnTo>
                    <a:lnTo>
                      <a:pt x="13922" y="2126"/>
                    </a:lnTo>
                    <a:lnTo>
                      <a:pt x="13887" y="1971"/>
                    </a:lnTo>
                    <a:lnTo>
                      <a:pt x="13839" y="1827"/>
                    </a:lnTo>
                    <a:lnTo>
                      <a:pt x="13791" y="1684"/>
                    </a:lnTo>
                    <a:lnTo>
                      <a:pt x="13731" y="1541"/>
                    </a:lnTo>
                    <a:lnTo>
                      <a:pt x="13660" y="1409"/>
                    </a:lnTo>
                    <a:lnTo>
                      <a:pt x="13588" y="1278"/>
                    </a:lnTo>
                    <a:lnTo>
                      <a:pt x="13493" y="1147"/>
                    </a:lnTo>
                    <a:lnTo>
                      <a:pt x="13397" y="1027"/>
                    </a:lnTo>
                    <a:lnTo>
                      <a:pt x="13302" y="920"/>
                    </a:lnTo>
                    <a:lnTo>
                      <a:pt x="13182" y="812"/>
                    </a:lnTo>
                    <a:lnTo>
                      <a:pt x="13063" y="717"/>
                    </a:lnTo>
                    <a:lnTo>
                      <a:pt x="12931" y="621"/>
                    </a:lnTo>
                    <a:lnTo>
                      <a:pt x="12788" y="538"/>
                    </a:lnTo>
                    <a:lnTo>
                      <a:pt x="12633" y="454"/>
                    </a:lnTo>
                    <a:lnTo>
                      <a:pt x="12466" y="383"/>
                    </a:lnTo>
                    <a:lnTo>
                      <a:pt x="12287" y="323"/>
                    </a:lnTo>
                    <a:lnTo>
                      <a:pt x="12096" y="263"/>
                    </a:lnTo>
                    <a:lnTo>
                      <a:pt x="11893" y="216"/>
                    </a:lnTo>
                    <a:lnTo>
                      <a:pt x="11678" y="180"/>
                    </a:lnTo>
                    <a:lnTo>
                      <a:pt x="11451" y="144"/>
                    </a:lnTo>
                    <a:lnTo>
                      <a:pt x="11212" y="120"/>
                    </a:lnTo>
                    <a:lnTo>
                      <a:pt x="10663" y="96"/>
                    </a:lnTo>
                    <a:lnTo>
                      <a:pt x="9982" y="60"/>
                    </a:lnTo>
                    <a:lnTo>
                      <a:pt x="8359" y="24"/>
                    </a:lnTo>
                    <a:lnTo>
                      <a:pt x="65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8"/>
              <p:cNvSpPr/>
              <p:nvPr/>
            </p:nvSpPr>
            <p:spPr>
              <a:xfrm>
                <a:off x="7807358" y="2069346"/>
                <a:ext cx="744275" cy="999432"/>
              </a:xfrm>
              <a:custGeom>
                <a:avLst/>
                <a:gdLst/>
                <a:ahLst/>
                <a:cxnLst/>
                <a:rect l="l" t="t" r="r" b="b"/>
                <a:pathLst>
                  <a:path w="12502" h="16788" extrusionOk="0">
                    <a:moveTo>
                      <a:pt x="3165" y="0"/>
                    </a:moveTo>
                    <a:lnTo>
                      <a:pt x="1171" y="24"/>
                    </a:lnTo>
                    <a:lnTo>
                      <a:pt x="395" y="36"/>
                    </a:lnTo>
                    <a:lnTo>
                      <a:pt x="311" y="561"/>
                    </a:lnTo>
                    <a:lnTo>
                      <a:pt x="228" y="1134"/>
                    </a:lnTo>
                    <a:lnTo>
                      <a:pt x="132" y="1827"/>
                    </a:lnTo>
                    <a:lnTo>
                      <a:pt x="61" y="2579"/>
                    </a:lnTo>
                    <a:lnTo>
                      <a:pt x="25" y="2949"/>
                    </a:lnTo>
                    <a:lnTo>
                      <a:pt x="1" y="3319"/>
                    </a:lnTo>
                    <a:lnTo>
                      <a:pt x="1" y="3677"/>
                    </a:lnTo>
                    <a:lnTo>
                      <a:pt x="1" y="4000"/>
                    </a:lnTo>
                    <a:lnTo>
                      <a:pt x="25" y="4298"/>
                    </a:lnTo>
                    <a:lnTo>
                      <a:pt x="61" y="4561"/>
                    </a:lnTo>
                    <a:lnTo>
                      <a:pt x="96" y="4752"/>
                    </a:lnTo>
                    <a:lnTo>
                      <a:pt x="156" y="4943"/>
                    </a:lnTo>
                    <a:lnTo>
                      <a:pt x="240" y="5134"/>
                    </a:lnTo>
                    <a:lnTo>
                      <a:pt x="323" y="5313"/>
                    </a:lnTo>
                    <a:lnTo>
                      <a:pt x="443" y="5528"/>
                    </a:lnTo>
                    <a:lnTo>
                      <a:pt x="562" y="5719"/>
                    </a:lnTo>
                    <a:lnTo>
                      <a:pt x="705" y="5910"/>
                    </a:lnTo>
                    <a:lnTo>
                      <a:pt x="861" y="6077"/>
                    </a:lnTo>
                    <a:lnTo>
                      <a:pt x="1028" y="6244"/>
                    </a:lnTo>
                    <a:lnTo>
                      <a:pt x="1207" y="6388"/>
                    </a:lnTo>
                    <a:lnTo>
                      <a:pt x="1386" y="6531"/>
                    </a:lnTo>
                    <a:lnTo>
                      <a:pt x="1589" y="6650"/>
                    </a:lnTo>
                    <a:lnTo>
                      <a:pt x="1780" y="6758"/>
                    </a:lnTo>
                    <a:lnTo>
                      <a:pt x="1995" y="6865"/>
                    </a:lnTo>
                    <a:lnTo>
                      <a:pt x="2210" y="6937"/>
                    </a:lnTo>
                    <a:lnTo>
                      <a:pt x="2437" y="7009"/>
                    </a:lnTo>
                    <a:lnTo>
                      <a:pt x="2663" y="7068"/>
                    </a:lnTo>
                    <a:lnTo>
                      <a:pt x="2890" y="7104"/>
                    </a:lnTo>
                    <a:lnTo>
                      <a:pt x="3129" y="7128"/>
                    </a:lnTo>
                    <a:lnTo>
                      <a:pt x="3368" y="7128"/>
                    </a:lnTo>
                    <a:lnTo>
                      <a:pt x="5529" y="7116"/>
                    </a:lnTo>
                    <a:lnTo>
                      <a:pt x="5851" y="16787"/>
                    </a:lnTo>
                    <a:lnTo>
                      <a:pt x="12490" y="16656"/>
                    </a:lnTo>
                    <a:lnTo>
                      <a:pt x="12490" y="3642"/>
                    </a:lnTo>
                    <a:lnTo>
                      <a:pt x="12502" y="3486"/>
                    </a:lnTo>
                    <a:lnTo>
                      <a:pt x="12490" y="3319"/>
                    </a:lnTo>
                    <a:lnTo>
                      <a:pt x="12478" y="3104"/>
                    </a:lnTo>
                    <a:lnTo>
                      <a:pt x="12442" y="2842"/>
                    </a:lnTo>
                    <a:lnTo>
                      <a:pt x="12382" y="2555"/>
                    </a:lnTo>
                    <a:lnTo>
                      <a:pt x="12334" y="2400"/>
                    </a:lnTo>
                    <a:lnTo>
                      <a:pt x="12287" y="2245"/>
                    </a:lnTo>
                    <a:lnTo>
                      <a:pt x="12227" y="2078"/>
                    </a:lnTo>
                    <a:lnTo>
                      <a:pt x="12155" y="1910"/>
                    </a:lnTo>
                    <a:lnTo>
                      <a:pt x="12072" y="1755"/>
                    </a:lnTo>
                    <a:lnTo>
                      <a:pt x="11976" y="1588"/>
                    </a:lnTo>
                    <a:lnTo>
                      <a:pt x="11869" y="1433"/>
                    </a:lnTo>
                    <a:lnTo>
                      <a:pt x="11749" y="1278"/>
                    </a:lnTo>
                    <a:lnTo>
                      <a:pt x="11606" y="1122"/>
                    </a:lnTo>
                    <a:lnTo>
                      <a:pt x="11451" y="979"/>
                    </a:lnTo>
                    <a:lnTo>
                      <a:pt x="11284" y="836"/>
                    </a:lnTo>
                    <a:lnTo>
                      <a:pt x="11105" y="705"/>
                    </a:lnTo>
                    <a:lnTo>
                      <a:pt x="10890" y="573"/>
                    </a:lnTo>
                    <a:lnTo>
                      <a:pt x="10675" y="466"/>
                    </a:lnTo>
                    <a:lnTo>
                      <a:pt x="10424" y="370"/>
                    </a:lnTo>
                    <a:lnTo>
                      <a:pt x="10161" y="275"/>
                    </a:lnTo>
                    <a:lnTo>
                      <a:pt x="9887" y="203"/>
                    </a:lnTo>
                    <a:lnTo>
                      <a:pt x="9576" y="143"/>
                    </a:lnTo>
                    <a:lnTo>
                      <a:pt x="9242" y="108"/>
                    </a:lnTo>
                    <a:lnTo>
                      <a:pt x="8896" y="84"/>
                    </a:lnTo>
                    <a:lnTo>
                      <a:pt x="7392" y="36"/>
                    </a:lnTo>
                    <a:lnTo>
                      <a:pt x="5899" y="12"/>
                    </a:lnTo>
                    <a:lnTo>
                      <a:pt x="44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8"/>
              <p:cNvSpPr/>
              <p:nvPr/>
            </p:nvSpPr>
            <p:spPr>
              <a:xfrm>
                <a:off x="8154964" y="2074287"/>
                <a:ext cx="399523" cy="995860"/>
              </a:xfrm>
              <a:custGeom>
                <a:avLst/>
                <a:gdLst/>
                <a:ahLst/>
                <a:cxnLst/>
                <a:rect l="l" t="t" r="r" b="b"/>
                <a:pathLst>
                  <a:path w="6711" h="16728" extrusionOk="0">
                    <a:moveTo>
                      <a:pt x="2973" y="1"/>
                    </a:moveTo>
                    <a:lnTo>
                      <a:pt x="2579" y="13"/>
                    </a:lnTo>
                    <a:lnTo>
                      <a:pt x="2567" y="25"/>
                    </a:lnTo>
                    <a:lnTo>
                      <a:pt x="2567" y="36"/>
                    </a:lnTo>
                    <a:lnTo>
                      <a:pt x="2567" y="48"/>
                    </a:lnTo>
                    <a:lnTo>
                      <a:pt x="2579" y="48"/>
                    </a:lnTo>
                    <a:lnTo>
                      <a:pt x="2949" y="36"/>
                    </a:lnTo>
                    <a:lnTo>
                      <a:pt x="3308" y="60"/>
                    </a:lnTo>
                    <a:lnTo>
                      <a:pt x="3678" y="96"/>
                    </a:lnTo>
                    <a:lnTo>
                      <a:pt x="3857" y="120"/>
                    </a:lnTo>
                    <a:lnTo>
                      <a:pt x="4036" y="156"/>
                    </a:lnTo>
                    <a:lnTo>
                      <a:pt x="4203" y="204"/>
                    </a:lnTo>
                    <a:lnTo>
                      <a:pt x="4382" y="251"/>
                    </a:lnTo>
                    <a:lnTo>
                      <a:pt x="4549" y="311"/>
                    </a:lnTo>
                    <a:lnTo>
                      <a:pt x="4728" y="383"/>
                    </a:lnTo>
                    <a:lnTo>
                      <a:pt x="4884" y="454"/>
                    </a:lnTo>
                    <a:lnTo>
                      <a:pt x="5051" y="538"/>
                    </a:lnTo>
                    <a:lnTo>
                      <a:pt x="5206" y="633"/>
                    </a:lnTo>
                    <a:lnTo>
                      <a:pt x="5361" y="741"/>
                    </a:lnTo>
                    <a:lnTo>
                      <a:pt x="5552" y="884"/>
                    </a:lnTo>
                    <a:lnTo>
                      <a:pt x="5743" y="1063"/>
                    </a:lnTo>
                    <a:lnTo>
                      <a:pt x="5910" y="1242"/>
                    </a:lnTo>
                    <a:lnTo>
                      <a:pt x="6066" y="1445"/>
                    </a:lnTo>
                    <a:lnTo>
                      <a:pt x="6197" y="1648"/>
                    </a:lnTo>
                    <a:lnTo>
                      <a:pt x="6304" y="1875"/>
                    </a:lnTo>
                    <a:lnTo>
                      <a:pt x="6400" y="2102"/>
                    </a:lnTo>
                    <a:lnTo>
                      <a:pt x="6436" y="2233"/>
                    </a:lnTo>
                    <a:lnTo>
                      <a:pt x="6460" y="2353"/>
                    </a:lnTo>
                    <a:lnTo>
                      <a:pt x="6495" y="2615"/>
                    </a:lnTo>
                    <a:lnTo>
                      <a:pt x="6531" y="2890"/>
                    </a:lnTo>
                    <a:lnTo>
                      <a:pt x="6567" y="3439"/>
                    </a:lnTo>
                    <a:lnTo>
                      <a:pt x="6615" y="4275"/>
                    </a:lnTo>
                    <a:lnTo>
                      <a:pt x="6639" y="5111"/>
                    </a:lnTo>
                    <a:lnTo>
                      <a:pt x="6663" y="6138"/>
                    </a:lnTo>
                    <a:lnTo>
                      <a:pt x="6675" y="7176"/>
                    </a:lnTo>
                    <a:lnTo>
                      <a:pt x="6687" y="9409"/>
                    </a:lnTo>
                    <a:lnTo>
                      <a:pt x="6675" y="11666"/>
                    </a:lnTo>
                    <a:lnTo>
                      <a:pt x="6651" y="13695"/>
                    </a:lnTo>
                    <a:lnTo>
                      <a:pt x="6639" y="15355"/>
                    </a:lnTo>
                    <a:lnTo>
                      <a:pt x="6639" y="16429"/>
                    </a:lnTo>
                    <a:lnTo>
                      <a:pt x="6639" y="16561"/>
                    </a:lnTo>
                    <a:lnTo>
                      <a:pt x="6639" y="16561"/>
                    </a:lnTo>
                    <a:lnTo>
                      <a:pt x="5994" y="16573"/>
                    </a:lnTo>
                    <a:lnTo>
                      <a:pt x="4406" y="16609"/>
                    </a:lnTo>
                    <a:lnTo>
                      <a:pt x="2496" y="16644"/>
                    </a:lnTo>
                    <a:lnTo>
                      <a:pt x="836" y="16668"/>
                    </a:lnTo>
                    <a:lnTo>
                      <a:pt x="287" y="16680"/>
                    </a:lnTo>
                    <a:lnTo>
                      <a:pt x="96" y="16680"/>
                    </a:lnTo>
                    <a:lnTo>
                      <a:pt x="24" y="16692"/>
                    </a:lnTo>
                    <a:lnTo>
                      <a:pt x="0" y="16692"/>
                    </a:lnTo>
                    <a:lnTo>
                      <a:pt x="0" y="16704"/>
                    </a:lnTo>
                    <a:lnTo>
                      <a:pt x="0" y="16716"/>
                    </a:lnTo>
                    <a:lnTo>
                      <a:pt x="12" y="16728"/>
                    </a:lnTo>
                    <a:lnTo>
                      <a:pt x="681" y="16716"/>
                    </a:lnTo>
                    <a:lnTo>
                      <a:pt x="2257" y="16680"/>
                    </a:lnTo>
                    <a:lnTo>
                      <a:pt x="4179" y="16644"/>
                    </a:lnTo>
                    <a:lnTo>
                      <a:pt x="5839" y="16609"/>
                    </a:lnTo>
                    <a:lnTo>
                      <a:pt x="6376" y="16597"/>
                    </a:lnTo>
                    <a:lnTo>
                      <a:pt x="6507" y="16609"/>
                    </a:lnTo>
                    <a:lnTo>
                      <a:pt x="6579" y="16609"/>
                    </a:lnTo>
                    <a:lnTo>
                      <a:pt x="6639" y="16597"/>
                    </a:lnTo>
                    <a:lnTo>
                      <a:pt x="6651" y="16597"/>
                    </a:lnTo>
                    <a:lnTo>
                      <a:pt x="6663" y="16585"/>
                    </a:lnTo>
                    <a:lnTo>
                      <a:pt x="6675" y="16573"/>
                    </a:lnTo>
                    <a:lnTo>
                      <a:pt x="6675" y="15665"/>
                    </a:lnTo>
                    <a:lnTo>
                      <a:pt x="6687" y="14113"/>
                    </a:lnTo>
                    <a:lnTo>
                      <a:pt x="6710" y="12119"/>
                    </a:lnTo>
                    <a:lnTo>
                      <a:pt x="6710" y="9875"/>
                    </a:lnTo>
                    <a:lnTo>
                      <a:pt x="6710" y="7606"/>
                    </a:lnTo>
                    <a:lnTo>
                      <a:pt x="6698" y="6544"/>
                    </a:lnTo>
                    <a:lnTo>
                      <a:pt x="6687" y="5481"/>
                    </a:lnTo>
                    <a:lnTo>
                      <a:pt x="6663" y="4585"/>
                    </a:lnTo>
                    <a:lnTo>
                      <a:pt x="6615" y="3702"/>
                    </a:lnTo>
                    <a:lnTo>
                      <a:pt x="6579" y="3093"/>
                    </a:lnTo>
                    <a:lnTo>
                      <a:pt x="6555" y="2795"/>
                    </a:lnTo>
                    <a:lnTo>
                      <a:pt x="6519" y="2484"/>
                    </a:lnTo>
                    <a:lnTo>
                      <a:pt x="6484" y="2293"/>
                    </a:lnTo>
                    <a:lnTo>
                      <a:pt x="6424" y="2090"/>
                    </a:lnTo>
                    <a:lnTo>
                      <a:pt x="6352" y="1899"/>
                    </a:lnTo>
                    <a:lnTo>
                      <a:pt x="6269" y="1720"/>
                    </a:lnTo>
                    <a:lnTo>
                      <a:pt x="6173" y="1541"/>
                    </a:lnTo>
                    <a:lnTo>
                      <a:pt x="6054" y="1374"/>
                    </a:lnTo>
                    <a:lnTo>
                      <a:pt x="5934" y="1218"/>
                    </a:lnTo>
                    <a:lnTo>
                      <a:pt x="5791" y="1063"/>
                    </a:lnTo>
                    <a:lnTo>
                      <a:pt x="5672" y="944"/>
                    </a:lnTo>
                    <a:lnTo>
                      <a:pt x="5540" y="836"/>
                    </a:lnTo>
                    <a:lnTo>
                      <a:pt x="5409" y="729"/>
                    </a:lnTo>
                    <a:lnTo>
                      <a:pt x="5266" y="633"/>
                    </a:lnTo>
                    <a:lnTo>
                      <a:pt x="5122" y="550"/>
                    </a:lnTo>
                    <a:lnTo>
                      <a:pt x="4979" y="466"/>
                    </a:lnTo>
                    <a:lnTo>
                      <a:pt x="4824" y="395"/>
                    </a:lnTo>
                    <a:lnTo>
                      <a:pt x="4669" y="323"/>
                    </a:lnTo>
                    <a:lnTo>
                      <a:pt x="4514" y="263"/>
                    </a:lnTo>
                    <a:lnTo>
                      <a:pt x="4358" y="216"/>
                    </a:lnTo>
                    <a:lnTo>
                      <a:pt x="4024" y="120"/>
                    </a:lnTo>
                    <a:lnTo>
                      <a:pt x="3690" y="60"/>
                    </a:lnTo>
                    <a:lnTo>
                      <a:pt x="3355" y="25"/>
                    </a:lnTo>
                    <a:lnTo>
                      <a:pt x="3164" y="13"/>
                    </a:lnTo>
                    <a:lnTo>
                      <a:pt x="297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8"/>
              <p:cNvSpPr/>
              <p:nvPr/>
            </p:nvSpPr>
            <p:spPr>
              <a:xfrm>
                <a:off x="8126508" y="2261931"/>
                <a:ext cx="12145" cy="277302"/>
              </a:xfrm>
              <a:custGeom>
                <a:avLst/>
                <a:gdLst/>
                <a:ahLst/>
                <a:cxnLst/>
                <a:rect l="l" t="t" r="r" b="b"/>
                <a:pathLst>
                  <a:path w="204" h="4658" extrusionOk="0">
                    <a:moveTo>
                      <a:pt x="13" y="1"/>
                    </a:moveTo>
                    <a:lnTo>
                      <a:pt x="1" y="13"/>
                    </a:lnTo>
                    <a:lnTo>
                      <a:pt x="25" y="920"/>
                    </a:lnTo>
                    <a:lnTo>
                      <a:pt x="60" y="1827"/>
                    </a:lnTo>
                    <a:lnTo>
                      <a:pt x="144" y="3630"/>
                    </a:lnTo>
                    <a:lnTo>
                      <a:pt x="168" y="4633"/>
                    </a:lnTo>
                    <a:lnTo>
                      <a:pt x="180" y="4657"/>
                    </a:lnTo>
                    <a:lnTo>
                      <a:pt x="204" y="4657"/>
                    </a:lnTo>
                    <a:lnTo>
                      <a:pt x="204" y="4633"/>
                    </a:lnTo>
                    <a:lnTo>
                      <a:pt x="180" y="3738"/>
                    </a:lnTo>
                    <a:lnTo>
                      <a:pt x="144" y="2830"/>
                    </a:lnTo>
                    <a:lnTo>
                      <a:pt x="72" y="1027"/>
                    </a:lnTo>
                    <a:lnTo>
                      <a:pt x="37" y="13"/>
                    </a:lnTo>
                    <a:lnTo>
                      <a:pt x="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8"/>
              <p:cNvSpPr/>
              <p:nvPr/>
            </p:nvSpPr>
            <p:spPr>
              <a:xfrm>
                <a:off x="8662473" y="3078646"/>
                <a:ext cx="399523" cy="12859"/>
              </a:xfrm>
              <a:custGeom>
                <a:avLst/>
                <a:gdLst/>
                <a:ahLst/>
                <a:cxnLst/>
                <a:rect l="l" t="t" r="r" b="b"/>
                <a:pathLst>
                  <a:path w="6711" h="216" extrusionOk="0">
                    <a:moveTo>
                      <a:pt x="0" y="0"/>
                    </a:moveTo>
                    <a:lnTo>
                      <a:pt x="0" y="12"/>
                    </a:lnTo>
                    <a:lnTo>
                      <a:pt x="0" y="24"/>
                    </a:lnTo>
                    <a:lnTo>
                      <a:pt x="12" y="36"/>
                    </a:lnTo>
                    <a:lnTo>
                      <a:pt x="2615" y="108"/>
                    </a:lnTo>
                    <a:lnTo>
                      <a:pt x="5230" y="179"/>
                    </a:lnTo>
                    <a:lnTo>
                      <a:pt x="6698" y="215"/>
                    </a:lnTo>
                    <a:lnTo>
                      <a:pt x="6710" y="215"/>
                    </a:lnTo>
                    <a:lnTo>
                      <a:pt x="6710" y="203"/>
                    </a:lnTo>
                    <a:lnTo>
                      <a:pt x="6710" y="191"/>
                    </a:lnTo>
                    <a:lnTo>
                      <a:pt x="6698" y="179"/>
                    </a:lnTo>
                    <a:lnTo>
                      <a:pt x="4096" y="108"/>
                    </a:lnTo>
                    <a:lnTo>
                      <a:pt x="1481" y="36"/>
                    </a:lnTo>
                    <a:lnTo>
                      <a:pt x="12" y="0"/>
                    </a:lnTo>
                    <a:close/>
                  </a:path>
                </a:pathLst>
              </a:custGeom>
              <a:solidFill>
                <a:srgbClr val="B9C0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8"/>
              <p:cNvSpPr/>
              <p:nvPr/>
            </p:nvSpPr>
            <p:spPr>
              <a:xfrm>
                <a:off x="8739209" y="1504271"/>
                <a:ext cx="281529" cy="191218"/>
              </a:xfrm>
              <a:custGeom>
                <a:avLst/>
                <a:gdLst/>
                <a:ahLst/>
                <a:cxnLst/>
                <a:rect l="l" t="t" r="r" b="b"/>
                <a:pathLst>
                  <a:path w="4729" h="3212" extrusionOk="0">
                    <a:moveTo>
                      <a:pt x="1756" y="0"/>
                    </a:moveTo>
                    <a:lnTo>
                      <a:pt x="1" y="1158"/>
                    </a:lnTo>
                    <a:lnTo>
                      <a:pt x="908" y="2197"/>
                    </a:lnTo>
                    <a:lnTo>
                      <a:pt x="1529" y="2901"/>
                    </a:lnTo>
                    <a:lnTo>
                      <a:pt x="1792" y="3212"/>
                    </a:lnTo>
                    <a:lnTo>
                      <a:pt x="1827" y="3188"/>
                    </a:lnTo>
                    <a:lnTo>
                      <a:pt x="1911" y="3104"/>
                    </a:lnTo>
                    <a:lnTo>
                      <a:pt x="2245" y="2818"/>
                    </a:lnTo>
                    <a:lnTo>
                      <a:pt x="3248" y="1958"/>
                    </a:lnTo>
                    <a:lnTo>
                      <a:pt x="4729" y="717"/>
                    </a:lnTo>
                    <a:lnTo>
                      <a:pt x="1756"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8"/>
              <p:cNvSpPr/>
              <p:nvPr/>
            </p:nvSpPr>
            <p:spPr>
              <a:xfrm>
                <a:off x="8839461" y="1350025"/>
                <a:ext cx="211162" cy="70427"/>
              </a:xfrm>
              <a:custGeom>
                <a:avLst/>
                <a:gdLst/>
                <a:ahLst/>
                <a:cxnLst/>
                <a:rect l="l" t="t" r="r" b="b"/>
                <a:pathLst>
                  <a:path w="3547" h="1183" extrusionOk="0">
                    <a:moveTo>
                      <a:pt x="1552" y="0"/>
                    </a:moveTo>
                    <a:lnTo>
                      <a:pt x="1325" y="24"/>
                    </a:lnTo>
                    <a:lnTo>
                      <a:pt x="1099" y="48"/>
                    </a:lnTo>
                    <a:lnTo>
                      <a:pt x="872" y="84"/>
                    </a:lnTo>
                    <a:lnTo>
                      <a:pt x="645" y="132"/>
                    </a:lnTo>
                    <a:lnTo>
                      <a:pt x="430" y="191"/>
                    </a:lnTo>
                    <a:lnTo>
                      <a:pt x="215" y="263"/>
                    </a:lnTo>
                    <a:lnTo>
                      <a:pt x="0" y="347"/>
                    </a:lnTo>
                    <a:lnTo>
                      <a:pt x="72" y="884"/>
                    </a:lnTo>
                    <a:lnTo>
                      <a:pt x="1696" y="1182"/>
                    </a:lnTo>
                    <a:lnTo>
                      <a:pt x="3451" y="741"/>
                    </a:lnTo>
                    <a:lnTo>
                      <a:pt x="3546" y="347"/>
                    </a:lnTo>
                    <a:lnTo>
                      <a:pt x="3331" y="275"/>
                    </a:lnTo>
                    <a:lnTo>
                      <a:pt x="3116" y="203"/>
                    </a:lnTo>
                    <a:lnTo>
                      <a:pt x="2902" y="144"/>
                    </a:lnTo>
                    <a:lnTo>
                      <a:pt x="2675" y="84"/>
                    </a:lnTo>
                    <a:lnTo>
                      <a:pt x="2460" y="48"/>
                    </a:lnTo>
                    <a:lnTo>
                      <a:pt x="2233" y="24"/>
                    </a:lnTo>
                    <a:lnTo>
                      <a:pt x="20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8"/>
              <p:cNvSpPr/>
              <p:nvPr/>
            </p:nvSpPr>
            <p:spPr>
              <a:xfrm>
                <a:off x="8838032" y="1372052"/>
                <a:ext cx="212591" cy="263729"/>
              </a:xfrm>
              <a:custGeom>
                <a:avLst/>
                <a:gdLst/>
                <a:ahLst/>
                <a:cxnLst/>
                <a:rect l="l" t="t" r="r" b="b"/>
                <a:pathLst>
                  <a:path w="3571" h="4430" extrusionOk="0">
                    <a:moveTo>
                      <a:pt x="0" y="0"/>
                    </a:moveTo>
                    <a:lnTo>
                      <a:pt x="0" y="3594"/>
                    </a:lnTo>
                    <a:lnTo>
                      <a:pt x="12" y="3666"/>
                    </a:lnTo>
                    <a:lnTo>
                      <a:pt x="24" y="3749"/>
                    </a:lnTo>
                    <a:lnTo>
                      <a:pt x="48" y="3821"/>
                    </a:lnTo>
                    <a:lnTo>
                      <a:pt x="84" y="3881"/>
                    </a:lnTo>
                    <a:lnTo>
                      <a:pt x="132" y="3940"/>
                    </a:lnTo>
                    <a:lnTo>
                      <a:pt x="179" y="4000"/>
                    </a:lnTo>
                    <a:lnTo>
                      <a:pt x="239" y="4048"/>
                    </a:lnTo>
                    <a:lnTo>
                      <a:pt x="311" y="4084"/>
                    </a:lnTo>
                    <a:lnTo>
                      <a:pt x="490" y="4167"/>
                    </a:lnTo>
                    <a:lnTo>
                      <a:pt x="669" y="4239"/>
                    </a:lnTo>
                    <a:lnTo>
                      <a:pt x="860" y="4299"/>
                    </a:lnTo>
                    <a:lnTo>
                      <a:pt x="1039" y="4346"/>
                    </a:lnTo>
                    <a:lnTo>
                      <a:pt x="1218" y="4382"/>
                    </a:lnTo>
                    <a:lnTo>
                      <a:pt x="1409" y="4418"/>
                    </a:lnTo>
                    <a:lnTo>
                      <a:pt x="1588" y="4430"/>
                    </a:lnTo>
                    <a:lnTo>
                      <a:pt x="1958" y="4430"/>
                    </a:lnTo>
                    <a:lnTo>
                      <a:pt x="2137" y="4406"/>
                    </a:lnTo>
                    <a:lnTo>
                      <a:pt x="2329" y="4382"/>
                    </a:lnTo>
                    <a:lnTo>
                      <a:pt x="2508" y="4346"/>
                    </a:lnTo>
                    <a:lnTo>
                      <a:pt x="2699" y="4299"/>
                    </a:lnTo>
                    <a:lnTo>
                      <a:pt x="2878" y="4239"/>
                    </a:lnTo>
                    <a:lnTo>
                      <a:pt x="3069" y="4167"/>
                    </a:lnTo>
                    <a:lnTo>
                      <a:pt x="3248" y="4084"/>
                    </a:lnTo>
                    <a:lnTo>
                      <a:pt x="3320" y="4048"/>
                    </a:lnTo>
                    <a:lnTo>
                      <a:pt x="3391" y="4000"/>
                    </a:lnTo>
                    <a:lnTo>
                      <a:pt x="3439" y="3940"/>
                    </a:lnTo>
                    <a:lnTo>
                      <a:pt x="3487" y="3881"/>
                    </a:lnTo>
                    <a:lnTo>
                      <a:pt x="3522" y="3809"/>
                    </a:lnTo>
                    <a:lnTo>
                      <a:pt x="3546" y="3737"/>
                    </a:lnTo>
                    <a:lnTo>
                      <a:pt x="3570" y="3666"/>
                    </a:lnTo>
                    <a:lnTo>
                      <a:pt x="3570" y="3582"/>
                    </a:lnTo>
                    <a:lnTo>
                      <a:pt x="3570" y="0"/>
                    </a:lnTo>
                    <a:lnTo>
                      <a:pt x="3343" y="120"/>
                    </a:lnTo>
                    <a:lnTo>
                      <a:pt x="3105" y="227"/>
                    </a:lnTo>
                    <a:lnTo>
                      <a:pt x="2878" y="311"/>
                    </a:lnTo>
                    <a:lnTo>
                      <a:pt x="2651" y="382"/>
                    </a:lnTo>
                    <a:lnTo>
                      <a:pt x="2424" y="442"/>
                    </a:lnTo>
                    <a:lnTo>
                      <a:pt x="2197" y="478"/>
                    </a:lnTo>
                    <a:lnTo>
                      <a:pt x="1970" y="502"/>
                    </a:lnTo>
                    <a:lnTo>
                      <a:pt x="1743" y="514"/>
                    </a:lnTo>
                    <a:lnTo>
                      <a:pt x="1517" y="502"/>
                    </a:lnTo>
                    <a:lnTo>
                      <a:pt x="1302" y="478"/>
                    </a:lnTo>
                    <a:lnTo>
                      <a:pt x="1087" y="442"/>
                    </a:lnTo>
                    <a:lnTo>
                      <a:pt x="860" y="382"/>
                    </a:lnTo>
                    <a:lnTo>
                      <a:pt x="645" y="311"/>
                    </a:lnTo>
                    <a:lnTo>
                      <a:pt x="430" y="227"/>
                    </a:lnTo>
                    <a:lnTo>
                      <a:pt x="215" y="120"/>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8"/>
              <p:cNvSpPr/>
              <p:nvPr/>
            </p:nvSpPr>
            <p:spPr>
              <a:xfrm>
                <a:off x="8776179" y="1420391"/>
                <a:ext cx="164250" cy="152879"/>
              </a:xfrm>
              <a:custGeom>
                <a:avLst/>
                <a:gdLst/>
                <a:ahLst/>
                <a:cxnLst/>
                <a:rect l="l" t="t" r="r" b="b"/>
                <a:pathLst>
                  <a:path w="2759" h="2568" extrusionOk="0">
                    <a:moveTo>
                      <a:pt x="1254" y="0"/>
                    </a:moveTo>
                    <a:lnTo>
                      <a:pt x="1027" y="24"/>
                    </a:lnTo>
                    <a:lnTo>
                      <a:pt x="920" y="36"/>
                    </a:lnTo>
                    <a:lnTo>
                      <a:pt x="812" y="60"/>
                    </a:lnTo>
                    <a:lnTo>
                      <a:pt x="717" y="108"/>
                    </a:lnTo>
                    <a:lnTo>
                      <a:pt x="621" y="156"/>
                    </a:lnTo>
                    <a:lnTo>
                      <a:pt x="514" y="227"/>
                    </a:lnTo>
                    <a:lnTo>
                      <a:pt x="430" y="311"/>
                    </a:lnTo>
                    <a:lnTo>
                      <a:pt x="359" y="406"/>
                    </a:lnTo>
                    <a:lnTo>
                      <a:pt x="287" y="514"/>
                    </a:lnTo>
                    <a:lnTo>
                      <a:pt x="227" y="633"/>
                    </a:lnTo>
                    <a:lnTo>
                      <a:pt x="180" y="752"/>
                    </a:lnTo>
                    <a:lnTo>
                      <a:pt x="108" y="991"/>
                    </a:lnTo>
                    <a:lnTo>
                      <a:pt x="48" y="1242"/>
                    </a:lnTo>
                    <a:lnTo>
                      <a:pt x="24" y="1385"/>
                    </a:lnTo>
                    <a:lnTo>
                      <a:pt x="13" y="1540"/>
                    </a:lnTo>
                    <a:lnTo>
                      <a:pt x="1" y="1696"/>
                    </a:lnTo>
                    <a:lnTo>
                      <a:pt x="1" y="1863"/>
                    </a:lnTo>
                    <a:lnTo>
                      <a:pt x="13" y="2042"/>
                    </a:lnTo>
                    <a:lnTo>
                      <a:pt x="36" y="2245"/>
                    </a:lnTo>
                    <a:lnTo>
                      <a:pt x="60" y="2293"/>
                    </a:lnTo>
                    <a:lnTo>
                      <a:pt x="84" y="2340"/>
                    </a:lnTo>
                    <a:lnTo>
                      <a:pt x="120" y="2400"/>
                    </a:lnTo>
                    <a:lnTo>
                      <a:pt x="180" y="2460"/>
                    </a:lnTo>
                    <a:lnTo>
                      <a:pt x="263" y="2508"/>
                    </a:lnTo>
                    <a:lnTo>
                      <a:pt x="359" y="2543"/>
                    </a:lnTo>
                    <a:lnTo>
                      <a:pt x="418" y="2555"/>
                    </a:lnTo>
                    <a:lnTo>
                      <a:pt x="478" y="2567"/>
                    </a:lnTo>
                    <a:lnTo>
                      <a:pt x="609" y="2567"/>
                    </a:lnTo>
                    <a:lnTo>
                      <a:pt x="717" y="2555"/>
                    </a:lnTo>
                    <a:lnTo>
                      <a:pt x="812" y="2543"/>
                    </a:lnTo>
                    <a:lnTo>
                      <a:pt x="884" y="2520"/>
                    </a:lnTo>
                    <a:lnTo>
                      <a:pt x="992" y="2484"/>
                    </a:lnTo>
                    <a:lnTo>
                      <a:pt x="1027" y="2460"/>
                    </a:lnTo>
                    <a:lnTo>
                      <a:pt x="1147" y="2317"/>
                    </a:lnTo>
                    <a:lnTo>
                      <a:pt x="1254" y="2149"/>
                    </a:lnTo>
                    <a:lnTo>
                      <a:pt x="1350" y="1982"/>
                    </a:lnTo>
                    <a:lnTo>
                      <a:pt x="1409" y="1803"/>
                    </a:lnTo>
                    <a:lnTo>
                      <a:pt x="1445" y="1612"/>
                    </a:lnTo>
                    <a:lnTo>
                      <a:pt x="1469" y="1421"/>
                    </a:lnTo>
                    <a:lnTo>
                      <a:pt x="1469" y="1230"/>
                    </a:lnTo>
                    <a:lnTo>
                      <a:pt x="1433" y="1027"/>
                    </a:lnTo>
                    <a:lnTo>
                      <a:pt x="1600" y="1039"/>
                    </a:lnTo>
                    <a:lnTo>
                      <a:pt x="1768" y="1027"/>
                    </a:lnTo>
                    <a:lnTo>
                      <a:pt x="1923" y="991"/>
                    </a:lnTo>
                    <a:lnTo>
                      <a:pt x="2078" y="944"/>
                    </a:lnTo>
                    <a:lnTo>
                      <a:pt x="2233" y="872"/>
                    </a:lnTo>
                    <a:lnTo>
                      <a:pt x="2377" y="788"/>
                    </a:lnTo>
                    <a:lnTo>
                      <a:pt x="2508" y="693"/>
                    </a:lnTo>
                    <a:lnTo>
                      <a:pt x="2627" y="573"/>
                    </a:lnTo>
                    <a:lnTo>
                      <a:pt x="2663" y="514"/>
                    </a:lnTo>
                    <a:lnTo>
                      <a:pt x="2699" y="454"/>
                    </a:lnTo>
                    <a:lnTo>
                      <a:pt x="2735" y="394"/>
                    </a:lnTo>
                    <a:lnTo>
                      <a:pt x="2759" y="335"/>
                    </a:lnTo>
                    <a:lnTo>
                      <a:pt x="2759" y="263"/>
                    </a:lnTo>
                    <a:lnTo>
                      <a:pt x="2759" y="203"/>
                    </a:lnTo>
                    <a:lnTo>
                      <a:pt x="2735" y="144"/>
                    </a:lnTo>
                    <a:lnTo>
                      <a:pt x="2699" y="96"/>
                    </a:lnTo>
                    <a:lnTo>
                      <a:pt x="2639" y="60"/>
                    </a:lnTo>
                    <a:lnTo>
                      <a:pt x="2580" y="36"/>
                    </a:lnTo>
                    <a:lnTo>
                      <a:pt x="2508" y="24"/>
                    </a:lnTo>
                    <a:lnTo>
                      <a:pt x="2436" y="24"/>
                    </a:lnTo>
                    <a:lnTo>
                      <a:pt x="1481" y="0"/>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8"/>
              <p:cNvSpPr/>
              <p:nvPr/>
            </p:nvSpPr>
            <p:spPr>
              <a:xfrm>
                <a:off x="9022819" y="1418962"/>
                <a:ext cx="93168" cy="103825"/>
              </a:xfrm>
              <a:custGeom>
                <a:avLst/>
                <a:gdLst/>
                <a:ahLst/>
                <a:cxnLst/>
                <a:rect l="l" t="t" r="r" b="b"/>
                <a:pathLst>
                  <a:path w="1565" h="1744" extrusionOk="0">
                    <a:moveTo>
                      <a:pt x="610" y="0"/>
                    </a:moveTo>
                    <a:lnTo>
                      <a:pt x="502" y="24"/>
                    </a:lnTo>
                    <a:lnTo>
                      <a:pt x="395" y="48"/>
                    </a:lnTo>
                    <a:lnTo>
                      <a:pt x="299" y="96"/>
                    </a:lnTo>
                    <a:lnTo>
                      <a:pt x="204" y="144"/>
                    </a:lnTo>
                    <a:lnTo>
                      <a:pt x="108" y="215"/>
                    </a:lnTo>
                    <a:lnTo>
                      <a:pt x="36" y="299"/>
                    </a:lnTo>
                    <a:lnTo>
                      <a:pt x="1" y="335"/>
                    </a:lnTo>
                    <a:lnTo>
                      <a:pt x="1" y="382"/>
                    </a:lnTo>
                    <a:lnTo>
                      <a:pt x="1" y="418"/>
                    </a:lnTo>
                    <a:lnTo>
                      <a:pt x="36" y="466"/>
                    </a:lnTo>
                    <a:lnTo>
                      <a:pt x="72" y="490"/>
                    </a:lnTo>
                    <a:lnTo>
                      <a:pt x="120" y="502"/>
                    </a:lnTo>
                    <a:lnTo>
                      <a:pt x="156" y="490"/>
                    </a:lnTo>
                    <a:lnTo>
                      <a:pt x="204" y="466"/>
                    </a:lnTo>
                    <a:lnTo>
                      <a:pt x="251" y="406"/>
                    </a:lnTo>
                    <a:lnTo>
                      <a:pt x="311" y="359"/>
                    </a:lnTo>
                    <a:lnTo>
                      <a:pt x="371" y="323"/>
                    </a:lnTo>
                    <a:lnTo>
                      <a:pt x="430" y="287"/>
                    </a:lnTo>
                    <a:lnTo>
                      <a:pt x="502" y="263"/>
                    </a:lnTo>
                    <a:lnTo>
                      <a:pt x="562" y="251"/>
                    </a:lnTo>
                    <a:lnTo>
                      <a:pt x="633" y="239"/>
                    </a:lnTo>
                    <a:lnTo>
                      <a:pt x="777" y="239"/>
                    </a:lnTo>
                    <a:lnTo>
                      <a:pt x="848" y="251"/>
                    </a:lnTo>
                    <a:lnTo>
                      <a:pt x="920" y="275"/>
                    </a:lnTo>
                    <a:lnTo>
                      <a:pt x="980" y="299"/>
                    </a:lnTo>
                    <a:lnTo>
                      <a:pt x="1039" y="335"/>
                    </a:lnTo>
                    <a:lnTo>
                      <a:pt x="1099" y="382"/>
                    </a:lnTo>
                    <a:lnTo>
                      <a:pt x="1147" y="430"/>
                    </a:lnTo>
                    <a:lnTo>
                      <a:pt x="1195" y="478"/>
                    </a:lnTo>
                    <a:lnTo>
                      <a:pt x="1230" y="538"/>
                    </a:lnTo>
                    <a:lnTo>
                      <a:pt x="1266" y="609"/>
                    </a:lnTo>
                    <a:lnTo>
                      <a:pt x="1290" y="669"/>
                    </a:lnTo>
                    <a:lnTo>
                      <a:pt x="1314" y="741"/>
                    </a:lnTo>
                    <a:lnTo>
                      <a:pt x="1326" y="800"/>
                    </a:lnTo>
                    <a:lnTo>
                      <a:pt x="1326" y="872"/>
                    </a:lnTo>
                    <a:lnTo>
                      <a:pt x="1314" y="1003"/>
                    </a:lnTo>
                    <a:lnTo>
                      <a:pt x="1266" y="1135"/>
                    </a:lnTo>
                    <a:lnTo>
                      <a:pt x="1230" y="1194"/>
                    </a:lnTo>
                    <a:lnTo>
                      <a:pt x="1195" y="1254"/>
                    </a:lnTo>
                    <a:lnTo>
                      <a:pt x="1159" y="1302"/>
                    </a:lnTo>
                    <a:lnTo>
                      <a:pt x="1111" y="1362"/>
                    </a:lnTo>
                    <a:lnTo>
                      <a:pt x="1051" y="1397"/>
                    </a:lnTo>
                    <a:lnTo>
                      <a:pt x="992" y="1433"/>
                    </a:lnTo>
                    <a:lnTo>
                      <a:pt x="908" y="1469"/>
                    </a:lnTo>
                    <a:lnTo>
                      <a:pt x="824" y="1493"/>
                    </a:lnTo>
                    <a:lnTo>
                      <a:pt x="741" y="1505"/>
                    </a:lnTo>
                    <a:lnTo>
                      <a:pt x="657" y="1505"/>
                    </a:lnTo>
                    <a:lnTo>
                      <a:pt x="574" y="1493"/>
                    </a:lnTo>
                    <a:lnTo>
                      <a:pt x="490" y="1469"/>
                    </a:lnTo>
                    <a:lnTo>
                      <a:pt x="407" y="1445"/>
                    </a:lnTo>
                    <a:lnTo>
                      <a:pt x="335" y="1397"/>
                    </a:lnTo>
                    <a:lnTo>
                      <a:pt x="287" y="1385"/>
                    </a:lnTo>
                    <a:lnTo>
                      <a:pt x="239" y="1385"/>
                    </a:lnTo>
                    <a:lnTo>
                      <a:pt x="204" y="1409"/>
                    </a:lnTo>
                    <a:lnTo>
                      <a:pt x="180" y="1445"/>
                    </a:lnTo>
                    <a:lnTo>
                      <a:pt x="156" y="1481"/>
                    </a:lnTo>
                    <a:lnTo>
                      <a:pt x="156" y="1529"/>
                    </a:lnTo>
                    <a:lnTo>
                      <a:pt x="180" y="1576"/>
                    </a:lnTo>
                    <a:lnTo>
                      <a:pt x="216" y="1612"/>
                    </a:lnTo>
                    <a:lnTo>
                      <a:pt x="299" y="1660"/>
                    </a:lnTo>
                    <a:lnTo>
                      <a:pt x="395" y="1696"/>
                    </a:lnTo>
                    <a:lnTo>
                      <a:pt x="490" y="1720"/>
                    </a:lnTo>
                    <a:lnTo>
                      <a:pt x="598" y="1744"/>
                    </a:lnTo>
                    <a:lnTo>
                      <a:pt x="801" y="1744"/>
                    </a:lnTo>
                    <a:lnTo>
                      <a:pt x="896" y="1720"/>
                    </a:lnTo>
                    <a:lnTo>
                      <a:pt x="992" y="1696"/>
                    </a:lnTo>
                    <a:lnTo>
                      <a:pt x="1087" y="1648"/>
                    </a:lnTo>
                    <a:lnTo>
                      <a:pt x="1171" y="1600"/>
                    </a:lnTo>
                    <a:lnTo>
                      <a:pt x="1254" y="1541"/>
                    </a:lnTo>
                    <a:lnTo>
                      <a:pt x="1326" y="1481"/>
                    </a:lnTo>
                    <a:lnTo>
                      <a:pt x="1386" y="1397"/>
                    </a:lnTo>
                    <a:lnTo>
                      <a:pt x="1445" y="1326"/>
                    </a:lnTo>
                    <a:lnTo>
                      <a:pt x="1481" y="1230"/>
                    </a:lnTo>
                    <a:lnTo>
                      <a:pt x="1517" y="1135"/>
                    </a:lnTo>
                    <a:lnTo>
                      <a:pt x="1553" y="1051"/>
                    </a:lnTo>
                    <a:lnTo>
                      <a:pt x="1565" y="956"/>
                    </a:lnTo>
                    <a:lnTo>
                      <a:pt x="1565" y="860"/>
                    </a:lnTo>
                    <a:lnTo>
                      <a:pt x="1553" y="765"/>
                    </a:lnTo>
                    <a:lnTo>
                      <a:pt x="1541" y="669"/>
                    </a:lnTo>
                    <a:lnTo>
                      <a:pt x="1517" y="585"/>
                    </a:lnTo>
                    <a:lnTo>
                      <a:pt x="1481" y="502"/>
                    </a:lnTo>
                    <a:lnTo>
                      <a:pt x="1433" y="418"/>
                    </a:lnTo>
                    <a:lnTo>
                      <a:pt x="1386" y="335"/>
                    </a:lnTo>
                    <a:lnTo>
                      <a:pt x="1326" y="263"/>
                    </a:lnTo>
                    <a:lnTo>
                      <a:pt x="1254" y="203"/>
                    </a:lnTo>
                    <a:lnTo>
                      <a:pt x="1183" y="144"/>
                    </a:lnTo>
                    <a:lnTo>
                      <a:pt x="1099" y="96"/>
                    </a:lnTo>
                    <a:lnTo>
                      <a:pt x="1015" y="60"/>
                    </a:lnTo>
                    <a:lnTo>
                      <a:pt x="920" y="24"/>
                    </a:lnTo>
                    <a:lnTo>
                      <a:pt x="836" y="12"/>
                    </a:lnTo>
                    <a:lnTo>
                      <a:pt x="7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8"/>
              <p:cNvSpPr/>
              <p:nvPr/>
            </p:nvSpPr>
            <p:spPr>
              <a:xfrm>
                <a:off x="9023534" y="1451645"/>
                <a:ext cx="52686" cy="49114"/>
              </a:xfrm>
              <a:custGeom>
                <a:avLst/>
                <a:gdLst/>
                <a:ahLst/>
                <a:cxnLst/>
                <a:rect l="l" t="t" r="r" b="b"/>
                <a:pathLst>
                  <a:path w="885" h="825" extrusionOk="0">
                    <a:moveTo>
                      <a:pt x="514" y="1"/>
                    </a:moveTo>
                    <a:lnTo>
                      <a:pt x="466" y="13"/>
                    </a:lnTo>
                    <a:lnTo>
                      <a:pt x="466" y="25"/>
                    </a:lnTo>
                    <a:lnTo>
                      <a:pt x="406" y="25"/>
                    </a:lnTo>
                    <a:lnTo>
                      <a:pt x="335" y="36"/>
                    </a:lnTo>
                    <a:lnTo>
                      <a:pt x="275" y="60"/>
                    </a:lnTo>
                    <a:lnTo>
                      <a:pt x="215" y="84"/>
                    </a:lnTo>
                    <a:lnTo>
                      <a:pt x="168" y="120"/>
                    </a:lnTo>
                    <a:lnTo>
                      <a:pt x="120" y="156"/>
                    </a:lnTo>
                    <a:lnTo>
                      <a:pt x="72" y="204"/>
                    </a:lnTo>
                    <a:lnTo>
                      <a:pt x="36" y="263"/>
                    </a:lnTo>
                    <a:lnTo>
                      <a:pt x="12" y="323"/>
                    </a:lnTo>
                    <a:lnTo>
                      <a:pt x="1" y="383"/>
                    </a:lnTo>
                    <a:lnTo>
                      <a:pt x="1" y="442"/>
                    </a:lnTo>
                    <a:lnTo>
                      <a:pt x="1" y="514"/>
                    </a:lnTo>
                    <a:lnTo>
                      <a:pt x="12" y="574"/>
                    </a:lnTo>
                    <a:lnTo>
                      <a:pt x="36" y="633"/>
                    </a:lnTo>
                    <a:lnTo>
                      <a:pt x="72" y="681"/>
                    </a:lnTo>
                    <a:lnTo>
                      <a:pt x="120" y="729"/>
                    </a:lnTo>
                    <a:lnTo>
                      <a:pt x="168" y="777"/>
                    </a:lnTo>
                    <a:lnTo>
                      <a:pt x="227" y="801"/>
                    </a:lnTo>
                    <a:lnTo>
                      <a:pt x="299" y="824"/>
                    </a:lnTo>
                    <a:lnTo>
                      <a:pt x="430" y="824"/>
                    </a:lnTo>
                    <a:lnTo>
                      <a:pt x="502" y="813"/>
                    </a:lnTo>
                    <a:lnTo>
                      <a:pt x="562" y="789"/>
                    </a:lnTo>
                    <a:lnTo>
                      <a:pt x="633" y="765"/>
                    </a:lnTo>
                    <a:lnTo>
                      <a:pt x="705" y="717"/>
                    </a:lnTo>
                    <a:lnTo>
                      <a:pt x="777" y="645"/>
                    </a:lnTo>
                    <a:lnTo>
                      <a:pt x="824" y="574"/>
                    </a:lnTo>
                    <a:lnTo>
                      <a:pt x="872" y="478"/>
                    </a:lnTo>
                    <a:lnTo>
                      <a:pt x="884" y="395"/>
                    </a:lnTo>
                    <a:lnTo>
                      <a:pt x="884" y="299"/>
                    </a:lnTo>
                    <a:lnTo>
                      <a:pt x="860" y="204"/>
                    </a:lnTo>
                    <a:lnTo>
                      <a:pt x="812" y="120"/>
                    </a:lnTo>
                    <a:lnTo>
                      <a:pt x="741" y="60"/>
                    </a:lnTo>
                    <a:lnTo>
                      <a:pt x="657" y="13"/>
                    </a:lnTo>
                    <a:lnTo>
                      <a:pt x="562"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8"/>
              <p:cNvSpPr/>
              <p:nvPr/>
            </p:nvSpPr>
            <p:spPr>
              <a:xfrm>
                <a:off x="9023534" y="1451645"/>
                <a:ext cx="52686" cy="49114"/>
              </a:xfrm>
              <a:custGeom>
                <a:avLst/>
                <a:gdLst/>
                <a:ahLst/>
                <a:cxnLst/>
                <a:rect l="l" t="t" r="r" b="b"/>
                <a:pathLst>
                  <a:path w="885" h="825" fill="none" extrusionOk="0">
                    <a:moveTo>
                      <a:pt x="466" y="25"/>
                    </a:moveTo>
                    <a:lnTo>
                      <a:pt x="466" y="25"/>
                    </a:lnTo>
                    <a:lnTo>
                      <a:pt x="406" y="25"/>
                    </a:lnTo>
                    <a:lnTo>
                      <a:pt x="335" y="36"/>
                    </a:lnTo>
                    <a:lnTo>
                      <a:pt x="275" y="60"/>
                    </a:lnTo>
                    <a:lnTo>
                      <a:pt x="215" y="84"/>
                    </a:lnTo>
                    <a:lnTo>
                      <a:pt x="168" y="120"/>
                    </a:lnTo>
                    <a:lnTo>
                      <a:pt x="120" y="156"/>
                    </a:lnTo>
                    <a:lnTo>
                      <a:pt x="72" y="204"/>
                    </a:lnTo>
                    <a:lnTo>
                      <a:pt x="36" y="263"/>
                    </a:lnTo>
                    <a:lnTo>
                      <a:pt x="36" y="263"/>
                    </a:lnTo>
                    <a:lnTo>
                      <a:pt x="12" y="323"/>
                    </a:lnTo>
                    <a:lnTo>
                      <a:pt x="1" y="383"/>
                    </a:lnTo>
                    <a:lnTo>
                      <a:pt x="1" y="442"/>
                    </a:lnTo>
                    <a:lnTo>
                      <a:pt x="1" y="514"/>
                    </a:lnTo>
                    <a:lnTo>
                      <a:pt x="12" y="574"/>
                    </a:lnTo>
                    <a:lnTo>
                      <a:pt x="36" y="633"/>
                    </a:lnTo>
                    <a:lnTo>
                      <a:pt x="72" y="681"/>
                    </a:lnTo>
                    <a:lnTo>
                      <a:pt x="120" y="729"/>
                    </a:lnTo>
                    <a:lnTo>
                      <a:pt x="120" y="729"/>
                    </a:lnTo>
                    <a:lnTo>
                      <a:pt x="168" y="777"/>
                    </a:lnTo>
                    <a:lnTo>
                      <a:pt x="227" y="801"/>
                    </a:lnTo>
                    <a:lnTo>
                      <a:pt x="299" y="824"/>
                    </a:lnTo>
                    <a:lnTo>
                      <a:pt x="359" y="824"/>
                    </a:lnTo>
                    <a:lnTo>
                      <a:pt x="430" y="824"/>
                    </a:lnTo>
                    <a:lnTo>
                      <a:pt x="502" y="813"/>
                    </a:lnTo>
                    <a:lnTo>
                      <a:pt x="562" y="789"/>
                    </a:lnTo>
                    <a:lnTo>
                      <a:pt x="633" y="765"/>
                    </a:lnTo>
                    <a:lnTo>
                      <a:pt x="633" y="765"/>
                    </a:lnTo>
                    <a:lnTo>
                      <a:pt x="705" y="717"/>
                    </a:lnTo>
                    <a:lnTo>
                      <a:pt x="777" y="645"/>
                    </a:lnTo>
                    <a:lnTo>
                      <a:pt x="824" y="574"/>
                    </a:lnTo>
                    <a:lnTo>
                      <a:pt x="872" y="478"/>
                    </a:lnTo>
                    <a:lnTo>
                      <a:pt x="872" y="478"/>
                    </a:lnTo>
                    <a:lnTo>
                      <a:pt x="884" y="395"/>
                    </a:lnTo>
                    <a:lnTo>
                      <a:pt x="884" y="299"/>
                    </a:lnTo>
                    <a:lnTo>
                      <a:pt x="860" y="204"/>
                    </a:lnTo>
                    <a:lnTo>
                      <a:pt x="812" y="120"/>
                    </a:lnTo>
                    <a:lnTo>
                      <a:pt x="812" y="120"/>
                    </a:lnTo>
                    <a:lnTo>
                      <a:pt x="741" y="60"/>
                    </a:lnTo>
                    <a:lnTo>
                      <a:pt x="657" y="13"/>
                    </a:lnTo>
                    <a:lnTo>
                      <a:pt x="562" y="1"/>
                    </a:lnTo>
                    <a:lnTo>
                      <a:pt x="514" y="1"/>
                    </a:lnTo>
                    <a:lnTo>
                      <a:pt x="466"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8"/>
              <p:cNvSpPr/>
              <p:nvPr/>
            </p:nvSpPr>
            <p:spPr>
              <a:xfrm>
                <a:off x="9027820" y="1530525"/>
                <a:ext cx="53341" cy="49829"/>
              </a:xfrm>
              <a:custGeom>
                <a:avLst/>
                <a:gdLst/>
                <a:ahLst/>
                <a:cxnLst/>
                <a:rect l="l" t="t" r="r" b="b"/>
                <a:pathLst>
                  <a:path w="896" h="837" extrusionOk="0">
                    <a:moveTo>
                      <a:pt x="573" y="1"/>
                    </a:moveTo>
                    <a:lnTo>
                      <a:pt x="526" y="13"/>
                    </a:lnTo>
                    <a:lnTo>
                      <a:pt x="478" y="13"/>
                    </a:lnTo>
                    <a:lnTo>
                      <a:pt x="478" y="25"/>
                    </a:lnTo>
                    <a:lnTo>
                      <a:pt x="406" y="25"/>
                    </a:lnTo>
                    <a:lnTo>
                      <a:pt x="346" y="37"/>
                    </a:lnTo>
                    <a:lnTo>
                      <a:pt x="287" y="61"/>
                    </a:lnTo>
                    <a:lnTo>
                      <a:pt x="227" y="84"/>
                    </a:lnTo>
                    <a:lnTo>
                      <a:pt x="179" y="120"/>
                    </a:lnTo>
                    <a:lnTo>
                      <a:pt x="132" y="168"/>
                    </a:lnTo>
                    <a:lnTo>
                      <a:pt x="84" y="216"/>
                    </a:lnTo>
                    <a:lnTo>
                      <a:pt x="48" y="264"/>
                    </a:lnTo>
                    <a:lnTo>
                      <a:pt x="24" y="323"/>
                    </a:lnTo>
                    <a:lnTo>
                      <a:pt x="12" y="395"/>
                    </a:lnTo>
                    <a:lnTo>
                      <a:pt x="0" y="455"/>
                    </a:lnTo>
                    <a:lnTo>
                      <a:pt x="12" y="514"/>
                    </a:lnTo>
                    <a:lnTo>
                      <a:pt x="24" y="574"/>
                    </a:lnTo>
                    <a:lnTo>
                      <a:pt x="48" y="634"/>
                    </a:lnTo>
                    <a:lnTo>
                      <a:pt x="84" y="693"/>
                    </a:lnTo>
                    <a:lnTo>
                      <a:pt x="120" y="741"/>
                    </a:lnTo>
                    <a:lnTo>
                      <a:pt x="179" y="777"/>
                    </a:lnTo>
                    <a:lnTo>
                      <a:pt x="239" y="813"/>
                    </a:lnTo>
                    <a:lnTo>
                      <a:pt x="311" y="825"/>
                    </a:lnTo>
                    <a:lnTo>
                      <a:pt x="370" y="837"/>
                    </a:lnTo>
                    <a:lnTo>
                      <a:pt x="442" y="837"/>
                    </a:lnTo>
                    <a:lnTo>
                      <a:pt x="514" y="825"/>
                    </a:lnTo>
                    <a:lnTo>
                      <a:pt x="573" y="801"/>
                    </a:lnTo>
                    <a:lnTo>
                      <a:pt x="633" y="765"/>
                    </a:lnTo>
                    <a:lnTo>
                      <a:pt x="717" y="717"/>
                    </a:lnTo>
                    <a:lnTo>
                      <a:pt x="788" y="658"/>
                    </a:lnTo>
                    <a:lnTo>
                      <a:pt x="836" y="574"/>
                    </a:lnTo>
                    <a:lnTo>
                      <a:pt x="872" y="490"/>
                    </a:lnTo>
                    <a:lnTo>
                      <a:pt x="896" y="395"/>
                    </a:lnTo>
                    <a:lnTo>
                      <a:pt x="896" y="299"/>
                    </a:lnTo>
                    <a:lnTo>
                      <a:pt x="860" y="216"/>
                    </a:lnTo>
                    <a:lnTo>
                      <a:pt x="812" y="132"/>
                    </a:lnTo>
                    <a:lnTo>
                      <a:pt x="752" y="73"/>
                    </a:lnTo>
                    <a:lnTo>
                      <a:pt x="669" y="25"/>
                    </a:lnTo>
                    <a:lnTo>
                      <a:pt x="573" y="1"/>
                    </a:lnTo>
                    <a:close/>
                  </a:path>
                </a:pathLst>
              </a:custGeom>
              <a:solidFill>
                <a:srgbClr val="F3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8"/>
              <p:cNvSpPr/>
              <p:nvPr/>
            </p:nvSpPr>
            <p:spPr>
              <a:xfrm>
                <a:off x="9027820" y="1530525"/>
                <a:ext cx="53341" cy="49829"/>
              </a:xfrm>
              <a:custGeom>
                <a:avLst/>
                <a:gdLst/>
                <a:ahLst/>
                <a:cxnLst/>
                <a:rect l="l" t="t" r="r" b="b"/>
                <a:pathLst>
                  <a:path w="896" h="837" fill="none" extrusionOk="0">
                    <a:moveTo>
                      <a:pt x="478" y="25"/>
                    </a:moveTo>
                    <a:lnTo>
                      <a:pt x="478" y="25"/>
                    </a:lnTo>
                    <a:lnTo>
                      <a:pt x="406" y="25"/>
                    </a:lnTo>
                    <a:lnTo>
                      <a:pt x="346" y="37"/>
                    </a:lnTo>
                    <a:lnTo>
                      <a:pt x="287" y="61"/>
                    </a:lnTo>
                    <a:lnTo>
                      <a:pt x="227" y="84"/>
                    </a:lnTo>
                    <a:lnTo>
                      <a:pt x="179" y="120"/>
                    </a:lnTo>
                    <a:lnTo>
                      <a:pt x="132" y="168"/>
                    </a:lnTo>
                    <a:lnTo>
                      <a:pt x="84" y="216"/>
                    </a:lnTo>
                    <a:lnTo>
                      <a:pt x="48" y="264"/>
                    </a:lnTo>
                    <a:lnTo>
                      <a:pt x="48" y="264"/>
                    </a:lnTo>
                    <a:lnTo>
                      <a:pt x="24" y="323"/>
                    </a:lnTo>
                    <a:lnTo>
                      <a:pt x="12" y="395"/>
                    </a:lnTo>
                    <a:lnTo>
                      <a:pt x="0" y="455"/>
                    </a:lnTo>
                    <a:lnTo>
                      <a:pt x="12" y="514"/>
                    </a:lnTo>
                    <a:lnTo>
                      <a:pt x="24" y="574"/>
                    </a:lnTo>
                    <a:lnTo>
                      <a:pt x="48" y="634"/>
                    </a:lnTo>
                    <a:lnTo>
                      <a:pt x="84" y="693"/>
                    </a:lnTo>
                    <a:lnTo>
                      <a:pt x="120" y="741"/>
                    </a:lnTo>
                    <a:lnTo>
                      <a:pt x="120" y="741"/>
                    </a:lnTo>
                    <a:lnTo>
                      <a:pt x="179" y="777"/>
                    </a:lnTo>
                    <a:lnTo>
                      <a:pt x="239" y="813"/>
                    </a:lnTo>
                    <a:lnTo>
                      <a:pt x="311" y="825"/>
                    </a:lnTo>
                    <a:lnTo>
                      <a:pt x="370" y="837"/>
                    </a:lnTo>
                    <a:lnTo>
                      <a:pt x="442" y="837"/>
                    </a:lnTo>
                    <a:lnTo>
                      <a:pt x="514" y="825"/>
                    </a:lnTo>
                    <a:lnTo>
                      <a:pt x="573" y="801"/>
                    </a:lnTo>
                    <a:lnTo>
                      <a:pt x="633" y="765"/>
                    </a:lnTo>
                    <a:lnTo>
                      <a:pt x="633" y="765"/>
                    </a:lnTo>
                    <a:lnTo>
                      <a:pt x="717" y="717"/>
                    </a:lnTo>
                    <a:lnTo>
                      <a:pt x="788" y="658"/>
                    </a:lnTo>
                    <a:lnTo>
                      <a:pt x="836" y="574"/>
                    </a:lnTo>
                    <a:lnTo>
                      <a:pt x="872" y="490"/>
                    </a:lnTo>
                    <a:lnTo>
                      <a:pt x="872" y="490"/>
                    </a:lnTo>
                    <a:lnTo>
                      <a:pt x="896" y="395"/>
                    </a:lnTo>
                    <a:lnTo>
                      <a:pt x="896" y="299"/>
                    </a:lnTo>
                    <a:lnTo>
                      <a:pt x="860" y="216"/>
                    </a:lnTo>
                    <a:lnTo>
                      <a:pt x="812" y="132"/>
                    </a:lnTo>
                    <a:lnTo>
                      <a:pt x="812" y="132"/>
                    </a:lnTo>
                    <a:lnTo>
                      <a:pt x="752" y="73"/>
                    </a:lnTo>
                    <a:lnTo>
                      <a:pt x="669" y="25"/>
                    </a:lnTo>
                    <a:lnTo>
                      <a:pt x="573" y="1"/>
                    </a:lnTo>
                    <a:lnTo>
                      <a:pt x="526" y="13"/>
                    </a:lnTo>
                    <a:lnTo>
                      <a:pt x="478" y="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8"/>
              <p:cNvSpPr/>
              <p:nvPr/>
            </p:nvSpPr>
            <p:spPr>
              <a:xfrm>
                <a:off x="8837318" y="1371337"/>
                <a:ext cx="214734" cy="32743"/>
              </a:xfrm>
              <a:custGeom>
                <a:avLst/>
                <a:gdLst/>
                <a:ahLst/>
                <a:cxnLst/>
                <a:rect l="l" t="t" r="r" b="b"/>
                <a:pathLst>
                  <a:path w="3607" h="550" extrusionOk="0">
                    <a:moveTo>
                      <a:pt x="0" y="0"/>
                    </a:moveTo>
                    <a:lnTo>
                      <a:pt x="0" y="24"/>
                    </a:lnTo>
                    <a:lnTo>
                      <a:pt x="0" y="36"/>
                    </a:lnTo>
                    <a:lnTo>
                      <a:pt x="168" y="132"/>
                    </a:lnTo>
                    <a:lnTo>
                      <a:pt x="323" y="215"/>
                    </a:lnTo>
                    <a:lnTo>
                      <a:pt x="502" y="299"/>
                    </a:lnTo>
                    <a:lnTo>
                      <a:pt x="669" y="359"/>
                    </a:lnTo>
                    <a:lnTo>
                      <a:pt x="848" y="418"/>
                    </a:lnTo>
                    <a:lnTo>
                      <a:pt x="1027" y="466"/>
                    </a:lnTo>
                    <a:lnTo>
                      <a:pt x="1206" y="502"/>
                    </a:lnTo>
                    <a:lnTo>
                      <a:pt x="1397" y="526"/>
                    </a:lnTo>
                    <a:lnTo>
                      <a:pt x="1576" y="538"/>
                    </a:lnTo>
                    <a:lnTo>
                      <a:pt x="1767" y="550"/>
                    </a:lnTo>
                    <a:lnTo>
                      <a:pt x="1958" y="538"/>
                    </a:lnTo>
                    <a:lnTo>
                      <a:pt x="2138" y="526"/>
                    </a:lnTo>
                    <a:lnTo>
                      <a:pt x="2329" y="514"/>
                    </a:lnTo>
                    <a:lnTo>
                      <a:pt x="2508" y="478"/>
                    </a:lnTo>
                    <a:lnTo>
                      <a:pt x="2699" y="442"/>
                    </a:lnTo>
                    <a:lnTo>
                      <a:pt x="2878" y="394"/>
                    </a:lnTo>
                    <a:lnTo>
                      <a:pt x="3069" y="335"/>
                    </a:lnTo>
                    <a:lnTo>
                      <a:pt x="3248" y="251"/>
                    </a:lnTo>
                    <a:lnTo>
                      <a:pt x="3427" y="168"/>
                    </a:lnTo>
                    <a:lnTo>
                      <a:pt x="3594" y="60"/>
                    </a:lnTo>
                    <a:lnTo>
                      <a:pt x="3606" y="48"/>
                    </a:lnTo>
                    <a:lnTo>
                      <a:pt x="3606" y="36"/>
                    </a:lnTo>
                    <a:lnTo>
                      <a:pt x="3594" y="24"/>
                    </a:lnTo>
                    <a:lnTo>
                      <a:pt x="3582" y="24"/>
                    </a:lnTo>
                    <a:lnTo>
                      <a:pt x="3427" y="120"/>
                    </a:lnTo>
                    <a:lnTo>
                      <a:pt x="3272" y="203"/>
                    </a:lnTo>
                    <a:lnTo>
                      <a:pt x="3105" y="275"/>
                    </a:lnTo>
                    <a:lnTo>
                      <a:pt x="2938" y="335"/>
                    </a:lnTo>
                    <a:lnTo>
                      <a:pt x="2758" y="383"/>
                    </a:lnTo>
                    <a:lnTo>
                      <a:pt x="2591" y="430"/>
                    </a:lnTo>
                    <a:lnTo>
                      <a:pt x="2412" y="454"/>
                    </a:lnTo>
                    <a:lnTo>
                      <a:pt x="2233" y="478"/>
                    </a:lnTo>
                    <a:lnTo>
                      <a:pt x="2054" y="502"/>
                    </a:lnTo>
                    <a:lnTo>
                      <a:pt x="1505" y="502"/>
                    </a:lnTo>
                    <a:lnTo>
                      <a:pt x="1326" y="478"/>
                    </a:lnTo>
                    <a:lnTo>
                      <a:pt x="1147" y="454"/>
                    </a:lnTo>
                    <a:lnTo>
                      <a:pt x="967" y="418"/>
                    </a:lnTo>
                    <a:lnTo>
                      <a:pt x="800" y="371"/>
                    </a:lnTo>
                    <a:lnTo>
                      <a:pt x="597" y="299"/>
                    </a:lnTo>
                    <a:lnTo>
                      <a:pt x="394" y="215"/>
                    </a:lnTo>
                    <a:lnTo>
                      <a:pt x="203" y="108"/>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28"/>
            <p:cNvGrpSpPr/>
            <p:nvPr/>
          </p:nvGrpSpPr>
          <p:grpSpPr>
            <a:xfrm>
              <a:off x="5059524" y="1871342"/>
              <a:ext cx="1575037" cy="2512245"/>
              <a:chOff x="5853625" y="615575"/>
              <a:chExt cx="2272453" cy="3624650"/>
            </a:xfrm>
          </p:grpSpPr>
          <p:sp>
            <p:nvSpPr>
              <p:cNvPr id="876" name="Google Shape;876;p28"/>
              <p:cNvSpPr/>
              <p:nvPr/>
            </p:nvSpPr>
            <p:spPr>
              <a:xfrm>
                <a:off x="5853625" y="4038325"/>
                <a:ext cx="20991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877" name="Google Shape;877;p28"/>
              <p:cNvSpPr/>
              <p:nvPr/>
            </p:nvSpPr>
            <p:spPr>
              <a:xfrm>
                <a:off x="6465111" y="2885779"/>
                <a:ext cx="1062824" cy="894705"/>
              </a:xfrm>
              <a:custGeom>
                <a:avLst/>
                <a:gdLst/>
                <a:ahLst/>
                <a:cxnLst/>
                <a:rect l="l" t="t" r="r" b="b"/>
                <a:pathLst>
                  <a:path w="12454" h="10484" extrusionOk="0">
                    <a:moveTo>
                      <a:pt x="8824" y="0"/>
                    </a:moveTo>
                    <a:lnTo>
                      <a:pt x="1" y="5480"/>
                    </a:lnTo>
                    <a:lnTo>
                      <a:pt x="168" y="5731"/>
                    </a:lnTo>
                    <a:lnTo>
                      <a:pt x="598" y="6304"/>
                    </a:lnTo>
                    <a:lnTo>
                      <a:pt x="1851" y="8024"/>
                    </a:lnTo>
                    <a:lnTo>
                      <a:pt x="3678" y="10483"/>
                    </a:lnTo>
                    <a:lnTo>
                      <a:pt x="10508" y="5516"/>
                    </a:lnTo>
                    <a:lnTo>
                      <a:pt x="12454" y="203"/>
                    </a:lnTo>
                    <a:lnTo>
                      <a:pt x="88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6607799" y="615575"/>
                <a:ext cx="556417" cy="537130"/>
              </a:xfrm>
              <a:custGeom>
                <a:avLst/>
                <a:gdLst/>
                <a:ahLst/>
                <a:cxnLst/>
                <a:rect l="l" t="t" r="r" b="b"/>
                <a:pathLst>
                  <a:path w="6520" h="6294" extrusionOk="0">
                    <a:moveTo>
                      <a:pt x="3391" y="1"/>
                    </a:moveTo>
                    <a:lnTo>
                      <a:pt x="3164" y="13"/>
                    </a:lnTo>
                    <a:lnTo>
                      <a:pt x="2949" y="37"/>
                    </a:lnTo>
                    <a:lnTo>
                      <a:pt x="2723" y="85"/>
                    </a:lnTo>
                    <a:lnTo>
                      <a:pt x="2508" y="144"/>
                    </a:lnTo>
                    <a:lnTo>
                      <a:pt x="2293" y="228"/>
                    </a:lnTo>
                    <a:lnTo>
                      <a:pt x="2090" y="311"/>
                    </a:lnTo>
                    <a:lnTo>
                      <a:pt x="1887" y="419"/>
                    </a:lnTo>
                    <a:lnTo>
                      <a:pt x="1696" y="538"/>
                    </a:lnTo>
                    <a:lnTo>
                      <a:pt x="1505" y="670"/>
                    </a:lnTo>
                    <a:lnTo>
                      <a:pt x="1338" y="813"/>
                    </a:lnTo>
                    <a:lnTo>
                      <a:pt x="1170" y="956"/>
                    </a:lnTo>
                    <a:lnTo>
                      <a:pt x="1003" y="1123"/>
                    </a:lnTo>
                    <a:lnTo>
                      <a:pt x="860" y="1290"/>
                    </a:lnTo>
                    <a:lnTo>
                      <a:pt x="717" y="1470"/>
                    </a:lnTo>
                    <a:lnTo>
                      <a:pt x="585" y="1661"/>
                    </a:lnTo>
                    <a:lnTo>
                      <a:pt x="478" y="1852"/>
                    </a:lnTo>
                    <a:lnTo>
                      <a:pt x="370" y="2055"/>
                    </a:lnTo>
                    <a:lnTo>
                      <a:pt x="275" y="2269"/>
                    </a:lnTo>
                    <a:lnTo>
                      <a:pt x="191" y="2472"/>
                    </a:lnTo>
                    <a:lnTo>
                      <a:pt x="108" y="2747"/>
                    </a:lnTo>
                    <a:lnTo>
                      <a:pt x="48" y="3034"/>
                    </a:lnTo>
                    <a:lnTo>
                      <a:pt x="12" y="3320"/>
                    </a:lnTo>
                    <a:lnTo>
                      <a:pt x="0" y="3607"/>
                    </a:lnTo>
                    <a:lnTo>
                      <a:pt x="0" y="3893"/>
                    </a:lnTo>
                    <a:lnTo>
                      <a:pt x="36" y="4168"/>
                    </a:lnTo>
                    <a:lnTo>
                      <a:pt x="96" y="4454"/>
                    </a:lnTo>
                    <a:lnTo>
                      <a:pt x="179" y="4717"/>
                    </a:lnTo>
                    <a:lnTo>
                      <a:pt x="227" y="4860"/>
                    </a:lnTo>
                    <a:lnTo>
                      <a:pt x="287" y="4980"/>
                    </a:lnTo>
                    <a:lnTo>
                      <a:pt x="359" y="5111"/>
                    </a:lnTo>
                    <a:lnTo>
                      <a:pt x="430" y="5230"/>
                    </a:lnTo>
                    <a:lnTo>
                      <a:pt x="514" y="5350"/>
                    </a:lnTo>
                    <a:lnTo>
                      <a:pt x="597" y="5469"/>
                    </a:lnTo>
                    <a:lnTo>
                      <a:pt x="693" y="5577"/>
                    </a:lnTo>
                    <a:lnTo>
                      <a:pt x="788" y="5684"/>
                    </a:lnTo>
                    <a:lnTo>
                      <a:pt x="884" y="5780"/>
                    </a:lnTo>
                    <a:lnTo>
                      <a:pt x="991" y="5875"/>
                    </a:lnTo>
                    <a:lnTo>
                      <a:pt x="1111" y="5959"/>
                    </a:lnTo>
                    <a:lnTo>
                      <a:pt x="1230" y="6042"/>
                    </a:lnTo>
                    <a:lnTo>
                      <a:pt x="1349" y="6114"/>
                    </a:lnTo>
                    <a:lnTo>
                      <a:pt x="1481" y="6186"/>
                    </a:lnTo>
                    <a:lnTo>
                      <a:pt x="1600" y="6233"/>
                    </a:lnTo>
                    <a:lnTo>
                      <a:pt x="1744" y="6293"/>
                    </a:lnTo>
                    <a:lnTo>
                      <a:pt x="5684" y="5577"/>
                    </a:lnTo>
                    <a:lnTo>
                      <a:pt x="5803" y="5457"/>
                    </a:lnTo>
                    <a:lnTo>
                      <a:pt x="5910" y="5338"/>
                    </a:lnTo>
                    <a:lnTo>
                      <a:pt x="6006" y="5207"/>
                    </a:lnTo>
                    <a:lnTo>
                      <a:pt x="6090" y="5075"/>
                    </a:lnTo>
                    <a:lnTo>
                      <a:pt x="6173" y="4920"/>
                    </a:lnTo>
                    <a:lnTo>
                      <a:pt x="6245" y="4777"/>
                    </a:lnTo>
                    <a:lnTo>
                      <a:pt x="6304" y="4622"/>
                    </a:lnTo>
                    <a:lnTo>
                      <a:pt x="6352" y="4466"/>
                    </a:lnTo>
                    <a:lnTo>
                      <a:pt x="6400" y="4311"/>
                    </a:lnTo>
                    <a:lnTo>
                      <a:pt x="6436" y="4144"/>
                    </a:lnTo>
                    <a:lnTo>
                      <a:pt x="6472" y="3977"/>
                    </a:lnTo>
                    <a:lnTo>
                      <a:pt x="6495" y="3810"/>
                    </a:lnTo>
                    <a:lnTo>
                      <a:pt x="6519" y="3475"/>
                    </a:lnTo>
                    <a:lnTo>
                      <a:pt x="6507" y="3141"/>
                    </a:lnTo>
                    <a:lnTo>
                      <a:pt x="6495" y="2890"/>
                    </a:lnTo>
                    <a:lnTo>
                      <a:pt x="6460" y="2640"/>
                    </a:lnTo>
                    <a:lnTo>
                      <a:pt x="6412" y="2389"/>
                    </a:lnTo>
                    <a:lnTo>
                      <a:pt x="6352" y="2150"/>
                    </a:lnTo>
                    <a:lnTo>
                      <a:pt x="6269" y="1911"/>
                    </a:lnTo>
                    <a:lnTo>
                      <a:pt x="6173" y="1684"/>
                    </a:lnTo>
                    <a:lnTo>
                      <a:pt x="6066" y="1458"/>
                    </a:lnTo>
                    <a:lnTo>
                      <a:pt x="5934" y="1243"/>
                    </a:lnTo>
                    <a:lnTo>
                      <a:pt x="5803" y="1064"/>
                    </a:lnTo>
                    <a:lnTo>
                      <a:pt x="5648" y="896"/>
                    </a:lnTo>
                    <a:lnTo>
                      <a:pt x="5481" y="741"/>
                    </a:lnTo>
                    <a:lnTo>
                      <a:pt x="5313" y="610"/>
                    </a:lnTo>
                    <a:lnTo>
                      <a:pt x="5122" y="479"/>
                    </a:lnTo>
                    <a:lnTo>
                      <a:pt x="4931" y="371"/>
                    </a:lnTo>
                    <a:lnTo>
                      <a:pt x="4728" y="264"/>
                    </a:lnTo>
                    <a:lnTo>
                      <a:pt x="4513" y="180"/>
                    </a:lnTo>
                    <a:lnTo>
                      <a:pt x="4299" y="120"/>
                    </a:lnTo>
                    <a:lnTo>
                      <a:pt x="4072" y="61"/>
                    </a:lnTo>
                    <a:lnTo>
                      <a:pt x="3845" y="25"/>
                    </a:lnTo>
                    <a:lnTo>
                      <a:pt x="363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6735125" y="1107729"/>
                <a:ext cx="230418" cy="268053"/>
              </a:xfrm>
              <a:custGeom>
                <a:avLst/>
                <a:gdLst/>
                <a:ahLst/>
                <a:cxnLst/>
                <a:rect l="l" t="t" r="r" b="b"/>
                <a:pathLst>
                  <a:path w="2700" h="3141" extrusionOk="0">
                    <a:moveTo>
                      <a:pt x="1" y="1"/>
                    </a:moveTo>
                    <a:lnTo>
                      <a:pt x="1" y="3141"/>
                    </a:lnTo>
                    <a:lnTo>
                      <a:pt x="2699" y="3141"/>
                    </a:lnTo>
                    <a:lnTo>
                      <a:pt x="2699" y="789"/>
                    </a:lnTo>
                    <a:lnTo>
                      <a:pt x="1"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6694418" y="675739"/>
                <a:ext cx="436173" cy="562476"/>
              </a:xfrm>
              <a:custGeom>
                <a:avLst/>
                <a:gdLst/>
                <a:ahLst/>
                <a:cxnLst/>
                <a:rect l="l" t="t" r="r" b="b"/>
                <a:pathLst>
                  <a:path w="5111" h="6591" extrusionOk="0">
                    <a:moveTo>
                      <a:pt x="2305" y="0"/>
                    </a:moveTo>
                    <a:lnTo>
                      <a:pt x="2030" y="36"/>
                    </a:lnTo>
                    <a:lnTo>
                      <a:pt x="1767" y="72"/>
                    </a:lnTo>
                    <a:lnTo>
                      <a:pt x="1517" y="144"/>
                    </a:lnTo>
                    <a:lnTo>
                      <a:pt x="1290" y="215"/>
                    </a:lnTo>
                    <a:lnTo>
                      <a:pt x="1075" y="311"/>
                    </a:lnTo>
                    <a:lnTo>
                      <a:pt x="872" y="418"/>
                    </a:lnTo>
                    <a:lnTo>
                      <a:pt x="693" y="550"/>
                    </a:lnTo>
                    <a:lnTo>
                      <a:pt x="537" y="681"/>
                    </a:lnTo>
                    <a:lnTo>
                      <a:pt x="394" y="836"/>
                    </a:lnTo>
                    <a:lnTo>
                      <a:pt x="275" y="1015"/>
                    </a:lnTo>
                    <a:lnTo>
                      <a:pt x="167" y="1194"/>
                    </a:lnTo>
                    <a:lnTo>
                      <a:pt x="96" y="1397"/>
                    </a:lnTo>
                    <a:lnTo>
                      <a:pt x="36" y="1612"/>
                    </a:lnTo>
                    <a:lnTo>
                      <a:pt x="0" y="1839"/>
                    </a:lnTo>
                    <a:lnTo>
                      <a:pt x="0" y="2090"/>
                    </a:lnTo>
                    <a:lnTo>
                      <a:pt x="12" y="2341"/>
                    </a:lnTo>
                    <a:lnTo>
                      <a:pt x="179" y="3702"/>
                    </a:lnTo>
                    <a:lnTo>
                      <a:pt x="179" y="3821"/>
                    </a:lnTo>
                    <a:lnTo>
                      <a:pt x="191" y="3976"/>
                    </a:lnTo>
                    <a:lnTo>
                      <a:pt x="215" y="4167"/>
                    </a:lnTo>
                    <a:lnTo>
                      <a:pt x="251" y="4382"/>
                    </a:lnTo>
                    <a:lnTo>
                      <a:pt x="323" y="4633"/>
                    </a:lnTo>
                    <a:lnTo>
                      <a:pt x="406" y="4896"/>
                    </a:lnTo>
                    <a:lnTo>
                      <a:pt x="466" y="5039"/>
                    </a:lnTo>
                    <a:lnTo>
                      <a:pt x="537" y="5170"/>
                    </a:lnTo>
                    <a:lnTo>
                      <a:pt x="609" y="5313"/>
                    </a:lnTo>
                    <a:lnTo>
                      <a:pt x="693" y="5445"/>
                    </a:lnTo>
                    <a:lnTo>
                      <a:pt x="800" y="5576"/>
                    </a:lnTo>
                    <a:lnTo>
                      <a:pt x="908" y="5707"/>
                    </a:lnTo>
                    <a:lnTo>
                      <a:pt x="1027" y="5839"/>
                    </a:lnTo>
                    <a:lnTo>
                      <a:pt x="1170" y="5958"/>
                    </a:lnTo>
                    <a:lnTo>
                      <a:pt x="1314" y="6066"/>
                    </a:lnTo>
                    <a:lnTo>
                      <a:pt x="1481" y="6173"/>
                    </a:lnTo>
                    <a:lnTo>
                      <a:pt x="1660" y="6269"/>
                    </a:lnTo>
                    <a:lnTo>
                      <a:pt x="1851" y="6352"/>
                    </a:lnTo>
                    <a:lnTo>
                      <a:pt x="2066" y="6424"/>
                    </a:lnTo>
                    <a:lnTo>
                      <a:pt x="2293" y="6495"/>
                    </a:lnTo>
                    <a:lnTo>
                      <a:pt x="2531" y="6543"/>
                    </a:lnTo>
                    <a:lnTo>
                      <a:pt x="2794" y="6579"/>
                    </a:lnTo>
                    <a:lnTo>
                      <a:pt x="3081" y="6591"/>
                    </a:lnTo>
                    <a:lnTo>
                      <a:pt x="3379" y="6591"/>
                    </a:lnTo>
                    <a:lnTo>
                      <a:pt x="3451" y="6579"/>
                    </a:lnTo>
                    <a:lnTo>
                      <a:pt x="3654" y="6519"/>
                    </a:lnTo>
                    <a:lnTo>
                      <a:pt x="3785" y="6472"/>
                    </a:lnTo>
                    <a:lnTo>
                      <a:pt x="3928" y="6412"/>
                    </a:lnTo>
                    <a:lnTo>
                      <a:pt x="4084" y="6328"/>
                    </a:lnTo>
                    <a:lnTo>
                      <a:pt x="4251" y="6221"/>
                    </a:lnTo>
                    <a:lnTo>
                      <a:pt x="4406" y="6090"/>
                    </a:lnTo>
                    <a:lnTo>
                      <a:pt x="4561" y="5946"/>
                    </a:lnTo>
                    <a:lnTo>
                      <a:pt x="4704" y="5767"/>
                    </a:lnTo>
                    <a:lnTo>
                      <a:pt x="4776" y="5660"/>
                    </a:lnTo>
                    <a:lnTo>
                      <a:pt x="4836" y="5552"/>
                    </a:lnTo>
                    <a:lnTo>
                      <a:pt x="4895" y="5445"/>
                    </a:lnTo>
                    <a:lnTo>
                      <a:pt x="4955" y="5313"/>
                    </a:lnTo>
                    <a:lnTo>
                      <a:pt x="5003" y="5182"/>
                    </a:lnTo>
                    <a:lnTo>
                      <a:pt x="5039" y="5051"/>
                    </a:lnTo>
                    <a:lnTo>
                      <a:pt x="5075" y="4896"/>
                    </a:lnTo>
                    <a:lnTo>
                      <a:pt x="5098" y="4740"/>
                    </a:lnTo>
                    <a:lnTo>
                      <a:pt x="5110" y="4573"/>
                    </a:lnTo>
                    <a:lnTo>
                      <a:pt x="5110" y="4406"/>
                    </a:lnTo>
                    <a:lnTo>
                      <a:pt x="5110" y="3893"/>
                    </a:lnTo>
                    <a:lnTo>
                      <a:pt x="5098" y="3332"/>
                    </a:lnTo>
                    <a:lnTo>
                      <a:pt x="5051" y="2651"/>
                    </a:lnTo>
                    <a:lnTo>
                      <a:pt x="4979" y="1827"/>
                    </a:lnTo>
                    <a:lnTo>
                      <a:pt x="4943" y="1588"/>
                    </a:lnTo>
                    <a:lnTo>
                      <a:pt x="4883" y="1373"/>
                    </a:lnTo>
                    <a:lnTo>
                      <a:pt x="4812" y="1170"/>
                    </a:lnTo>
                    <a:lnTo>
                      <a:pt x="4716" y="979"/>
                    </a:lnTo>
                    <a:lnTo>
                      <a:pt x="4609" y="812"/>
                    </a:lnTo>
                    <a:lnTo>
                      <a:pt x="4489" y="669"/>
                    </a:lnTo>
                    <a:lnTo>
                      <a:pt x="4346" y="526"/>
                    </a:lnTo>
                    <a:lnTo>
                      <a:pt x="4191" y="406"/>
                    </a:lnTo>
                    <a:lnTo>
                      <a:pt x="4012" y="311"/>
                    </a:lnTo>
                    <a:lnTo>
                      <a:pt x="3821" y="215"/>
                    </a:lnTo>
                    <a:lnTo>
                      <a:pt x="3630" y="144"/>
                    </a:lnTo>
                    <a:lnTo>
                      <a:pt x="3415" y="84"/>
                    </a:lnTo>
                    <a:lnTo>
                      <a:pt x="3188" y="48"/>
                    </a:lnTo>
                    <a:lnTo>
                      <a:pt x="2949" y="12"/>
                    </a:lnTo>
                    <a:lnTo>
                      <a:pt x="2699" y="0"/>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6694418" y="675739"/>
                <a:ext cx="436173" cy="562476"/>
              </a:xfrm>
              <a:custGeom>
                <a:avLst/>
                <a:gdLst/>
                <a:ahLst/>
                <a:cxnLst/>
                <a:rect l="l" t="t" r="r" b="b"/>
                <a:pathLst>
                  <a:path w="5111" h="6591" fill="none" extrusionOk="0">
                    <a:moveTo>
                      <a:pt x="3379" y="6591"/>
                    </a:moveTo>
                    <a:lnTo>
                      <a:pt x="3379" y="6591"/>
                    </a:lnTo>
                    <a:lnTo>
                      <a:pt x="3451" y="6579"/>
                    </a:lnTo>
                    <a:lnTo>
                      <a:pt x="3654" y="6519"/>
                    </a:lnTo>
                    <a:lnTo>
                      <a:pt x="3785" y="6472"/>
                    </a:lnTo>
                    <a:lnTo>
                      <a:pt x="3928" y="6412"/>
                    </a:lnTo>
                    <a:lnTo>
                      <a:pt x="4084" y="6328"/>
                    </a:lnTo>
                    <a:lnTo>
                      <a:pt x="4251" y="6221"/>
                    </a:lnTo>
                    <a:lnTo>
                      <a:pt x="4406" y="6090"/>
                    </a:lnTo>
                    <a:lnTo>
                      <a:pt x="4561" y="5946"/>
                    </a:lnTo>
                    <a:lnTo>
                      <a:pt x="4704" y="5767"/>
                    </a:lnTo>
                    <a:lnTo>
                      <a:pt x="4776" y="5660"/>
                    </a:lnTo>
                    <a:lnTo>
                      <a:pt x="4836" y="5552"/>
                    </a:lnTo>
                    <a:lnTo>
                      <a:pt x="4895" y="5445"/>
                    </a:lnTo>
                    <a:lnTo>
                      <a:pt x="4955" y="5313"/>
                    </a:lnTo>
                    <a:lnTo>
                      <a:pt x="5003" y="5182"/>
                    </a:lnTo>
                    <a:lnTo>
                      <a:pt x="5039" y="5051"/>
                    </a:lnTo>
                    <a:lnTo>
                      <a:pt x="5075" y="4896"/>
                    </a:lnTo>
                    <a:lnTo>
                      <a:pt x="5098" y="4740"/>
                    </a:lnTo>
                    <a:lnTo>
                      <a:pt x="5110" y="4573"/>
                    </a:lnTo>
                    <a:lnTo>
                      <a:pt x="5110" y="4406"/>
                    </a:lnTo>
                    <a:lnTo>
                      <a:pt x="5110" y="4406"/>
                    </a:lnTo>
                    <a:lnTo>
                      <a:pt x="5110" y="3893"/>
                    </a:lnTo>
                    <a:lnTo>
                      <a:pt x="5098" y="3332"/>
                    </a:lnTo>
                    <a:lnTo>
                      <a:pt x="5051" y="2651"/>
                    </a:lnTo>
                    <a:lnTo>
                      <a:pt x="4979" y="1827"/>
                    </a:lnTo>
                    <a:lnTo>
                      <a:pt x="4979" y="1827"/>
                    </a:lnTo>
                    <a:lnTo>
                      <a:pt x="4943" y="1588"/>
                    </a:lnTo>
                    <a:lnTo>
                      <a:pt x="4883" y="1373"/>
                    </a:lnTo>
                    <a:lnTo>
                      <a:pt x="4812" y="1170"/>
                    </a:lnTo>
                    <a:lnTo>
                      <a:pt x="4716" y="979"/>
                    </a:lnTo>
                    <a:lnTo>
                      <a:pt x="4609" y="812"/>
                    </a:lnTo>
                    <a:lnTo>
                      <a:pt x="4489" y="669"/>
                    </a:lnTo>
                    <a:lnTo>
                      <a:pt x="4346" y="526"/>
                    </a:lnTo>
                    <a:lnTo>
                      <a:pt x="4191" y="406"/>
                    </a:lnTo>
                    <a:lnTo>
                      <a:pt x="4012" y="311"/>
                    </a:lnTo>
                    <a:lnTo>
                      <a:pt x="3821" y="215"/>
                    </a:lnTo>
                    <a:lnTo>
                      <a:pt x="3630" y="144"/>
                    </a:lnTo>
                    <a:lnTo>
                      <a:pt x="3415" y="84"/>
                    </a:lnTo>
                    <a:lnTo>
                      <a:pt x="3188" y="48"/>
                    </a:lnTo>
                    <a:lnTo>
                      <a:pt x="2949" y="12"/>
                    </a:lnTo>
                    <a:lnTo>
                      <a:pt x="2699" y="0"/>
                    </a:lnTo>
                    <a:lnTo>
                      <a:pt x="2448" y="0"/>
                    </a:lnTo>
                    <a:lnTo>
                      <a:pt x="2305" y="0"/>
                    </a:lnTo>
                    <a:lnTo>
                      <a:pt x="2305" y="0"/>
                    </a:lnTo>
                    <a:lnTo>
                      <a:pt x="2030" y="36"/>
                    </a:lnTo>
                    <a:lnTo>
                      <a:pt x="1767" y="72"/>
                    </a:lnTo>
                    <a:lnTo>
                      <a:pt x="1517" y="144"/>
                    </a:lnTo>
                    <a:lnTo>
                      <a:pt x="1290" y="215"/>
                    </a:lnTo>
                    <a:lnTo>
                      <a:pt x="1075" y="311"/>
                    </a:lnTo>
                    <a:lnTo>
                      <a:pt x="872" y="418"/>
                    </a:lnTo>
                    <a:lnTo>
                      <a:pt x="693" y="550"/>
                    </a:lnTo>
                    <a:lnTo>
                      <a:pt x="537" y="681"/>
                    </a:lnTo>
                    <a:lnTo>
                      <a:pt x="394" y="836"/>
                    </a:lnTo>
                    <a:lnTo>
                      <a:pt x="275" y="1015"/>
                    </a:lnTo>
                    <a:lnTo>
                      <a:pt x="167" y="1194"/>
                    </a:lnTo>
                    <a:lnTo>
                      <a:pt x="96" y="1397"/>
                    </a:lnTo>
                    <a:lnTo>
                      <a:pt x="36" y="1612"/>
                    </a:lnTo>
                    <a:lnTo>
                      <a:pt x="0" y="1839"/>
                    </a:lnTo>
                    <a:lnTo>
                      <a:pt x="0" y="2090"/>
                    </a:lnTo>
                    <a:lnTo>
                      <a:pt x="12" y="2341"/>
                    </a:lnTo>
                    <a:lnTo>
                      <a:pt x="179" y="3702"/>
                    </a:lnTo>
                    <a:lnTo>
                      <a:pt x="179" y="3702"/>
                    </a:lnTo>
                    <a:lnTo>
                      <a:pt x="179" y="3821"/>
                    </a:lnTo>
                    <a:lnTo>
                      <a:pt x="191" y="3976"/>
                    </a:lnTo>
                    <a:lnTo>
                      <a:pt x="215" y="4167"/>
                    </a:lnTo>
                    <a:lnTo>
                      <a:pt x="251" y="4382"/>
                    </a:lnTo>
                    <a:lnTo>
                      <a:pt x="323" y="4633"/>
                    </a:lnTo>
                    <a:lnTo>
                      <a:pt x="406" y="4896"/>
                    </a:lnTo>
                    <a:lnTo>
                      <a:pt x="466" y="5039"/>
                    </a:lnTo>
                    <a:lnTo>
                      <a:pt x="537" y="5170"/>
                    </a:lnTo>
                    <a:lnTo>
                      <a:pt x="609" y="5313"/>
                    </a:lnTo>
                    <a:lnTo>
                      <a:pt x="693" y="5445"/>
                    </a:lnTo>
                    <a:lnTo>
                      <a:pt x="800" y="5576"/>
                    </a:lnTo>
                    <a:lnTo>
                      <a:pt x="908" y="5707"/>
                    </a:lnTo>
                    <a:lnTo>
                      <a:pt x="1027" y="5839"/>
                    </a:lnTo>
                    <a:lnTo>
                      <a:pt x="1170" y="5958"/>
                    </a:lnTo>
                    <a:lnTo>
                      <a:pt x="1314" y="6066"/>
                    </a:lnTo>
                    <a:lnTo>
                      <a:pt x="1481" y="6173"/>
                    </a:lnTo>
                    <a:lnTo>
                      <a:pt x="1660" y="6269"/>
                    </a:lnTo>
                    <a:lnTo>
                      <a:pt x="1851" y="6352"/>
                    </a:lnTo>
                    <a:lnTo>
                      <a:pt x="2066" y="6424"/>
                    </a:lnTo>
                    <a:lnTo>
                      <a:pt x="2293" y="6495"/>
                    </a:lnTo>
                    <a:lnTo>
                      <a:pt x="2531" y="6543"/>
                    </a:lnTo>
                    <a:lnTo>
                      <a:pt x="2794" y="6579"/>
                    </a:lnTo>
                    <a:lnTo>
                      <a:pt x="3081" y="6591"/>
                    </a:lnTo>
                    <a:lnTo>
                      <a:pt x="3379" y="65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7051053" y="939610"/>
                <a:ext cx="34648" cy="32685"/>
              </a:xfrm>
              <a:custGeom>
                <a:avLst/>
                <a:gdLst/>
                <a:ahLst/>
                <a:cxnLst/>
                <a:rect l="l" t="t" r="r" b="b"/>
                <a:pathLst>
                  <a:path w="406" h="383" extrusionOk="0">
                    <a:moveTo>
                      <a:pt x="191" y="1"/>
                    </a:moveTo>
                    <a:lnTo>
                      <a:pt x="155" y="13"/>
                    </a:lnTo>
                    <a:lnTo>
                      <a:pt x="108" y="25"/>
                    </a:lnTo>
                    <a:lnTo>
                      <a:pt x="84" y="37"/>
                    </a:lnTo>
                    <a:lnTo>
                      <a:pt x="48" y="72"/>
                    </a:lnTo>
                    <a:lnTo>
                      <a:pt x="24" y="96"/>
                    </a:lnTo>
                    <a:lnTo>
                      <a:pt x="12" y="132"/>
                    </a:lnTo>
                    <a:lnTo>
                      <a:pt x="0" y="168"/>
                    </a:lnTo>
                    <a:lnTo>
                      <a:pt x="0" y="204"/>
                    </a:lnTo>
                    <a:lnTo>
                      <a:pt x="0" y="251"/>
                    </a:lnTo>
                    <a:lnTo>
                      <a:pt x="12" y="287"/>
                    </a:lnTo>
                    <a:lnTo>
                      <a:pt x="36" y="311"/>
                    </a:lnTo>
                    <a:lnTo>
                      <a:pt x="60" y="347"/>
                    </a:lnTo>
                    <a:lnTo>
                      <a:pt x="96" y="359"/>
                    </a:lnTo>
                    <a:lnTo>
                      <a:pt x="131" y="383"/>
                    </a:lnTo>
                    <a:lnTo>
                      <a:pt x="251" y="383"/>
                    </a:lnTo>
                    <a:lnTo>
                      <a:pt x="299" y="371"/>
                    </a:lnTo>
                    <a:lnTo>
                      <a:pt x="322" y="347"/>
                    </a:lnTo>
                    <a:lnTo>
                      <a:pt x="358" y="323"/>
                    </a:lnTo>
                    <a:lnTo>
                      <a:pt x="382" y="287"/>
                    </a:lnTo>
                    <a:lnTo>
                      <a:pt x="394" y="251"/>
                    </a:lnTo>
                    <a:lnTo>
                      <a:pt x="406" y="216"/>
                    </a:lnTo>
                    <a:lnTo>
                      <a:pt x="406" y="180"/>
                    </a:lnTo>
                    <a:lnTo>
                      <a:pt x="406" y="144"/>
                    </a:lnTo>
                    <a:lnTo>
                      <a:pt x="394" y="108"/>
                    </a:lnTo>
                    <a:lnTo>
                      <a:pt x="370" y="72"/>
                    </a:lnTo>
                    <a:lnTo>
                      <a:pt x="346" y="48"/>
                    </a:lnTo>
                    <a:lnTo>
                      <a:pt x="310" y="25"/>
                    </a:lnTo>
                    <a:lnTo>
                      <a:pt x="275" y="13"/>
                    </a:lnTo>
                    <a:lnTo>
                      <a:pt x="23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6887969" y="950874"/>
                <a:ext cx="35757" cy="33709"/>
              </a:xfrm>
              <a:custGeom>
                <a:avLst/>
                <a:gdLst/>
                <a:ahLst/>
                <a:cxnLst/>
                <a:rect l="l" t="t" r="r" b="b"/>
                <a:pathLst>
                  <a:path w="419" h="395" extrusionOk="0">
                    <a:moveTo>
                      <a:pt x="192" y="0"/>
                    </a:moveTo>
                    <a:lnTo>
                      <a:pt x="156" y="12"/>
                    </a:lnTo>
                    <a:lnTo>
                      <a:pt x="120" y="24"/>
                    </a:lnTo>
                    <a:lnTo>
                      <a:pt x="84" y="48"/>
                    </a:lnTo>
                    <a:lnTo>
                      <a:pt x="60" y="72"/>
                    </a:lnTo>
                    <a:lnTo>
                      <a:pt x="37" y="96"/>
                    </a:lnTo>
                    <a:lnTo>
                      <a:pt x="13" y="131"/>
                    </a:lnTo>
                    <a:lnTo>
                      <a:pt x="1" y="167"/>
                    </a:lnTo>
                    <a:lnTo>
                      <a:pt x="1" y="215"/>
                    </a:lnTo>
                    <a:lnTo>
                      <a:pt x="13" y="251"/>
                    </a:lnTo>
                    <a:lnTo>
                      <a:pt x="25" y="287"/>
                    </a:lnTo>
                    <a:lnTo>
                      <a:pt x="48" y="310"/>
                    </a:lnTo>
                    <a:lnTo>
                      <a:pt x="72" y="346"/>
                    </a:lnTo>
                    <a:lnTo>
                      <a:pt x="108" y="370"/>
                    </a:lnTo>
                    <a:lnTo>
                      <a:pt x="144" y="382"/>
                    </a:lnTo>
                    <a:lnTo>
                      <a:pt x="180" y="394"/>
                    </a:lnTo>
                    <a:lnTo>
                      <a:pt x="216" y="394"/>
                    </a:lnTo>
                    <a:lnTo>
                      <a:pt x="263" y="382"/>
                    </a:lnTo>
                    <a:lnTo>
                      <a:pt x="299" y="370"/>
                    </a:lnTo>
                    <a:lnTo>
                      <a:pt x="335" y="346"/>
                    </a:lnTo>
                    <a:lnTo>
                      <a:pt x="359" y="322"/>
                    </a:lnTo>
                    <a:lnTo>
                      <a:pt x="383" y="287"/>
                    </a:lnTo>
                    <a:lnTo>
                      <a:pt x="407" y="251"/>
                    </a:lnTo>
                    <a:lnTo>
                      <a:pt x="407" y="215"/>
                    </a:lnTo>
                    <a:lnTo>
                      <a:pt x="419" y="179"/>
                    </a:lnTo>
                    <a:lnTo>
                      <a:pt x="407" y="143"/>
                    </a:lnTo>
                    <a:lnTo>
                      <a:pt x="395" y="108"/>
                    </a:lnTo>
                    <a:lnTo>
                      <a:pt x="371" y="72"/>
                    </a:lnTo>
                    <a:lnTo>
                      <a:pt x="347" y="48"/>
                    </a:lnTo>
                    <a:lnTo>
                      <a:pt x="311" y="24"/>
                    </a:lnTo>
                    <a:lnTo>
                      <a:pt x="275" y="12"/>
                    </a:lnTo>
                    <a:lnTo>
                      <a:pt x="24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6848286" y="903938"/>
                <a:ext cx="60165" cy="12374"/>
              </a:xfrm>
              <a:custGeom>
                <a:avLst/>
                <a:gdLst/>
                <a:ahLst/>
                <a:cxnLst/>
                <a:rect l="l" t="t" r="r" b="b"/>
                <a:pathLst>
                  <a:path w="705" h="145" extrusionOk="0">
                    <a:moveTo>
                      <a:pt x="346" y="1"/>
                    </a:moveTo>
                    <a:lnTo>
                      <a:pt x="251" y="13"/>
                    </a:lnTo>
                    <a:lnTo>
                      <a:pt x="167" y="37"/>
                    </a:lnTo>
                    <a:lnTo>
                      <a:pt x="84" y="72"/>
                    </a:lnTo>
                    <a:lnTo>
                      <a:pt x="0" y="108"/>
                    </a:lnTo>
                    <a:lnTo>
                      <a:pt x="0" y="120"/>
                    </a:lnTo>
                    <a:lnTo>
                      <a:pt x="0" y="132"/>
                    </a:lnTo>
                    <a:lnTo>
                      <a:pt x="12" y="144"/>
                    </a:lnTo>
                    <a:lnTo>
                      <a:pt x="24" y="144"/>
                    </a:lnTo>
                    <a:lnTo>
                      <a:pt x="96" y="96"/>
                    </a:lnTo>
                    <a:lnTo>
                      <a:pt x="179" y="72"/>
                    </a:lnTo>
                    <a:lnTo>
                      <a:pt x="263" y="49"/>
                    </a:lnTo>
                    <a:lnTo>
                      <a:pt x="346" y="37"/>
                    </a:lnTo>
                    <a:lnTo>
                      <a:pt x="430" y="37"/>
                    </a:lnTo>
                    <a:lnTo>
                      <a:pt x="513" y="49"/>
                    </a:lnTo>
                    <a:lnTo>
                      <a:pt x="597" y="72"/>
                    </a:lnTo>
                    <a:lnTo>
                      <a:pt x="669" y="108"/>
                    </a:lnTo>
                    <a:lnTo>
                      <a:pt x="693" y="108"/>
                    </a:lnTo>
                    <a:lnTo>
                      <a:pt x="705" y="96"/>
                    </a:lnTo>
                    <a:lnTo>
                      <a:pt x="693" y="84"/>
                    </a:lnTo>
                    <a:lnTo>
                      <a:pt x="609" y="49"/>
                    </a:lnTo>
                    <a:lnTo>
                      <a:pt x="525" y="25"/>
                    </a:lnTo>
                    <a:lnTo>
                      <a:pt x="43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7030656" y="896854"/>
                <a:ext cx="59141" cy="12289"/>
              </a:xfrm>
              <a:custGeom>
                <a:avLst/>
                <a:gdLst/>
                <a:ahLst/>
                <a:cxnLst/>
                <a:rect l="l" t="t" r="r" b="b"/>
                <a:pathLst>
                  <a:path w="693" h="144" extrusionOk="0">
                    <a:moveTo>
                      <a:pt x="347" y="0"/>
                    </a:moveTo>
                    <a:lnTo>
                      <a:pt x="251" y="12"/>
                    </a:lnTo>
                    <a:lnTo>
                      <a:pt x="167" y="36"/>
                    </a:lnTo>
                    <a:lnTo>
                      <a:pt x="84" y="72"/>
                    </a:lnTo>
                    <a:lnTo>
                      <a:pt x="0" y="108"/>
                    </a:lnTo>
                    <a:lnTo>
                      <a:pt x="0" y="120"/>
                    </a:lnTo>
                    <a:lnTo>
                      <a:pt x="0" y="132"/>
                    </a:lnTo>
                    <a:lnTo>
                      <a:pt x="12" y="144"/>
                    </a:lnTo>
                    <a:lnTo>
                      <a:pt x="24" y="144"/>
                    </a:lnTo>
                    <a:lnTo>
                      <a:pt x="96" y="96"/>
                    </a:lnTo>
                    <a:lnTo>
                      <a:pt x="179" y="72"/>
                    </a:lnTo>
                    <a:lnTo>
                      <a:pt x="263" y="48"/>
                    </a:lnTo>
                    <a:lnTo>
                      <a:pt x="347" y="36"/>
                    </a:lnTo>
                    <a:lnTo>
                      <a:pt x="430" y="36"/>
                    </a:lnTo>
                    <a:lnTo>
                      <a:pt x="514" y="48"/>
                    </a:lnTo>
                    <a:lnTo>
                      <a:pt x="597" y="72"/>
                    </a:lnTo>
                    <a:lnTo>
                      <a:pt x="669" y="108"/>
                    </a:lnTo>
                    <a:lnTo>
                      <a:pt x="693" y="108"/>
                    </a:lnTo>
                    <a:lnTo>
                      <a:pt x="693" y="96"/>
                    </a:lnTo>
                    <a:lnTo>
                      <a:pt x="693" y="84"/>
                    </a:lnTo>
                    <a:lnTo>
                      <a:pt x="609" y="48"/>
                    </a:lnTo>
                    <a:lnTo>
                      <a:pt x="526" y="24"/>
                    </a:lnTo>
                    <a:lnTo>
                      <a:pt x="43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7027584" y="840786"/>
                <a:ext cx="46937" cy="2133"/>
              </a:xfrm>
              <a:custGeom>
                <a:avLst/>
                <a:gdLst/>
                <a:ahLst/>
                <a:cxnLst/>
                <a:rect l="l" t="t" r="r" b="b"/>
                <a:pathLst>
                  <a:path w="550" h="25" fill="none" extrusionOk="0">
                    <a:moveTo>
                      <a:pt x="0" y="24"/>
                    </a:moveTo>
                    <a:lnTo>
                      <a:pt x="0" y="24"/>
                    </a:lnTo>
                    <a:lnTo>
                      <a:pt x="132" y="1"/>
                    </a:lnTo>
                    <a:lnTo>
                      <a:pt x="275" y="1"/>
                    </a:lnTo>
                    <a:lnTo>
                      <a:pt x="406" y="1"/>
                    </a:lnTo>
                    <a:lnTo>
                      <a:pt x="550" y="24"/>
                    </a:lnTo>
                  </a:path>
                </a:pathLst>
              </a:custGeom>
              <a:solidFill>
                <a:srgbClr val="000000"/>
              </a:solidFill>
              <a:ln w="3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6850249" y="858110"/>
                <a:ext cx="47022" cy="2133"/>
              </a:xfrm>
              <a:custGeom>
                <a:avLst/>
                <a:gdLst/>
                <a:ahLst/>
                <a:cxnLst/>
                <a:rect l="l" t="t" r="r" b="b"/>
                <a:pathLst>
                  <a:path w="551" h="25" fill="none" extrusionOk="0">
                    <a:moveTo>
                      <a:pt x="1" y="24"/>
                    </a:moveTo>
                    <a:lnTo>
                      <a:pt x="1" y="24"/>
                    </a:lnTo>
                    <a:lnTo>
                      <a:pt x="132" y="12"/>
                    </a:lnTo>
                    <a:lnTo>
                      <a:pt x="276" y="1"/>
                    </a:lnTo>
                    <a:lnTo>
                      <a:pt x="407" y="12"/>
                    </a:lnTo>
                    <a:lnTo>
                      <a:pt x="550" y="24"/>
                    </a:lnTo>
                  </a:path>
                </a:pathLst>
              </a:custGeom>
              <a:solidFill>
                <a:srgbClr val="000000"/>
              </a:solidFill>
              <a:ln w="35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6648506" y="624792"/>
                <a:ext cx="383262" cy="376093"/>
              </a:xfrm>
              <a:custGeom>
                <a:avLst/>
                <a:gdLst/>
                <a:ahLst/>
                <a:cxnLst/>
                <a:rect l="l" t="t" r="r" b="b"/>
                <a:pathLst>
                  <a:path w="4491" h="4407" extrusionOk="0">
                    <a:moveTo>
                      <a:pt x="2759" y="0"/>
                    </a:moveTo>
                    <a:lnTo>
                      <a:pt x="2496" y="24"/>
                    </a:lnTo>
                    <a:lnTo>
                      <a:pt x="2365" y="48"/>
                    </a:lnTo>
                    <a:lnTo>
                      <a:pt x="2234" y="72"/>
                    </a:lnTo>
                    <a:lnTo>
                      <a:pt x="2102" y="108"/>
                    </a:lnTo>
                    <a:lnTo>
                      <a:pt x="1971" y="156"/>
                    </a:lnTo>
                    <a:lnTo>
                      <a:pt x="1840" y="215"/>
                    </a:lnTo>
                    <a:lnTo>
                      <a:pt x="1708" y="275"/>
                    </a:lnTo>
                    <a:lnTo>
                      <a:pt x="1577" y="347"/>
                    </a:lnTo>
                    <a:lnTo>
                      <a:pt x="1446" y="430"/>
                    </a:lnTo>
                    <a:lnTo>
                      <a:pt x="1326" y="526"/>
                    </a:lnTo>
                    <a:lnTo>
                      <a:pt x="1207" y="621"/>
                    </a:lnTo>
                    <a:lnTo>
                      <a:pt x="1099" y="717"/>
                    </a:lnTo>
                    <a:lnTo>
                      <a:pt x="992" y="824"/>
                    </a:lnTo>
                    <a:lnTo>
                      <a:pt x="813" y="1039"/>
                    </a:lnTo>
                    <a:lnTo>
                      <a:pt x="646" y="1266"/>
                    </a:lnTo>
                    <a:lnTo>
                      <a:pt x="514" y="1481"/>
                    </a:lnTo>
                    <a:lnTo>
                      <a:pt x="395" y="1708"/>
                    </a:lnTo>
                    <a:lnTo>
                      <a:pt x="287" y="1935"/>
                    </a:lnTo>
                    <a:lnTo>
                      <a:pt x="216" y="2150"/>
                    </a:lnTo>
                    <a:lnTo>
                      <a:pt x="144" y="2352"/>
                    </a:lnTo>
                    <a:lnTo>
                      <a:pt x="96" y="2544"/>
                    </a:lnTo>
                    <a:lnTo>
                      <a:pt x="37" y="2854"/>
                    </a:lnTo>
                    <a:lnTo>
                      <a:pt x="1" y="3069"/>
                    </a:lnTo>
                    <a:lnTo>
                      <a:pt x="1" y="3140"/>
                    </a:lnTo>
                    <a:lnTo>
                      <a:pt x="908" y="4394"/>
                    </a:lnTo>
                    <a:lnTo>
                      <a:pt x="980" y="4406"/>
                    </a:lnTo>
                    <a:lnTo>
                      <a:pt x="1040" y="4406"/>
                    </a:lnTo>
                    <a:lnTo>
                      <a:pt x="1099" y="4394"/>
                    </a:lnTo>
                    <a:lnTo>
                      <a:pt x="1159" y="4370"/>
                    </a:lnTo>
                    <a:lnTo>
                      <a:pt x="1278" y="4323"/>
                    </a:lnTo>
                    <a:lnTo>
                      <a:pt x="1386" y="4239"/>
                    </a:lnTo>
                    <a:lnTo>
                      <a:pt x="1505" y="4131"/>
                    </a:lnTo>
                    <a:lnTo>
                      <a:pt x="1613" y="4000"/>
                    </a:lnTo>
                    <a:lnTo>
                      <a:pt x="1840" y="3714"/>
                    </a:lnTo>
                    <a:lnTo>
                      <a:pt x="2078" y="3379"/>
                    </a:lnTo>
                    <a:lnTo>
                      <a:pt x="2222" y="3212"/>
                    </a:lnTo>
                    <a:lnTo>
                      <a:pt x="2377" y="3045"/>
                    </a:lnTo>
                    <a:lnTo>
                      <a:pt x="2544" y="2890"/>
                    </a:lnTo>
                    <a:lnTo>
                      <a:pt x="2735" y="2735"/>
                    </a:lnTo>
                    <a:lnTo>
                      <a:pt x="2938" y="2591"/>
                    </a:lnTo>
                    <a:lnTo>
                      <a:pt x="3165" y="2472"/>
                    </a:lnTo>
                    <a:lnTo>
                      <a:pt x="3284" y="2400"/>
                    </a:lnTo>
                    <a:lnTo>
                      <a:pt x="3416" y="2317"/>
                    </a:lnTo>
                    <a:lnTo>
                      <a:pt x="3523" y="2221"/>
                    </a:lnTo>
                    <a:lnTo>
                      <a:pt x="3642" y="2114"/>
                    </a:lnTo>
                    <a:lnTo>
                      <a:pt x="3750" y="1994"/>
                    </a:lnTo>
                    <a:lnTo>
                      <a:pt x="3845" y="1875"/>
                    </a:lnTo>
                    <a:lnTo>
                      <a:pt x="3941" y="1744"/>
                    </a:lnTo>
                    <a:lnTo>
                      <a:pt x="4025" y="1600"/>
                    </a:lnTo>
                    <a:lnTo>
                      <a:pt x="4108" y="1457"/>
                    </a:lnTo>
                    <a:lnTo>
                      <a:pt x="4192" y="1302"/>
                    </a:lnTo>
                    <a:lnTo>
                      <a:pt x="4323" y="1003"/>
                    </a:lnTo>
                    <a:lnTo>
                      <a:pt x="4419" y="693"/>
                    </a:lnTo>
                    <a:lnTo>
                      <a:pt x="4490" y="394"/>
                    </a:lnTo>
                    <a:lnTo>
                      <a:pt x="4419" y="359"/>
                    </a:lnTo>
                    <a:lnTo>
                      <a:pt x="4204" y="275"/>
                    </a:lnTo>
                    <a:lnTo>
                      <a:pt x="4060" y="215"/>
                    </a:lnTo>
                    <a:lnTo>
                      <a:pt x="3893" y="156"/>
                    </a:lnTo>
                    <a:lnTo>
                      <a:pt x="3690" y="108"/>
                    </a:lnTo>
                    <a:lnTo>
                      <a:pt x="3487" y="60"/>
                    </a:lnTo>
                    <a:lnTo>
                      <a:pt x="3248" y="24"/>
                    </a:lnTo>
                    <a:lnTo>
                      <a:pt x="30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6648506" y="966150"/>
                <a:ext cx="101981" cy="123316"/>
              </a:xfrm>
              <a:custGeom>
                <a:avLst/>
                <a:gdLst/>
                <a:ahLst/>
                <a:cxnLst/>
                <a:rect l="l" t="t" r="r" b="b"/>
                <a:pathLst>
                  <a:path w="1195" h="1445" extrusionOk="0">
                    <a:moveTo>
                      <a:pt x="646" y="0"/>
                    </a:moveTo>
                    <a:lnTo>
                      <a:pt x="550" y="12"/>
                    </a:lnTo>
                    <a:lnTo>
                      <a:pt x="455" y="24"/>
                    </a:lnTo>
                    <a:lnTo>
                      <a:pt x="371" y="60"/>
                    </a:lnTo>
                    <a:lnTo>
                      <a:pt x="287" y="108"/>
                    </a:lnTo>
                    <a:lnTo>
                      <a:pt x="204" y="179"/>
                    </a:lnTo>
                    <a:lnTo>
                      <a:pt x="144" y="251"/>
                    </a:lnTo>
                    <a:lnTo>
                      <a:pt x="84" y="334"/>
                    </a:lnTo>
                    <a:lnTo>
                      <a:pt x="49" y="430"/>
                    </a:lnTo>
                    <a:lnTo>
                      <a:pt x="13" y="525"/>
                    </a:lnTo>
                    <a:lnTo>
                      <a:pt x="1" y="633"/>
                    </a:lnTo>
                    <a:lnTo>
                      <a:pt x="1" y="728"/>
                    </a:lnTo>
                    <a:lnTo>
                      <a:pt x="13" y="836"/>
                    </a:lnTo>
                    <a:lnTo>
                      <a:pt x="49" y="931"/>
                    </a:lnTo>
                    <a:lnTo>
                      <a:pt x="84" y="1027"/>
                    </a:lnTo>
                    <a:lnTo>
                      <a:pt x="144" y="1111"/>
                    </a:lnTo>
                    <a:lnTo>
                      <a:pt x="204" y="1194"/>
                    </a:lnTo>
                    <a:lnTo>
                      <a:pt x="276" y="1254"/>
                    </a:lnTo>
                    <a:lnTo>
                      <a:pt x="347" y="1325"/>
                    </a:lnTo>
                    <a:lnTo>
                      <a:pt x="431" y="1373"/>
                    </a:lnTo>
                    <a:lnTo>
                      <a:pt x="526" y="1409"/>
                    </a:lnTo>
                    <a:lnTo>
                      <a:pt x="622" y="1433"/>
                    </a:lnTo>
                    <a:lnTo>
                      <a:pt x="717" y="1445"/>
                    </a:lnTo>
                    <a:lnTo>
                      <a:pt x="813" y="1445"/>
                    </a:lnTo>
                    <a:lnTo>
                      <a:pt x="908" y="1433"/>
                    </a:lnTo>
                    <a:lnTo>
                      <a:pt x="1004" y="1409"/>
                    </a:lnTo>
                    <a:lnTo>
                      <a:pt x="1099" y="1385"/>
                    </a:lnTo>
                    <a:lnTo>
                      <a:pt x="1195" y="1337"/>
                    </a:lnTo>
                    <a:lnTo>
                      <a:pt x="1099" y="131"/>
                    </a:lnTo>
                    <a:lnTo>
                      <a:pt x="1016" y="84"/>
                    </a:lnTo>
                    <a:lnTo>
                      <a:pt x="920" y="48"/>
                    </a:lnTo>
                    <a:lnTo>
                      <a:pt x="825" y="24"/>
                    </a:lnTo>
                    <a:lnTo>
                      <a:pt x="729" y="12"/>
                    </a:lnTo>
                    <a:lnTo>
                      <a:pt x="646" y="0"/>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6677095" y="1005833"/>
                <a:ext cx="47961" cy="25602"/>
              </a:xfrm>
              <a:custGeom>
                <a:avLst/>
                <a:gdLst/>
                <a:ahLst/>
                <a:cxnLst/>
                <a:rect l="l" t="t" r="r" b="b"/>
                <a:pathLst>
                  <a:path w="562" h="300" fill="none" extrusionOk="0">
                    <a:moveTo>
                      <a:pt x="561" y="299"/>
                    </a:moveTo>
                    <a:lnTo>
                      <a:pt x="561" y="299"/>
                    </a:lnTo>
                    <a:lnTo>
                      <a:pt x="537" y="228"/>
                    </a:lnTo>
                    <a:lnTo>
                      <a:pt x="490" y="168"/>
                    </a:lnTo>
                    <a:lnTo>
                      <a:pt x="442" y="108"/>
                    </a:lnTo>
                    <a:lnTo>
                      <a:pt x="370" y="49"/>
                    </a:lnTo>
                    <a:lnTo>
                      <a:pt x="287" y="13"/>
                    </a:lnTo>
                    <a:lnTo>
                      <a:pt x="191" y="1"/>
                    </a:lnTo>
                    <a:lnTo>
                      <a:pt x="96" y="13"/>
                    </a:lnTo>
                    <a:lnTo>
                      <a:pt x="48" y="25"/>
                    </a:lnTo>
                    <a:lnTo>
                      <a:pt x="0" y="49"/>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6858441" y="1201517"/>
                <a:ext cx="122378" cy="39768"/>
              </a:xfrm>
              <a:custGeom>
                <a:avLst/>
                <a:gdLst/>
                <a:ahLst/>
                <a:cxnLst/>
                <a:rect l="l" t="t" r="r" b="b"/>
                <a:pathLst>
                  <a:path w="1434" h="466" fill="none" extrusionOk="0">
                    <a:moveTo>
                      <a:pt x="1433" y="454"/>
                    </a:moveTo>
                    <a:lnTo>
                      <a:pt x="1433" y="454"/>
                    </a:lnTo>
                    <a:lnTo>
                      <a:pt x="1242" y="466"/>
                    </a:lnTo>
                    <a:lnTo>
                      <a:pt x="1051" y="466"/>
                    </a:lnTo>
                    <a:lnTo>
                      <a:pt x="860" y="430"/>
                    </a:lnTo>
                    <a:lnTo>
                      <a:pt x="669" y="382"/>
                    </a:lnTo>
                    <a:lnTo>
                      <a:pt x="490" y="311"/>
                    </a:lnTo>
                    <a:lnTo>
                      <a:pt x="323" y="227"/>
                    </a:lnTo>
                    <a:lnTo>
                      <a:pt x="156" y="120"/>
                    </a:lnTo>
                    <a:lnTo>
                      <a:pt x="0"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6981757" y="947802"/>
                <a:ext cx="38744" cy="100957"/>
              </a:xfrm>
              <a:custGeom>
                <a:avLst/>
                <a:gdLst/>
                <a:ahLst/>
                <a:cxnLst/>
                <a:rect l="l" t="t" r="r" b="b"/>
                <a:pathLst>
                  <a:path w="454" h="1183" extrusionOk="0">
                    <a:moveTo>
                      <a:pt x="24" y="0"/>
                    </a:moveTo>
                    <a:lnTo>
                      <a:pt x="12" y="12"/>
                    </a:lnTo>
                    <a:lnTo>
                      <a:pt x="0" y="24"/>
                    </a:lnTo>
                    <a:lnTo>
                      <a:pt x="72" y="418"/>
                    </a:lnTo>
                    <a:lnTo>
                      <a:pt x="120" y="609"/>
                    </a:lnTo>
                    <a:lnTo>
                      <a:pt x="131" y="681"/>
                    </a:lnTo>
                    <a:lnTo>
                      <a:pt x="143" y="705"/>
                    </a:lnTo>
                    <a:lnTo>
                      <a:pt x="167" y="729"/>
                    </a:lnTo>
                    <a:lnTo>
                      <a:pt x="191" y="740"/>
                    </a:lnTo>
                    <a:lnTo>
                      <a:pt x="239" y="752"/>
                    </a:lnTo>
                    <a:lnTo>
                      <a:pt x="358" y="752"/>
                    </a:lnTo>
                    <a:lnTo>
                      <a:pt x="394" y="764"/>
                    </a:lnTo>
                    <a:lnTo>
                      <a:pt x="406" y="788"/>
                    </a:lnTo>
                    <a:lnTo>
                      <a:pt x="418" y="824"/>
                    </a:lnTo>
                    <a:lnTo>
                      <a:pt x="406" y="848"/>
                    </a:lnTo>
                    <a:lnTo>
                      <a:pt x="394" y="872"/>
                    </a:lnTo>
                    <a:lnTo>
                      <a:pt x="358" y="920"/>
                    </a:lnTo>
                    <a:lnTo>
                      <a:pt x="311" y="979"/>
                    </a:lnTo>
                    <a:lnTo>
                      <a:pt x="179" y="1146"/>
                    </a:lnTo>
                    <a:lnTo>
                      <a:pt x="179" y="1158"/>
                    </a:lnTo>
                    <a:lnTo>
                      <a:pt x="179" y="1170"/>
                    </a:lnTo>
                    <a:lnTo>
                      <a:pt x="191" y="1182"/>
                    </a:lnTo>
                    <a:lnTo>
                      <a:pt x="203" y="1170"/>
                    </a:lnTo>
                    <a:lnTo>
                      <a:pt x="334" y="1003"/>
                    </a:lnTo>
                    <a:lnTo>
                      <a:pt x="394" y="932"/>
                    </a:lnTo>
                    <a:lnTo>
                      <a:pt x="418" y="896"/>
                    </a:lnTo>
                    <a:lnTo>
                      <a:pt x="442" y="848"/>
                    </a:lnTo>
                    <a:lnTo>
                      <a:pt x="454" y="800"/>
                    </a:lnTo>
                    <a:lnTo>
                      <a:pt x="430" y="752"/>
                    </a:lnTo>
                    <a:lnTo>
                      <a:pt x="394" y="729"/>
                    </a:lnTo>
                    <a:lnTo>
                      <a:pt x="346" y="717"/>
                    </a:lnTo>
                    <a:lnTo>
                      <a:pt x="215" y="717"/>
                    </a:lnTo>
                    <a:lnTo>
                      <a:pt x="179" y="693"/>
                    </a:lnTo>
                    <a:lnTo>
                      <a:pt x="167" y="669"/>
                    </a:lnTo>
                    <a:lnTo>
                      <a:pt x="155" y="633"/>
                    </a:lnTo>
                    <a:lnTo>
                      <a:pt x="143" y="573"/>
                    </a:lnTo>
                    <a:lnTo>
                      <a:pt x="120" y="454"/>
                    </a:lnTo>
                    <a:lnTo>
                      <a:pt x="36" y="12"/>
                    </a:lnTo>
                    <a:lnTo>
                      <a:pt x="36"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6907341" y="1057805"/>
                <a:ext cx="79537" cy="63237"/>
              </a:xfrm>
              <a:custGeom>
                <a:avLst/>
                <a:gdLst/>
                <a:ahLst/>
                <a:cxnLst/>
                <a:rect l="l" t="t" r="r" b="b"/>
                <a:pathLst>
                  <a:path w="932" h="741" extrusionOk="0">
                    <a:moveTo>
                      <a:pt x="204" y="1"/>
                    </a:moveTo>
                    <a:lnTo>
                      <a:pt x="156" y="13"/>
                    </a:lnTo>
                    <a:lnTo>
                      <a:pt x="120" y="25"/>
                    </a:lnTo>
                    <a:lnTo>
                      <a:pt x="96" y="48"/>
                    </a:lnTo>
                    <a:lnTo>
                      <a:pt x="48" y="96"/>
                    </a:lnTo>
                    <a:lnTo>
                      <a:pt x="24" y="156"/>
                    </a:lnTo>
                    <a:lnTo>
                      <a:pt x="1" y="216"/>
                    </a:lnTo>
                    <a:lnTo>
                      <a:pt x="1" y="275"/>
                    </a:lnTo>
                    <a:lnTo>
                      <a:pt x="1" y="335"/>
                    </a:lnTo>
                    <a:lnTo>
                      <a:pt x="13" y="395"/>
                    </a:lnTo>
                    <a:lnTo>
                      <a:pt x="24" y="454"/>
                    </a:lnTo>
                    <a:lnTo>
                      <a:pt x="48" y="514"/>
                    </a:lnTo>
                    <a:lnTo>
                      <a:pt x="84" y="562"/>
                    </a:lnTo>
                    <a:lnTo>
                      <a:pt x="132" y="610"/>
                    </a:lnTo>
                    <a:lnTo>
                      <a:pt x="180" y="645"/>
                    </a:lnTo>
                    <a:lnTo>
                      <a:pt x="227" y="681"/>
                    </a:lnTo>
                    <a:lnTo>
                      <a:pt x="287" y="705"/>
                    </a:lnTo>
                    <a:lnTo>
                      <a:pt x="347" y="717"/>
                    </a:lnTo>
                    <a:lnTo>
                      <a:pt x="407" y="729"/>
                    </a:lnTo>
                    <a:lnTo>
                      <a:pt x="466" y="741"/>
                    </a:lnTo>
                    <a:lnTo>
                      <a:pt x="526" y="729"/>
                    </a:lnTo>
                    <a:lnTo>
                      <a:pt x="586" y="717"/>
                    </a:lnTo>
                    <a:lnTo>
                      <a:pt x="645" y="705"/>
                    </a:lnTo>
                    <a:lnTo>
                      <a:pt x="753" y="645"/>
                    </a:lnTo>
                    <a:lnTo>
                      <a:pt x="848" y="574"/>
                    </a:lnTo>
                    <a:lnTo>
                      <a:pt x="932" y="478"/>
                    </a:lnTo>
                    <a:lnTo>
                      <a:pt x="872" y="359"/>
                    </a:lnTo>
                    <a:lnTo>
                      <a:pt x="323" y="48"/>
                    </a:lnTo>
                    <a:lnTo>
                      <a:pt x="239" y="13"/>
                    </a:lnTo>
                    <a:lnTo>
                      <a:pt x="204" y="1"/>
                    </a:lnTo>
                    <a:close/>
                  </a:path>
                </a:pathLst>
              </a:custGeom>
              <a:solidFill>
                <a:srgbClr val="822D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6401960" y="673691"/>
                <a:ext cx="292546" cy="293570"/>
              </a:xfrm>
              <a:custGeom>
                <a:avLst/>
                <a:gdLst/>
                <a:ahLst/>
                <a:cxnLst/>
                <a:rect l="l" t="t" r="r" b="b"/>
                <a:pathLst>
                  <a:path w="3428" h="3440" extrusionOk="0">
                    <a:moveTo>
                      <a:pt x="1553" y="0"/>
                    </a:moveTo>
                    <a:lnTo>
                      <a:pt x="1433" y="12"/>
                    </a:lnTo>
                    <a:lnTo>
                      <a:pt x="1326" y="24"/>
                    </a:lnTo>
                    <a:lnTo>
                      <a:pt x="1206" y="48"/>
                    </a:lnTo>
                    <a:lnTo>
                      <a:pt x="1099" y="84"/>
                    </a:lnTo>
                    <a:lnTo>
                      <a:pt x="980" y="120"/>
                    </a:lnTo>
                    <a:lnTo>
                      <a:pt x="872" y="168"/>
                    </a:lnTo>
                    <a:lnTo>
                      <a:pt x="777" y="215"/>
                    </a:lnTo>
                    <a:lnTo>
                      <a:pt x="669" y="275"/>
                    </a:lnTo>
                    <a:lnTo>
                      <a:pt x="574" y="347"/>
                    </a:lnTo>
                    <a:lnTo>
                      <a:pt x="478" y="406"/>
                    </a:lnTo>
                    <a:lnTo>
                      <a:pt x="383" y="502"/>
                    </a:lnTo>
                    <a:lnTo>
                      <a:pt x="299" y="597"/>
                    </a:lnTo>
                    <a:lnTo>
                      <a:pt x="215" y="693"/>
                    </a:lnTo>
                    <a:lnTo>
                      <a:pt x="144" y="800"/>
                    </a:lnTo>
                    <a:lnTo>
                      <a:pt x="84" y="920"/>
                    </a:lnTo>
                    <a:lnTo>
                      <a:pt x="36" y="1039"/>
                    </a:lnTo>
                    <a:lnTo>
                      <a:pt x="12" y="1159"/>
                    </a:lnTo>
                    <a:lnTo>
                      <a:pt x="1" y="1290"/>
                    </a:lnTo>
                    <a:lnTo>
                      <a:pt x="1" y="1421"/>
                    </a:lnTo>
                    <a:lnTo>
                      <a:pt x="24" y="1541"/>
                    </a:lnTo>
                    <a:lnTo>
                      <a:pt x="72" y="1660"/>
                    </a:lnTo>
                    <a:lnTo>
                      <a:pt x="132" y="1779"/>
                    </a:lnTo>
                    <a:lnTo>
                      <a:pt x="215" y="1875"/>
                    </a:lnTo>
                    <a:lnTo>
                      <a:pt x="311" y="1959"/>
                    </a:lnTo>
                    <a:lnTo>
                      <a:pt x="418" y="2030"/>
                    </a:lnTo>
                    <a:lnTo>
                      <a:pt x="538" y="2066"/>
                    </a:lnTo>
                    <a:lnTo>
                      <a:pt x="406" y="2114"/>
                    </a:lnTo>
                    <a:lnTo>
                      <a:pt x="287" y="2173"/>
                    </a:lnTo>
                    <a:lnTo>
                      <a:pt x="180" y="2257"/>
                    </a:lnTo>
                    <a:lnTo>
                      <a:pt x="132" y="2305"/>
                    </a:lnTo>
                    <a:lnTo>
                      <a:pt x="84" y="2353"/>
                    </a:lnTo>
                    <a:lnTo>
                      <a:pt x="48" y="2412"/>
                    </a:lnTo>
                    <a:lnTo>
                      <a:pt x="24" y="2484"/>
                    </a:lnTo>
                    <a:lnTo>
                      <a:pt x="12" y="2544"/>
                    </a:lnTo>
                    <a:lnTo>
                      <a:pt x="1" y="2615"/>
                    </a:lnTo>
                    <a:lnTo>
                      <a:pt x="1" y="2687"/>
                    </a:lnTo>
                    <a:lnTo>
                      <a:pt x="12" y="2747"/>
                    </a:lnTo>
                    <a:lnTo>
                      <a:pt x="36" y="2806"/>
                    </a:lnTo>
                    <a:lnTo>
                      <a:pt x="60" y="2866"/>
                    </a:lnTo>
                    <a:lnTo>
                      <a:pt x="108" y="2926"/>
                    </a:lnTo>
                    <a:lnTo>
                      <a:pt x="156" y="2962"/>
                    </a:lnTo>
                    <a:lnTo>
                      <a:pt x="215" y="2997"/>
                    </a:lnTo>
                    <a:lnTo>
                      <a:pt x="287" y="3021"/>
                    </a:lnTo>
                    <a:lnTo>
                      <a:pt x="347" y="3033"/>
                    </a:lnTo>
                    <a:lnTo>
                      <a:pt x="418" y="3045"/>
                    </a:lnTo>
                    <a:lnTo>
                      <a:pt x="490" y="3045"/>
                    </a:lnTo>
                    <a:lnTo>
                      <a:pt x="562" y="3033"/>
                    </a:lnTo>
                    <a:lnTo>
                      <a:pt x="621" y="3009"/>
                    </a:lnTo>
                    <a:lnTo>
                      <a:pt x="681" y="2985"/>
                    </a:lnTo>
                    <a:lnTo>
                      <a:pt x="800" y="2914"/>
                    </a:lnTo>
                    <a:lnTo>
                      <a:pt x="908" y="2818"/>
                    </a:lnTo>
                    <a:lnTo>
                      <a:pt x="992" y="2711"/>
                    </a:lnTo>
                    <a:lnTo>
                      <a:pt x="944" y="2806"/>
                    </a:lnTo>
                    <a:lnTo>
                      <a:pt x="920" y="2902"/>
                    </a:lnTo>
                    <a:lnTo>
                      <a:pt x="920" y="2997"/>
                    </a:lnTo>
                    <a:lnTo>
                      <a:pt x="944" y="3105"/>
                    </a:lnTo>
                    <a:lnTo>
                      <a:pt x="980" y="3200"/>
                    </a:lnTo>
                    <a:lnTo>
                      <a:pt x="1039" y="3284"/>
                    </a:lnTo>
                    <a:lnTo>
                      <a:pt x="1123" y="3344"/>
                    </a:lnTo>
                    <a:lnTo>
                      <a:pt x="1206" y="3391"/>
                    </a:lnTo>
                    <a:lnTo>
                      <a:pt x="1314" y="3403"/>
                    </a:lnTo>
                    <a:lnTo>
                      <a:pt x="1409" y="3403"/>
                    </a:lnTo>
                    <a:lnTo>
                      <a:pt x="1505" y="3367"/>
                    </a:lnTo>
                    <a:lnTo>
                      <a:pt x="1600" y="3320"/>
                    </a:lnTo>
                    <a:lnTo>
                      <a:pt x="1672" y="3248"/>
                    </a:lnTo>
                    <a:lnTo>
                      <a:pt x="1732" y="3164"/>
                    </a:lnTo>
                    <a:lnTo>
                      <a:pt x="1768" y="3081"/>
                    </a:lnTo>
                    <a:lnTo>
                      <a:pt x="1791" y="2973"/>
                    </a:lnTo>
                    <a:lnTo>
                      <a:pt x="1780" y="3045"/>
                    </a:lnTo>
                    <a:lnTo>
                      <a:pt x="1791" y="3117"/>
                    </a:lnTo>
                    <a:lnTo>
                      <a:pt x="1815" y="3176"/>
                    </a:lnTo>
                    <a:lnTo>
                      <a:pt x="1851" y="3236"/>
                    </a:lnTo>
                    <a:lnTo>
                      <a:pt x="1887" y="3296"/>
                    </a:lnTo>
                    <a:lnTo>
                      <a:pt x="1947" y="3344"/>
                    </a:lnTo>
                    <a:lnTo>
                      <a:pt x="2006" y="3391"/>
                    </a:lnTo>
                    <a:lnTo>
                      <a:pt x="2066" y="3415"/>
                    </a:lnTo>
                    <a:lnTo>
                      <a:pt x="2138" y="3439"/>
                    </a:lnTo>
                    <a:lnTo>
                      <a:pt x="2281" y="3439"/>
                    </a:lnTo>
                    <a:lnTo>
                      <a:pt x="2341" y="3427"/>
                    </a:lnTo>
                    <a:lnTo>
                      <a:pt x="2412" y="3415"/>
                    </a:lnTo>
                    <a:lnTo>
                      <a:pt x="2484" y="3391"/>
                    </a:lnTo>
                    <a:lnTo>
                      <a:pt x="2544" y="3356"/>
                    </a:lnTo>
                    <a:lnTo>
                      <a:pt x="2603" y="3320"/>
                    </a:lnTo>
                    <a:lnTo>
                      <a:pt x="2711" y="3224"/>
                    </a:lnTo>
                    <a:lnTo>
                      <a:pt x="2806" y="3117"/>
                    </a:lnTo>
                    <a:lnTo>
                      <a:pt x="2878" y="2997"/>
                    </a:lnTo>
                    <a:lnTo>
                      <a:pt x="2938" y="2866"/>
                    </a:lnTo>
                    <a:lnTo>
                      <a:pt x="3427" y="1445"/>
                    </a:lnTo>
                    <a:lnTo>
                      <a:pt x="3391" y="1326"/>
                    </a:lnTo>
                    <a:lnTo>
                      <a:pt x="3356" y="1218"/>
                    </a:lnTo>
                    <a:lnTo>
                      <a:pt x="3320" y="1111"/>
                    </a:lnTo>
                    <a:lnTo>
                      <a:pt x="3272" y="1003"/>
                    </a:lnTo>
                    <a:lnTo>
                      <a:pt x="3212" y="896"/>
                    </a:lnTo>
                    <a:lnTo>
                      <a:pt x="3153" y="800"/>
                    </a:lnTo>
                    <a:lnTo>
                      <a:pt x="3081" y="705"/>
                    </a:lnTo>
                    <a:lnTo>
                      <a:pt x="3009" y="621"/>
                    </a:lnTo>
                    <a:lnTo>
                      <a:pt x="2926" y="526"/>
                    </a:lnTo>
                    <a:lnTo>
                      <a:pt x="2842" y="454"/>
                    </a:lnTo>
                    <a:lnTo>
                      <a:pt x="2747" y="383"/>
                    </a:lnTo>
                    <a:lnTo>
                      <a:pt x="2651" y="311"/>
                    </a:lnTo>
                    <a:lnTo>
                      <a:pt x="2556" y="239"/>
                    </a:lnTo>
                    <a:lnTo>
                      <a:pt x="2460" y="192"/>
                    </a:lnTo>
                    <a:lnTo>
                      <a:pt x="2353" y="144"/>
                    </a:lnTo>
                    <a:lnTo>
                      <a:pt x="2245" y="96"/>
                    </a:lnTo>
                    <a:lnTo>
                      <a:pt x="2126" y="60"/>
                    </a:lnTo>
                    <a:lnTo>
                      <a:pt x="2018" y="36"/>
                    </a:lnTo>
                    <a:lnTo>
                      <a:pt x="1899" y="12"/>
                    </a:lnTo>
                    <a:lnTo>
                      <a:pt x="179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6924665" y="1398139"/>
                <a:ext cx="934473" cy="674613"/>
              </a:xfrm>
              <a:custGeom>
                <a:avLst/>
                <a:gdLst/>
                <a:ahLst/>
                <a:cxnLst/>
                <a:rect l="l" t="t" r="r" b="b"/>
                <a:pathLst>
                  <a:path w="10950" h="7905" extrusionOk="0">
                    <a:moveTo>
                      <a:pt x="1994" y="1"/>
                    </a:moveTo>
                    <a:lnTo>
                      <a:pt x="1" y="3726"/>
                    </a:lnTo>
                    <a:lnTo>
                      <a:pt x="3224" y="7069"/>
                    </a:lnTo>
                    <a:lnTo>
                      <a:pt x="3427" y="7260"/>
                    </a:lnTo>
                    <a:lnTo>
                      <a:pt x="3642" y="7427"/>
                    </a:lnTo>
                    <a:lnTo>
                      <a:pt x="3881" y="7570"/>
                    </a:lnTo>
                    <a:lnTo>
                      <a:pt x="4120" y="7690"/>
                    </a:lnTo>
                    <a:lnTo>
                      <a:pt x="4382" y="7785"/>
                    </a:lnTo>
                    <a:lnTo>
                      <a:pt x="4645" y="7845"/>
                    </a:lnTo>
                    <a:lnTo>
                      <a:pt x="4908" y="7893"/>
                    </a:lnTo>
                    <a:lnTo>
                      <a:pt x="5194" y="7904"/>
                    </a:lnTo>
                    <a:lnTo>
                      <a:pt x="5361" y="7904"/>
                    </a:lnTo>
                    <a:lnTo>
                      <a:pt x="5529" y="7881"/>
                    </a:lnTo>
                    <a:lnTo>
                      <a:pt x="5696" y="7857"/>
                    </a:lnTo>
                    <a:lnTo>
                      <a:pt x="5863" y="7821"/>
                    </a:lnTo>
                    <a:lnTo>
                      <a:pt x="6030" y="7773"/>
                    </a:lnTo>
                    <a:lnTo>
                      <a:pt x="6185" y="7713"/>
                    </a:lnTo>
                    <a:lnTo>
                      <a:pt x="6340" y="7654"/>
                    </a:lnTo>
                    <a:lnTo>
                      <a:pt x="6496" y="7570"/>
                    </a:lnTo>
                    <a:lnTo>
                      <a:pt x="6639" y="7487"/>
                    </a:lnTo>
                    <a:lnTo>
                      <a:pt x="6770" y="7403"/>
                    </a:lnTo>
                    <a:lnTo>
                      <a:pt x="6914" y="7296"/>
                    </a:lnTo>
                    <a:lnTo>
                      <a:pt x="7033" y="7188"/>
                    </a:lnTo>
                    <a:lnTo>
                      <a:pt x="7152" y="7069"/>
                    </a:lnTo>
                    <a:lnTo>
                      <a:pt x="7272" y="6937"/>
                    </a:lnTo>
                    <a:lnTo>
                      <a:pt x="7379" y="6806"/>
                    </a:lnTo>
                    <a:lnTo>
                      <a:pt x="7475" y="6675"/>
                    </a:lnTo>
                    <a:lnTo>
                      <a:pt x="10949" y="1374"/>
                    </a:lnTo>
                    <a:lnTo>
                      <a:pt x="8597" y="1"/>
                    </a:lnTo>
                    <a:lnTo>
                      <a:pt x="6890" y="1911"/>
                    </a:lnTo>
                    <a:lnTo>
                      <a:pt x="5254" y="3726"/>
                    </a:lnTo>
                    <a:lnTo>
                      <a:pt x="19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7003092" y="3682510"/>
                <a:ext cx="701153" cy="491217"/>
              </a:xfrm>
              <a:custGeom>
                <a:avLst/>
                <a:gdLst/>
                <a:ahLst/>
                <a:cxnLst/>
                <a:rect l="l" t="t" r="r" b="b"/>
                <a:pathLst>
                  <a:path w="8216" h="5756" extrusionOk="0">
                    <a:moveTo>
                      <a:pt x="1183" y="1"/>
                    </a:moveTo>
                    <a:lnTo>
                      <a:pt x="1" y="4144"/>
                    </a:lnTo>
                    <a:lnTo>
                      <a:pt x="8203" y="5756"/>
                    </a:lnTo>
                    <a:lnTo>
                      <a:pt x="8203" y="5660"/>
                    </a:lnTo>
                    <a:lnTo>
                      <a:pt x="8215" y="5565"/>
                    </a:lnTo>
                    <a:lnTo>
                      <a:pt x="8215" y="5422"/>
                    </a:lnTo>
                    <a:lnTo>
                      <a:pt x="8203" y="5266"/>
                    </a:lnTo>
                    <a:lnTo>
                      <a:pt x="8168" y="5075"/>
                    </a:lnTo>
                    <a:lnTo>
                      <a:pt x="8132" y="4872"/>
                    </a:lnTo>
                    <a:lnTo>
                      <a:pt x="8060" y="4645"/>
                    </a:lnTo>
                    <a:lnTo>
                      <a:pt x="7965" y="4419"/>
                    </a:lnTo>
                    <a:lnTo>
                      <a:pt x="7905" y="4299"/>
                    </a:lnTo>
                    <a:lnTo>
                      <a:pt x="7833" y="4192"/>
                    </a:lnTo>
                    <a:lnTo>
                      <a:pt x="7750" y="4072"/>
                    </a:lnTo>
                    <a:lnTo>
                      <a:pt x="7666" y="3953"/>
                    </a:lnTo>
                    <a:lnTo>
                      <a:pt x="7571" y="3834"/>
                    </a:lnTo>
                    <a:lnTo>
                      <a:pt x="7463" y="3726"/>
                    </a:lnTo>
                    <a:lnTo>
                      <a:pt x="7344" y="3607"/>
                    </a:lnTo>
                    <a:lnTo>
                      <a:pt x="7212" y="3499"/>
                    </a:lnTo>
                    <a:lnTo>
                      <a:pt x="7069" y="3392"/>
                    </a:lnTo>
                    <a:lnTo>
                      <a:pt x="6914" y="3296"/>
                    </a:lnTo>
                    <a:lnTo>
                      <a:pt x="6747" y="3201"/>
                    </a:lnTo>
                    <a:lnTo>
                      <a:pt x="6556" y="3105"/>
                    </a:lnTo>
                    <a:lnTo>
                      <a:pt x="6365" y="3022"/>
                    </a:lnTo>
                    <a:lnTo>
                      <a:pt x="6150" y="2938"/>
                    </a:lnTo>
                    <a:lnTo>
                      <a:pt x="6639" y="1219"/>
                    </a:lnTo>
                    <a:lnTo>
                      <a:pt x="11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7521786" y="3961741"/>
                <a:ext cx="112137" cy="34733"/>
              </a:xfrm>
              <a:custGeom>
                <a:avLst/>
                <a:gdLst/>
                <a:ahLst/>
                <a:cxnLst/>
                <a:rect l="l" t="t" r="r" b="b"/>
                <a:pathLst>
                  <a:path w="1314" h="407" extrusionOk="0">
                    <a:moveTo>
                      <a:pt x="1302" y="0"/>
                    </a:moveTo>
                    <a:lnTo>
                      <a:pt x="967" y="72"/>
                    </a:lnTo>
                    <a:lnTo>
                      <a:pt x="645" y="156"/>
                    </a:lnTo>
                    <a:lnTo>
                      <a:pt x="334" y="263"/>
                    </a:lnTo>
                    <a:lnTo>
                      <a:pt x="12" y="371"/>
                    </a:lnTo>
                    <a:lnTo>
                      <a:pt x="0" y="382"/>
                    </a:lnTo>
                    <a:lnTo>
                      <a:pt x="0" y="394"/>
                    </a:lnTo>
                    <a:lnTo>
                      <a:pt x="12" y="406"/>
                    </a:lnTo>
                    <a:lnTo>
                      <a:pt x="24" y="406"/>
                    </a:lnTo>
                    <a:lnTo>
                      <a:pt x="346" y="299"/>
                    </a:lnTo>
                    <a:lnTo>
                      <a:pt x="657" y="191"/>
                    </a:lnTo>
                    <a:lnTo>
                      <a:pt x="979" y="108"/>
                    </a:lnTo>
                    <a:lnTo>
                      <a:pt x="1302" y="36"/>
                    </a:lnTo>
                    <a:lnTo>
                      <a:pt x="1313" y="24"/>
                    </a:lnTo>
                    <a:lnTo>
                      <a:pt x="1313" y="12"/>
                    </a:lnTo>
                    <a:lnTo>
                      <a:pt x="13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7489186" y="3937249"/>
                <a:ext cx="101981" cy="38830"/>
              </a:xfrm>
              <a:custGeom>
                <a:avLst/>
                <a:gdLst/>
                <a:ahLst/>
                <a:cxnLst/>
                <a:rect l="l" t="t" r="r" b="b"/>
                <a:pathLst>
                  <a:path w="1195" h="455" extrusionOk="0">
                    <a:moveTo>
                      <a:pt x="1182" y="1"/>
                    </a:moveTo>
                    <a:lnTo>
                      <a:pt x="12" y="419"/>
                    </a:lnTo>
                    <a:lnTo>
                      <a:pt x="0" y="431"/>
                    </a:lnTo>
                    <a:lnTo>
                      <a:pt x="0" y="443"/>
                    </a:lnTo>
                    <a:lnTo>
                      <a:pt x="12" y="455"/>
                    </a:lnTo>
                    <a:lnTo>
                      <a:pt x="24" y="455"/>
                    </a:lnTo>
                    <a:lnTo>
                      <a:pt x="1182" y="37"/>
                    </a:lnTo>
                    <a:lnTo>
                      <a:pt x="1194" y="25"/>
                    </a:lnTo>
                    <a:lnTo>
                      <a:pt x="1194" y="13"/>
                    </a:lnTo>
                    <a:lnTo>
                      <a:pt x="119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6239985" y="3319817"/>
                <a:ext cx="596100" cy="759185"/>
              </a:xfrm>
              <a:custGeom>
                <a:avLst/>
                <a:gdLst/>
                <a:ahLst/>
                <a:cxnLst/>
                <a:rect l="l" t="t" r="r" b="b"/>
                <a:pathLst>
                  <a:path w="6985" h="8896" extrusionOk="0">
                    <a:moveTo>
                      <a:pt x="3558" y="0"/>
                    </a:moveTo>
                    <a:lnTo>
                      <a:pt x="0" y="2436"/>
                    </a:lnTo>
                    <a:lnTo>
                      <a:pt x="5301" y="8895"/>
                    </a:lnTo>
                    <a:lnTo>
                      <a:pt x="5361" y="8836"/>
                    </a:lnTo>
                    <a:lnTo>
                      <a:pt x="5433" y="8764"/>
                    </a:lnTo>
                    <a:lnTo>
                      <a:pt x="5516" y="8657"/>
                    </a:lnTo>
                    <a:lnTo>
                      <a:pt x="5612" y="8525"/>
                    </a:lnTo>
                    <a:lnTo>
                      <a:pt x="5707" y="8358"/>
                    </a:lnTo>
                    <a:lnTo>
                      <a:pt x="5803" y="8179"/>
                    </a:lnTo>
                    <a:lnTo>
                      <a:pt x="5886" y="7964"/>
                    </a:lnTo>
                    <a:lnTo>
                      <a:pt x="5958" y="7725"/>
                    </a:lnTo>
                    <a:lnTo>
                      <a:pt x="5994" y="7594"/>
                    </a:lnTo>
                    <a:lnTo>
                      <a:pt x="6018" y="7463"/>
                    </a:lnTo>
                    <a:lnTo>
                      <a:pt x="6030" y="7319"/>
                    </a:lnTo>
                    <a:lnTo>
                      <a:pt x="6030" y="7176"/>
                    </a:lnTo>
                    <a:lnTo>
                      <a:pt x="6030" y="7021"/>
                    </a:lnTo>
                    <a:lnTo>
                      <a:pt x="6030" y="6866"/>
                    </a:lnTo>
                    <a:lnTo>
                      <a:pt x="6006" y="6710"/>
                    </a:lnTo>
                    <a:lnTo>
                      <a:pt x="5970" y="6531"/>
                    </a:lnTo>
                    <a:lnTo>
                      <a:pt x="5934" y="6364"/>
                    </a:lnTo>
                    <a:lnTo>
                      <a:pt x="5874" y="6185"/>
                    </a:lnTo>
                    <a:lnTo>
                      <a:pt x="5803" y="6006"/>
                    </a:lnTo>
                    <a:lnTo>
                      <a:pt x="5719" y="5815"/>
                    </a:lnTo>
                    <a:lnTo>
                      <a:pt x="5624" y="5624"/>
                    </a:lnTo>
                    <a:lnTo>
                      <a:pt x="5516" y="5421"/>
                    </a:lnTo>
                    <a:lnTo>
                      <a:pt x="6985" y="4418"/>
                    </a:lnTo>
                    <a:lnTo>
                      <a:pt x="35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6665830" y="3826222"/>
                <a:ext cx="108126" cy="47961"/>
              </a:xfrm>
              <a:custGeom>
                <a:avLst/>
                <a:gdLst/>
                <a:ahLst/>
                <a:cxnLst/>
                <a:rect l="l" t="t" r="r" b="b"/>
                <a:pathLst>
                  <a:path w="1267" h="562" extrusionOk="0">
                    <a:moveTo>
                      <a:pt x="13" y="0"/>
                    </a:moveTo>
                    <a:lnTo>
                      <a:pt x="1" y="12"/>
                    </a:lnTo>
                    <a:lnTo>
                      <a:pt x="1" y="24"/>
                    </a:lnTo>
                    <a:lnTo>
                      <a:pt x="13" y="36"/>
                    </a:lnTo>
                    <a:lnTo>
                      <a:pt x="335" y="144"/>
                    </a:lnTo>
                    <a:lnTo>
                      <a:pt x="634" y="275"/>
                    </a:lnTo>
                    <a:lnTo>
                      <a:pt x="944" y="406"/>
                    </a:lnTo>
                    <a:lnTo>
                      <a:pt x="1243" y="562"/>
                    </a:lnTo>
                    <a:lnTo>
                      <a:pt x="1255" y="562"/>
                    </a:lnTo>
                    <a:lnTo>
                      <a:pt x="1266" y="550"/>
                    </a:lnTo>
                    <a:lnTo>
                      <a:pt x="1266" y="538"/>
                    </a:lnTo>
                    <a:lnTo>
                      <a:pt x="1255" y="526"/>
                    </a:lnTo>
                    <a:lnTo>
                      <a:pt x="956" y="382"/>
                    </a:lnTo>
                    <a:lnTo>
                      <a:pt x="658" y="239"/>
                    </a:lnTo>
                    <a:lnTo>
                      <a:pt x="335" y="108"/>
                    </a:lnTo>
                    <a:lnTo>
                      <a:pt x="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8"/>
              <p:cNvSpPr/>
              <p:nvPr/>
            </p:nvSpPr>
            <p:spPr>
              <a:xfrm>
                <a:off x="6653626" y="3789526"/>
                <a:ext cx="101981" cy="38830"/>
              </a:xfrm>
              <a:custGeom>
                <a:avLst/>
                <a:gdLst/>
                <a:ahLst/>
                <a:cxnLst/>
                <a:rect l="l" t="t" r="r" b="b"/>
                <a:pathLst>
                  <a:path w="1195" h="455" extrusionOk="0">
                    <a:moveTo>
                      <a:pt x="13" y="1"/>
                    </a:moveTo>
                    <a:lnTo>
                      <a:pt x="1" y="13"/>
                    </a:lnTo>
                    <a:lnTo>
                      <a:pt x="13" y="24"/>
                    </a:lnTo>
                    <a:lnTo>
                      <a:pt x="13" y="36"/>
                    </a:lnTo>
                    <a:lnTo>
                      <a:pt x="1183" y="454"/>
                    </a:lnTo>
                    <a:lnTo>
                      <a:pt x="1195" y="454"/>
                    </a:lnTo>
                    <a:lnTo>
                      <a:pt x="1195" y="442"/>
                    </a:lnTo>
                    <a:lnTo>
                      <a:pt x="1195" y="430"/>
                    </a:lnTo>
                    <a:lnTo>
                      <a:pt x="1183" y="418"/>
                    </a:lnTo>
                    <a:lnTo>
                      <a:pt x="2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8"/>
              <p:cNvSpPr/>
              <p:nvPr/>
            </p:nvSpPr>
            <p:spPr>
              <a:xfrm>
                <a:off x="6465111" y="2885779"/>
                <a:ext cx="1062824" cy="894705"/>
              </a:xfrm>
              <a:custGeom>
                <a:avLst/>
                <a:gdLst/>
                <a:ahLst/>
                <a:cxnLst/>
                <a:rect l="l" t="t" r="r" b="b"/>
                <a:pathLst>
                  <a:path w="12454" h="10484" extrusionOk="0">
                    <a:moveTo>
                      <a:pt x="8824" y="0"/>
                    </a:moveTo>
                    <a:lnTo>
                      <a:pt x="1" y="5480"/>
                    </a:lnTo>
                    <a:lnTo>
                      <a:pt x="168" y="5731"/>
                    </a:lnTo>
                    <a:lnTo>
                      <a:pt x="598" y="6304"/>
                    </a:lnTo>
                    <a:lnTo>
                      <a:pt x="1851" y="8024"/>
                    </a:lnTo>
                    <a:lnTo>
                      <a:pt x="3678" y="10483"/>
                    </a:lnTo>
                    <a:lnTo>
                      <a:pt x="10508" y="5516"/>
                    </a:lnTo>
                    <a:lnTo>
                      <a:pt x="12454" y="203"/>
                    </a:lnTo>
                    <a:lnTo>
                      <a:pt x="8824"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6341881" y="2226531"/>
                <a:ext cx="1561039" cy="1657815"/>
              </a:xfrm>
              <a:custGeom>
                <a:avLst/>
                <a:gdLst/>
                <a:ahLst/>
                <a:cxnLst/>
                <a:rect l="l" t="t" r="r" b="b"/>
                <a:pathLst>
                  <a:path w="18292" h="19426" extrusionOk="0">
                    <a:moveTo>
                      <a:pt x="8107" y="0"/>
                    </a:moveTo>
                    <a:lnTo>
                      <a:pt x="1803" y="120"/>
                    </a:lnTo>
                    <a:lnTo>
                      <a:pt x="1564" y="550"/>
                    </a:lnTo>
                    <a:lnTo>
                      <a:pt x="1313" y="1015"/>
                    </a:lnTo>
                    <a:lnTo>
                      <a:pt x="1027" y="1600"/>
                    </a:lnTo>
                    <a:lnTo>
                      <a:pt x="716" y="2245"/>
                    </a:lnTo>
                    <a:lnTo>
                      <a:pt x="573" y="2579"/>
                    </a:lnTo>
                    <a:lnTo>
                      <a:pt x="430" y="2926"/>
                    </a:lnTo>
                    <a:lnTo>
                      <a:pt x="311" y="3248"/>
                    </a:lnTo>
                    <a:lnTo>
                      <a:pt x="203" y="3570"/>
                    </a:lnTo>
                    <a:lnTo>
                      <a:pt x="119" y="3869"/>
                    </a:lnTo>
                    <a:lnTo>
                      <a:pt x="60" y="4155"/>
                    </a:lnTo>
                    <a:lnTo>
                      <a:pt x="36" y="4334"/>
                    </a:lnTo>
                    <a:lnTo>
                      <a:pt x="12" y="4513"/>
                    </a:lnTo>
                    <a:lnTo>
                      <a:pt x="0" y="4681"/>
                    </a:lnTo>
                    <a:lnTo>
                      <a:pt x="0" y="4848"/>
                    </a:lnTo>
                    <a:lnTo>
                      <a:pt x="0" y="5015"/>
                    </a:lnTo>
                    <a:lnTo>
                      <a:pt x="24" y="5170"/>
                    </a:lnTo>
                    <a:lnTo>
                      <a:pt x="36" y="5325"/>
                    </a:lnTo>
                    <a:lnTo>
                      <a:pt x="60" y="5481"/>
                    </a:lnTo>
                    <a:lnTo>
                      <a:pt x="131" y="5767"/>
                    </a:lnTo>
                    <a:lnTo>
                      <a:pt x="227" y="6042"/>
                    </a:lnTo>
                    <a:lnTo>
                      <a:pt x="334" y="6304"/>
                    </a:lnTo>
                    <a:lnTo>
                      <a:pt x="466" y="6543"/>
                    </a:lnTo>
                    <a:lnTo>
                      <a:pt x="597" y="6746"/>
                    </a:lnTo>
                    <a:lnTo>
                      <a:pt x="740" y="6937"/>
                    </a:lnTo>
                    <a:lnTo>
                      <a:pt x="896" y="7116"/>
                    </a:lnTo>
                    <a:lnTo>
                      <a:pt x="1051" y="7295"/>
                    </a:lnTo>
                    <a:lnTo>
                      <a:pt x="1230" y="7451"/>
                    </a:lnTo>
                    <a:lnTo>
                      <a:pt x="1421" y="7594"/>
                    </a:lnTo>
                    <a:lnTo>
                      <a:pt x="1612" y="7737"/>
                    </a:lnTo>
                    <a:lnTo>
                      <a:pt x="1815" y="7857"/>
                    </a:lnTo>
                    <a:lnTo>
                      <a:pt x="2030" y="7964"/>
                    </a:lnTo>
                    <a:lnTo>
                      <a:pt x="2245" y="8060"/>
                    </a:lnTo>
                    <a:lnTo>
                      <a:pt x="2472" y="8131"/>
                    </a:lnTo>
                    <a:lnTo>
                      <a:pt x="2698" y="8203"/>
                    </a:lnTo>
                    <a:lnTo>
                      <a:pt x="2937" y="8251"/>
                    </a:lnTo>
                    <a:lnTo>
                      <a:pt x="3176" y="8286"/>
                    </a:lnTo>
                    <a:lnTo>
                      <a:pt x="3415" y="8310"/>
                    </a:lnTo>
                    <a:lnTo>
                      <a:pt x="3654" y="8322"/>
                    </a:lnTo>
                    <a:lnTo>
                      <a:pt x="11235" y="8322"/>
                    </a:lnTo>
                    <a:lnTo>
                      <a:pt x="7904" y="18208"/>
                    </a:lnTo>
                    <a:lnTo>
                      <a:pt x="14483" y="19426"/>
                    </a:lnTo>
                    <a:lnTo>
                      <a:pt x="15068" y="17587"/>
                    </a:lnTo>
                    <a:lnTo>
                      <a:pt x="15653" y="15677"/>
                    </a:lnTo>
                    <a:lnTo>
                      <a:pt x="16345" y="13420"/>
                    </a:lnTo>
                    <a:lnTo>
                      <a:pt x="17026" y="11080"/>
                    </a:lnTo>
                    <a:lnTo>
                      <a:pt x="17348" y="9946"/>
                    </a:lnTo>
                    <a:lnTo>
                      <a:pt x="17635" y="8895"/>
                    </a:lnTo>
                    <a:lnTo>
                      <a:pt x="17886" y="7940"/>
                    </a:lnTo>
                    <a:lnTo>
                      <a:pt x="18077" y="7128"/>
                    </a:lnTo>
                    <a:lnTo>
                      <a:pt x="18160" y="6782"/>
                    </a:lnTo>
                    <a:lnTo>
                      <a:pt x="18208" y="6472"/>
                    </a:lnTo>
                    <a:lnTo>
                      <a:pt x="18256" y="6221"/>
                    </a:lnTo>
                    <a:lnTo>
                      <a:pt x="18268" y="6018"/>
                    </a:lnTo>
                    <a:lnTo>
                      <a:pt x="18292" y="5672"/>
                    </a:lnTo>
                    <a:lnTo>
                      <a:pt x="18292" y="5361"/>
                    </a:lnTo>
                    <a:lnTo>
                      <a:pt x="18280" y="5075"/>
                    </a:lnTo>
                    <a:lnTo>
                      <a:pt x="18256" y="4812"/>
                    </a:lnTo>
                    <a:lnTo>
                      <a:pt x="18220" y="4573"/>
                    </a:lnTo>
                    <a:lnTo>
                      <a:pt x="18160" y="4358"/>
                    </a:lnTo>
                    <a:lnTo>
                      <a:pt x="18101" y="4155"/>
                    </a:lnTo>
                    <a:lnTo>
                      <a:pt x="18017" y="3964"/>
                    </a:lnTo>
                    <a:lnTo>
                      <a:pt x="17921" y="3797"/>
                    </a:lnTo>
                    <a:lnTo>
                      <a:pt x="17802" y="3642"/>
                    </a:lnTo>
                    <a:lnTo>
                      <a:pt x="17671" y="3499"/>
                    </a:lnTo>
                    <a:lnTo>
                      <a:pt x="17527" y="3367"/>
                    </a:lnTo>
                    <a:lnTo>
                      <a:pt x="17360" y="3248"/>
                    </a:lnTo>
                    <a:lnTo>
                      <a:pt x="17169" y="3129"/>
                    </a:lnTo>
                    <a:lnTo>
                      <a:pt x="16966" y="3033"/>
                    </a:lnTo>
                    <a:lnTo>
                      <a:pt x="16751" y="2926"/>
                    </a:lnTo>
                    <a:lnTo>
                      <a:pt x="16608" y="2878"/>
                    </a:lnTo>
                    <a:lnTo>
                      <a:pt x="16441" y="2830"/>
                    </a:lnTo>
                    <a:lnTo>
                      <a:pt x="16023" y="2735"/>
                    </a:lnTo>
                    <a:lnTo>
                      <a:pt x="15510" y="2651"/>
                    </a:lnTo>
                    <a:lnTo>
                      <a:pt x="14913" y="2567"/>
                    </a:lnTo>
                    <a:lnTo>
                      <a:pt x="14244" y="2484"/>
                    </a:lnTo>
                    <a:lnTo>
                      <a:pt x="13540" y="2412"/>
                    </a:lnTo>
                    <a:lnTo>
                      <a:pt x="12083" y="2269"/>
                    </a:lnTo>
                    <a:lnTo>
                      <a:pt x="10674" y="2161"/>
                    </a:lnTo>
                    <a:lnTo>
                      <a:pt x="9492" y="2066"/>
                    </a:lnTo>
                    <a:lnTo>
                      <a:pt x="8346" y="1994"/>
                    </a:lnTo>
                    <a:lnTo>
                      <a:pt x="8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6693394" y="2377326"/>
                <a:ext cx="680672" cy="43865"/>
              </a:xfrm>
              <a:custGeom>
                <a:avLst/>
                <a:gdLst/>
                <a:ahLst/>
                <a:cxnLst/>
                <a:rect l="l" t="t" r="r" b="b"/>
                <a:pathLst>
                  <a:path w="7976" h="514" extrusionOk="0">
                    <a:moveTo>
                      <a:pt x="0" y="0"/>
                    </a:moveTo>
                    <a:lnTo>
                      <a:pt x="0" y="12"/>
                    </a:lnTo>
                    <a:lnTo>
                      <a:pt x="0" y="24"/>
                    </a:lnTo>
                    <a:lnTo>
                      <a:pt x="24" y="36"/>
                    </a:lnTo>
                    <a:lnTo>
                      <a:pt x="800" y="48"/>
                    </a:lnTo>
                    <a:lnTo>
                      <a:pt x="1576" y="60"/>
                    </a:lnTo>
                    <a:lnTo>
                      <a:pt x="2340" y="84"/>
                    </a:lnTo>
                    <a:lnTo>
                      <a:pt x="3116" y="120"/>
                    </a:lnTo>
                    <a:lnTo>
                      <a:pt x="3893" y="168"/>
                    </a:lnTo>
                    <a:lnTo>
                      <a:pt x="4669" y="215"/>
                    </a:lnTo>
                    <a:lnTo>
                      <a:pt x="5445" y="275"/>
                    </a:lnTo>
                    <a:lnTo>
                      <a:pt x="6221" y="335"/>
                    </a:lnTo>
                    <a:lnTo>
                      <a:pt x="7092" y="418"/>
                    </a:lnTo>
                    <a:lnTo>
                      <a:pt x="7964" y="514"/>
                    </a:lnTo>
                    <a:lnTo>
                      <a:pt x="7976" y="502"/>
                    </a:lnTo>
                    <a:lnTo>
                      <a:pt x="7976" y="490"/>
                    </a:lnTo>
                    <a:lnTo>
                      <a:pt x="7976" y="478"/>
                    </a:lnTo>
                    <a:lnTo>
                      <a:pt x="7964" y="478"/>
                    </a:lnTo>
                    <a:lnTo>
                      <a:pt x="7188" y="394"/>
                    </a:lnTo>
                    <a:lnTo>
                      <a:pt x="6424" y="311"/>
                    </a:lnTo>
                    <a:lnTo>
                      <a:pt x="5648" y="251"/>
                    </a:lnTo>
                    <a:lnTo>
                      <a:pt x="4872" y="191"/>
                    </a:lnTo>
                    <a:lnTo>
                      <a:pt x="4096" y="144"/>
                    </a:lnTo>
                    <a:lnTo>
                      <a:pt x="3319" y="96"/>
                    </a:lnTo>
                    <a:lnTo>
                      <a:pt x="2543" y="60"/>
                    </a:lnTo>
                    <a:lnTo>
                      <a:pt x="1767" y="36"/>
                    </a:lnTo>
                    <a:lnTo>
                      <a:pt x="89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6208410" y="2931607"/>
                <a:ext cx="911943" cy="74502"/>
              </a:xfrm>
              <a:custGeom>
                <a:avLst/>
                <a:gdLst/>
                <a:ahLst/>
                <a:cxnLst/>
                <a:rect l="l" t="t" r="r" b="b"/>
                <a:pathLst>
                  <a:path w="10686" h="873" extrusionOk="0">
                    <a:moveTo>
                      <a:pt x="430" y="1"/>
                    </a:moveTo>
                    <a:lnTo>
                      <a:pt x="346" y="12"/>
                    </a:lnTo>
                    <a:lnTo>
                      <a:pt x="263" y="36"/>
                    </a:lnTo>
                    <a:lnTo>
                      <a:pt x="191" y="84"/>
                    </a:lnTo>
                    <a:lnTo>
                      <a:pt x="119" y="132"/>
                    </a:lnTo>
                    <a:lnTo>
                      <a:pt x="72" y="192"/>
                    </a:lnTo>
                    <a:lnTo>
                      <a:pt x="36" y="275"/>
                    </a:lnTo>
                    <a:lnTo>
                      <a:pt x="0" y="347"/>
                    </a:lnTo>
                    <a:lnTo>
                      <a:pt x="0" y="442"/>
                    </a:lnTo>
                    <a:lnTo>
                      <a:pt x="0" y="526"/>
                    </a:lnTo>
                    <a:lnTo>
                      <a:pt x="36" y="609"/>
                    </a:lnTo>
                    <a:lnTo>
                      <a:pt x="72" y="681"/>
                    </a:lnTo>
                    <a:lnTo>
                      <a:pt x="119" y="753"/>
                    </a:lnTo>
                    <a:lnTo>
                      <a:pt x="191" y="800"/>
                    </a:lnTo>
                    <a:lnTo>
                      <a:pt x="263" y="836"/>
                    </a:lnTo>
                    <a:lnTo>
                      <a:pt x="346" y="860"/>
                    </a:lnTo>
                    <a:lnTo>
                      <a:pt x="430" y="872"/>
                    </a:lnTo>
                    <a:lnTo>
                      <a:pt x="10244" y="872"/>
                    </a:lnTo>
                    <a:lnTo>
                      <a:pt x="10340" y="860"/>
                    </a:lnTo>
                    <a:lnTo>
                      <a:pt x="10411" y="836"/>
                    </a:lnTo>
                    <a:lnTo>
                      <a:pt x="10495" y="800"/>
                    </a:lnTo>
                    <a:lnTo>
                      <a:pt x="10555" y="753"/>
                    </a:lnTo>
                    <a:lnTo>
                      <a:pt x="10602" y="681"/>
                    </a:lnTo>
                    <a:lnTo>
                      <a:pt x="10650" y="609"/>
                    </a:lnTo>
                    <a:lnTo>
                      <a:pt x="10674" y="526"/>
                    </a:lnTo>
                    <a:lnTo>
                      <a:pt x="10686" y="442"/>
                    </a:lnTo>
                    <a:lnTo>
                      <a:pt x="10674" y="347"/>
                    </a:lnTo>
                    <a:lnTo>
                      <a:pt x="10650" y="275"/>
                    </a:lnTo>
                    <a:lnTo>
                      <a:pt x="10602" y="192"/>
                    </a:lnTo>
                    <a:lnTo>
                      <a:pt x="10555" y="132"/>
                    </a:lnTo>
                    <a:lnTo>
                      <a:pt x="10495" y="84"/>
                    </a:lnTo>
                    <a:lnTo>
                      <a:pt x="10411" y="36"/>
                    </a:lnTo>
                    <a:lnTo>
                      <a:pt x="10340" y="12"/>
                    </a:lnTo>
                    <a:lnTo>
                      <a:pt x="102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6051470" y="1656974"/>
                <a:ext cx="220177" cy="1345044"/>
              </a:xfrm>
              <a:custGeom>
                <a:avLst/>
                <a:gdLst/>
                <a:ahLst/>
                <a:cxnLst/>
                <a:rect l="l" t="t" r="r" b="b"/>
                <a:pathLst>
                  <a:path w="2580" h="15761" extrusionOk="0">
                    <a:moveTo>
                      <a:pt x="394" y="0"/>
                    </a:moveTo>
                    <a:lnTo>
                      <a:pt x="311" y="24"/>
                    </a:lnTo>
                    <a:lnTo>
                      <a:pt x="227" y="60"/>
                    </a:lnTo>
                    <a:lnTo>
                      <a:pt x="156" y="108"/>
                    </a:lnTo>
                    <a:lnTo>
                      <a:pt x="96" y="167"/>
                    </a:lnTo>
                    <a:lnTo>
                      <a:pt x="48" y="239"/>
                    </a:lnTo>
                    <a:lnTo>
                      <a:pt x="12" y="323"/>
                    </a:lnTo>
                    <a:lnTo>
                      <a:pt x="0" y="406"/>
                    </a:lnTo>
                    <a:lnTo>
                      <a:pt x="0" y="502"/>
                    </a:lnTo>
                    <a:lnTo>
                      <a:pt x="1672" y="15366"/>
                    </a:lnTo>
                    <a:lnTo>
                      <a:pt x="1696" y="15450"/>
                    </a:lnTo>
                    <a:lnTo>
                      <a:pt x="1732" y="15533"/>
                    </a:lnTo>
                    <a:lnTo>
                      <a:pt x="1779" y="15605"/>
                    </a:lnTo>
                    <a:lnTo>
                      <a:pt x="1839" y="15665"/>
                    </a:lnTo>
                    <a:lnTo>
                      <a:pt x="1911" y="15713"/>
                    </a:lnTo>
                    <a:lnTo>
                      <a:pt x="1994" y="15748"/>
                    </a:lnTo>
                    <a:lnTo>
                      <a:pt x="2078" y="15760"/>
                    </a:lnTo>
                    <a:lnTo>
                      <a:pt x="2173" y="15760"/>
                    </a:lnTo>
                    <a:lnTo>
                      <a:pt x="2269" y="15736"/>
                    </a:lnTo>
                    <a:lnTo>
                      <a:pt x="2340" y="15701"/>
                    </a:lnTo>
                    <a:lnTo>
                      <a:pt x="2412" y="15653"/>
                    </a:lnTo>
                    <a:lnTo>
                      <a:pt x="2472" y="15593"/>
                    </a:lnTo>
                    <a:lnTo>
                      <a:pt x="2520" y="15522"/>
                    </a:lnTo>
                    <a:lnTo>
                      <a:pt x="2555" y="15438"/>
                    </a:lnTo>
                    <a:lnTo>
                      <a:pt x="2579" y="15354"/>
                    </a:lnTo>
                    <a:lnTo>
                      <a:pt x="2567" y="15259"/>
                    </a:lnTo>
                    <a:lnTo>
                      <a:pt x="896" y="394"/>
                    </a:lnTo>
                    <a:lnTo>
                      <a:pt x="872" y="311"/>
                    </a:lnTo>
                    <a:lnTo>
                      <a:pt x="836" y="227"/>
                    </a:lnTo>
                    <a:lnTo>
                      <a:pt x="788" y="155"/>
                    </a:lnTo>
                    <a:lnTo>
                      <a:pt x="729" y="96"/>
                    </a:lnTo>
                    <a:lnTo>
                      <a:pt x="657" y="48"/>
                    </a:lnTo>
                    <a:lnTo>
                      <a:pt x="573" y="12"/>
                    </a:lnTo>
                    <a:lnTo>
                      <a:pt x="4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6030050" y="3009010"/>
                <a:ext cx="246633" cy="1145348"/>
              </a:xfrm>
              <a:custGeom>
                <a:avLst/>
                <a:gdLst/>
                <a:ahLst/>
                <a:cxnLst/>
                <a:rect l="l" t="t" r="r" b="b"/>
                <a:pathLst>
                  <a:path w="2890" h="13421" extrusionOk="0">
                    <a:moveTo>
                      <a:pt x="2866" y="1"/>
                    </a:moveTo>
                    <a:lnTo>
                      <a:pt x="2866" y="13"/>
                    </a:lnTo>
                    <a:lnTo>
                      <a:pt x="2783" y="371"/>
                    </a:lnTo>
                    <a:lnTo>
                      <a:pt x="2580" y="1350"/>
                    </a:lnTo>
                    <a:lnTo>
                      <a:pt x="2269" y="2795"/>
                    </a:lnTo>
                    <a:lnTo>
                      <a:pt x="1887" y="4550"/>
                    </a:lnTo>
                    <a:lnTo>
                      <a:pt x="1481" y="6472"/>
                    </a:lnTo>
                    <a:lnTo>
                      <a:pt x="1063" y="8418"/>
                    </a:lnTo>
                    <a:lnTo>
                      <a:pt x="681" y="10221"/>
                    </a:lnTo>
                    <a:lnTo>
                      <a:pt x="347" y="11761"/>
                    </a:lnTo>
                    <a:lnTo>
                      <a:pt x="108" y="12860"/>
                    </a:lnTo>
                    <a:lnTo>
                      <a:pt x="1" y="13385"/>
                    </a:lnTo>
                    <a:lnTo>
                      <a:pt x="1" y="13409"/>
                    </a:lnTo>
                    <a:lnTo>
                      <a:pt x="1" y="13421"/>
                    </a:lnTo>
                    <a:lnTo>
                      <a:pt x="24" y="13421"/>
                    </a:lnTo>
                    <a:lnTo>
                      <a:pt x="24" y="13409"/>
                    </a:lnTo>
                    <a:lnTo>
                      <a:pt x="108" y="13051"/>
                    </a:lnTo>
                    <a:lnTo>
                      <a:pt x="311" y="12072"/>
                    </a:lnTo>
                    <a:lnTo>
                      <a:pt x="621" y="10639"/>
                    </a:lnTo>
                    <a:lnTo>
                      <a:pt x="1004" y="8884"/>
                    </a:lnTo>
                    <a:lnTo>
                      <a:pt x="1409" y="6950"/>
                    </a:lnTo>
                    <a:lnTo>
                      <a:pt x="1827" y="5004"/>
                    </a:lnTo>
                    <a:lnTo>
                      <a:pt x="2209" y="3201"/>
                    </a:lnTo>
                    <a:lnTo>
                      <a:pt x="2544" y="1672"/>
                    </a:lnTo>
                    <a:lnTo>
                      <a:pt x="2783" y="574"/>
                    </a:lnTo>
                    <a:lnTo>
                      <a:pt x="2890" y="49"/>
                    </a:lnTo>
                    <a:lnTo>
                      <a:pt x="2890" y="25"/>
                    </a:lnTo>
                    <a:lnTo>
                      <a:pt x="2890" y="13"/>
                    </a:lnTo>
                    <a:lnTo>
                      <a:pt x="2878"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000105" y="3004999"/>
                <a:ext cx="215057" cy="1149359"/>
              </a:xfrm>
              <a:custGeom>
                <a:avLst/>
                <a:gdLst/>
                <a:ahLst/>
                <a:cxnLst/>
                <a:rect l="l" t="t" r="r" b="b"/>
                <a:pathLst>
                  <a:path w="2520" h="13468" extrusionOk="0">
                    <a:moveTo>
                      <a:pt x="12" y="0"/>
                    </a:moveTo>
                    <a:lnTo>
                      <a:pt x="0" y="24"/>
                    </a:lnTo>
                    <a:lnTo>
                      <a:pt x="72" y="382"/>
                    </a:lnTo>
                    <a:lnTo>
                      <a:pt x="251" y="1361"/>
                    </a:lnTo>
                    <a:lnTo>
                      <a:pt x="513" y="2806"/>
                    </a:lnTo>
                    <a:lnTo>
                      <a:pt x="848" y="4573"/>
                    </a:lnTo>
                    <a:lnTo>
                      <a:pt x="1194" y="6507"/>
                    </a:lnTo>
                    <a:lnTo>
                      <a:pt x="1552" y="8453"/>
                    </a:lnTo>
                    <a:lnTo>
                      <a:pt x="1898" y="10268"/>
                    </a:lnTo>
                    <a:lnTo>
                      <a:pt x="2173" y="11808"/>
                    </a:lnTo>
                    <a:lnTo>
                      <a:pt x="2376" y="12919"/>
                    </a:lnTo>
                    <a:lnTo>
                      <a:pt x="2472" y="13432"/>
                    </a:lnTo>
                    <a:lnTo>
                      <a:pt x="2483" y="13456"/>
                    </a:lnTo>
                    <a:lnTo>
                      <a:pt x="2483" y="13468"/>
                    </a:lnTo>
                    <a:lnTo>
                      <a:pt x="2507" y="13468"/>
                    </a:lnTo>
                    <a:lnTo>
                      <a:pt x="2519" y="13456"/>
                    </a:lnTo>
                    <a:lnTo>
                      <a:pt x="2448" y="13086"/>
                    </a:lnTo>
                    <a:lnTo>
                      <a:pt x="2269" y="12119"/>
                    </a:lnTo>
                    <a:lnTo>
                      <a:pt x="2006" y="10662"/>
                    </a:lnTo>
                    <a:lnTo>
                      <a:pt x="1672" y="8907"/>
                    </a:lnTo>
                    <a:lnTo>
                      <a:pt x="1325" y="6973"/>
                    </a:lnTo>
                    <a:lnTo>
                      <a:pt x="955" y="5015"/>
                    </a:lnTo>
                    <a:lnTo>
                      <a:pt x="621" y="3200"/>
                    </a:lnTo>
                    <a:lnTo>
                      <a:pt x="346" y="1660"/>
                    </a:lnTo>
                    <a:lnTo>
                      <a:pt x="143" y="549"/>
                    </a:lnTo>
                    <a:lnTo>
                      <a:pt x="48" y="36"/>
                    </a:lnTo>
                    <a:lnTo>
                      <a:pt x="36" y="12"/>
                    </a:lnTo>
                    <a:lnTo>
                      <a:pt x="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632812" y="1227972"/>
                <a:ext cx="493265" cy="326169"/>
              </a:xfrm>
              <a:custGeom>
                <a:avLst/>
                <a:gdLst/>
                <a:ahLst/>
                <a:cxnLst/>
                <a:rect l="l" t="t" r="r" b="b"/>
                <a:pathLst>
                  <a:path w="5780" h="3822" extrusionOk="0">
                    <a:moveTo>
                      <a:pt x="2484" y="1"/>
                    </a:moveTo>
                    <a:lnTo>
                      <a:pt x="2209" y="13"/>
                    </a:lnTo>
                    <a:lnTo>
                      <a:pt x="1887" y="60"/>
                    </a:lnTo>
                    <a:lnTo>
                      <a:pt x="1541" y="132"/>
                    </a:lnTo>
                    <a:lnTo>
                      <a:pt x="1374" y="192"/>
                    </a:lnTo>
                    <a:lnTo>
                      <a:pt x="1230" y="263"/>
                    </a:lnTo>
                    <a:lnTo>
                      <a:pt x="1111" y="359"/>
                    </a:lnTo>
                    <a:lnTo>
                      <a:pt x="1015" y="466"/>
                    </a:lnTo>
                    <a:lnTo>
                      <a:pt x="932" y="586"/>
                    </a:lnTo>
                    <a:lnTo>
                      <a:pt x="860" y="705"/>
                    </a:lnTo>
                    <a:lnTo>
                      <a:pt x="800" y="824"/>
                    </a:lnTo>
                    <a:lnTo>
                      <a:pt x="765" y="956"/>
                    </a:lnTo>
                    <a:lnTo>
                      <a:pt x="729" y="1075"/>
                    </a:lnTo>
                    <a:lnTo>
                      <a:pt x="717" y="1195"/>
                    </a:lnTo>
                    <a:lnTo>
                      <a:pt x="693" y="1398"/>
                    </a:lnTo>
                    <a:lnTo>
                      <a:pt x="693" y="1541"/>
                    </a:lnTo>
                    <a:lnTo>
                      <a:pt x="693" y="1589"/>
                    </a:lnTo>
                    <a:lnTo>
                      <a:pt x="1" y="2568"/>
                    </a:lnTo>
                    <a:lnTo>
                      <a:pt x="36" y="2675"/>
                    </a:lnTo>
                    <a:lnTo>
                      <a:pt x="72" y="2771"/>
                    </a:lnTo>
                    <a:lnTo>
                      <a:pt x="168" y="2938"/>
                    </a:lnTo>
                    <a:lnTo>
                      <a:pt x="287" y="3093"/>
                    </a:lnTo>
                    <a:lnTo>
                      <a:pt x="406" y="3236"/>
                    </a:lnTo>
                    <a:lnTo>
                      <a:pt x="550" y="3356"/>
                    </a:lnTo>
                    <a:lnTo>
                      <a:pt x="693" y="3451"/>
                    </a:lnTo>
                    <a:lnTo>
                      <a:pt x="836" y="3547"/>
                    </a:lnTo>
                    <a:lnTo>
                      <a:pt x="992" y="3618"/>
                    </a:lnTo>
                    <a:lnTo>
                      <a:pt x="1135" y="3678"/>
                    </a:lnTo>
                    <a:lnTo>
                      <a:pt x="1266" y="3714"/>
                    </a:lnTo>
                    <a:lnTo>
                      <a:pt x="1505" y="3785"/>
                    </a:lnTo>
                    <a:lnTo>
                      <a:pt x="1672" y="3821"/>
                    </a:lnTo>
                    <a:lnTo>
                      <a:pt x="1732" y="3821"/>
                    </a:lnTo>
                    <a:lnTo>
                      <a:pt x="1994" y="3356"/>
                    </a:lnTo>
                    <a:lnTo>
                      <a:pt x="2185" y="3021"/>
                    </a:lnTo>
                    <a:lnTo>
                      <a:pt x="2245" y="2914"/>
                    </a:lnTo>
                    <a:lnTo>
                      <a:pt x="2281" y="2878"/>
                    </a:lnTo>
                    <a:lnTo>
                      <a:pt x="2759" y="2723"/>
                    </a:lnTo>
                    <a:lnTo>
                      <a:pt x="3797" y="2389"/>
                    </a:lnTo>
                    <a:lnTo>
                      <a:pt x="4872" y="2030"/>
                    </a:lnTo>
                    <a:lnTo>
                      <a:pt x="5266" y="1887"/>
                    </a:lnTo>
                    <a:lnTo>
                      <a:pt x="5481" y="1803"/>
                    </a:lnTo>
                    <a:lnTo>
                      <a:pt x="5529" y="1780"/>
                    </a:lnTo>
                    <a:lnTo>
                      <a:pt x="5564" y="1744"/>
                    </a:lnTo>
                    <a:lnTo>
                      <a:pt x="5624" y="1672"/>
                    </a:lnTo>
                    <a:lnTo>
                      <a:pt x="5648" y="1589"/>
                    </a:lnTo>
                    <a:lnTo>
                      <a:pt x="5672" y="1517"/>
                    </a:lnTo>
                    <a:lnTo>
                      <a:pt x="5672" y="1457"/>
                    </a:lnTo>
                    <a:lnTo>
                      <a:pt x="5660" y="1398"/>
                    </a:lnTo>
                    <a:lnTo>
                      <a:pt x="5660" y="1350"/>
                    </a:lnTo>
                    <a:lnTo>
                      <a:pt x="5708" y="1266"/>
                    </a:lnTo>
                    <a:lnTo>
                      <a:pt x="5755" y="1195"/>
                    </a:lnTo>
                    <a:lnTo>
                      <a:pt x="5767" y="1135"/>
                    </a:lnTo>
                    <a:lnTo>
                      <a:pt x="5779" y="1075"/>
                    </a:lnTo>
                    <a:lnTo>
                      <a:pt x="5767" y="1027"/>
                    </a:lnTo>
                    <a:lnTo>
                      <a:pt x="5755" y="980"/>
                    </a:lnTo>
                    <a:lnTo>
                      <a:pt x="5720" y="944"/>
                    </a:lnTo>
                    <a:lnTo>
                      <a:pt x="5696" y="908"/>
                    </a:lnTo>
                    <a:lnTo>
                      <a:pt x="5612" y="860"/>
                    </a:lnTo>
                    <a:lnTo>
                      <a:pt x="5541" y="824"/>
                    </a:lnTo>
                    <a:lnTo>
                      <a:pt x="5457" y="801"/>
                    </a:lnTo>
                    <a:lnTo>
                      <a:pt x="5457" y="753"/>
                    </a:lnTo>
                    <a:lnTo>
                      <a:pt x="5469" y="705"/>
                    </a:lnTo>
                    <a:lnTo>
                      <a:pt x="5457" y="645"/>
                    </a:lnTo>
                    <a:lnTo>
                      <a:pt x="5433" y="574"/>
                    </a:lnTo>
                    <a:lnTo>
                      <a:pt x="5397" y="502"/>
                    </a:lnTo>
                    <a:lnTo>
                      <a:pt x="5349" y="442"/>
                    </a:lnTo>
                    <a:lnTo>
                      <a:pt x="5266" y="383"/>
                    </a:lnTo>
                    <a:lnTo>
                      <a:pt x="5194" y="359"/>
                    </a:lnTo>
                    <a:lnTo>
                      <a:pt x="5099" y="347"/>
                    </a:lnTo>
                    <a:lnTo>
                      <a:pt x="4812" y="323"/>
                    </a:lnTo>
                    <a:lnTo>
                      <a:pt x="4466" y="311"/>
                    </a:lnTo>
                    <a:lnTo>
                      <a:pt x="4096" y="311"/>
                    </a:lnTo>
                    <a:lnTo>
                      <a:pt x="3415" y="323"/>
                    </a:lnTo>
                    <a:lnTo>
                      <a:pt x="3117" y="323"/>
                    </a:lnTo>
                    <a:lnTo>
                      <a:pt x="3117" y="263"/>
                    </a:lnTo>
                    <a:lnTo>
                      <a:pt x="3105" y="204"/>
                    </a:lnTo>
                    <a:lnTo>
                      <a:pt x="3081" y="156"/>
                    </a:lnTo>
                    <a:lnTo>
                      <a:pt x="3033" y="120"/>
                    </a:lnTo>
                    <a:lnTo>
                      <a:pt x="2985" y="72"/>
                    </a:lnTo>
                    <a:lnTo>
                      <a:pt x="2902" y="48"/>
                    </a:lnTo>
                    <a:lnTo>
                      <a:pt x="2818" y="24"/>
                    </a:lnTo>
                    <a:lnTo>
                      <a:pt x="2723" y="13"/>
                    </a:lnTo>
                    <a:lnTo>
                      <a:pt x="2603"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952750" y="1300340"/>
                <a:ext cx="57178" cy="79537"/>
              </a:xfrm>
              <a:custGeom>
                <a:avLst/>
                <a:gdLst/>
                <a:ahLst/>
                <a:cxnLst/>
                <a:rect l="l" t="t" r="r" b="b"/>
                <a:pathLst>
                  <a:path w="670" h="932" extrusionOk="0">
                    <a:moveTo>
                      <a:pt x="13" y="0"/>
                    </a:moveTo>
                    <a:lnTo>
                      <a:pt x="1" y="12"/>
                    </a:lnTo>
                    <a:lnTo>
                      <a:pt x="1" y="24"/>
                    </a:lnTo>
                    <a:lnTo>
                      <a:pt x="1" y="36"/>
                    </a:lnTo>
                    <a:lnTo>
                      <a:pt x="96" y="132"/>
                    </a:lnTo>
                    <a:lnTo>
                      <a:pt x="192" y="227"/>
                    </a:lnTo>
                    <a:lnTo>
                      <a:pt x="359" y="442"/>
                    </a:lnTo>
                    <a:lnTo>
                      <a:pt x="514" y="669"/>
                    </a:lnTo>
                    <a:lnTo>
                      <a:pt x="633" y="920"/>
                    </a:lnTo>
                    <a:lnTo>
                      <a:pt x="645" y="932"/>
                    </a:lnTo>
                    <a:lnTo>
                      <a:pt x="657" y="920"/>
                    </a:lnTo>
                    <a:lnTo>
                      <a:pt x="669" y="920"/>
                    </a:lnTo>
                    <a:lnTo>
                      <a:pt x="669" y="896"/>
                    </a:lnTo>
                    <a:lnTo>
                      <a:pt x="609" y="776"/>
                    </a:lnTo>
                    <a:lnTo>
                      <a:pt x="538" y="657"/>
                    </a:lnTo>
                    <a:lnTo>
                      <a:pt x="466" y="538"/>
                    </a:lnTo>
                    <a:lnTo>
                      <a:pt x="395" y="418"/>
                    </a:lnTo>
                    <a:lnTo>
                      <a:pt x="311" y="311"/>
                    </a:lnTo>
                    <a:lnTo>
                      <a:pt x="215" y="203"/>
                    </a:lnTo>
                    <a:lnTo>
                      <a:pt x="132" y="108"/>
                    </a:lnTo>
                    <a:lnTo>
                      <a:pt x="24" y="12"/>
                    </a:lnTo>
                    <a:lnTo>
                      <a:pt x="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800931" y="1293172"/>
                <a:ext cx="61189" cy="77574"/>
              </a:xfrm>
              <a:custGeom>
                <a:avLst/>
                <a:gdLst/>
                <a:ahLst/>
                <a:cxnLst/>
                <a:rect l="l" t="t" r="r" b="b"/>
                <a:pathLst>
                  <a:path w="717" h="909" extrusionOk="0">
                    <a:moveTo>
                      <a:pt x="693" y="1"/>
                    </a:moveTo>
                    <a:lnTo>
                      <a:pt x="681" y="13"/>
                    </a:lnTo>
                    <a:lnTo>
                      <a:pt x="645" y="144"/>
                    </a:lnTo>
                    <a:lnTo>
                      <a:pt x="586" y="275"/>
                    </a:lnTo>
                    <a:lnTo>
                      <a:pt x="514" y="395"/>
                    </a:lnTo>
                    <a:lnTo>
                      <a:pt x="430" y="514"/>
                    </a:lnTo>
                    <a:lnTo>
                      <a:pt x="347" y="622"/>
                    </a:lnTo>
                    <a:lnTo>
                      <a:pt x="239" y="717"/>
                    </a:lnTo>
                    <a:lnTo>
                      <a:pt x="120" y="801"/>
                    </a:lnTo>
                    <a:lnTo>
                      <a:pt x="1" y="872"/>
                    </a:lnTo>
                    <a:lnTo>
                      <a:pt x="1" y="884"/>
                    </a:lnTo>
                    <a:lnTo>
                      <a:pt x="1" y="896"/>
                    </a:lnTo>
                    <a:lnTo>
                      <a:pt x="13" y="908"/>
                    </a:lnTo>
                    <a:lnTo>
                      <a:pt x="24" y="908"/>
                    </a:lnTo>
                    <a:lnTo>
                      <a:pt x="144" y="837"/>
                    </a:lnTo>
                    <a:lnTo>
                      <a:pt x="263" y="741"/>
                    </a:lnTo>
                    <a:lnTo>
                      <a:pt x="371" y="645"/>
                    </a:lnTo>
                    <a:lnTo>
                      <a:pt x="466" y="538"/>
                    </a:lnTo>
                    <a:lnTo>
                      <a:pt x="550" y="419"/>
                    </a:lnTo>
                    <a:lnTo>
                      <a:pt x="621" y="287"/>
                    </a:lnTo>
                    <a:lnTo>
                      <a:pt x="681" y="156"/>
                    </a:lnTo>
                    <a:lnTo>
                      <a:pt x="717" y="25"/>
                    </a:lnTo>
                    <a:lnTo>
                      <a:pt x="71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842748" y="1333964"/>
                <a:ext cx="65285" cy="15361"/>
              </a:xfrm>
              <a:custGeom>
                <a:avLst/>
                <a:gdLst/>
                <a:ahLst/>
                <a:cxnLst/>
                <a:rect l="l" t="t" r="r" b="b"/>
                <a:pathLst>
                  <a:path w="765" h="180" extrusionOk="0">
                    <a:moveTo>
                      <a:pt x="203" y="0"/>
                    </a:moveTo>
                    <a:lnTo>
                      <a:pt x="12" y="12"/>
                    </a:lnTo>
                    <a:lnTo>
                      <a:pt x="0" y="24"/>
                    </a:lnTo>
                    <a:lnTo>
                      <a:pt x="0" y="36"/>
                    </a:lnTo>
                    <a:lnTo>
                      <a:pt x="0" y="48"/>
                    </a:lnTo>
                    <a:lnTo>
                      <a:pt x="12" y="48"/>
                    </a:lnTo>
                    <a:lnTo>
                      <a:pt x="203" y="36"/>
                    </a:lnTo>
                    <a:lnTo>
                      <a:pt x="382" y="60"/>
                    </a:lnTo>
                    <a:lnTo>
                      <a:pt x="561" y="108"/>
                    </a:lnTo>
                    <a:lnTo>
                      <a:pt x="740" y="179"/>
                    </a:lnTo>
                    <a:lnTo>
                      <a:pt x="752" y="179"/>
                    </a:lnTo>
                    <a:lnTo>
                      <a:pt x="764" y="167"/>
                    </a:lnTo>
                    <a:lnTo>
                      <a:pt x="764" y="156"/>
                    </a:lnTo>
                    <a:lnTo>
                      <a:pt x="752" y="144"/>
                    </a:lnTo>
                    <a:lnTo>
                      <a:pt x="585" y="72"/>
                    </a:lnTo>
                    <a:lnTo>
                      <a:pt x="394" y="24"/>
                    </a:lnTo>
                    <a:lnTo>
                      <a:pt x="20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805028" y="1256476"/>
                <a:ext cx="92765" cy="20482"/>
              </a:xfrm>
              <a:custGeom>
                <a:avLst/>
                <a:gdLst/>
                <a:ahLst/>
                <a:cxnLst/>
                <a:rect l="l" t="t" r="r" b="b"/>
                <a:pathLst>
                  <a:path w="1087" h="240" extrusionOk="0">
                    <a:moveTo>
                      <a:pt x="1063" y="1"/>
                    </a:moveTo>
                    <a:lnTo>
                      <a:pt x="538" y="96"/>
                    </a:lnTo>
                    <a:lnTo>
                      <a:pt x="12" y="216"/>
                    </a:lnTo>
                    <a:lnTo>
                      <a:pt x="0" y="216"/>
                    </a:lnTo>
                    <a:lnTo>
                      <a:pt x="0" y="228"/>
                    </a:lnTo>
                    <a:lnTo>
                      <a:pt x="0" y="240"/>
                    </a:lnTo>
                    <a:lnTo>
                      <a:pt x="12" y="240"/>
                    </a:lnTo>
                    <a:lnTo>
                      <a:pt x="538" y="132"/>
                    </a:lnTo>
                    <a:lnTo>
                      <a:pt x="1075" y="37"/>
                    </a:lnTo>
                    <a:lnTo>
                      <a:pt x="1087" y="25"/>
                    </a:lnTo>
                    <a:lnTo>
                      <a:pt x="1087" y="13"/>
                    </a:lnTo>
                    <a:lnTo>
                      <a:pt x="107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978267" y="1293172"/>
                <a:ext cx="125364" cy="13313"/>
              </a:xfrm>
              <a:custGeom>
                <a:avLst/>
                <a:gdLst/>
                <a:ahLst/>
                <a:cxnLst/>
                <a:rect l="l" t="t" r="r" b="b"/>
                <a:pathLst>
                  <a:path w="1469" h="156" extrusionOk="0">
                    <a:moveTo>
                      <a:pt x="1087" y="1"/>
                    </a:moveTo>
                    <a:lnTo>
                      <a:pt x="728" y="13"/>
                    </a:lnTo>
                    <a:lnTo>
                      <a:pt x="370" y="48"/>
                    </a:lnTo>
                    <a:lnTo>
                      <a:pt x="12" y="120"/>
                    </a:lnTo>
                    <a:lnTo>
                      <a:pt x="0" y="132"/>
                    </a:lnTo>
                    <a:lnTo>
                      <a:pt x="0" y="144"/>
                    </a:lnTo>
                    <a:lnTo>
                      <a:pt x="0" y="156"/>
                    </a:lnTo>
                    <a:lnTo>
                      <a:pt x="12" y="156"/>
                    </a:lnTo>
                    <a:lnTo>
                      <a:pt x="370" y="84"/>
                    </a:lnTo>
                    <a:lnTo>
                      <a:pt x="728" y="48"/>
                    </a:lnTo>
                    <a:lnTo>
                      <a:pt x="1087" y="37"/>
                    </a:lnTo>
                    <a:lnTo>
                      <a:pt x="1445" y="48"/>
                    </a:lnTo>
                    <a:lnTo>
                      <a:pt x="1457" y="48"/>
                    </a:lnTo>
                    <a:lnTo>
                      <a:pt x="1469" y="37"/>
                    </a:lnTo>
                    <a:lnTo>
                      <a:pt x="1457" y="25"/>
                    </a:lnTo>
                    <a:lnTo>
                      <a:pt x="1445" y="13"/>
                    </a:lnTo>
                    <a:lnTo>
                      <a:pt x="1087"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8002674" y="1339084"/>
                <a:ext cx="117257" cy="17324"/>
              </a:xfrm>
              <a:custGeom>
                <a:avLst/>
                <a:gdLst/>
                <a:ahLst/>
                <a:cxnLst/>
                <a:rect l="l" t="t" r="r" b="b"/>
                <a:pathLst>
                  <a:path w="1374" h="203" extrusionOk="0">
                    <a:moveTo>
                      <a:pt x="1015" y="0"/>
                    </a:moveTo>
                    <a:lnTo>
                      <a:pt x="681" y="36"/>
                    </a:lnTo>
                    <a:lnTo>
                      <a:pt x="347" y="96"/>
                    </a:lnTo>
                    <a:lnTo>
                      <a:pt x="13" y="179"/>
                    </a:lnTo>
                    <a:lnTo>
                      <a:pt x="1" y="179"/>
                    </a:lnTo>
                    <a:lnTo>
                      <a:pt x="1" y="191"/>
                    </a:lnTo>
                    <a:lnTo>
                      <a:pt x="13" y="203"/>
                    </a:lnTo>
                    <a:lnTo>
                      <a:pt x="24" y="203"/>
                    </a:lnTo>
                    <a:lnTo>
                      <a:pt x="347" y="131"/>
                    </a:lnTo>
                    <a:lnTo>
                      <a:pt x="681" y="72"/>
                    </a:lnTo>
                    <a:lnTo>
                      <a:pt x="1015" y="36"/>
                    </a:lnTo>
                    <a:lnTo>
                      <a:pt x="1350" y="36"/>
                    </a:lnTo>
                    <a:lnTo>
                      <a:pt x="1362" y="24"/>
                    </a:lnTo>
                    <a:lnTo>
                      <a:pt x="1374" y="12"/>
                    </a:lnTo>
                    <a:lnTo>
                      <a:pt x="1362"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6308257" y="1341047"/>
                <a:ext cx="859032" cy="1011876"/>
              </a:xfrm>
              <a:custGeom>
                <a:avLst/>
                <a:gdLst/>
                <a:ahLst/>
                <a:cxnLst/>
                <a:rect l="l" t="t" r="r" b="b"/>
                <a:pathLst>
                  <a:path w="10066" h="11857" extrusionOk="0">
                    <a:moveTo>
                      <a:pt x="4895" y="1"/>
                    </a:moveTo>
                    <a:lnTo>
                      <a:pt x="4740" y="13"/>
                    </a:lnTo>
                    <a:lnTo>
                      <a:pt x="4382" y="61"/>
                    </a:lnTo>
                    <a:lnTo>
                      <a:pt x="4155" y="108"/>
                    </a:lnTo>
                    <a:lnTo>
                      <a:pt x="3880" y="168"/>
                    </a:lnTo>
                    <a:lnTo>
                      <a:pt x="3594" y="240"/>
                    </a:lnTo>
                    <a:lnTo>
                      <a:pt x="3295" y="335"/>
                    </a:lnTo>
                    <a:lnTo>
                      <a:pt x="2985" y="443"/>
                    </a:lnTo>
                    <a:lnTo>
                      <a:pt x="2675" y="574"/>
                    </a:lnTo>
                    <a:lnTo>
                      <a:pt x="2364" y="741"/>
                    </a:lnTo>
                    <a:lnTo>
                      <a:pt x="2221" y="825"/>
                    </a:lnTo>
                    <a:lnTo>
                      <a:pt x="2078" y="920"/>
                    </a:lnTo>
                    <a:lnTo>
                      <a:pt x="1946" y="1028"/>
                    </a:lnTo>
                    <a:lnTo>
                      <a:pt x="1815" y="1135"/>
                    </a:lnTo>
                    <a:lnTo>
                      <a:pt x="1696" y="1255"/>
                    </a:lnTo>
                    <a:lnTo>
                      <a:pt x="1588" y="1374"/>
                    </a:lnTo>
                    <a:lnTo>
                      <a:pt x="1481" y="1517"/>
                    </a:lnTo>
                    <a:lnTo>
                      <a:pt x="1385" y="1649"/>
                    </a:lnTo>
                    <a:lnTo>
                      <a:pt x="1302" y="1804"/>
                    </a:lnTo>
                    <a:lnTo>
                      <a:pt x="1230" y="1959"/>
                    </a:lnTo>
                    <a:lnTo>
                      <a:pt x="1110" y="2329"/>
                    </a:lnTo>
                    <a:lnTo>
                      <a:pt x="979" y="2747"/>
                    </a:lnTo>
                    <a:lnTo>
                      <a:pt x="872" y="3237"/>
                    </a:lnTo>
                    <a:lnTo>
                      <a:pt x="752" y="3750"/>
                    </a:lnTo>
                    <a:lnTo>
                      <a:pt x="657" y="4311"/>
                    </a:lnTo>
                    <a:lnTo>
                      <a:pt x="549" y="4896"/>
                    </a:lnTo>
                    <a:lnTo>
                      <a:pt x="466" y="5481"/>
                    </a:lnTo>
                    <a:lnTo>
                      <a:pt x="382" y="6078"/>
                    </a:lnTo>
                    <a:lnTo>
                      <a:pt x="227" y="7224"/>
                    </a:lnTo>
                    <a:lnTo>
                      <a:pt x="119" y="8251"/>
                    </a:lnTo>
                    <a:lnTo>
                      <a:pt x="36" y="9063"/>
                    </a:lnTo>
                    <a:lnTo>
                      <a:pt x="0" y="9588"/>
                    </a:lnTo>
                    <a:lnTo>
                      <a:pt x="0" y="9767"/>
                    </a:lnTo>
                    <a:lnTo>
                      <a:pt x="0" y="9958"/>
                    </a:lnTo>
                    <a:lnTo>
                      <a:pt x="12" y="10161"/>
                    </a:lnTo>
                    <a:lnTo>
                      <a:pt x="36" y="10364"/>
                    </a:lnTo>
                    <a:lnTo>
                      <a:pt x="72" y="10555"/>
                    </a:lnTo>
                    <a:lnTo>
                      <a:pt x="119" y="10758"/>
                    </a:lnTo>
                    <a:lnTo>
                      <a:pt x="191" y="10949"/>
                    </a:lnTo>
                    <a:lnTo>
                      <a:pt x="275" y="11129"/>
                    </a:lnTo>
                    <a:lnTo>
                      <a:pt x="382" y="11296"/>
                    </a:lnTo>
                    <a:lnTo>
                      <a:pt x="442" y="11367"/>
                    </a:lnTo>
                    <a:lnTo>
                      <a:pt x="502" y="11451"/>
                    </a:lnTo>
                    <a:lnTo>
                      <a:pt x="573" y="11511"/>
                    </a:lnTo>
                    <a:lnTo>
                      <a:pt x="657" y="11582"/>
                    </a:lnTo>
                    <a:lnTo>
                      <a:pt x="740" y="11642"/>
                    </a:lnTo>
                    <a:lnTo>
                      <a:pt x="824" y="11690"/>
                    </a:lnTo>
                    <a:lnTo>
                      <a:pt x="931" y="11737"/>
                    </a:lnTo>
                    <a:lnTo>
                      <a:pt x="1027" y="11773"/>
                    </a:lnTo>
                    <a:lnTo>
                      <a:pt x="1146" y="11809"/>
                    </a:lnTo>
                    <a:lnTo>
                      <a:pt x="1266" y="11833"/>
                    </a:lnTo>
                    <a:lnTo>
                      <a:pt x="1397" y="11845"/>
                    </a:lnTo>
                    <a:lnTo>
                      <a:pt x="1528" y="11857"/>
                    </a:lnTo>
                    <a:lnTo>
                      <a:pt x="1672" y="11857"/>
                    </a:lnTo>
                    <a:lnTo>
                      <a:pt x="1827" y="11845"/>
                    </a:lnTo>
                    <a:lnTo>
                      <a:pt x="2030" y="11821"/>
                    </a:lnTo>
                    <a:lnTo>
                      <a:pt x="2221" y="11773"/>
                    </a:lnTo>
                    <a:lnTo>
                      <a:pt x="2424" y="11726"/>
                    </a:lnTo>
                    <a:lnTo>
                      <a:pt x="2615" y="11654"/>
                    </a:lnTo>
                    <a:lnTo>
                      <a:pt x="2806" y="11582"/>
                    </a:lnTo>
                    <a:lnTo>
                      <a:pt x="2997" y="11487"/>
                    </a:lnTo>
                    <a:lnTo>
                      <a:pt x="3176" y="11403"/>
                    </a:lnTo>
                    <a:lnTo>
                      <a:pt x="3343" y="11296"/>
                    </a:lnTo>
                    <a:lnTo>
                      <a:pt x="3677" y="11081"/>
                    </a:lnTo>
                    <a:lnTo>
                      <a:pt x="3976" y="10854"/>
                    </a:lnTo>
                    <a:lnTo>
                      <a:pt x="4251" y="10639"/>
                    </a:lnTo>
                    <a:lnTo>
                      <a:pt x="4477" y="10424"/>
                    </a:lnTo>
                    <a:lnTo>
                      <a:pt x="8143" y="10424"/>
                    </a:lnTo>
                    <a:lnTo>
                      <a:pt x="8262" y="10412"/>
                    </a:lnTo>
                    <a:lnTo>
                      <a:pt x="8358" y="10388"/>
                    </a:lnTo>
                    <a:lnTo>
                      <a:pt x="8453" y="10341"/>
                    </a:lnTo>
                    <a:lnTo>
                      <a:pt x="8537" y="10281"/>
                    </a:lnTo>
                    <a:lnTo>
                      <a:pt x="8609" y="10197"/>
                    </a:lnTo>
                    <a:lnTo>
                      <a:pt x="8668" y="10114"/>
                    </a:lnTo>
                    <a:lnTo>
                      <a:pt x="8716" y="10018"/>
                    </a:lnTo>
                    <a:lnTo>
                      <a:pt x="8740" y="9911"/>
                    </a:lnTo>
                    <a:lnTo>
                      <a:pt x="8919" y="9397"/>
                    </a:lnTo>
                    <a:lnTo>
                      <a:pt x="9014" y="9182"/>
                    </a:lnTo>
                    <a:lnTo>
                      <a:pt x="9098" y="8944"/>
                    </a:lnTo>
                    <a:lnTo>
                      <a:pt x="9265" y="8466"/>
                    </a:lnTo>
                    <a:lnTo>
                      <a:pt x="9420" y="7941"/>
                    </a:lnTo>
                    <a:lnTo>
                      <a:pt x="9552" y="7403"/>
                    </a:lnTo>
                    <a:lnTo>
                      <a:pt x="9671" y="6854"/>
                    </a:lnTo>
                    <a:lnTo>
                      <a:pt x="9767" y="6293"/>
                    </a:lnTo>
                    <a:lnTo>
                      <a:pt x="9862" y="5732"/>
                    </a:lnTo>
                    <a:lnTo>
                      <a:pt x="9934" y="5183"/>
                    </a:lnTo>
                    <a:lnTo>
                      <a:pt x="9982" y="4633"/>
                    </a:lnTo>
                    <a:lnTo>
                      <a:pt x="10029" y="4120"/>
                    </a:lnTo>
                    <a:lnTo>
                      <a:pt x="10053" y="3642"/>
                    </a:lnTo>
                    <a:lnTo>
                      <a:pt x="10065" y="3189"/>
                    </a:lnTo>
                    <a:lnTo>
                      <a:pt x="10065" y="2783"/>
                    </a:lnTo>
                    <a:lnTo>
                      <a:pt x="10053" y="2437"/>
                    </a:lnTo>
                    <a:lnTo>
                      <a:pt x="10029" y="2138"/>
                    </a:lnTo>
                    <a:lnTo>
                      <a:pt x="9994" y="1923"/>
                    </a:lnTo>
                    <a:lnTo>
                      <a:pt x="9934" y="1732"/>
                    </a:lnTo>
                    <a:lnTo>
                      <a:pt x="9874" y="1565"/>
                    </a:lnTo>
                    <a:lnTo>
                      <a:pt x="9802" y="1410"/>
                    </a:lnTo>
                    <a:lnTo>
                      <a:pt x="9719" y="1266"/>
                    </a:lnTo>
                    <a:lnTo>
                      <a:pt x="9635" y="1147"/>
                    </a:lnTo>
                    <a:lnTo>
                      <a:pt x="9552" y="1028"/>
                    </a:lnTo>
                    <a:lnTo>
                      <a:pt x="9468" y="920"/>
                    </a:lnTo>
                    <a:lnTo>
                      <a:pt x="9385" y="825"/>
                    </a:lnTo>
                    <a:lnTo>
                      <a:pt x="9217" y="670"/>
                    </a:lnTo>
                    <a:lnTo>
                      <a:pt x="9086" y="574"/>
                    </a:lnTo>
                    <a:lnTo>
                      <a:pt x="8967" y="490"/>
                    </a:lnTo>
                    <a:lnTo>
                      <a:pt x="8788" y="431"/>
                    </a:lnTo>
                    <a:lnTo>
                      <a:pt x="8585" y="371"/>
                    </a:lnTo>
                    <a:lnTo>
                      <a:pt x="8167" y="276"/>
                    </a:lnTo>
                    <a:lnTo>
                      <a:pt x="7689" y="180"/>
                    </a:lnTo>
                    <a:lnTo>
                      <a:pt x="7653" y="240"/>
                    </a:lnTo>
                    <a:lnTo>
                      <a:pt x="7618" y="299"/>
                    </a:lnTo>
                    <a:lnTo>
                      <a:pt x="7570" y="347"/>
                    </a:lnTo>
                    <a:lnTo>
                      <a:pt x="7522" y="395"/>
                    </a:lnTo>
                    <a:lnTo>
                      <a:pt x="7415" y="467"/>
                    </a:lnTo>
                    <a:lnTo>
                      <a:pt x="7283" y="526"/>
                    </a:lnTo>
                    <a:lnTo>
                      <a:pt x="7128" y="562"/>
                    </a:lnTo>
                    <a:lnTo>
                      <a:pt x="6961" y="586"/>
                    </a:lnTo>
                    <a:lnTo>
                      <a:pt x="6782" y="586"/>
                    </a:lnTo>
                    <a:lnTo>
                      <a:pt x="6591" y="574"/>
                    </a:lnTo>
                    <a:lnTo>
                      <a:pt x="6388" y="550"/>
                    </a:lnTo>
                    <a:lnTo>
                      <a:pt x="6185" y="514"/>
                    </a:lnTo>
                    <a:lnTo>
                      <a:pt x="5970" y="455"/>
                    </a:lnTo>
                    <a:lnTo>
                      <a:pt x="5755" y="395"/>
                    </a:lnTo>
                    <a:lnTo>
                      <a:pt x="5540" y="311"/>
                    </a:lnTo>
                    <a:lnTo>
                      <a:pt x="5325" y="216"/>
                    </a:lnTo>
                    <a:lnTo>
                      <a:pt x="5110" y="120"/>
                    </a:lnTo>
                    <a:lnTo>
                      <a:pt x="4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6308257" y="1341047"/>
                <a:ext cx="859032" cy="1011876"/>
              </a:xfrm>
              <a:custGeom>
                <a:avLst/>
                <a:gdLst/>
                <a:ahLst/>
                <a:cxnLst/>
                <a:rect l="l" t="t" r="r" b="b"/>
                <a:pathLst>
                  <a:path w="10066" h="11857" fill="none" extrusionOk="0">
                    <a:moveTo>
                      <a:pt x="8955" y="9481"/>
                    </a:moveTo>
                    <a:lnTo>
                      <a:pt x="8955" y="9481"/>
                    </a:lnTo>
                    <a:lnTo>
                      <a:pt x="8919" y="9397"/>
                    </a:lnTo>
                    <a:lnTo>
                      <a:pt x="8740" y="9911"/>
                    </a:lnTo>
                    <a:lnTo>
                      <a:pt x="8740" y="9911"/>
                    </a:lnTo>
                    <a:lnTo>
                      <a:pt x="8716" y="10018"/>
                    </a:lnTo>
                    <a:lnTo>
                      <a:pt x="8668" y="10114"/>
                    </a:lnTo>
                    <a:lnTo>
                      <a:pt x="8609" y="10197"/>
                    </a:lnTo>
                    <a:lnTo>
                      <a:pt x="8537" y="10281"/>
                    </a:lnTo>
                    <a:lnTo>
                      <a:pt x="8453" y="10341"/>
                    </a:lnTo>
                    <a:lnTo>
                      <a:pt x="8358" y="10388"/>
                    </a:lnTo>
                    <a:lnTo>
                      <a:pt x="8262" y="10412"/>
                    </a:lnTo>
                    <a:lnTo>
                      <a:pt x="8143" y="10424"/>
                    </a:lnTo>
                    <a:lnTo>
                      <a:pt x="4477" y="10424"/>
                    </a:lnTo>
                    <a:lnTo>
                      <a:pt x="4477" y="10424"/>
                    </a:lnTo>
                    <a:lnTo>
                      <a:pt x="4251" y="10639"/>
                    </a:lnTo>
                    <a:lnTo>
                      <a:pt x="3976" y="10854"/>
                    </a:lnTo>
                    <a:lnTo>
                      <a:pt x="3677" y="11081"/>
                    </a:lnTo>
                    <a:lnTo>
                      <a:pt x="3343" y="11296"/>
                    </a:lnTo>
                    <a:lnTo>
                      <a:pt x="3176" y="11403"/>
                    </a:lnTo>
                    <a:lnTo>
                      <a:pt x="2997" y="11487"/>
                    </a:lnTo>
                    <a:lnTo>
                      <a:pt x="2806" y="11582"/>
                    </a:lnTo>
                    <a:lnTo>
                      <a:pt x="2615" y="11654"/>
                    </a:lnTo>
                    <a:lnTo>
                      <a:pt x="2424" y="11726"/>
                    </a:lnTo>
                    <a:lnTo>
                      <a:pt x="2221" y="11773"/>
                    </a:lnTo>
                    <a:lnTo>
                      <a:pt x="2030" y="11821"/>
                    </a:lnTo>
                    <a:lnTo>
                      <a:pt x="1827" y="11845"/>
                    </a:lnTo>
                    <a:lnTo>
                      <a:pt x="1827" y="11845"/>
                    </a:lnTo>
                    <a:lnTo>
                      <a:pt x="1672" y="11857"/>
                    </a:lnTo>
                    <a:lnTo>
                      <a:pt x="1528" y="11857"/>
                    </a:lnTo>
                    <a:lnTo>
                      <a:pt x="1397" y="11845"/>
                    </a:lnTo>
                    <a:lnTo>
                      <a:pt x="1266" y="11833"/>
                    </a:lnTo>
                    <a:lnTo>
                      <a:pt x="1146" y="11809"/>
                    </a:lnTo>
                    <a:lnTo>
                      <a:pt x="1027" y="11773"/>
                    </a:lnTo>
                    <a:lnTo>
                      <a:pt x="931" y="11737"/>
                    </a:lnTo>
                    <a:lnTo>
                      <a:pt x="824" y="11690"/>
                    </a:lnTo>
                    <a:lnTo>
                      <a:pt x="740" y="11642"/>
                    </a:lnTo>
                    <a:lnTo>
                      <a:pt x="657" y="11582"/>
                    </a:lnTo>
                    <a:lnTo>
                      <a:pt x="573" y="11511"/>
                    </a:lnTo>
                    <a:lnTo>
                      <a:pt x="502" y="11451"/>
                    </a:lnTo>
                    <a:lnTo>
                      <a:pt x="442" y="11367"/>
                    </a:lnTo>
                    <a:lnTo>
                      <a:pt x="382" y="11296"/>
                    </a:lnTo>
                    <a:lnTo>
                      <a:pt x="275" y="11129"/>
                    </a:lnTo>
                    <a:lnTo>
                      <a:pt x="191" y="10949"/>
                    </a:lnTo>
                    <a:lnTo>
                      <a:pt x="119" y="10758"/>
                    </a:lnTo>
                    <a:lnTo>
                      <a:pt x="72" y="10555"/>
                    </a:lnTo>
                    <a:lnTo>
                      <a:pt x="36" y="10364"/>
                    </a:lnTo>
                    <a:lnTo>
                      <a:pt x="12" y="10161"/>
                    </a:lnTo>
                    <a:lnTo>
                      <a:pt x="0" y="9958"/>
                    </a:lnTo>
                    <a:lnTo>
                      <a:pt x="0" y="9767"/>
                    </a:lnTo>
                    <a:lnTo>
                      <a:pt x="0" y="9588"/>
                    </a:lnTo>
                    <a:lnTo>
                      <a:pt x="0" y="9588"/>
                    </a:lnTo>
                    <a:lnTo>
                      <a:pt x="36" y="9063"/>
                    </a:lnTo>
                    <a:lnTo>
                      <a:pt x="119" y="8251"/>
                    </a:lnTo>
                    <a:lnTo>
                      <a:pt x="227" y="7224"/>
                    </a:lnTo>
                    <a:lnTo>
                      <a:pt x="382" y="6078"/>
                    </a:lnTo>
                    <a:lnTo>
                      <a:pt x="466" y="5481"/>
                    </a:lnTo>
                    <a:lnTo>
                      <a:pt x="549" y="4896"/>
                    </a:lnTo>
                    <a:lnTo>
                      <a:pt x="657" y="4311"/>
                    </a:lnTo>
                    <a:lnTo>
                      <a:pt x="752" y="3750"/>
                    </a:lnTo>
                    <a:lnTo>
                      <a:pt x="872" y="3237"/>
                    </a:lnTo>
                    <a:lnTo>
                      <a:pt x="979" y="2747"/>
                    </a:lnTo>
                    <a:lnTo>
                      <a:pt x="1110" y="2329"/>
                    </a:lnTo>
                    <a:lnTo>
                      <a:pt x="1230" y="1959"/>
                    </a:lnTo>
                    <a:lnTo>
                      <a:pt x="1230" y="1959"/>
                    </a:lnTo>
                    <a:lnTo>
                      <a:pt x="1302" y="1804"/>
                    </a:lnTo>
                    <a:lnTo>
                      <a:pt x="1385" y="1649"/>
                    </a:lnTo>
                    <a:lnTo>
                      <a:pt x="1481" y="1517"/>
                    </a:lnTo>
                    <a:lnTo>
                      <a:pt x="1588" y="1374"/>
                    </a:lnTo>
                    <a:lnTo>
                      <a:pt x="1696" y="1255"/>
                    </a:lnTo>
                    <a:lnTo>
                      <a:pt x="1815" y="1135"/>
                    </a:lnTo>
                    <a:lnTo>
                      <a:pt x="1946" y="1028"/>
                    </a:lnTo>
                    <a:lnTo>
                      <a:pt x="2078" y="920"/>
                    </a:lnTo>
                    <a:lnTo>
                      <a:pt x="2221" y="825"/>
                    </a:lnTo>
                    <a:lnTo>
                      <a:pt x="2364" y="741"/>
                    </a:lnTo>
                    <a:lnTo>
                      <a:pt x="2675" y="574"/>
                    </a:lnTo>
                    <a:lnTo>
                      <a:pt x="2985" y="443"/>
                    </a:lnTo>
                    <a:lnTo>
                      <a:pt x="3295" y="335"/>
                    </a:lnTo>
                    <a:lnTo>
                      <a:pt x="3594" y="240"/>
                    </a:lnTo>
                    <a:lnTo>
                      <a:pt x="3880" y="168"/>
                    </a:lnTo>
                    <a:lnTo>
                      <a:pt x="4155" y="108"/>
                    </a:lnTo>
                    <a:lnTo>
                      <a:pt x="4382" y="61"/>
                    </a:lnTo>
                    <a:lnTo>
                      <a:pt x="4740" y="13"/>
                    </a:lnTo>
                    <a:lnTo>
                      <a:pt x="4895" y="1"/>
                    </a:lnTo>
                    <a:lnTo>
                      <a:pt x="4895" y="1"/>
                    </a:lnTo>
                    <a:lnTo>
                      <a:pt x="5110" y="120"/>
                    </a:lnTo>
                    <a:lnTo>
                      <a:pt x="5325" y="216"/>
                    </a:lnTo>
                    <a:lnTo>
                      <a:pt x="5540" y="311"/>
                    </a:lnTo>
                    <a:lnTo>
                      <a:pt x="5755" y="395"/>
                    </a:lnTo>
                    <a:lnTo>
                      <a:pt x="5970" y="455"/>
                    </a:lnTo>
                    <a:lnTo>
                      <a:pt x="6185" y="514"/>
                    </a:lnTo>
                    <a:lnTo>
                      <a:pt x="6388" y="550"/>
                    </a:lnTo>
                    <a:lnTo>
                      <a:pt x="6591" y="574"/>
                    </a:lnTo>
                    <a:lnTo>
                      <a:pt x="6782" y="586"/>
                    </a:lnTo>
                    <a:lnTo>
                      <a:pt x="6961" y="586"/>
                    </a:lnTo>
                    <a:lnTo>
                      <a:pt x="7128" y="562"/>
                    </a:lnTo>
                    <a:lnTo>
                      <a:pt x="7283" y="526"/>
                    </a:lnTo>
                    <a:lnTo>
                      <a:pt x="7415" y="467"/>
                    </a:lnTo>
                    <a:lnTo>
                      <a:pt x="7522" y="395"/>
                    </a:lnTo>
                    <a:lnTo>
                      <a:pt x="7570" y="347"/>
                    </a:lnTo>
                    <a:lnTo>
                      <a:pt x="7618" y="299"/>
                    </a:lnTo>
                    <a:lnTo>
                      <a:pt x="7653" y="240"/>
                    </a:lnTo>
                    <a:lnTo>
                      <a:pt x="7689" y="180"/>
                    </a:lnTo>
                    <a:lnTo>
                      <a:pt x="7689" y="180"/>
                    </a:lnTo>
                    <a:lnTo>
                      <a:pt x="8167" y="276"/>
                    </a:lnTo>
                    <a:lnTo>
                      <a:pt x="8585" y="371"/>
                    </a:lnTo>
                    <a:lnTo>
                      <a:pt x="8788" y="431"/>
                    </a:lnTo>
                    <a:lnTo>
                      <a:pt x="8967" y="490"/>
                    </a:lnTo>
                    <a:lnTo>
                      <a:pt x="8967" y="490"/>
                    </a:lnTo>
                    <a:lnTo>
                      <a:pt x="9086" y="574"/>
                    </a:lnTo>
                    <a:lnTo>
                      <a:pt x="9217" y="670"/>
                    </a:lnTo>
                    <a:lnTo>
                      <a:pt x="9385" y="825"/>
                    </a:lnTo>
                    <a:lnTo>
                      <a:pt x="9468" y="920"/>
                    </a:lnTo>
                    <a:lnTo>
                      <a:pt x="9552" y="1028"/>
                    </a:lnTo>
                    <a:lnTo>
                      <a:pt x="9635" y="1147"/>
                    </a:lnTo>
                    <a:lnTo>
                      <a:pt x="9719" y="1266"/>
                    </a:lnTo>
                    <a:lnTo>
                      <a:pt x="9802" y="1410"/>
                    </a:lnTo>
                    <a:lnTo>
                      <a:pt x="9874" y="1565"/>
                    </a:lnTo>
                    <a:lnTo>
                      <a:pt x="9934" y="1732"/>
                    </a:lnTo>
                    <a:lnTo>
                      <a:pt x="9994" y="1923"/>
                    </a:lnTo>
                    <a:lnTo>
                      <a:pt x="9994" y="1923"/>
                    </a:lnTo>
                    <a:lnTo>
                      <a:pt x="10029" y="2138"/>
                    </a:lnTo>
                    <a:lnTo>
                      <a:pt x="10053" y="2437"/>
                    </a:lnTo>
                    <a:lnTo>
                      <a:pt x="10065" y="2783"/>
                    </a:lnTo>
                    <a:lnTo>
                      <a:pt x="10065" y="3189"/>
                    </a:lnTo>
                    <a:lnTo>
                      <a:pt x="10053" y="3642"/>
                    </a:lnTo>
                    <a:lnTo>
                      <a:pt x="10029" y="4120"/>
                    </a:lnTo>
                    <a:lnTo>
                      <a:pt x="9982" y="4633"/>
                    </a:lnTo>
                    <a:lnTo>
                      <a:pt x="9934" y="5183"/>
                    </a:lnTo>
                    <a:lnTo>
                      <a:pt x="9862" y="5732"/>
                    </a:lnTo>
                    <a:lnTo>
                      <a:pt x="9767" y="6293"/>
                    </a:lnTo>
                    <a:lnTo>
                      <a:pt x="9671" y="6854"/>
                    </a:lnTo>
                    <a:lnTo>
                      <a:pt x="9552" y="7403"/>
                    </a:lnTo>
                    <a:lnTo>
                      <a:pt x="9420" y="7941"/>
                    </a:lnTo>
                    <a:lnTo>
                      <a:pt x="9265" y="8466"/>
                    </a:lnTo>
                    <a:lnTo>
                      <a:pt x="9098" y="8944"/>
                    </a:lnTo>
                    <a:lnTo>
                      <a:pt x="9014" y="9182"/>
                    </a:lnTo>
                    <a:lnTo>
                      <a:pt x="8919" y="939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6644495" y="1592714"/>
                <a:ext cx="29613" cy="363890"/>
              </a:xfrm>
              <a:custGeom>
                <a:avLst/>
                <a:gdLst/>
                <a:ahLst/>
                <a:cxnLst/>
                <a:rect l="l" t="t" r="r" b="b"/>
                <a:pathLst>
                  <a:path w="347" h="4264" extrusionOk="0">
                    <a:moveTo>
                      <a:pt x="323" y="1"/>
                    </a:moveTo>
                    <a:lnTo>
                      <a:pt x="311" y="13"/>
                    </a:lnTo>
                    <a:lnTo>
                      <a:pt x="263" y="419"/>
                    </a:lnTo>
                    <a:lnTo>
                      <a:pt x="227" y="825"/>
                    </a:lnTo>
                    <a:lnTo>
                      <a:pt x="191" y="1231"/>
                    </a:lnTo>
                    <a:lnTo>
                      <a:pt x="179" y="1637"/>
                    </a:lnTo>
                    <a:lnTo>
                      <a:pt x="143" y="2461"/>
                    </a:lnTo>
                    <a:lnTo>
                      <a:pt x="131" y="2866"/>
                    </a:lnTo>
                    <a:lnTo>
                      <a:pt x="108" y="3272"/>
                    </a:lnTo>
                    <a:lnTo>
                      <a:pt x="60" y="3762"/>
                    </a:lnTo>
                    <a:lnTo>
                      <a:pt x="0" y="4239"/>
                    </a:lnTo>
                    <a:lnTo>
                      <a:pt x="0" y="4251"/>
                    </a:lnTo>
                    <a:lnTo>
                      <a:pt x="12" y="4263"/>
                    </a:lnTo>
                    <a:lnTo>
                      <a:pt x="24" y="4263"/>
                    </a:lnTo>
                    <a:lnTo>
                      <a:pt x="36" y="4251"/>
                    </a:lnTo>
                    <a:lnTo>
                      <a:pt x="84" y="3845"/>
                    </a:lnTo>
                    <a:lnTo>
                      <a:pt x="120" y="3440"/>
                    </a:lnTo>
                    <a:lnTo>
                      <a:pt x="155" y="3034"/>
                    </a:lnTo>
                    <a:lnTo>
                      <a:pt x="167" y="2628"/>
                    </a:lnTo>
                    <a:lnTo>
                      <a:pt x="203" y="1804"/>
                    </a:lnTo>
                    <a:lnTo>
                      <a:pt x="215" y="1398"/>
                    </a:lnTo>
                    <a:lnTo>
                      <a:pt x="251" y="992"/>
                    </a:lnTo>
                    <a:lnTo>
                      <a:pt x="287" y="502"/>
                    </a:lnTo>
                    <a:lnTo>
                      <a:pt x="346" y="25"/>
                    </a:lnTo>
                    <a:lnTo>
                      <a:pt x="346" y="13"/>
                    </a:lnTo>
                    <a:lnTo>
                      <a:pt x="33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6646543" y="1812804"/>
                <a:ext cx="426956" cy="317038"/>
              </a:xfrm>
              <a:custGeom>
                <a:avLst/>
                <a:gdLst/>
                <a:ahLst/>
                <a:cxnLst/>
                <a:rect l="l" t="t" r="r" b="b"/>
                <a:pathLst>
                  <a:path w="5003" h="3715" extrusionOk="0">
                    <a:moveTo>
                      <a:pt x="3582" y="1"/>
                    </a:moveTo>
                    <a:lnTo>
                      <a:pt x="3427" y="25"/>
                    </a:lnTo>
                    <a:lnTo>
                      <a:pt x="3260" y="49"/>
                    </a:lnTo>
                    <a:lnTo>
                      <a:pt x="3080" y="96"/>
                    </a:lnTo>
                    <a:lnTo>
                      <a:pt x="2889" y="156"/>
                    </a:lnTo>
                    <a:lnTo>
                      <a:pt x="2686" y="252"/>
                    </a:lnTo>
                    <a:lnTo>
                      <a:pt x="2472" y="383"/>
                    </a:lnTo>
                    <a:lnTo>
                      <a:pt x="2257" y="526"/>
                    </a:lnTo>
                    <a:lnTo>
                      <a:pt x="2042" y="670"/>
                    </a:lnTo>
                    <a:lnTo>
                      <a:pt x="1719" y="932"/>
                    </a:lnTo>
                    <a:lnTo>
                      <a:pt x="1588" y="1040"/>
                    </a:lnTo>
                    <a:lnTo>
                      <a:pt x="0" y="1708"/>
                    </a:lnTo>
                    <a:lnTo>
                      <a:pt x="107" y="1959"/>
                    </a:lnTo>
                    <a:lnTo>
                      <a:pt x="370" y="2628"/>
                    </a:lnTo>
                    <a:lnTo>
                      <a:pt x="525" y="2998"/>
                    </a:lnTo>
                    <a:lnTo>
                      <a:pt x="669" y="3356"/>
                    </a:lnTo>
                    <a:lnTo>
                      <a:pt x="836" y="3714"/>
                    </a:lnTo>
                    <a:lnTo>
                      <a:pt x="1158" y="3439"/>
                    </a:lnTo>
                    <a:lnTo>
                      <a:pt x="1409" y="3225"/>
                    </a:lnTo>
                    <a:lnTo>
                      <a:pt x="1504" y="3129"/>
                    </a:lnTo>
                    <a:lnTo>
                      <a:pt x="1564" y="3057"/>
                    </a:lnTo>
                    <a:lnTo>
                      <a:pt x="1886" y="2628"/>
                    </a:lnTo>
                    <a:lnTo>
                      <a:pt x="1970" y="2699"/>
                    </a:lnTo>
                    <a:lnTo>
                      <a:pt x="2042" y="2783"/>
                    </a:lnTo>
                    <a:lnTo>
                      <a:pt x="2101" y="2866"/>
                    </a:lnTo>
                    <a:lnTo>
                      <a:pt x="2149" y="2962"/>
                    </a:lnTo>
                    <a:lnTo>
                      <a:pt x="2197" y="3057"/>
                    </a:lnTo>
                    <a:lnTo>
                      <a:pt x="2245" y="3141"/>
                    </a:lnTo>
                    <a:lnTo>
                      <a:pt x="2304" y="3201"/>
                    </a:lnTo>
                    <a:lnTo>
                      <a:pt x="2340" y="3237"/>
                    </a:lnTo>
                    <a:lnTo>
                      <a:pt x="2376" y="3248"/>
                    </a:lnTo>
                    <a:lnTo>
                      <a:pt x="2448" y="3272"/>
                    </a:lnTo>
                    <a:lnTo>
                      <a:pt x="2519" y="3260"/>
                    </a:lnTo>
                    <a:lnTo>
                      <a:pt x="2579" y="3248"/>
                    </a:lnTo>
                    <a:lnTo>
                      <a:pt x="2639" y="3201"/>
                    </a:lnTo>
                    <a:lnTo>
                      <a:pt x="2674" y="3153"/>
                    </a:lnTo>
                    <a:lnTo>
                      <a:pt x="2722" y="3081"/>
                    </a:lnTo>
                    <a:lnTo>
                      <a:pt x="2746" y="3010"/>
                    </a:lnTo>
                    <a:lnTo>
                      <a:pt x="2770" y="2926"/>
                    </a:lnTo>
                    <a:lnTo>
                      <a:pt x="2770" y="2878"/>
                    </a:lnTo>
                    <a:lnTo>
                      <a:pt x="2770" y="2831"/>
                    </a:lnTo>
                    <a:lnTo>
                      <a:pt x="2722" y="2687"/>
                    </a:lnTo>
                    <a:lnTo>
                      <a:pt x="2663" y="2544"/>
                    </a:lnTo>
                    <a:lnTo>
                      <a:pt x="2579" y="2389"/>
                    </a:lnTo>
                    <a:lnTo>
                      <a:pt x="2424" y="2114"/>
                    </a:lnTo>
                    <a:lnTo>
                      <a:pt x="2352" y="2007"/>
                    </a:lnTo>
                    <a:lnTo>
                      <a:pt x="2352" y="2007"/>
                    </a:lnTo>
                    <a:lnTo>
                      <a:pt x="2543" y="2090"/>
                    </a:lnTo>
                    <a:lnTo>
                      <a:pt x="2663" y="2186"/>
                    </a:lnTo>
                    <a:lnTo>
                      <a:pt x="2794" y="2293"/>
                    </a:lnTo>
                    <a:lnTo>
                      <a:pt x="2913" y="2413"/>
                    </a:lnTo>
                    <a:lnTo>
                      <a:pt x="3021" y="2520"/>
                    </a:lnTo>
                    <a:lnTo>
                      <a:pt x="3200" y="2723"/>
                    </a:lnTo>
                    <a:lnTo>
                      <a:pt x="3260" y="2795"/>
                    </a:lnTo>
                    <a:lnTo>
                      <a:pt x="3367" y="2819"/>
                    </a:lnTo>
                    <a:lnTo>
                      <a:pt x="3451" y="2807"/>
                    </a:lnTo>
                    <a:lnTo>
                      <a:pt x="3522" y="2795"/>
                    </a:lnTo>
                    <a:lnTo>
                      <a:pt x="3594" y="2771"/>
                    </a:lnTo>
                    <a:lnTo>
                      <a:pt x="3642" y="2747"/>
                    </a:lnTo>
                    <a:lnTo>
                      <a:pt x="3689" y="2699"/>
                    </a:lnTo>
                    <a:lnTo>
                      <a:pt x="3725" y="2663"/>
                    </a:lnTo>
                    <a:lnTo>
                      <a:pt x="3749" y="2604"/>
                    </a:lnTo>
                    <a:lnTo>
                      <a:pt x="3785" y="2508"/>
                    </a:lnTo>
                    <a:lnTo>
                      <a:pt x="3809" y="2425"/>
                    </a:lnTo>
                    <a:lnTo>
                      <a:pt x="3809" y="2329"/>
                    </a:lnTo>
                    <a:lnTo>
                      <a:pt x="3904" y="2341"/>
                    </a:lnTo>
                    <a:lnTo>
                      <a:pt x="3976" y="2341"/>
                    </a:lnTo>
                    <a:lnTo>
                      <a:pt x="4048" y="2329"/>
                    </a:lnTo>
                    <a:lnTo>
                      <a:pt x="4107" y="2317"/>
                    </a:lnTo>
                    <a:lnTo>
                      <a:pt x="4155" y="2293"/>
                    </a:lnTo>
                    <a:lnTo>
                      <a:pt x="4191" y="2269"/>
                    </a:lnTo>
                    <a:lnTo>
                      <a:pt x="4251" y="2210"/>
                    </a:lnTo>
                    <a:lnTo>
                      <a:pt x="4274" y="2150"/>
                    </a:lnTo>
                    <a:lnTo>
                      <a:pt x="4298" y="2090"/>
                    </a:lnTo>
                    <a:lnTo>
                      <a:pt x="4298" y="2031"/>
                    </a:lnTo>
                    <a:lnTo>
                      <a:pt x="4274" y="1923"/>
                    </a:lnTo>
                    <a:lnTo>
                      <a:pt x="4239" y="1804"/>
                    </a:lnTo>
                    <a:lnTo>
                      <a:pt x="4191" y="1696"/>
                    </a:lnTo>
                    <a:lnTo>
                      <a:pt x="4119" y="1589"/>
                    </a:lnTo>
                    <a:lnTo>
                      <a:pt x="4036" y="1481"/>
                    </a:lnTo>
                    <a:lnTo>
                      <a:pt x="3940" y="1386"/>
                    </a:lnTo>
                    <a:lnTo>
                      <a:pt x="3749" y="1207"/>
                    </a:lnTo>
                    <a:lnTo>
                      <a:pt x="3546" y="1052"/>
                    </a:lnTo>
                    <a:lnTo>
                      <a:pt x="3379" y="932"/>
                    </a:lnTo>
                    <a:lnTo>
                      <a:pt x="3224" y="837"/>
                    </a:lnTo>
                    <a:lnTo>
                      <a:pt x="3319" y="813"/>
                    </a:lnTo>
                    <a:lnTo>
                      <a:pt x="3558" y="753"/>
                    </a:lnTo>
                    <a:lnTo>
                      <a:pt x="3713" y="729"/>
                    </a:lnTo>
                    <a:lnTo>
                      <a:pt x="3880" y="717"/>
                    </a:lnTo>
                    <a:lnTo>
                      <a:pt x="4048" y="717"/>
                    </a:lnTo>
                    <a:lnTo>
                      <a:pt x="4203" y="741"/>
                    </a:lnTo>
                    <a:lnTo>
                      <a:pt x="4465" y="801"/>
                    </a:lnTo>
                    <a:lnTo>
                      <a:pt x="4585" y="825"/>
                    </a:lnTo>
                    <a:lnTo>
                      <a:pt x="4680" y="837"/>
                    </a:lnTo>
                    <a:lnTo>
                      <a:pt x="4776" y="837"/>
                    </a:lnTo>
                    <a:lnTo>
                      <a:pt x="4848" y="813"/>
                    </a:lnTo>
                    <a:lnTo>
                      <a:pt x="4883" y="789"/>
                    </a:lnTo>
                    <a:lnTo>
                      <a:pt x="4919" y="753"/>
                    </a:lnTo>
                    <a:lnTo>
                      <a:pt x="4943" y="717"/>
                    </a:lnTo>
                    <a:lnTo>
                      <a:pt x="4967" y="681"/>
                    </a:lnTo>
                    <a:lnTo>
                      <a:pt x="4991" y="610"/>
                    </a:lnTo>
                    <a:lnTo>
                      <a:pt x="5003" y="538"/>
                    </a:lnTo>
                    <a:lnTo>
                      <a:pt x="4991" y="478"/>
                    </a:lnTo>
                    <a:lnTo>
                      <a:pt x="4955" y="419"/>
                    </a:lnTo>
                    <a:lnTo>
                      <a:pt x="4919" y="371"/>
                    </a:lnTo>
                    <a:lnTo>
                      <a:pt x="4859" y="311"/>
                    </a:lnTo>
                    <a:lnTo>
                      <a:pt x="4800" y="264"/>
                    </a:lnTo>
                    <a:lnTo>
                      <a:pt x="4728" y="228"/>
                    </a:lnTo>
                    <a:lnTo>
                      <a:pt x="4573" y="144"/>
                    </a:lnTo>
                    <a:lnTo>
                      <a:pt x="4406" y="84"/>
                    </a:lnTo>
                    <a:lnTo>
                      <a:pt x="4251" y="49"/>
                    </a:lnTo>
                    <a:lnTo>
                      <a:pt x="4107" y="25"/>
                    </a:lnTo>
                    <a:lnTo>
                      <a:pt x="3857" y="1"/>
                    </a:lnTo>
                    <a:close/>
                  </a:path>
                </a:pathLst>
              </a:custGeom>
              <a:solidFill>
                <a:srgbClr val="AC5A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6873717" y="1876041"/>
                <a:ext cx="87730" cy="35757"/>
              </a:xfrm>
              <a:custGeom>
                <a:avLst/>
                <a:gdLst/>
                <a:ahLst/>
                <a:cxnLst/>
                <a:rect l="l" t="t" r="r" b="b"/>
                <a:pathLst>
                  <a:path w="1028" h="419" extrusionOk="0">
                    <a:moveTo>
                      <a:pt x="156" y="0"/>
                    </a:moveTo>
                    <a:lnTo>
                      <a:pt x="12" y="12"/>
                    </a:lnTo>
                    <a:lnTo>
                      <a:pt x="1" y="12"/>
                    </a:lnTo>
                    <a:lnTo>
                      <a:pt x="1" y="24"/>
                    </a:lnTo>
                    <a:lnTo>
                      <a:pt x="1" y="36"/>
                    </a:lnTo>
                    <a:lnTo>
                      <a:pt x="24" y="48"/>
                    </a:lnTo>
                    <a:lnTo>
                      <a:pt x="156" y="24"/>
                    </a:lnTo>
                    <a:lnTo>
                      <a:pt x="299" y="36"/>
                    </a:lnTo>
                    <a:lnTo>
                      <a:pt x="430" y="60"/>
                    </a:lnTo>
                    <a:lnTo>
                      <a:pt x="562" y="96"/>
                    </a:lnTo>
                    <a:lnTo>
                      <a:pt x="681" y="155"/>
                    </a:lnTo>
                    <a:lnTo>
                      <a:pt x="801" y="227"/>
                    </a:lnTo>
                    <a:lnTo>
                      <a:pt x="908" y="311"/>
                    </a:lnTo>
                    <a:lnTo>
                      <a:pt x="1003" y="418"/>
                    </a:lnTo>
                    <a:lnTo>
                      <a:pt x="1027" y="418"/>
                    </a:lnTo>
                    <a:lnTo>
                      <a:pt x="1027" y="406"/>
                    </a:lnTo>
                    <a:lnTo>
                      <a:pt x="1027" y="394"/>
                    </a:lnTo>
                    <a:lnTo>
                      <a:pt x="932" y="287"/>
                    </a:lnTo>
                    <a:lnTo>
                      <a:pt x="824" y="191"/>
                    </a:lnTo>
                    <a:lnTo>
                      <a:pt x="693" y="120"/>
                    </a:lnTo>
                    <a:lnTo>
                      <a:pt x="574" y="60"/>
                    </a:lnTo>
                    <a:lnTo>
                      <a:pt x="430" y="24"/>
                    </a:lnTo>
                    <a:lnTo>
                      <a:pt x="299"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6844189" y="1911713"/>
                <a:ext cx="123316" cy="102920"/>
              </a:xfrm>
              <a:custGeom>
                <a:avLst/>
                <a:gdLst/>
                <a:ahLst/>
                <a:cxnLst/>
                <a:rect l="l" t="t" r="r" b="b"/>
                <a:pathLst>
                  <a:path w="1445" h="1206" extrusionOk="0">
                    <a:moveTo>
                      <a:pt x="12" y="0"/>
                    </a:moveTo>
                    <a:lnTo>
                      <a:pt x="0" y="12"/>
                    </a:lnTo>
                    <a:lnTo>
                      <a:pt x="0" y="24"/>
                    </a:lnTo>
                    <a:lnTo>
                      <a:pt x="12" y="36"/>
                    </a:lnTo>
                    <a:lnTo>
                      <a:pt x="239" y="107"/>
                    </a:lnTo>
                    <a:lnTo>
                      <a:pt x="454" y="215"/>
                    </a:lnTo>
                    <a:lnTo>
                      <a:pt x="645" y="334"/>
                    </a:lnTo>
                    <a:lnTo>
                      <a:pt x="836" y="478"/>
                    </a:lnTo>
                    <a:lnTo>
                      <a:pt x="1003" y="633"/>
                    </a:lnTo>
                    <a:lnTo>
                      <a:pt x="1158" y="812"/>
                    </a:lnTo>
                    <a:lnTo>
                      <a:pt x="1302" y="1003"/>
                    </a:lnTo>
                    <a:lnTo>
                      <a:pt x="1409" y="1206"/>
                    </a:lnTo>
                    <a:lnTo>
                      <a:pt x="1433" y="1206"/>
                    </a:lnTo>
                    <a:lnTo>
                      <a:pt x="1445" y="1194"/>
                    </a:lnTo>
                    <a:lnTo>
                      <a:pt x="1445" y="1182"/>
                    </a:lnTo>
                    <a:lnTo>
                      <a:pt x="1326" y="979"/>
                    </a:lnTo>
                    <a:lnTo>
                      <a:pt x="1182" y="788"/>
                    </a:lnTo>
                    <a:lnTo>
                      <a:pt x="1027" y="609"/>
                    </a:lnTo>
                    <a:lnTo>
                      <a:pt x="860" y="442"/>
                    </a:lnTo>
                    <a:lnTo>
                      <a:pt x="669" y="299"/>
                    </a:lnTo>
                    <a:lnTo>
                      <a:pt x="466" y="179"/>
                    </a:lnTo>
                    <a:lnTo>
                      <a:pt x="251" y="7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6444715" y="1957540"/>
                <a:ext cx="297666" cy="230333"/>
              </a:xfrm>
              <a:custGeom>
                <a:avLst/>
                <a:gdLst/>
                <a:ahLst/>
                <a:cxnLst/>
                <a:rect l="l" t="t" r="r" b="b"/>
                <a:pathLst>
                  <a:path w="3488" h="2699" extrusionOk="0">
                    <a:moveTo>
                      <a:pt x="2365" y="0"/>
                    </a:moveTo>
                    <a:lnTo>
                      <a:pt x="2055" y="72"/>
                    </a:lnTo>
                    <a:lnTo>
                      <a:pt x="1744" y="156"/>
                    </a:lnTo>
                    <a:lnTo>
                      <a:pt x="1446" y="251"/>
                    </a:lnTo>
                    <a:lnTo>
                      <a:pt x="1147" y="359"/>
                    </a:lnTo>
                    <a:lnTo>
                      <a:pt x="861" y="478"/>
                    </a:lnTo>
                    <a:lnTo>
                      <a:pt x="574" y="597"/>
                    </a:lnTo>
                    <a:lnTo>
                      <a:pt x="288" y="741"/>
                    </a:lnTo>
                    <a:lnTo>
                      <a:pt x="13" y="896"/>
                    </a:lnTo>
                    <a:lnTo>
                      <a:pt x="1" y="908"/>
                    </a:lnTo>
                    <a:lnTo>
                      <a:pt x="13" y="920"/>
                    </a:lnTo>
                    <a:lnTo>
                      <a:pt x="13" y="932"/>
                    </a:lnTo>
                    <a:lnTo>
                      <a:pt x="37" y="932"/>
                    </a:lnTo>
                    <a:lnTo>
                      <a:pt x="311" y="776"/>
                    </a:lnTo>
                    <a:lnTo>
                      <a:pt x="586" y="633"/>
                    </a:lnTo>
                    <a:lnTo>
                      <a:pt x="873" y="502"/>
                    </a:lnTo>
                    <a:lnTo>
                      <a:pt x="1159" y="394"/>
                    </a:lnTo>
                    <a:lnTo>
                      <a:pt x="1458" y="287"/>
                    </a:lnTo>
                    <a:lnTo>
                      <a:pt x="1756" y="191"/>
                    </a:lnTo>
                    <a:lnTo>
                      <a:pt x="2067" y="108"/>
                    </a:lnTo>
                    <a:lnTo>
                      <a:pt x="2348" y="40"/>
                    </a:lnTo>
                    <a:lnTo>
                      <a:pt x="2723" y="932"/>
                    </a:lnTo>
                    <a:lnTo>
                      <a:pt x="3308" y="2352"/>
                    </a:lnTo>
                    <a:lnTo>
                      <a:pt x="3452" y="2687"/>
                    </a:lnTo>
                    <a:lnTo>
                      <a:pt x="3463" y="2699"/>
                    </a:lnTo>
                    <a:lnTo>
                      <a:pt x="3475" y="2699"/>
                    </a:lnTo>
                    <a:lnTo>
                      <a:pt x="3487" y="2687"/>
                    </a:lnTo>
                    <a:lnTo>
                      <a:pt x="3487" y="2675"/>
                    </a:lnTo>
                    <a:lnTo>
                      <a:pt x="3105" y="1767"/>
                    </a:lnTo>
                    <a:lnTo>
                      <a:pt x="2520" y="347"/>
                    </a:lnTo>
                    <a:lnTo>
                      <a:pt x="2377" y="12"/>
                    </a:lnTo>
                    <a:lnTo>
                      <a:pt x="237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7039788" y="1577438"/>
                <a:ext cx="122378" cy="630833"/>
              </a:xfrm>
              <a:custGeom>
                <a:avLst/>
                <a:gdLst/>
                <a:ahLst/>
                <a:cxnLst/>
                <a:rect l="l" t="t" r="r" b="b"/>
                <a:pathLst>
                  <a:path w="1434" h="7392" extrusionOk="0">
                    <a:moveTo>
                      <a:pt x="1350" y="1"/>
                    </a:moveTo>
                    <a:lnTo>
                      <a:pt x="1338" y="25"/>
                    </a:lnTo>
                    <a:lnTo>
                      <a:pt x="1374" y="383"/>
                    </a:lnTo>
                    <a:lnTo>
                      <a:pt x="1386" y="753"/>
                    </a:lnTo>
                    <a:lnTo>
                      <a:pt x="1398" y="1123"/>
                    </a:lnTo>
                    <a:lnTo>
                      <a:pt x="1398" y="1481"/>
                    </a:lnTo>
                    <a:lnTo>
                      <a:pt x="1386" y="1851"/>
                    </a:lnTo>
                    <a:lnTo>
                      <a:pt x="1362" y="2222"/>
                    </a:lnTo>
                    <a:lnTo>
                      <a:pt x="1338" y="2580"/>
                    </a:lnTo>
                    <a:lnTo>
                      <a:pt x="1302" y="2950"/>
                    </a:lnTo>
                    <a:lnTo>
                      <a:pt x="1254" y="3320"/>
                    </a:lnTo>
                    <a:lnTo>
                      <a:pt x="1195" y="3678"/>
                    </a:lnTo>
                    <a:lnTo>
                      <a:pt x="1123" y="4036"/>
                    </a:lnTo>
                    <a:lnTo>
                      <a:pt x="1051" y="4407"/>
                    </a:lnTo>
                    <a:lnTo>
                      <a:pt x="956" y="4765"/>
                    </a:lnTo>
                    <a:lnTo>
                      <a:pt x="860" y="5123"/>
                    </a:lnTo>
                    <a:lnTo>
                      <a:pt x="753" y="5469"/>
                    </a:lnTo>
                    <a:lnTo>
                      <a:pt x="645" y="5827"/>
                    </a:lnTo>
                    <a:lnTo>
                      <a:pt x="502" y="6221"/>
                    </a:lnTo>
                    <a:lnTo>
                      <a:pt x="347" y="6603"/>
                    </a:lnTo>
                    <a:lnTo>
                      <a:pt x="180" y="6985"/>
                    </a:lnTo>
                    <a:lnTo>
                      <a:pt x="1" y="7368"/>
                    </a:lnTo>
                    <a:lnTo>
                      <a:pt x="1" y="7380"/>
                    </a:lnTo>
                    <a:lnTo>
                      <a:pt x="13" y="7391"/>
                    </a:lnTo>
                    <a:lnTo>
                      <a:pt x="37" y="7391"/>
                    </a:lnTo>
                    <a:lnTo>
                      <a:pt x="192" y="7057"/>
                    </a:lnTo>
                    <a:lnTo>
                      <a:pt x="335" y="6711"/>
                    </a:lnTo>
                    <a:lnTo>
                      <a:pt x="478" y="6377"/>
                    </a:lnTo>
                    <a:lnTo>
                      <a:pt x="610" y="6030"/>
                    </a:lnTo>
                    <a:lnTo>
                      <a:pt x="729" y="5672"/>
                    </a:lnTo>
                    <a:lnTo>
                      <a:pt x="836" y="5326"/>
                    </a:lnTo>
                    <a:lnTo>
                      <a:pt x="944" y="4968"/>
                    </a:lnTo>
                    <a:lnTo>
                      <a:pt x="1028" y="4610"/>
                    </a:lnTo>
                    <a:lnTo>
                      <a:pt x="1111" y="4251"/>
                    </a:lnTo>
                    <a:lnTo>
                      <a:pt x="1183" y="3893"/>
                    </a:lnTo>
                    <a:lnTo>
                      <a:pt x="1254" y="3535"/>
                    </a:lnTo>
                    <a:lnTo>
                      <a:pt x="1302" y="3165"/>
                    </a:lnTo>
                    <a:lnTo>
                      <a:pt x="1350" y="2795"/>
                    </a:lnTo>
                    <a:lnTo>
                      <a:pt x="1386" y="2437"/>
                    </a:lnTo>
                    <a:lnTo>
                      <a:pt x="1410" y="2066"/>
                    </a:lnTo>
                    <a:lnTo>
                      <a:pt x="1433" y="1696"/>
                    </a:lnTo>
                    <a:lnTo>
                      <a:pt x="1433" y="1278"/>
                    </a:lnTo>
                    <a:lnTo>
                      <a:pt x="1422" y="861"/>
                    </a:lnTo>
                    <a:lnTo>
                      <a:pt x="1410" y="443"/>
                    </a:lnTo>
                    <a:lnTo>
                      <a:pt x="1374" y="25"/>
                    </a:lnTo>
                    <a:lnTo>
                      <a:pt x="137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6682130" y="1257500"/>
                <a:ext cx="335386" cy="201829"/>
              </a:xfrm>
              <a:custGeom>
                <a:avLst/>
                <a:gdLst/>
                <a:ahLst/>
                <a:cxnLst/>
                <a:rect l="l" t="t" r="r" b="b"/>
                <a:pathLst>
                  <a:path w="3930" h="2365" extrusionOk="0">
                    <a:moveTo>
                      <a:pt x="359" y="1"/>
                    </a:moveTo>
                    <a:lnTo>
                      <a:pt x="299" y="13"/>
                    </a:lnTo>
                    <a:lnTo>
                      <a:pt x="240" y="25"/>
                    </a:lnTo>
                    <a:lnTo>
                      <a:pt x="180" y="49"/>
                    </a:lnTo>
                    <a:lnTo>
                      <a:pt x="132" y="96"/>
                    </a:lnTo>
                    <a:lnTo>
                      <a:pt x="96" y="132"/>
                    </a:lnTo>
                    <a:lnTo>
                      <a:pt x="61" y="192"/>
                    </a:lnTo>
                    <a:lnTo>
                      <a:pt x="37" y="252"/>
                    </a:lnTo>
                    <a:lnTo>
                      <a:pt x="37" y="311"/>
                    </a:lnTo>
                    <a:lnTo>
                      <a:pt x="1" y="980"/>
                    </a:lnTo>
                    <a:lnTo>
                      <a:pt x="13" y="1075"/>
                    </a:lnTo>
                    <a:lnTo>
                      <a:pt x="37" y="1159"/>
                    </a:lnTo>
                    <a:lnTo>
                      <a:pt x="96" y="1231"/>
                    </a:lnTo>
                    <a:lnTo>
                      <a:pt x="168" y="1278"/>
                    </a:lnTo>
                    <a:lnTo>
                      <a:pt x="2055" y="2329"/>
                    </a:lnTo>
                    <a:lnTo>
                      <a:pt x="2138" y="2365"/>
                    </a:lnTo>
                    <a:lnTo>
                      <a:pt x="2234" y="2365"/>
                    </a:lnTo>
                    <a:lnTo>
                      <a:pt x="2317" y="2353"/>
                    </a:lnTo>
                    <a:lnTo>
                      <a:pt x="2401" y="2317"/>
                    </a:lnTo>
                    <a:lnTo>
                      <a:pt x="3678" y="1457"/>
                    </a:lnTo>
                    <a:lnTo>
                      <a:pt x="3738" y="1410"/>
                    </a:lnTo>
                    <a:lnTo>
                      <a:pt x="3774" y="1362"/>
                    </a:lnTo>
                    <a:lnTo>
                      <a:pt x="3810" y="1290"/>
                    </a:lnTo>
                    <a:lnTo>
                      <a:pt x="3822" y="1231"/>
                    </a:lnTo>
                    <a:lnTo>
                      <a:pt x="3929" y="443"/>
                    </a:lnTo>
                    <a:lnTo>
                      <a:pt x="3929" y="371"/>
                    </a:lnTo>
                    <a:lnTo>
                      <a:pt x="3917" y="299"/>
                    </a:lnTo>
                    <a:lnTo>
                      <a:pt x="3893" y="240"/>
                    </a:lnTo>
                    <a:lnTo>
                      <a:pt x="3857" y="192"/>
                    </a:lnTo>
                    <a:lnTo>
                      <a:pt x="3810" y="144"/>
                    </a:lnTo>
                    <a:lnTo>
                      <a:pt x="3750" y="108"/>
                    </a:lnTo>
                    <a:lnTo>
                      <a:pt x="3690" y="84"/>
                    </a:lnTo>
                    <a:lnTo>
                      <a:pt x="3619" y="72"/>
                    </a:lnTo>
                    <a:lnTo>
                      <a:pt x="3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6701502" y="1351288"/>
                <a:ext cx="305773" cy="18433"/>
              </a:xfrm>
              <a:custGeom>
                <a:avLst/>
                <a:gdLst/>
                <a:ahLst/>
                <a:cxnLst/>
                <a:rect l="l" t="t" r="r" b="b"/>
                <a:pathLst>
                  <a:path w="3583" h="216" extrusionOk="0">
                    <a:moveTo>
                      <a:pt x="25" y="0"/>
                    </a:moveTo>
                    <a:lnTo>
                      <a:pt x="13" y="12"/>
                    </a:lnTo>
                    <a:lnTo>
                      <a:pt x="1" y="24"/>
                    </a:lnTo>
                    <a:lnTo>
                      <a:pt x="1" y="36"/>
                    </a:lnTo>
                    <a:lnTo>
                      <a:pt x="13" y="36"/>
                    </a:lnTo>
                    <a:lnTo>
                      <a:pt x="359" y="96"/>
                    </a:lnTo>
                    <a:lnTo>
                      <a:pt x="693" y="144"/>
                    </a:lnTo>
                    <a:lnTo>
                      <a:pt x="1028" y="167"/>
                    </a:lnTo>
                    <a:lnTo>
                      <a:pt x="1374" y="191"/>
                    </a:lnTo>
                    <a:lnTo>
                      <a:pt x="1744" y="203"/>
                    </a:lnTo>
                    <a:lnTo>
                      <a:pt x="2102" y="215"/>
                    </a:lnTo>
                    <a:lnTo>
                      <a:pt x="2472" y="203"/>
                    </a:lnTo>
                    <a:lnTo>
                      <a:pt x="2842" y="191"/>
                    </a:lnTo>
                    <a:lnTo>
                      <a:pt x="3201" y="156"/>
                    </a:lnTo>
                    <a:lnTo>
                      <a:pt x="3571" y="120"/>
                    </a:lnTo>
                    <a:lnTo>
                      <a:pt x="3583" y="108"/>
                    </a:lnTo>
                    <a:lnTo>
                      <a:pt x="3583" y="96"/>
                    </a:lnTo>
                    <a:lnTo>
                      <a:pt x="3571" y="84"/>
                    </a:lnTo>
                    <a:lnTo>
                      <a:pt x="3559" y="84"/>
                    </a:lnTo>
                    <a:lnTo>
                      <a:pt x="3224" y="120"/>
                    </a:lnTo>
                    <a:lnTo>
                      <a:pt x="2878" y="156"/>
                    </a:lnTo>
                    <a:lnTo>
                      <a:pt x="2532" y="167"/>
                    </a:lnTo>
                    <a:lnTo>
                      <a:pt x="2198" y="179"/>
                    </a:lnTo>
                    <a:lnTo>
                      <a:pt x="1839" y="167"/>
                    </a:lnTo>
                    <a:lnTo>
                      <a:pt x="1481" y="167"/>
                    </a:lnTo>
                    <a:lnTo>
                      <a:pt x="1123" y="144"/>
                    </a:lnTo>
                    <a:lnTo>
                      <a:pt x="765" y="108"/>
                    </a:lnTo>
                    <a:lnTo>
                      <a:pt x="395" y="60"/>
                    </a:lnTo>
                    <a:lnTo>
                      <a:pt x="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28"/>
            <p:cNvGrpSpPr/>
            <p:nvPr/>
          </p:nvGrpSpPr>
          <p:grpSpPr>
            <a:xfrm>
              <a:off x="7102385" y="1586053"/>
              <a:ext cx="1553691" cy="2779039"/>
              <a:chOff x="8467150" y="907650"/>
              <a:chExt cx="1693396" cy="3028925"/>
            </a:xfrm>
          </p:grpSpPr>
          <p:sp>
            <p:nvSpPr>
              <p:cNvPr id="927" name="Google Shape;927;p28"/>
              <p:cNvSpPr/>
              <p:nvPr/>
            </p:nvSpPr>
            <p:spPr>
              <a:xfrm>
                <a:off x="8785046" y="3734675"/>
                <a:ext cx="13755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928" name="Google Shape;928;p28"/>
              <p:cNvSpPr/>
              <p:nvPr/>
            </p:nvSpPr>
            <p:spPr>
              <a:xfrm>
                <a:off x="9046666" y="2081749"/>
                <a:ext cx="877217" cy="1609802"/>
              </a:xfrm>
              <a:custGeom>
                <a:avLst/>
                <a:gdLst/>
                <a:ahLst/>
                <a:cxnLst/>
                <a:rect l="l" t="t" r="r" b="b"/>
                <a:pathLst>
                  <a:path w="16012" h="29384" extrusionOk="0">
                    <a:moveTo>
                      <a:pt x="10245" y="1"/>
                    </a:moveTo>
                    <a:lnTo>
                      <a:pt x="1" y="84"/>
                    </a:lnTo>
                    <a:lnTo>
                      <a:pt x="658" y="29384"/>
                    </a:lnTo>
                    <a:lnTo>
                      <a:pt x="7236" y="29384"/>
                    </a:lnTo>
                    <a:lnTo>
                      <a:pt x="5804" y="7009"/>
                    </a:lnTo>
                    <a:lnTo>
                      <a:pt x="9911" y="29145"/>
                    </a:lnTo>
                    <a:lnTo>
                      <a:pt x="16012" y="28250"/>
                    </a:lnTo>
                    <a:lnTo>
                      <a:pt x="102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9281530" y="2334254"/>
                <a:ext cx="90286" cy="149180"/>
              </a:xfrm>
              <a:custGeom>
                <a:avLst/>
                <a:gdLst/>
                <a:ahLst/>
                <a:cxnLst/>
                <a:rect l="l" t="t" r="r" b="b"/>
                <a:pathLst>
                  <a:path w="1648" h="2723" extrusionOk="0">
                    <a:moveTo>
                      <a:pt x="0" y="0"/>
                    </a:moveTo>
                    <a:lnTo>
                      <a:pt x="0" y="12"/>
                    </a:lnTo>
                    <a:lnTo>
                      <a:pt x="72" y="323"/>
                    </a:lnTo>
                    <a:lnTo>
                      <a:pt x="167" y="621"/>
                    </a:lnTo>
                    <a:lnTo>
                      <a:pt x="275" y="908"/>
                    </a:lnTo>
                    <a:lnTo>
                      <a:pt x="406" y="1194"/>
                    </a:lnTo>
                    <a:lnTo>
                      <a:pt x="561" y="1469"/>
                    </a:lnTo>
                    <a:lnTo>
                      <a:pt x="729" y="1732"/>
                    </a:lnTo>
                    <a:lnTo>
                      <a:pt x="908" y="1994"/>
                    </a:lnTo>
                    <a:lnTo>
                      <a:pt x="1111" y="2233"/>
                    </a:lnTo>
                    <a:lnTo>
                      <a:pt x="1349" y="2484"/>
                    </a:lnTo>
                    <a:lnTo>
                      <a:pt x="1612" y="2723"/>
                    </a:lnTo>
                    <a:lnTo>
                      <a:pt x="1636" y="2723"/>
                    </a:lnTo>
                    <a:lnTo>
                      <a:pt x="1648" y="2711"/>
                    </a:lnTo>
                    <a:lnTo>
                      <a:pt x="1636" y="2699"/>
                    </a:lnTo>
                    <a:lnTo>
                      <a:pt x="1409" y="2484"/>
                    </a:lnTo>
                    <a:lnTo>
                      <a:pt x="1194" y="2269"/>
                    </a:lnTo>
                    <a:lnTo>
                      <a:pt x="991" y="2030"/>
                    </a:lnTo>
                    <a:lnTo>
                      <a:pt x="800" y="1779"/>
                    </a:lnTo>
                    <a:lnTo>
                      <a:pt x="633" y="1517"/>
                    </a:lnTo>
                    <a:lnTo>
                      <a:pt x="478" y="1242"/>
                    </a:lnTo>
                    <a:lnTo>
                      <a:pt x="346" y="967"/>
                    </a:lnTo>
                    <a:lnTo>
                      <a:pt x="227" y="669"/>
                    </a:lnTo>
                    <a:lnTo>
                      <a:pt x="120" y="347"/>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9182752" y="1260192"/>
                <a:ext cx="170107" cy="205444"/>
              </a:xfrm>
              <a:custGeom>
                <a:avLst/>
                <a:gdLst/>
                <a:ahLst/>
                <a:cxnLst/>
                <a:rect l="l" t="t" r="r" b="b"/>
                <a:pathLst>
                  <a:path w="3105" h="3750" extrusionOk="0">
                    <a:moveTo>
                      <a:pt x="2890" y="1"/>
                    </a:moveTo>
                    <a:lnTo>
                      <a:pt x="0" y="1302"/>
                    </a:lnTo>
                    <a:lnTo>
                      <a:pt x="156" y="3750"/>
                    </a:lnTo>
                    <a:lnTo>
                      <a:pt x="3105" y="3571"/>
                    </a:lnTo>
                    <a:lnTo>
                      <a:pt x="2890"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9070881" y="997881"/>
                <a:ext cx="285265" cy="378783"/>
              </a:xfrm>
              <a:custGeom>
                <a:avLst/>
                <a:gdLst/>
                <a:ahLst/>
                <a:cxnLst/>
                <a:rect l="l" t="t" r="r" b="b"/>
                <a:pathLst>
                  <a:path w="5207" h="6914" extrusionOk="0">
                    <a:moveTo>
                      <a:pt x="2687" y="1"/>
                    </a:moveTo>
                    <a:lnTo>
                      <a:pt x="2544" y="13"/>
                    </a:lnTo>
                    <a:lnTo>
                      <a:pt x="2269" y="25"/>
                    </a:lnTo>
                    <a:lnTo>
                      <a:pt x="2018" y="61"/>
                    </a:lnTo>
                    <a:lnTo>
                      <a:pt x="1768" y="108"/>
                    </a:lnTo>
                    <a:lnTo>
                      <a:pt x="1541" y="168"/>
                    </a:lnTo>
                    <a:lnTo>
                      <a:pt x="1326" y="240"/>
                    </a:lnTo>
                    <a:lnTo>
                      <a:pt x="1111" y="323"/>
                    </a:lnTo>
                    <a:lnTo>
                      <a:pt x="932" y="431"/>
                    </a:lnTo>
                    <a:lnTo>
                      <a:pt x="753" y="550"/>
                    </a:lnTo>
                    <a:lnTo>
                      <a:pt x="598" y="681"/>
                    </a:lnTo>
                    <a:lnTo>
                      <a:pt x="466" y="837"/>
                    </a:lnTo>
                    <a:lnTo>
                      <a:pt x="335" y="992"/>
                    </a:lnTo>
                    <a:lnTo>
                      <a:pt x="239" y="1183"/>
                    </a:lnTo>
                    <a:lnTo>
                      <a:pt x="156" y="1374"/>
                    </a:lnTo>
                    <a:lnTo>
                      <a:pt x="96" y="1589"/>
                    </a:lnTo>
                    <a:lnTo>
                      <a:pt x="48" y="1816"/>
                    </a:lnTo>
                    <a:lnTo>
                      <a:pt x="25" y="2066"/>
                    </a:lnTo>
                    <a:lnTo>
                      <a:pt x="1" y="2926"/>
                    </a:lnTo>
                    <a:lnTo>
                      <a:pt x="1" y="3631"/>
                    </a:lnTo>
                    <a:lnTo>
                      <a:pt x="13" y="4227"/>
                    </a:lnTo>
                    <a:lnTo>
                      <a:pt x="48" y="4753"/>
                    </a:lnTo>
                    <a:lnTo>
                      <a:pt x="60" y="4932"/>
                    </a:lnTo>
                    <a:lnTo>
                      <a:pt x="84" y="5099"/>
                    </a:lnTo>
                    <a:lnTo>
                      <a:pt x="120" y="5266"/>
                    </a:lnTo>
                    <a:lnTo>
                      <a:pt x="168" y="5421"/>
                    </a:lnTo>
                    <a:lnTo>
                      <a:pt x="216" y="5553"/>
                    </a:lnTo>
                    <a:lnTo>
                      <a:pt x="275" y="5696"/>
                    </a:lnTo>
                    <a:lnTo>
                      <a:pt x="335" y="5815"/>
                    </a:lnTo>
                    <a:lnTo>
                      <a:pt x="407" y="5935"/>
                    </a:lnTo>
                    <a:lnTo>
                      <a:pt x="478" y="6042"/>
                    </a:lnTo>
                    <a:lnTo>
                      <a:pt x="550" y="6138"/>
                    </a:lnTo>
                    <a:lnTo>
                      <a:pt x="633" y="6233"/>
                    </a:lnTo>
                    <a:lnTo>
                      <a:pt x="717" y="6317"/>
                    </a:lnTo>
                    <a:lnTo>
                      <a:pt x="884" y="6460"/>
                    </a:lnTo>
                    <a:lnTo>
                      <a:pt x="1063" y="6580"/>
                    </a:lnTo>
                    <a:lnTo>
                      <a:pt x="1230" y="6675"/>
                    </a:lnTo>
                    <a:lnTo>
                      <a:pt x="1398" y="6759"/>
                    </a:lnTo>
                    <a:lnTo>
                      <a:pt x="1553" y="6818"/>
                    </a:lnTo>
                    <a:lnTo>
                      <a:pt x="1696" y="6854"/>
                    </a:lnTo>
                    <a:lnTo>
                      <a:pt x="1899" y="6902"/>
                    </a:lnTo>
                    <a:lnTo>
                      <a:pt x="1983" y="6914"/>
                    </a:lnTo>
                    <a:lnTo>
                      <a:pt x="2293" y="6890"/>
                    </a:lnTo>
                    <a:lnTo>
                      <a:pt x="2592" y="6854"/>
                    </a:lnTo>
                    <a:lnTo>
                      <a:pt x="2854" y="6806"/>
                    </a:lnTo>
                    <a:lnTo>
                      <a:pt x="3105" y="6735"/>
                    </a:lnTo>
                    <a:lnTo>
                      <a:pt x="3344" y="6663"/>
                    </a:lnTo>
                    <a:lnTo>
                      <a:pt x="3559" y="6568"/>
                    </a:lnTo>
                    <a:lnTo>
                      <a:pt x="3750" y="6472"/>
                    </a:lnTo>
                    <a:lnTo>
                      <a:pt x="3929" y="6353"/>
                    </a:lnTo>
                    <a:lnTo>
                      <a:pt x="4096" y="6233"/>
                    </a:lnTo>
                    <a:lnTo>
                      <a:pt x="4239" y="6114"/>
                    </a:lnTo>
                    <a:lnTo>
                      <a:pt x="4371" y="5983"/>
                    </a:lnTo>
                    <a:lnTo>
                      <a:pt x="4490" y="5839"/>
                    </a:lnTo>
                    <a:lnTo>
                      <a:pt x="4597" y="5696"/>
                    </a:lnTo>
                    <a:lnTo>
                      <a:pt x="4693" y="5553"/>
                    </a:lnTo>
                    <a:lnTo>
                      <a:pt x="4777" y="5410"/>
                    </a:lnTo>
                    <a:lnTo>
                      <a:pt x="4848" y="5266"/>
                    </a:lnTo>
                    <a:lnTo>
                      <a:pt x="4908" y="5111"/>
                    </a:lnTo>
                    <a:lnTo>
                      <a:pt x="4956" y="4968"/>
                    </a:lnTo>
                    <a:lnTo>
                      <a:pt x="5039" y="4693"/>
                    </a:lnTo>
                    <a:lnTo>
                      <a:pt x="5087" y="4430"/>
                    </a:lnTo>
                    <a:lnTo>
                      <a:pt x="5111" y="4192"/>
                    </a:lnTo>
                    <a:lnTo>
                      <a:pt x="5123" y="3989"/>
                    </a:lnTo>
                    <a:lnTo>
                      <a:pt x="5123" y="3845"/>
                    </a:lnTo>
                    <a:lnTo>
                      <a:pt x="5123" y="3714"/>
                    </a:lnTo>
                    <a:lnTo>
                      <a:pt x="5206" y="2293"/>
                    </a:lnTo>
                    <a:lnTo>
                      <a:pt x="5206" y="2019"/>
                    </a:lnTo>
                    <a:lnTo>
                      <a:pt x="5182" y="1768"/>
                    </a:lnTo>
                    <a:lnTo>
                      <a:pt x="5135" y="1529"/>
                    </a:lnTo>
                    <a:lnTo>
                      <a:pt x="5063" y="1314"/>
                    </a:lnTo>
                    <a:lnTo>
                      <a:pt x="4968" y="1111"/>
                    </a:lnTo>
                    <a:lnTo>
                      <a:pt x="4860" y="920"/>
                    </a:lnTo>
                    <a:lnTo>
                      <a:pt x="4717" y="753"/>
                    </a:lnTo>
                    <a:lnTo>
                      <a:pt x="4562" y="610"/>
                    </a:lnTo>
                    <a:lnTo>
                      <a:pt x="4383" y="467"/>
                    </a:lnTo>
                    <a:lnTo>
                      <a:pt x="4191" y="347"/>
                    </a:lnTo>
                    <a:lnTo>
                      <a:pt x="3977" y="252"/>
                    </a:lnTo>
                    <a:lnTo>
                      <a:pt x="3750" y="168"/>
                    </a:lnTo>
                    <a:lnTo>
                      <a:pt x="3511" y="96"/>
                    </a:lnTo>
                    <a:lnTo>
                      <a:pt x="3248" y="49"/>
                    </a:lnTo>
                    <a:lnTo>
                      <a:pt x="2974" y="25"/>
                    </a:lnTo>
                    <a:lnTo>
                      <a:pt x="268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9070881" y="997881"/>
                <a:ext cx="285265" cy="378783"/>
              </a:xfrm>
              <a:custGeom>
                <a:avLst/>
                <a:gdLst/>
                <a:ahLst/>
                <a:cxnLst/>
                <a:rect l="l" t="t" r="r" b="b"/>
                <a:pathLst>
                  <a:path w="5207" h="6914" fill="none" extrusionOk="0">
                    <a:moveTo>
                      <a:pt x="1983" y="6914"/>
                    </a:moveTo>
                    <a:lnTo>
                      <a:pt x="1983" y="6914"/>
                    </a:lnTo>
                    <a:lnTo>
                      <a:pt x="1899" y="6902"/>
                    </a:lnTo>
                    <a:lnTo>
                      <a:pt x="1696" y="6854"/>
                    </a:lnTo>
                    <a:lnTo>
                      <a:pt x="1553" y="6818"/>
                    </a:lnTo>
                    <a:lnTo>
                      <a:pt x="1398" y="6759"/>
                    </a:lnTo>
                    <a:lnTo>
                      <a:pt x="1230" y="6675"/>
                    </a:lnTo>
                    <a:lnTo>
                      <a:pt x="1063" y="6580"/>
                    </a:lnTo>
                    <a:lnTo>
                      <a:pt x="884" y="6460"/>
                    </a:lnTo>
                    <a:lnTo>
                      <a:pt x="717" y="6317"/>
                    </a:lnTo>
                    <a:lnTo>
                      <a:pt x="633" y="6233"/>
                    </a:lnTo>
                    <a:lnTo>
                      <a:pt x="550" y="6138"/>
                    </a:lnTo>
                    <a:lnTo>
                      <a:pt x="478" y="6042"/>
                    </a:lnTo>
                    <a:lnTo>
                      <a:pt x="407" y="5935"/>
                    </a:lnTo>
                    <a:lnTo>
                      <a:pt x="335" y="5815"/>
                    </a:lnTo>
                    <a:lnTo>
                      <a:pt x="275" y="5696"/>
                    </a:lnTo>
                    <a:lnTo>
                      <a:pt x="216" y="5553"/>
                    </a:lnTo>
                    <a:lnTo>
                      <a:pt x="168" y="5421"/>
                    </a:lnTo>
                    <a:lnTo>
                      <a:pt x="120" y="5266"/>
                    </a:lnTo>
                    <a:lnTo>
                      <a:pt x="84" y="5099"/>
                    </a:lnTo>
                    <a:lnTo>
                      <a:pt x="60" y="4932"/>
                    </a:lnTo>
                    <a:lnTo>
                      <a:pt x="48" y="4753"/>
                    </a:lnTo>
                    <a:lnTo>
                      <a:pt x="48" y="4753"/>
                    </a:lnTo>
                    <a:lnTo>
                      <a:pt x="13" y="4227"/>
                    </a:lnTo>
                    <a:lnTo>
                      <a:pt x="1" y="3631"/>
                    </a:lnTo>
                    <a:lnTo>
                      <a:pt x="1" y="2926"/>
                    </a:lnTo>
                    <a:lnTo>
                      <a:pt x="25" y="2066"/>
                    </a:lnTo>
                    <a:lnTo>
                      <a:pt x="25" y="2066"/>
                    </a:lnTo>
                    <a:lnTo>
                      <a:pt x="48" y="1816"/>
                    </a:lnTo>
                    <a:lnTo>
                      <a:pt x="96" y="1589"/>
                    </a:lnTo>
                    <a:lnTo>
                      <a:pt x="156" y="1374"/>
                    </a:lnTo>
                    <a:lnTo>
                      <a:pt x="239" y="1183"/>
                    </a:lnTo>
                    <a:lnTo>
                      <a:pt x="335" y="992"/>
                    </a:lnTo>
                    <a:lnTo>
                      <a:pt x="466" y="837"/>
                    </a:lnTo>
                    <a:lnTo>
                      <a:pt x="598" y="681"/>
                    </a:lnTo>
                    <a:lnTo>
                      <a:pt x="753" y="550"/>
                    </a:lnTo>
                    <a:lnTo>
                      <a:pt x="932" y="431"/>
                    </a:lnTo>
                    <a:lnTo>
                      <a:pt x="1111" y="323"/>
                    </a:lnTo>
                    <a:lnTo>
                      <a:pt x="1326" y="240"/>
                    </a:lnTo>
                    <a:lnTo>
                      <a:pt x="1541" y="168"/>
                    </a:lnTo>
                    <a:lnTo>
                      <a:pt x="1768" y="108"/>
                    </a:lnTo>
                    <a:lnTo>
                      <a:pt x="2018" y="61"/>
                    </a:lnTo>
                    <a:lnTo>
                      <a:pt x="2269" y="25"/>
                    </a:lnTo>
                    <a:lnTo>
                      <a:pt x="2544" y="13"/>
                    </a:lnTo>
                    <a:lnTo>
                      <a:pt x="2687" y="1"/>
                    </a:lnTo>
                    <a:lnTo>
                      <a:pt x="2687" y="1"/>
                    </a:lnTo>
                    <a:lnTo>
                      <a:pt x="2974" y="25"/>
                    </a:lnTo>
                    <a:lnTo>
                      <a:pt x="3248" y="49"/>
                    </a:lnTo>
                    <a:lnTo>
                      <a:pt x="3511" y="96"/>
                    </a:lnTo>
                    <a:lnTo>
                      <a:pt x="3750" y="168"/>
                    </a:lnTo>
                    <a:lnTo>
                      <a:pt x="3977" y="252"/>
                    </a:lnTo>
                    <a:lnTo>
                      <a:pt x="4191" y="347"/>
                    </a:lnTo>
                    <a:lnTo>
                      <a:pt x="4383" y="467"/>
                    </a:lnTo>
                    <a:lnTo>
                      <a:pt x="4562" y="610"/>
                    </a:lnTo>
                    <a:lnTo>
                      <a:pt x="4717" y="753"/>
                    </a:lnTo>
                    <a:lnTo>
                      <a:pt x="4860" y="920"/>
                    </a:lnTo>
                    <a:lnTo>
                      <a:pt x="4968" y="1111"/>
                    </a:lnTo>
                    <a:lnTo>
                      <a:pt x="5063" y="1314"/>
                    </a:lnTo>
                    <a:lnTo>
                      <a:pt x="5135" y="1529"/>
                    </a:lnTo>
                    <a:lnTo>
                      <a:pt x="5182" y="1768"/>
                    </a:lnTo>
                    <a:lnTo>
                      <a:pt x="5206" y="2019"/>
                    </a:lnTo>
                    <a:lnTo>
                      <a:pt x="5206" y="2293"/>
                    </a:lnTo>
                    <a:lnTo>
                      <a:pt x="5123" y="3714"/>
                    </a:lnTo>
                    <a:lnTo>
                      <a:pt x="5123" y="3714"/>
                    </a:lnTo>
                    <a:lnTo>
                      <a:pt x="5123" y="3845"/>
                    </a:lnTo>
                    <a:lnTo>
                      <a:pt x="5123" y="3989"/>
                    </a:lnTo>
                    <a:lnTo>
                      <a:pt x="5111" y="4192"/>
                    </a:lnTo>
                    <a:lnTo>
                      <a:pt x="5087" y="4430"/>
                    </a:lnTo>
                    <a:lnTo>
                      <a:pt x="5039" y="4693"/>
                    </a:lnTo>
                    <a:lnTo>
                      <a:pt x="4956" y="4968"/>
                    </a:lnTo>
                    <a:lnTo>
                      <a:pt x="4908" y="5111"/>
                    </a:lnTo>
                    <a:lnTo>
                      <a:pt x="4848" y="5266"/>
                    </a:lnTo>
                    <a:lnTo>
                      <a:pt x="4777" y="5410"/>
                    </a:lnTo>
                    <a:lnTo>
                      <a:pt x="4693" y="5553"/>
                    </a:lnTo>
                    <a:lnTo>
                      <a:pt x="4597" y="5696"/>
                    </a:lnTo>
                    <a:lnTo>
                      <a:pt x="4490" y="5839"/>
                    </a:lnTo>
                    <a:lnTo>
                      <a:pt x="4371" y="5983"/>
                    </a:lnTo>
                    <a:lnTo>
                      <a:pt x="4239" y="6114"/>
                    </a:lnTo>
                    <a:lnTo>
                      <a:pt x="4096" y="6233"/>
                    </a:lnTo>
                    <a:lnTo>
                      <a:pt x="3929" y="6353"/>
                    </a:lnTo>
                    <a:lnTo>
                      <a:pt x="3750" y="6472"/>
                    </a:lnTo>
                    <a:lnTo>
                      <a:pt x="3559" y="6568"/>
                    </a:lnTo>
                    <a:lnTo>
                      <a:pt x="3344" y="6663"/>
                    </a:lnTo>
                    <a:lnTo>
                      <a:pt x="3105" y="6735"/>
                    </a:lnTo>
                    <a:lnTo>
                      <a:pt x="2854" y="6806"/>
                    </a:lnTo>
                    <a:lnTo>
                      <a:pt x="2592" y="6854"/>
                    </a:lnTo>
                    <a:lnTo>
                      <a:pt x="2293" y="6890"/>
                    </a:lnTo>
                    <a:lnTo>
                      <a:pt x="1983" y="69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9099041" y="1181027"/>
                <a:ext cx="23558" cy="22297"/>
              </a:xfrm>
              <a:custGeom>
                <a:avLst/>
                <a:gdLst/>
                <a:ahLst/>
                <a:cxnLst/>
                <a:rect l="l" t="t" r="r" b="b"/>
                <a:pathLst>
                  <a:path w="430" h="407" extrusionOk="0">
                    <a:moveTo>
                      <a:pt x="179" y="1"/>
                    </a:moveTo>
                    <a:lnTo>
                      <a:pt x="131" y="13"/>
                    </a:lnTo>
                    <a:lnTo>
                      <a:pt x="96" y="37"/>
                    </a:lnTo>
                    <a:lnTo>
                      <a:pt x="72" y="61"/>
                    </a:lnTo>
                    <a:lnTo>
                      <a:pt x="36" y="85"/>
                    </a:lnTo>
                    <a:lnTo>
                      <a:pt x="24" y="120"/>
                    </a:lnTo>
                    <a:lnTo>
                      <a:pt x="12" y="156"/>
                    </a:lnTo>
                    <a:lnTo>
                      <a:pt x="0" y="204"/>
                    </a:lnTo>
                    <a:lnTo>
                      <a:pt x="12" y="240"/>
                    </a:lnTo>
                    <a:lnTo>
                      <a:pt x="24" y="276"/>
                    </a:lnTo>
                    <a:lnTo>
                      <a:pt x="48" y="311"/>
                    </a:lnTo>
                    <a:lnTo>
                      <a:pt x="72" y="347"/>
                    </a:lnTo>
                    <a:lnTo>
                      <a:pt x="96" y="371"/>
                    </a:lnTo>
                    <a:lnTo>
                      <a:pt x="131" y="383"/>
                    </a:lnTo>
                    <a:lnTo>
                      <a:pt x="179" y="395"/>
                    </a:lnTo>
                    <a:lnTo>
                      <a:pt x="227" y="407"/>
                    </a:lnTo>
                    <a:lnTo>
                      <a:pt x="263" y="407"/>
                    </a:lnTo>
                    <a:lnTo>
                      <a:pt x="311" y="395"/>
                    </a:lnTo>
                    <a:lnTo>
                      <a:pt x="346" y="371"/>
                    </a:lnTo>
                    <a:lnTo>
                      <a:pt x="370" y="347"/>
                    </a:lnTo>
                    <a:lnTo>
                      <a:pt x="394" y="323"/>
                    </a:lnTo>
                    <a:lnTo>
                      <a:pt x="418" y="288"/>
                    </a:lnTo>
                    <a:lnTo>
                      <a:pt x="430" y="252"/>
                    </a:lnTo>
                    <a:lnTo>
                      <a:pt x="430" y="204"/>
                    </a:lnTo>
                    <a:lnTo>
                      <a:pt x="430" y="168"/>
                    </a:lnTo>
                    <a:lnTo>
                      <a:pt x="418" y="132"/>
                    </a:lnTo>
                    <a:lnTo>
                      <a:pt x="394" y="96"/>
                    </a:lnTo>
                    <a:lnTo>
                      <a:pt x="370" y="61"/>
                    </a:lnTo>
                    <a:lnTo>
                      <a:pt x="334" y="37"/>
                    </a:lnTo>
                    <a:lnTo>
                      <a:pt x="299" y="1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9208282" y="1181685"/>
                <a:ext cx="23558" cy="22297"/>
              </a:xfrm>
              <a:custGeom>
                <a:avLst/>
                <a:gdLst/>
                <a:ahLst/>
                <a:cxnLst/>
                <a:rect l="l" t="t" r="r" b="b"/>
                <a:pathLst>
                  <a:path w="430" h="407" extrusionOk="0">
                    <a:moveTo>
                      <a:pt x="215" y="1"/>
                    </a:moveTo>
                    <a:lnTo>
                      <a:pt x="167" y="13"/>
                    </a:lnTo>
                    <a:lnTo>
                      <a:pt x="131" y="25"/>
                    </a:lnTo>
                    <a:lnTo>
                      <a:pt x="96" y="37"/>
                    </a:lnTo>
                    <a:lnTo>
                      <a:pt x="60" y="61"/>
                    </a:lnTo>
                    <a:lnTo>
                      <a:pt x="36" y="96"/>
                    </a:lnTo>
                    <a:lnTo>
                      <a:pt x="12" y="132"/>
                    </a:lnTo>
                    <a:lnTo>
                      <a:pt x="0" y="168"/>
                    </a:lnTo>
                    <a:lnTo>
                      <a:pt x="0" y="204"/>
                    </a:lnTo>
                    <a:lnTo>
                      <a:pt x="0" y="252"/>
                    </a:lnTo>
                    <a:lnTo>
                      <a:pt x="12" y="287"/>
                    </a:lnTo>
                    <a:lnTo>
                      <a:pt x="36" y="323"/>
                    </a:lnTo>
                    <a:lnTo>
                      <a:pt x="60" y="347"/>
                    </a:lnTo>
                    <a:lnTo>
                      <a:pt x="96" y="371"/>
                    </a:lnTo>
                    <a:lnTo>
                      <a:pt x="131" y="395"/>
                    </a:lnTo>
                    <a:lnTo>
                      <a:pt x="167" y="407"/>
                    </a:lnTo>
                    <a:lnTo>
                      <a:pt x="251" y="407"/>
                    </a:lnTo>
                    <a:lnTo>
                      <a:pt x="299" y="395"/>
                    </a:lnTo>
                    <a:lnTo>
                      <a:pt x="334" y="383"/>
                    </a:lnTo>
                    <a:lnTo>
                      <a:pt x="370" y="359"/>
                    </a:lnTo>
                    <a:lnTo>
                      <a:pt x="394" y="323"/>
                    </a:lnTo>
                    <a:lnTo>
                      <a:pt x="406" y="287"/>
                    </a:lnTo>
                    <a:lnTo>
                      <a:pt x="418" y="252"/>
                    </a:lnTo>
                    <a:lnTo>
                      <a:pt x="430" y="216"/>
                    </a:lnTo>
                    <a:lnTo>
                      <a:pt x="418" y="168"/>
                    </a:lnTo>
                    <a:lnTo>
                      <a:pt x="406" y="132"/>
                    </a:lnTo>
                    <a:lnTo>
                      <a:pt x="394" y="96"/>
                    </a:lnTo>
                    <a:lnTo>
                      <a:pt x="358" y="73"/>
                    </a:lnTo>
                    <a:lnTo>
                      <a:pt x="334" y="37"/>
                    </a:lnTo>
                    <a:lnTo>
                      <a:pt x="299" y="25"/>
                    </a:lnTo>
                    <a:lnTo>
                      <a:pt x="251" y="13"/>
                    </a:lnTo>
                    <a:lnTo>
                      <a:pt x="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9216116" y="1149636"/>
                <a:ext cx="39938" cy="7286"/>
              </a:xfrm>
              <a:custGeom>
                <a:avLst/>
                <a:gdLst/>
                <a:ahLst/>
                <a:cxnLst/>
                <a:rect l="l" t="t" r="r" b="b"/>
                <a:pathLst>
                  <a:path w="729" h="133" extrusionOk="0">
                    <a:moveTo>
                      <a:pt x="370" y="1"/>
                    </a:moveTo>
                    <a:lnTo>
                      <a:pt x="275" y="13"/>
                    </a:lnTo>
                    <a:lnTo>
                      <a:pt x="179" y="25"/>
                    </a:lnTo>
                    <a:lnTo>
                      <a:pt x="96" y="61"/>
                    </a:lnTo>
                    <a:lnTo>
                      <a:pt x="12" y="108"/>
                    </a:lnTo>
                    <a:lnTo>
                      <a:pt x="0" y="120"/>
                    </a:lnTo>
                    <a:lnTo>
                      <a:pt x="0" y="132"/>
                    </a:lnTo>
                    <a:lnTo>
                      <a:pt x="24" y="132"/>
                    </a:lnTo>
                    <a:lnTo>
                      <a:pt x="108" y="96"/>
                    </a:lnTo>
                    <a:lnTo>
                      <a:pt x="191" y="61"/>
                    </a:lnTo>
                    <a:lnTo>
                      <a:pt x="275" y="49"/>
                    </a:lnTo>
                    <a:lnTo>
                      <a:pt x="370" y="37"/>
                    </a:lnTo>
                    <a:lnTo>
                      <a:pt x="454" y="49"/>
                    </a:lnTo>
                    <a:lnTo>
                      <a:pt x="538" y="61"/>
                    </a:lnTo>
                    <a:lnTo>
                      <a:pt x="621" y="84"/>
                    </a:lnTo>
                    <a:lnTo>
                      <a:pt x="705" y="120"/>
                    </a:lnTo>
                    <a:lnTo>
                      <a:pt x="717" y="132"/>
                    </a:lnTo>
                    <a:lnTo>
                      <a:pt x="729" y="120"/>
                    </a:lnTo>
                    <a:lnTo>
                      <a:pt x="729" y="108"/>
                    </a:lnTo>
                    <a:lnTo>
                      <a:pt x="729" y="96"/>
                    </a:lnTo>
                    <a:lnTo>
                      <a:pt x="633" y="49"/>
                    </a:lnTo>
                    <a:lnTo>
                      <a:pt x="550" y="25"/>
                    </a:lnTo>
                    <a:lnTo>
                      <a:pt x="454" y="13"/>
                    </a:lnTo>
                    <a:lnTo>
                      <a:pt x="37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9094439" y="1152265"/>
                <a:ext cx="39938" cy="7889"/>
              </a:xfrm>
              <a:custGeom>
                <a:avLst/>
                <a:gdLst/>
                <a:ahLst/>
                <a:cxnLst/>
                <a:rect l="l" t="t" r="r" b="b"/>
                <a:pathLst>
                  <a:path w="729" h="144" extrusionOk="0">
                    <a:moveTo>
                      <a:pt x="359" y="1"/>
                    </a:moveTo>
                    <a:lnTo>
                      <a:pt x="275" y="13"/>
                    </a:lnTo>
                    <a:lnTo>
                      <a:pt x="180" y="36"/>
                    </a:lnTo>
                    <a:lnTo>
                      <a:pt x="96" y="60"/>
                    </a:lnTo>
                    <a:lnTo>
                      <a:pt x="12" y="108"/>
                    </a:lnTo>
                    <a:lnTo>
                      <a:pt x="1" y="120"/>
                    </a:lnTo>
                    <a:lnTo>
                      <a:pt x="1" y="132"/>
                    </a:lnTo>
                    <a:lnTo>
                      <a:pt x="12" y="144"/>
                    </a:lnTo>
                    <a:lnTo>
                      <a:pt x="24" y="132"/>
                    </a:lnTo>
                    <a:lnTo>
                      <a:pt x="108" y="96"/>
                    </a:lnTo>
                    <a:lnTo>
                      <a:pt x="192" y="60"/>
                    </a:lnTo>
                    <a:lnTo>
                      <a:pt x="275" y="48"/>
                    </a:lnTo>
                    <a:lnTo>
                      <a:pt x="359" y="36"/>
                    </a:lnTo>
                    <a:lnTo>
                      <a:pt x="454" y="48"/>
                    </a:lnTo>
                    <a:lnTo>
                      <a:pt x="538" y="60"/>
                    </a:lnTo>
                    <a:lnTo>
                      <a:pt x="621" y="84"/>
                    </a:lnTo>
                    <a:lnTo>
                      <a:pt x="705" y="120"/>
                    </a:lnTo>
                    <a:lnTo>
                      <a:pt x="717" y="132"/>
                    </a:lnTo>
                    <a:lnTo>
                      <a:pt x="729" y="120"/>
                    </a:lnTo>
                    <a:lnTo>
                      <a:pt x="729" y="108"/>
                    </a:lnTo>
                    <a:lnTo>
                      <a:pt x="717" y="96"/>
                    </a:lnTo>
                    <a:lnTo>
                      <a:pt x="633" y="48"/>
                    </a:lnTo>
                    <a:lnTo>
                      <a:pt x="550" y="25"/>
                    </a:lnTo>
                    <a:lnTo>
                      <a:pt x="454" y="13"/>
                    </a:lnTo>
                    <a:lnTo>
                      <a:pt x="3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9094439" y="1115669"/>
                <a:ext cx="39938" cy="11779"/>
              </a:xfrm>
              <a:custGeom>
                <a:avLst/>
                <a:gdLst/>
                <a:ahLst/>
                <a:cxnLst/>
                <a:rect l="l" t="t" r="r" b="b"/>
                <a:pathLst>
                  <a:path w="729" h="215" extrusionOk="0">
                    <a:moveTo>
                      <a:pt x="347" y="0"/>
                    </a:moveTo>
                    <a:lnTo>
                      <a:pt x="203" y="12"/>
                    </a:lnTo>
                    <a:lnTo>
                      <a:pt x="60" y="36"/>
                    </a:lnTo>
                    <a:lnTo>
                      <a:pt x="36" y="48"/>
                    </a:lnTo>
                    <a:lnTo>
                      <a:pt x="12" y="84"/>
                    </a:lnTo>
                    <a:lnTo>
                      <a:pt x="1" y="107"/>
                    </a:lnTo>
                    <a:lnTo>
                      <a:pt x="1" y="143"/>
                    </a:lnTo>
                    <a:lnTo>
                      <a:pt x="12" y="179"/>
                    </a:lnTo>
                    <a:lnTo>
                      <a:pt x="48" y="203"/>
                    </a:lnTo>
                    <a:lnTo>
                      <a:pt x="72" y="215"/>
                    </a:lnTo>
                    <a:lnTo>
                      <a:pt x="108" y="203"/>
                    </a:lnTo>
                    <a:lnTo>
                      <a:pt x="239" y="191"/>
                    </a:lnTo>
                    <a:lnTo>
                      <a:pt x="371" y="179"/>
                    </a:lnTo>
                    <a:lnTo>
                      <a:pt x="514" y="179"/>
                    </a:lnTo>
                    <a:lnTo>
                      <a:pt x="645" y="191"/>
                    </a:lnTo>
                    <a:lnTo>
                      <a:pt x="681" y="191"/>
                    </a:lnTo>
                    <a:lnTo>
                      <a:pt x="705" y="167"/>
                    </a:lnTo>
                    <a:lnTo>
                      <a:pt x="729" y="131"/>
                    </a:lnTo>
                    <a:lnTo>
                      <a:pt x="729" y="96"/>
                    </a:lnTo>
                    <a:lnTo>
                      <a:pt x="729" y="72"/>
                    </a:lnTo>
                    <a:lnTo>
                      <a:pt x="705" y="36"/>
                    </a:lnTo>
                    <a:lnTo>
                      <a:pt x="681" y="24"/>
                    </a:lnTo>
                    <a:lnTo>
                      <a:pt x="645"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9216774" y="1114354"/>
                <a:ext cx="40596" cy="11834"/>
              </a:xfrm>
              <a:custGeom>
                <a:avLst/>
                <a:gdLst/>
                <a:ahLst/>
                <a:cxnLst/>
                <a:rect l="l" t="t" r="r" b="b"/>
                <a:pathLst>
                  <a:path w="741" h="216" extrusionOk="0">
                    <a:moveTo>
                      <a:pt x="358" y="0"/>
                    </a:moveTo>
                    <a:lnTo>
                      <a:pt x="203" y="12"/>
                    </a:lnTo>
                    <a:lnTo>
                      <a:pt x="60" y="36"/>
                    </a:lnTo>
                    <a:lnTo>
                      <a:pt x="24" y="60"/>
                    </a:lnTo>
                    <a:lnTo>
                      <a:pt x="12" y="84"/>
                    </a:lnTo>
                    <a:lnTo>
                      <a:pt x="0" y="120"/>
                    </a:lnTo>
                    <a:lnTo>
                      <a:pt x="0" y="155"/>
                    </a:lnTo>
                    <a:lnTo>
                      <a:pt x="12" y="179"/>
                    </a:lnTo>
                    <a:lnTo>
                      <a:pt x="36" y="203"/>
                    </a:lnTo>
                    <a:lnTo>
                      <a:pt x="72" y="215"/>
                    </a:lnTo>
                    <a:lnTo>
                      <a:pt x="108" y="215"/>
                    </a:lnTo>
                    <a:lnTo>
                      <a:pt x="239" y="191"/>
                    </a:lnTo>
                    <a:lnTo>
                      <a:pt x="370" y="179"/>
                    </a:lnTo>
                    <a:lnTo>
                      <a:pt x="514" y="179"/>
                    </a:lnTo>
                    <a:lnTo>
                      <a:pt x="657" y="191"/>
                    </a:lnTo>
                    <a:lnTo>
                      <a:pt x="681" y="179"/>
                    </a:lnTo>
                    <a:lnTo>
                      <a:pt x="717" y="155"/>
                    </a:lnTo>
                    <a:lnTo>
                      <a:pt x="740" y="131"/>
                    </a:lnTo>
                    <a:lnTo>
                      <a:pt x="740" y="96"/>
                    </a:lnTo>
                    <a:lnTo>
                      <a:pt x="729" y="60"/>
                    </a:lnTo>
                    <a:lnTo>
                      <a:pt x="717" y="36"/>
                    </a:lnTo>
                    <a:lnTo>
                      <a:pt x="681" y="12"/>
                    </a:lnTo>
                    <a:lnTo>
                      <a:pt x="657"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9327933" y="1184315"/>
                <a:ext cx="65468" cy="82506"/>
              </a:xfrm>
              <a:custGeom>
                <a:avLst/>
                <a:gdLst/>
                <a:ahLst/>
                <a:cxnLst/>
                <a:rect l="l" t="t" r="r" b="b"/>
                <a:pathLst>
                  <a:path w="1195" h="1506" extrusionOk="0">
                    <a:moveTo>
                      <a:pt x="490" y="1"/>
                    </a:moveTo>
                    <a:lnTo>
                      <a:pt x="395" y="13"/>
                    </a:lnTo>
                    <a:lnTo>
                      <a:pt x="299" y="36"/>
                    </a:lnTo>
                    <a:lnTo>
                      <a:pt x="204" y="72"/>
                    </a:lnTo>
                    <a:lnTo>
                      <a:pt x="108" y="108"/>
                    </a:lnTo>
                    <a:lnTo>
                      <a:pt x="25" y="156"/>
                    </a:lnTo>
                    <a:lnTo>
                      <a:pt x="1" y="1421"/>
                    </a:lnTo>
                    <a:lnTo>
                      <a:pt x="96" y="1457"/>
                    </a:lnTo>
                    <a:lnTo>
                      <a:pt x="204" y="1481"/>
                    </a:lnTo>
                    <a:lnTo>
                      <a:pt x="299" y="1505"/>
                    </a:lnTo>
                    <a:lnTo>
                      <a:pt x="395" y="1505"/>
                    </a:lnTo>
                    <a:lnTo>
                      <a:pt x="502" y="1493"/>
                    </a:lnTo>
                    <a:lnTo>
                      <a:pt x="598" y="1481"/>
                    </a:lnTo>
                    <a:lnTo>
                      <a:pt x="693" y="1445"/>
                    </a:lnTo>
                    <a:lnTo>
                      <a:pt x="789" y="1398"/>
                    </a:lnTo>
                    <a:lnTo>
                      <a:pt x="873" y="1350"/>
                    </a:lnTo>
                    <a:lnTo>
                      <a:pt x="956" y="1278"/>
                    </a:lnTo>
                    <a:lnTo>
                      <a:pt x="1028" y="1195"/>
                    </a:lnTo>
                    <a:lnTo>
                      <a:pt x="1087" y="1111"/>
                    </a:lnTo>
                    <a:lnTo>
                      <a:pt x="1135" y="1016"/>
                    </a:lnTo>
                    <a:lnTo>
                      <a:pt x="1171" y="920"/>
                    </a:lnTo>
                    <a:lnTo>
                      <a:pt x="1195" y="824"/>
                    </a:lnTo>
                    <a:lnTo>
                      <a:pt x="1195" y="717"/>
                    </a:lnTo>
                    <a:lnTo>
                      <a:pt x="1195" y="610"/>
                    </a:lnTo>
                    <a:lnTo>
                      <a:pt x="1171" y="502"/>
                    </a:lnTo>
                    <a:lnTo>
                      <a:pt x="1135" y="407"/>
                    </a:lnTo>
                    <a:lnTo>
                      <a:pt x="1087" y="311"/>
                    </a:lnTo>
                    <a:lnTo>
                      <a:pt x="1028" y="228"/>
                    </a:lnTo>
                    <a:lnTo>
                      <a:pt x="956" y="144"/>
                    </a:lnTo>
                    <a:lnTo>
                      <a:pt x="873" y="84"/>
                    </a:lnTo>
                    <a:lnTo>
                      <a:pt x="777" y="36"/>
                    </a:lnTo>
                    <a:lnTo>
                      <a:pt x="682" y="13"/>
                    </a:lnTo>
                    <a:lnTo>
                      <a:pt x="58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9327933" y="1184315"/>
                <a:ext cx="65468" cy="82506"/>
              </a:xfrm>
              <a:custGeom>
                <a:avLst/>
                <a:gdLst/>
                <a:ahLst/>
                <a:cxnLst/>
                <a:rect l="l" t="t" r="r" b="b"/>
                <a:pathLst>
                  <a:path w="1195" h="1506" fill="none" extrusionOk="0">
                    <a:moveTo>
                      <a:pt x="25" y="156"/>
                    </a:moveTo>
                    <a:lnTo>
                      <a:pt x="25" y="156"/>
                    </a:lnTo>
                    <a:lnTo>
                      <a:pt x="108" y="108"/>
                    </a:lnTo>
                    <a:lnTo>
                      <a:pt x="204" y="72"/>
                    </a:lnTo>
                    <a:lnTo>
                      <a:pt x="299" y="36"/>
                    </a:lnTo>
                    <a:lnTo>
                      <a:pt x="395" y="13"/>
                    </a:lnTo>
                    <a:lnTo>
                      <a:pt x="490" y="1"/>
                    </a:lnTo>
                    <a:lnTo>
                      <a:pt x="586" y="1"/>
                    </a:lnTo>
                    <a:lnTo>
                      <a:pt x="682" y="13"/>
                    </a:lnTo>
                    <a:lnTo>
                      <a:pt x="777" y="36"/>
                    </a:lnTo>
                    <a:lnTo>
                      <a:pt x="777" y="36"/>
                    </a:lnTo>
                    <a:lnTo>
                      <a:pt x="873" y="84"/>
                    </a:lnTo>
                    <a:lnTo>
                      <a:pt x="956" y="144"/>
                    </a:lnTo>
                    <a:lnTo>
                      <a:pt x="1028" y="228"/>
                    </a:lnTo>
                    <a:lnTo>
                      <a:pt x="1087" y="311"/>
                    </a:lnTo>
                    <a:lnTo>
                      <a:pt x="1135" y="407"/>
                    </a:lnTo>
                    <a:lnTo>
                      <a:pt x="1171" y="502"/>
                    </a:lnTo>
                    <a:lnTo>
                      <a:pt x="1195" y="610"/>
                    </a:lnTo>
                    <a:lnTo>
                      <a:pt x="1195" y="717"/>
                    </a:lnTo>
                    <a:lnTo>
                      <a:pt x="1195" y="717"/>
                    </a:lnTo>
                    <a:lnTo>
                      <a:pt x="1195" y="824"/>
                    </a:lnTo>
                    <a:lnTo>
                      <a:pt x="1171" y="920"/>
                    </a:lnTo>
                    <a:lnTo>
                      <a:pt x="1135" y="1016"/>
                    </a:lnTo>
                    <a:lnTo>
                      <a:pt x="1087" y="1111"/>
                    </a:lnTo>
                    <a:lnTo>
                      <a:pt x="1028" y="1195"/>
                    </a:lnTo>
                    <a:lnTo>
                      <a:pt x="956" y="1278"/>
                    </a:lnTo>
                    <a:lnTo>
                      <a:pt x="873" y="1350"/>
                    </a:lnTo>
                    <a:lnTo>
                      <a:pt x="789" y="1398"/>
                    </a:lnTo>
                    <a:lnTo>
                      <a:pt x="789" y="1398"/>
                    </a:lnTo>
                    <a:lnTo>
                      <a:pt x="693" y="1445"/>
                    </a:lnTo>
                    <a:lnTo>
                      <a:pt x="598" y="1481"/>
                    </a:lnTo>
                    <a:lnTo>
                      <a:pt x="502" y="1493"/>
                    </a:lnTo>
                    <a:lnTo>
                      <a:pt x="395" y="1505"/>
                    </a:lnTo>
                    <a:lnTo>
                      <a:pt x="299" y="1505"/>
                    </a:lnTo>
                    <a:lnTo>
                      <a:pt x="204" y="1481"/>
                    </a:lnTo>
                    <a:lnTo>
                      <a:pt x="96" y="1457"/>
                    </a:lnTo>
                    <a:lnTo>
                      <a:pt x="1" y="14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9342341" y="1209844"/>
                <a:ext cx="31447" cy="18353"/>
              </a:xfrm>
              <a:custGeom>
                <a:avLst/>
                <a:gdLst/>
                <a:ahLst/>
                <a:cxnLst/>
                <a:rect l="l" t="t" r="r" b="b"/>
                <a:pathLst>
                  <a:path w="574" h="335" fill="none" extrusionOk="0">
                    <a:moveTo>
                      <a:pt x="1" y="335"/>
                    </a:moveTo>
                    <a:lnTo>
                      <a:pt x="1" y="335"/>
                    </a:lnTo>
                    <a:lnTo>
                      <a:pt x="25" y="263"/>
                    </a:lnTo>
                    <a:lnTo>
                      <a:pt x="72" y="191"/>
                    </a:lnTo>
                    <a:lnTo>
                      <a:pt x="132" y="132"/>
                    </a:lnTo>
                    <a:lnTo>
                      <a:pt x="204" y="72"/>
                    </a:lnTo>
                    <a:lnTo>
                      <a:pt x="287" y="24"/>
                    </a:lnTo>
                    <a:lnTo>
                      <a:pt x="371" y="0"/>
                    </a:lnTo>
                    <a:lnTo>
                      <a:pt x="466" y="0"/>
                    </a:lnTo>
                    <a:lnTo>
                      <a:pt x="526" y="12"/>
                    </a:lnTo>
                    <a:lnTo>
                      <a:pt x="574" y="3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9180780" y="1347191"/>
                <a:ext cx="79877" cy="30789"/>
              </a:xfrm>
              <a:custGeom>
                <a:avLst/>
                <a:gdLst/>
                <a:ahLst/>
                <a:cxnLst/>
                <a:rect l="l" t="t" r="r" b="b"/>
                <a:pathLst>
                  <a:path w="1458" h="562" fill="none" extrusionOk="0">
                    <a:moveTo>
                      <a:pt x="1" y="562"/>
                    </a:moveTo>
                    <a:lnTo>
                      <a:pt x="1" y="562"/>
                    </a:lnTo>
                    <a:lnTo>
                      <a:pt x="204" y="562"/>
                    </a:lnTo>
                    <a:lnTo>
                      <a:pt x="406" y="538"/>
                    </a:lnTo>
                    <a:lnTo>
                      <a:pt x="598" y="502"/>
                    </a:lnTo>
                    <a:lnTo>
                      <a:pt x="789" y="442"/>
                    </a:lnTo>
                    <a:lnTo>
                      <a:pt x="968" y="359"/>
                    </a:lnTo>
                    <a:lnTo>
                      <a:pt x="1147" y="251"/>
                    </a:lnTo>
                    <a:lnTo>
                      <a:pt x="1314" y="132"/>
                    </a:lnTo>
                    <a:lnTo>
                      <a:pt x="1457"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9145444" y="1183000"/>
                <a:ext cx="22955" cy="67440"/>
              </a:xfrm>
              <a:custGeom>
                <a:avLst/>
                <a:gdLst/>
                <a:ahLst/>
                <a:cxnLst/>
                <a:rect l="l" t="t" r="r" b="b"/>
                <a:pathLst>
                  <a:path w="419" h="1231" extrusionOk="0">
                    <a:moveTo>
                      <a:pt x="395" y="1"/>
                    </a:moveTo>
                    <a:lnTo>
                      <a:pt x="383" y="13"/>
                    </a:lnTo>
                    <a:lnTo>
                      <a:pt x="383" y="25"/>
                    </a:lnTo>
                    <a:lnTo>
                      <a:pt x="323" y="466"/>
                    </a:lnTo>
                    <a:lnTo>
                      <a:pt x="311" y="586"/>
                    </a:lnTo>
                    <a:lnTo>
                      <a:pt x="299" y="657"/>
                    </a:lnTo>
                    <a:lnTo>
                      <a:pt x="299" y="693"/>
                    </a:lnTo>
                    <a:lnTo>
                      <a:pt x="287" y="729"/>
                    </a:lnTo>
                    <a:lnTo>
                      <a:pt x="275" y="741"/>
                    </a:lnTo>
                    <a:lnTo>
                      <a:pt x="252" y="753"/>
                    </a:lnTo>
                    <a:lnTo>
                      <a:pt x="204" y="765"/>
                    </a:lnTo>
                    <a:lnTo>
                      <a:pt x="108" y="765"/>
                    </a:lnTo>
                    <a:lnTo>
                      <a:pt x="61" y="777"/>
                    </a:lnTo>
                    <a:lnTo>
                      <a:pt x="25" y="813"/>
                    </a:lnTo>
                    <a:lnTo>
                      <a:pt x="1" y="860"/>
                    </a:lnTo>
                    <a:lnTo>
                      <a:pt x="1" y="884"/>
                    </a:lnTo>
                    <a:lnTo>
                      <a:pt x="13" y="908"/>
                    </a:lnTo>
                    <a:lnTo>
                      <a:pt x="37" y="956"/>
                    </a:lnTo>
                    <a:lnTo>
                      <a:pt x="72" y="992"/>
                    </a:lnTo>
                    <a:lnTo>
                      <a:pt x="132" y="1063"/>
                    </a:lnTo>
                    <a:lnTo>
                      <a:pt x="275" y="1231"/>
                    </a:lnTo>
                    <a:lnTo>
                      <a:pt x="299" y="1231"/>
                    </a:lnTo>
                    <a:lnTo>
                      <a:pt x="311" y="1219"/>
                    </a:lnTo>
                    <a:lnTo>
                      <a:pt x="311" y="1207"/>
                    </a:lnTo>
                    <a:lnTo>
                      <a:pt x="168" y="1051"/>
                    </a:lnTo>
                    <a:lnTo>
                      <a:pt x="96" y="968"/>
                    </a:lnTo>
                    <a:lnTo>
                      <a:pt x="61" y="920"/>
                    </a:lnTo>
                    <a:lnTo>
                      <a:pt x="49" y="872"/>
                    </a:lnTo>
                    <a:lnTo>
                      <a:pt x="49" y="848"/>
                    </a:lnTo>
                    <a:lnTo>
                      <a:pt x="49" y="825"/>
                    </a:lnTo>
                    <a:lnTo>
                      <a:pt x="72" y="813"/>
                    </a:lnTo>
                    <a:lnTo>
                      <a:pt x="84" y="801"/>
                    </a:lnTo>
                    <a:lnTo>
                      <a:pt x="204" y="801"/>
                    </a:lnTo>
                    <a:lnTo>
                      <a:pt x="252" y="789"/>
                    </a:lnTo>
                    <a:lnTo>
                      <a:pt x="299" y="765"/>
                    </a:lnTo>
                    <a:lnTo>
                      <a:pt x="323" y="741"/>
                    </a:lnTo>
                    <a:lnTo>
                      <a:pt x="323" y="717"/>
                    </a:lnTo>
                    <a:lnTo>
                      <a:pt x="335" y="657"/>
                    </a:lnTo>
                    <a:lnTo>
                      <a:pt x="359" y="443"/>
                    </a:lnTo>
                    <a:lnTo>
                      <a:pt x="419" y="25"/>
                    </a:lnTo>
                    <a:lnTo>
                      <a:pt x="407" y="13"/>
                    </a:lnTo>
                    <a:lnTo>
                      <a:pt x="39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9173603" y="1253672"/>
                <a:ext cx="48430" cy="40596"/>
              </a:xfrm>
              <a:custGeom>
                <a:avLst/>
                <a:gdLst/>
                <a:ahLst/>
                <a:cxnLst/>
                <a:rect l="l" t="t" r="r" b="b"/>
                <a:pathLst>
                  <a:path w="884" h="741" extrusionOk="0">
                    <a:moveTo>
                      <a:pt x="657" y="0"/>
                    </a:moveTo>
                    <a:lnTo>
                      <a:pt x="621" y="12"/>
                    </a:lnTo>
                    <a:lnTo>
                      <a:pt x="537" y="48"/>
                    </a:lnTo>
                    <a:lnTo>
                      <a:pt x="0" y="394"/>
                    </a:lnTo>
                    <a:lnTo>
                      <a:pt x="12" y="418"/>
                    </a:lnTo>
                    <a:lnTo>
                      <a:pt x="36" y="466"/>
                    </a:lnTo>
                    <a:lnTo>
                      <a:pt x="132" y="585"/>
                    </a:lnTo>
                    <a:lnTo>
                      <a:pt x="191" y="645"/>
                    </a:lnTo>
                    <a:lnTo>
                      <a:pt x="251" y="693"/>
                    </a:lnTo>
                    <a:lnTo>
                      <a:pt x="311" y="729"/>
                    </a:lnTo>
                    <a:lnTo>
                      <a:pt x="382" y="741"/>
                    </a:lnTo>
                    <a:lnTo>
                      <a:pt x="502" y="741"/>
                    </a:lnTo>
                    <a:lnTo>
                      <a:pt x="561" y="717"/>
                    </a:lnTo>
                    <a:lnTo>
                      <a:pt x="621" y="693"/>
                    </a:lnTo>
                    <a:lnTo>
                      <a:pt x="669" y="669"/>
                    </a:lnTo>
                    <a:lnTo>
                      <a:pt x="717" y="633"/>
                    </a:lnTo>
                    <a:lnTo>
                      <a:pt x="764" y="597"/>
                    </a:lnTo>
                    <a:lnTo>
                      <a:pt x="800" y="549"/>
                    </a:lnTo>
                    <a:lnTo>
                      <a:pt x="836" y="490"/>
                    </a:lnTo>
                    <a:lnTo>
                      <a:pt x="860" y="430"/>
                    </a:lnTo>
                    <a:lnTo>
                      <a:pt x="872" y="370"/>
                    </a:lnTo>
                    <a:lnTo>
                      <a:pt x="884" y="311"/>
                    </a:lnTo>
                    <a:lnTo>
                      <a:pt x="872" y="251"/>
                    </a:lnTo>
                    <a:lnTo>
                      <a:pt x="860" y="191"/>
                    </a:lnTo>
                    <a:lnTo>
                      <a:pt x="848" y="132"/>
                    </a:lnTo>
                    <a:lnTo>
                      <a:pt x="812" y="84"/>
                    </a:lnTo>
                    <a:lnTo>
                      <a:pt x="764" y="24"/>
                    </a:lnTo>
                    <a:lnTo>
                      <a:pt x="740" y="12"/>
                    </a:lnTo>
                    <a:lnTo>
                      <a:pt x="705"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8987170" y="907650"/>
                <a:ext cx="428473" cy="319890"/>
              </a:xfrm>
              <a:custGeom>
                <a:avLst/>
                <a:gdLst/>
                <a:ahLst/>
                <a:cxnLst/>
                <a:rect l="l" t="t" r="r" b="b"/>
                <a:pathLst>
                  <a:path w="7821" h="5839" extrusionOk="0">
                    <a:moveTo>
                      <a:pt x="3630" y="0"/>
                    </a:moveTo>
                    <a:lnTo>
                      <a:pt x="3439" y="12"/>
                    </a:lnTo>
                    <a:lnTo>
                      <a:pt x="3248" y="48"/>
                    </a:lnTo>
                    <a:lnTo>
                      <a:pt x="3069" y="96"/>
                    </a:lnTo>
                    <a:lnTo>
                      <a:pt x="2902" y="167"/>
                    </a:lnTo>
                    <a:lnTo>
                      <a:pt x="2735" y="263"/>
                    </a:lnTo>
                    <a:lnTo>
                      <a:pt x="2591" y="370"/>
                    </a:lnTo>
                    <a:lnTo>
                      <a:pt x="2460" y="502"/>
                    </a:lnTo>
                    <a:lnTo>
                      <a:pt x="2329" y="657"/>
                    </a:lnTo>
                    <a:lnTo>
                      <a:pt x="2269" y="729"/>
                    </a:lnTo>
                    <a:lnTo>
                      <a:pt x="2197" y="788"/>
                    </a:lnTo>
                    <a:lnTo>
                      <a:pt x="2114" y="824"/>
                    </a:lnTo>
                    <a:lnTo>
                      <a:pt x="2030" y="860"/>
                    </a:lnTo>
                    <a:lnTo>
                      <a:pt x="1947" y="872"/>
                    </a:lnTo>
                    <a:lnTo>
                      <a:pt x="1863" y="884"/>
                    </a:lnTo>
                    <a:lnTo>
                      <a:pt x="1684" y="896"/>
                    </a:lnTo>
                    <a:lnTo>
                      <a:pt x="1505" y="896"/>
                    </a:lnTo>
                    <a:lnTo>
                      <a:pt x="1326" y="908"/>
                    </a:lnTo>
                    <a:lnTo>
                      <a:pt x="1135" y="932"/>
                    </a:lnTo>
                    <a:lnTo>
                      <a:pt x="944" y="979"/>
                    </a:lnTo>
                    <a:lnTo>
                      <a:pt x="777" y="1051"/>
                    </a:lnTo>
                    <a:lnTo>
                      <a:pt x="609" y="1134"/>
                    </a:lnTo>
                    <a:lnTo>
                      <a:pt x="454" y="1242"/>
                    </a:lnTo>
                    <a:lnTo>
                      <a:pt x="311" y="1361"/>
                    </a:lnTo>
                    <a:lnTo>
                      <a:pt x="251" y="1433"/>
                    </a:lnTo>
                    <a:lnTo>
                      <a:pt x="191" y="1505"/>
                    </a:lnTo>
                    <a:lnTo>
                      <a:pt x="144" y="1576"/>
                    </a:lnTo>
                    <a:lnTo>
                      <a:pt x="96" y="1660"/>
                    </a:lnTo>
                    <a:lnTo>
                      <a:pt x="60" y="1755"/>
                    </a:lnTo>
                    <a:lnTo>
                      <a:pt x="36" y="1839"/>
                    </a:lnTo>
                    <a:lnTo>
                      <a:pt x="12" y="1934"/>
                    </a:lnTo>
                    <a:lnTo>
                      <a:pt x="0" y="2030"/>
                    </a:lnTo>
                    <a:lnTo>
                      <a:pt x="0" y="2125"/>
                    </a:lnTo>
                    <a:lnTo>
                      <a:pt x="0" y="2221"/>
                    </a:lnTo>
                    <a:lnTo>
                      <a:pt x="12" y="2317"/>
                    </a:lnTo>
                    <a:lnTo>
                      <a:pt x="36" y="2400"/>
                    </a:lnTo>
                    <a:lnTo>
                      <a:pt x="60" y="2484"/>
                    </a:lnTo>
                    <a:lnTo>
                      <a:pt x="96" y="2567"/>
                    </a:lnTo>
                    <a:lnTo>
                      <a:pt x="144" y="2651"/>
                    </a:lnTo>
                    <a:lnTo>
                      <a:pt x="191" y="2722"/>
                    </a:lnTo>
                    <a:lnTo>
                      <a:pt x="251" y="2794"/>
                    </a:lnTo>
                    <a:lnTo>
                      <a:pt x="323" y="2854"/>
                    </a:lnTo>
                    <a:lnTo>
                      <a:pt x="466" y="2937"/>
                    </a:lnTo>
                    <a:lnTo>
                      <a:pt x="597" y="3033"/>
                    </a:lnTo>
                    <a:lnTo>
                      <a:pt x="657" y="3081"/>
                    </a:lnTo>
                    <a:lnTo>
                      <a:pt x="705" y="3128"/>
                    </a:lnTo>
                    <a:lnTo>
                      <a:pt x="753" y="3200"/>
                    </a:lnTo>
                    <a:lnTo>
                      <a:pt x="777" y="3272"/>
                    </a:lnTo>
                    <a:lnTo>
                      <a:pt x="777" y="3319"/>
                    </a:lnTo>
                    <a:lnTo>
                      <a:pt x="777" y="3367"/>
                    </a:lnTo>
                    <a:lnTo>
                      <a:pt x="753" y="3463"/>
                    </a:lnTo>
                    <a:lnTo>
                      <a:pt x="693" y="3666"/>
                    </a:lnTo>
                    <a:lnTo>
                      <a:pt x="669" y="3749"/>
                    </a:lnTo>
                    <a:lnTo>
                      <a:pt x="669" y="3845"/>
                    </a:lnTo>
                    <a:lnTo>
                      <a:pt x="669" y="3940"/>
                    </a:lnTo>
                    <a:lnTo>
                      <a:pt x="681" y="4036"/>
                    </a:lnTo>
                    <a:lnTo>
                      <a:pt x="717" y="4119"/>
                    </a:lnTo>
                    <a:lnTo>
                      <a:pt x="753" y="4203"/>
                    </a:lnTo>
                    <a:lnTo>
                      <a:pt x="800" y="4287"/>
                    </a:lnTo>
                    <a:lnTo>
                      <a:pt x="848" y="4358"/>
                    </a:lnTo>
                    <a:lnTo>
                      <a:pt x="920" y="4430"/>
                    </a:lnTo>
                    <a:lnTo>
                      <a:pt x="991" y="4478"/>
                    </a:lnTo>
                    <a:lnTo>
                      <a:pt x="1075" y="4525"/>
                    </a:lnTo>
                    <a:lnTo>
                      <a:pt x="1159" y="4549"/>
                    </a:lnTo>
                    <a:lnTo>
                      <a:pt x="1242" y="4573"/>
                    </a:lnTo>
                    <a:lnTo>
                      <a:pt x="1338" y="4585"/>
                    </a:lnTo>
                    <a:lnTo>
                      <a:pt x="1433" y="4597"/>
                    </a:lnTo>
                    <a:lnTo>
                      <a:pt x="1529" y="4585"/>
                    </a:lnTo>
                    <a:lnTo>
                      <a:pt x="1517" y="4251"/>
                    </a:lnTo>
                    <a:lnTo>
                      <a:pt x="1529" y="4060"/>
                    </a:lnTo>
                    <a:lnTo>
                      <a:pt x="1553" y="3869"/>
                    </a:lnTo>
                    <a:lnTo>
                      <a:pt x="1588" y="3642"/>
                    </a:lnTo>
                    <a:lnTo>
                      <a:pt x="1636" y="3439"/>
                    </a:lnTo>
                    <a:lnTo>
                      <a:pt x="1660" y="3343"/>
                    </a:lnTo>
                    <a:lnTo>
                      <a:pt x="1696" y="3260"/>
                    </a:lnTo>
                    <a:lnTo>
                      <a:pt x="1732" y="3200"/>
                    </a:lnTo>
                    <a:lnTo>
                      <a:pt x="1767" y="3152"/>
                    </a:lnTo>
                    <a:lnTo>
                      <a:pt x="1815" y="3140"/>
                    </a:lnTo>
                    <a:lnTo>
                      <a:pt x="1839" y="3140"/>
                    </a:lnTo>
                    <a:lnTo>
                      <a:pt x="1863" y="3152"/>
                    </a:lnTo>
                    <a:lnTo>
                      <a:pt x="2006" y="3212"/>
                    </a:lnTo>
                    <a:lnTo>
                      <a:pt x="2150" y="3272"/>
                    </a:lnTo>
                    <a:lnTo>
                      <a:pt x="2293" y="3296"/>
                    </a:lnTo>
                    <a:lnTo>
                      <a:pt x="2424" y="3319"/>
                    </a:lnTo>
                    <a:lnTo>
                      <a:pt x="2556" y="3319"/>
                    </a:lnTo>
                    <a:lnTo>
                      <a:pt x="2675" y="3307"/>
                    </a:lnTo>
                    <a:lnTo>
                      <a:pt x="2794" y="3284"/>
                    </a:lnTo>
                    <a:lnTo>
                      <a:pt x="2914" y="3260"/>
                    </a:lnTo>
                    <a:lnTo>
                      <a:pt x="3021" y="3224"/>
                    </a:lnTo>
                    <a:lnTo>
                      <a:pt x="3129" y="3176"/>
                    </a:lnTo>
                    <a:lnTo>
                      <a:pt x="3320" y="3069"/>
                    </a:lnTo>
                    <a:lnTo>
                      <a:pt x="3499" y="2949"/>
                    </a:lnTo>
                    <a:lnTo>
                      <a:pt x="3654" y="2842"/>
                    </a:lnTo>
                    <a:lnTo>
                      <a:pt x="3726" y="2782"/>
                    </a:lnTo>
                    <a:lnTo>
                      <a:pt x="3809" y="2746"/>
                    </a:lnTo>
                    <a:lnTo>
                      <a:pt x="3893" y="2711"/>
                    </a:lnTo>
                    <a:lnTo>
                      <a:pt x="3988" y="2675"/>
                    </a:lnTo>
                    <a:lnTo>
                      <a:pt x="4179" y="2639"/>
                    </a:lnTo>
                    <a:lnTo>
                      <a:pt x="4370" y="2627"/>
                    </a:lnTo>
                    <a:lnTo>
                      <a:pt x="4597" y="2627"/>
                    </a:lnTo>
                    <a:lnTo>
                      <a:pt x="4705" y="2651"/>
                    </a:lnTo>
                    <a:lnTo>
                      <a:pt x="4800" y="2675"/>
                    </a:lnTo>
                    <a:lnTo>
                      <a:pt x="4896" y="2711"/>
                    </a:lnTo>
                    <a:lnTo>
                      <a:pt x="4991" y="2758"/>
                    </a:lnTo>
                    <a:lnTo>
                      <a:pt x="5075" y="2806"/>
                    </a:lnTo>
                    <a:lnTo>
                      <a:pt x="5158" y="2866"/>
                    </a:lnTo>
                    <a:lnTo>
                      <a:pt x="5242" y="2937"/>
                    </a:lnTo>
                    <a:lnTo>
                      <a:pt x="5302" y="3009"/>
                    </a:lnTo>
                    <a:lnTo>
                      <a:pt x="5361" y="3093"/>
                    </a:lnTo>
                    <a:lnTo>
                      <a:pt x="5421" y="3188"/>
                    </a:lnTo>
                    <a:lnTo>
                      <a:pt x="5469" y="3284"/>
                    </a:lnTo>
                    <a:lnTo>
                      <a:pt x="5505" y="3391"/>
                    </a:lnTo>
                    <a:lnTo>
                      <a:pt x="5540" y="3499"/>
                    </a:lnTo>
                    <a:lnTo>
                      <a:pt x="5564" y="3606"/>
                    </a:lnTo>
                    <a:lnTo>
                      <a:pt x="5588" y="3857"/>
                    </a:lnTo>
                    <a:lnTo>
                      <a:pt x="5600" y="4119"/>
                    </a:lnTo>
                    <a:lnTo>
                      <a:pt x="5612" y="4657"/>
                    </a:lnTo>
                    <a:lnTo>
                      <a:pt x="5612" y="5134"/>
                    </a:lnTo>
                    <a:lnTo>
                      <a:pt x="5624" y="5337"/>
                    </a:lnTo>
                    <a:lnTo>
                      <a:pt x="5660" y="5492"/>
                    </a:lnTo>
                    <a:lnTo>
                      <a:pt x="5672" y="5588"/>
                    </a:lnTo>
                    <a:lnTo>
                      <a:pt x="5696" y="5648"/>
                    </a:lnTo>
                    <a:lnTo>
                      <a:pt x="5719" y="5695"/>
                    </a:lnTo>
                    <a:lnTo>
                      <a:pt x="5767" y="5755"/>
                    </a:lnTo>
                    <a:lnTo>
                      <a:pt x="5827" y="5803"/>
                    </a:lnTo>
                    <a:lnTo>
                      <a:pt x="5911" y="5827"/>
                    </a:lnTo>
                    <a:lnTo>
                      <a:pt x="6018" y="5827"/>
                    </a:lnTo>
                    <a:lnTo>
                      <a:pt x="6030" y="5839"/>
                    </a:lnTo>
                    <a:lnTo>
                      <a:pt x="6054" y="5839"/>
                    </a:lnTo>
                    <a:lnTo>
                      <a:pt x="6090" y="5827"/>
                    </a:lnTo>
                    <a:lnTo>
                      <a:pt x="6113" y="5803"/>
                    </a:lnTo>
                    <a:lnTo>
                      <a:pt x="6149" y="5767"/>
                    </a:lnTo>
                    <a:lnTo>
                      <a:pt x="6185" y="5695"/>
                    </a:lnTo>
                    <a:lnTo>
                      <a:pt x="6221" y="5600"/>
                    </a:lnTo>
                    <a:lnTo>
                      <a:pt x="6257" y="5492"/>
                    </a:lnTo>
                    <a:lnTo>
                      <a:pt x="6305" y="5385"/>
                    </a:lnTo>
                    <a:lnTo>
                      <a:pt x="6364" y="5289"/>
                    </a:lnTo>
                    <a:lnTo>
                      <a:pt x="6400" y="5242"/>
                    </a:lnTo>
                    <a:lnTo>
                      <a:pt x="6448" y="5206"/>
                    </a:lnTo>
                    <a:lnTo>
                      <a:pt x="6496" y="5170"/>
                    </a:lnTo>
                    <a:lnTo>
                      <a:pt x="6555" y="5146"/>
                    </a:lnTo>
                    <a:lnTo>
                      <a:pt x="6615" y="5122"/>
                    </a:lnTo>
                    <a:lnTo>
                      <a:pt x="6687" y="5110"/>
                    </a:lnTo>
                    <a:lnTo>
                      <a:pt x="6770" y="5098"/>
                    </a:lnTo>
                    <a:lnTo>
                      <a:pt x="6866" y="5098"/>
                    </a:lnTo>
                    <a:lnTo>
                      <a:pt x="6973" y="5110"/>
                    </a:lnTo>
                    <a:lnTo>
                      <a:pt x="7081" y="5134"/>
                    </a:lnTo>
                    <a:lnTo>
                      <a:pt x="7319" y="4597"/>
                    </a:lnTo>
                    <a:lnTo>
                      <a:pt x="7355" y="4525"/>
                    </a:lnTo>
                    <a:lnTo>
                      <a:pt x="7391" y="4442"/>
                    </a:lnTo>
                    <a:lnTo>
                      <a:pt x="7487" y="4263"/>
                    </a:lnTo>
                    <a:lnTo>
                      <a:pt x="7570" y="4095"/>
                    </a:lnTo>
                    <a:lnTo>
                      <a:pt x="7642" y="3928"/>
                    </a:lnTo>
                    <a:lnTo>
                      <a:pt x="7701" y="3761"/>
                    </a:lnTo>
                    <a:lnTo>
                      <a:pt x="7749" y="3582"/>
                    </a:lnTo>
                    <a:lnTo>
                      <a:pt x="7785" y="3403"/>
                    </a:lnTo>
                    <a:lnTo>
                      <a:pt x="7809" y="3224"/>
                    </a:lnTo>
                    <a:lnTo>
                      <a:pt x="7821" y="3033"/>
                    </a:lnTo>
                    <a:lnTo>
                      <a:pt x="7821" y="2842"/>
                    </a:lnTo>
                    <a:lnTo>
                      <a:pt x="7809" y="2675"/>
                    </a:lnTo>
                    <a:lnTo>
                      <a:pt x="7773" y="2508"/>
                    </a:lnTo>
                    <a:lnTo>
                      <a:pt x="7713" y="2352"/>
                    </a:lnTo>
                    <a:lnTo>
                      <a:pt x="7642" y="2209"/>
                    </a:lnTo>
                    <a:lnTo>
                      <a:pt x="7546" y="2066"/>
                    </a:lnTo>
                    <a:lnTo>
                      <a:pt x="7439" y="1934"/>
                    </a:lnTo>
                    <a:lnTo>
                      <a:pt x="7319" y="1815"/>
                    </a:lnTo>
                    <a:lnTo>
                      <a:pt x="7188" y="1720"/>
                    </a:lnTo>
                    <a:lnTo>
                      <a:pt x="7128" y="1684"/>
                    </a:lnTo>
                    <a:lnTo>
                      <a:pt x="7069" y="1660"/>
                    </a:lnTo>
                    <a:lnTo>
                      <a:pt x="6902" y="1624"/>
                    </a:lnTo>
                    <a:lnTo>
                      <a:pt x="6734" y="1612"/>
                    </a:lnTo>
                    <a:lnTo>
                      <a:pt x="6543" y="1600"/>
                    </a:lnTo>
                    <a:lnTo>
                      <a:pt x="6245" y="1612"/>
                    </a:lnTo>
                    <a:lnTo>
                      <a:pt x="6113" y="1612"/>
                    </a:lnTo>
                    <a:lnTo>
                      <a:pt x="6018" y="1481"/>
                    </a:lnTo>
                    <a:lnTo>
                      <a:pt x="5791" y="1182"/>
                    </a:lnTo>
                    <a:lnTo>
                      <a:pt x="5648" y="1003"/>
                    </a:lnTo>
                    <a:lnTo>
                      <a:pt x="5493" y="824"/>
                    </a:lnTo>
                    <a:lnTo>
                      <a:pt x="5337" y="669"/>
                    </a:lnTo>
                    <a:lnTo>
                      <a:pt x="5194" y="549"/>
                    </a:lnTo>
                    <a:lnTo>
                      <a:pt x="5039" y="454"/>
                    </a:lnTo>
                    <a:lnTo>
                      <a:pt x="4872" y="358"/>
                    </a:lnTo>
                    <a:lnTo>
                      <a:pt x="4705" y="263"/>
                    </a:lnTo>
                    <a:lnTo>
                      <a:pt x="4537" y="191"/>
                    </a:lnTo>
                    <a:lnTo>
                      <a:pt x="4358" y="120"/>
                    </a:lnTo>
                    <a:lnTo>
                      <a:pt x="4179" y="72"/>
                    </a:lnTo>
                    <a:lnTo>
                      <a:pt x="4000" y="36"/>
                    </a:lnTo>
                    <a:lnTo>
                      <a:pt x="3809" y="12"/>
                    </a:lnTo>
                    <a:lnTo>
                      <a:pt x="363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9613801" y="1704335"/>
                <a:ext cx="272829" cy="240780"/>
              </a:xfrm>
              <a:custGeom>
                <a:avLst/>
                <a:gdLst/>
                <a:ahLst/>
                <a:cxnLst/>
                <a:rect l="l" t="t" r="r" b="b"/>
                <a:pathLst>
                  <a:path w="4980" h="4395" extrusionOk="0">
                    <a:moveTo>
                      <a:pt x="3033" y="1"/>
                    </a:moveTo>
                    <a:lnTo>
                      <a:pt x="1" y="1768"/>
                    </a:lnTo>
                    <a:lnTo>
                      <a:pt x="1218" y="3523"/>
                    </a:lnTo>
                    <a:lnTo>
                      <a:pt x="3356" y="4394"/>
                    </a:lnTo>
                    <a:lnTo>
                      <a:pt x="3523" y="4382"/>
                    </a:lnTo>
                    <a:lnTo>
                      <a:pt x="3690" y="4359"/>
                    </a:lnTo>
                    <a:lnTo>
                      <a:pt x="3833" y="4335"/>
                    </a:lnTo>
                    <a:lnTo>
                      <a:pt x="3976" y="4299"/>
                    </a:lnTo>
                    <a:lnTo>
                      <a:pt x="4096" y="4263"/>
                    </a:lnTo>
                    <a:lnTo>
                      <a:pt x="4215" y="4215"/>
                    </a:lnTo>
                    <a:lnTo>
                      <a:pt x="4323" y="4167"/>
                    </a:lnTo>
                    <a:lnTo>
                      <a:pt x="4418" y="4108"/>
                    </a:lnTo>
                    <a:lnTo>
                      <a:pt x="4502" y="4048"/>
                    </a:lnTo>
                    <a:lnTo>
                      <a:pt x="4585" y="3988"/>
                    </a:lnTo>
                    <a:lnTo>
                      <a:pt x="4645" y="3929"/>
                    </a:lnTo>
                    <a:lnTo>
                      <a:pt x="4717" y="3857"/>
                    </a:lnTo>
                    <a:lnTo>
                      <a:pt x="4764" y="3785"/>
                    </a:lnTo>
                    <a:lnTo>
                      <a:pt x="4812" y="3702"/>
                    </a:lnTo>
                    <a:lnTo>
                      <a:pt x="4884" y="3547"/>
                    </a:lnTo>
                    <a:lnTo>
                      <a:pt x="4932" y="3391"/>
                    </a:lnTo>
                    <a:lnTo>
                      <a:pt x="4967" y="3224"/>
                    </a:lnTo>
                    <a:lnTo>
                      <a:pt x="4979" y="3069"/>
                    </a:lnTo>
                    <a:lnTo>
                      <a:pt x="4967" y="2902"/>
                    </a:lnTo>
                    <a:lnTo>
                      <a:pt x="4955" y="2759"/>
                    </a:lnTo>
                    <a:lnTo>
                      <a:pt x="4920" y="2615"/>
                    </a:lnTo>
                    <a:lnTo>
                      <a:pt x="4896" y="2484"/>
                    </a:lnTo>
                    <a:lnTo>
                      <a:pt x="4860" y="2377"/>
                    </a:lnTo>
                    <a:lnTo>
                      <a:pt x="4800" y="2269"/>
                    </a:lnTo>
                    <a:lnTo>
                      <a:pt x="4717" y="2126"/>
                    </a:lnTo>
                    <a:lnTo>
                      <a:pt x="4609" y="1959"/>
                    </a:lnTo>
                    <a:lnTo>
                      <a:pt x="4490" y="1780"/>
                    </a:lnTo>
                    <a:lnTo>
                      <a:pt x="4191" y="1386"/>
                    </a:lnTo>
                    <a:lnTo>
                      <a:pt x="3869" y="992"/>
                    </a:lnTo>
                    <a:lnTo>
                      <a:pt x="3284" y="299"/>
                    </a:lnTo>
                    <a:lnTo>
                      <a:pt x="3033"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9795633" y="1352450"/>
                <a:ext cx="134826" cy="180571"/>
              </a:xfrm>
              <a:custGeom>
                <a:avLst/>
                <a:gdLst/>
                <a:ahLst/>
                <a:cxnLst/>
                <a:rect l="l" t="t" r="r" b="b"/>
                <a:pathLst>
                  <a:path w="2461" h="3296" extrusionOk="0">
                    <a:moveTo>
                      <a:pt x="299" y="0"/>
                    </a:moveTo>
                    <a:lnTo>
                      <a:pt x="216" y="12"/>
                    </a:lnTo>
                    <a:lnTo>
                      <a:pt x="144" y="36"/>
                    </a:lnTo>
                    <a:lnTo>
                      <a:pt x="84" y="84"/>
                    </a:lnTo>
                    <a:lnTo>
                      <a:pt x="37" y="131"/>
                    </a:lnTo>
                    <a:lnTo>
                      <a:pt x="1" y="203"/>
                    </a:lnTo>
                    <a:lnTo>
                      <a:pt x="1" y="251"/>
                    </a:lnTo>
                    <a:lnTo>
                      <a:pt x="1" y="311"/>
                    </a:lnTo>
                    <a:lnTo>
                      <a:pt x="13" y="358"/>
                    </a:lnTo>
                    <a:lnTo>
                      <a:pt x="37" y="418"/>
                    </a:lnTo>
                    <a:lnTo>
                      <a:pt x="96" y="514"/>
                    </a:lnTo>
                    <a:lnTo>
                      <a:pt x="168" y="609"/>
                    </a:lnTo>
                    <a:lnTo>
                      <a:pt x="263" y="740"/>
                    </a:lnTo>
                    <a:lnTo>
                      <a:pt x="347" y="884"/>
                    </a:lnTo>
                    <a:lnTo>
                      <a:pt x="419" y="1027"/>
                    </a:lnTo>
                    <a:lnTo>
                      <a:pt x="490" y="1170"/>
                    </a:lnTo>
                    <a:lnTo>
                      <a:pt x="550" y="1325"/>
                    </a:lnTo>
                    <a:lnTo>
                      <a:pt x="598" y="1481"/>
                    </a:lnTo>
                    <a:lnTo>
                      <a:pt x="634" y="1636"/>
                    </a:lnTo>
                    <a:lnTo>
                      <a:pt x="657" y="1803"/>
                    </a:lnTo>
                    <a:lnTo>
                      <a:pt x="693" y="1982"/>
                    </a:lnTo>
                    <a:lnTo>
                      <a:pt x="753" y="2149"/>
                    </a:lnTo>
                    <a:lnTo>
                      <a:pt x="837" y="2316"/>
                    </a:lnTo>
                    <a:lnTo>
                      <a:pt x="932" y="2472"/>
                    </a:lnTo>
                    <a:lnTo>
                      <a:pt x="1040" y="2603"/>
                    </a:lnTo>
                    <a:lnTo>
                      <a:pt x="1159" y="2746"/>
                    </a:lnTo>
                    <a:lnTo>
                      <a:pt x="1278" y="2866"/>
                    </a:lnTo>
                    <a:lnTo>
                      <a:pt x="1410" y="2985"/>
                    </a:lnTo>
                    <a:lnTo>
                      <a:pt x="1541" y="3081"/>
                    </a:lnTo>
                    <a:lnTo>
                      <a:pt x="1660" y="3176"/>
                    </a:lnTo>
                    <a:lnTo>
                      <a:pt x="1792" y="3236"/>
                    </a:lnTo>
                    <a:lnTo>
                      <a:pt x="1911" y="3295"/>
                    </a:lnTo>
                    <a:lnTo>
                      <a:pt x="2460" y="2030"/>
                    </a:lnTo>
                    <a:lnTo>
                      <a:pt x="2424" y="1946"/>
                    </a:lnTo>
                    <a:lnTo>
                      <a:pt x="2389" y="1875"/>
                    </a:lnTo>
                    <a:lnTo>
                      <a:pt x="2329" y="1791"/>
                    </a:lnTo>
                    <a:lnTo>
                      <a:pt x="2269" y="1719"/>
                    </a:lnTo>
                    <a:lnTo>
                      <a:pt x="2126" y="1576"/>
                    </a:lnTo>
                    <a:lnTo>
                      <a:pt x="1971" y="1433"/>
                    </a:lnTo>
                    <a:lnTo>
                      <a:pt x="1648" y="1182"/>
                    </a:lnTo>
                    <a:lnTo>
                      <a:pt x="1517" y="1087"/>
                    </a:lnTo>
                    <a:lnTo>
                      <a:pt x="1434" y="991"/>
                    </a:lnTo>
                    <a:lnTo>
                      <a:pt x="1362" y="896"/>
                    </a:lnTo>
                    <a:lnTo>
                      <a:pt x="1302" y="788"/>
                    </a:lnTo>
                    <a:lnTo>
                      <a:pt x="1183" y="561"/>
                    </a:lnTo>
                    <a:lnTo>
                      <a:pt x="1123" y="478"/>
                    </a:lnTo>
                    <a:lnTo>
                      <a:pt x="1063" y="394"/>
                    </a:lnTo>
                    <a:lnTo>
                      <a:pt x="992" y="311"/>
                    </a:lnTo>
                    <a:lnTo>
                      <a:pt x="908" y="239"/>
                    </a:lnTo>
                    <a:lnTo>
                      <a:pt x="825" y="179"/>
                    </a:lnTo>
                    <a:lnTo>
                      <a:pt x="729" y="120"/>
                    </a:lnTo>
                    <a:lnTo>
                      <a:pt x="634" y="72"/>
                    </a:lnTo>
                    <a:lnTo>
                      <a:pt x="538" y="36"/>
                    </a:lnTo>
                    <a:lnTo>
                      <a:pt x="466" y="12"/>
                    </a:lnTo>
                    <a:lnTo>
                      <a:pt x="38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9795633" y="1352450"/>
                <a:ext cx="134826" cy="180571"/>
              </a:xfrm>
              <a:custGeom>
                <a:avLst/>
                <a:gdLst/>
                <a:ahLst/>
                <a:cxnLst/>
                <a:rect l="l" t="t" r="r" b="b"/>
                <a:pathLst>
                  <a:path w="2461" h="3296" fill="none" extrusionOk="0">
                    <a:moveTo>
                      <a:pt x="1911" y="3295"/>
                    </a:moveTo>
                    <a:lnTo>
                      <a:pt x="1911" y="3295"/>
                    </a:lnTo>
                    <a:lnTo>
                      <a:pt x="1792" y="3236"/>
                    </a:lnTo>
                    <a:lnTo>
                      <a:pt x="1660" y="3176"/>
                    </a:lnTo>
                    <a:lnTo>
                      <a:pt x="1541" y="3081"/>
                    </a:lnTo>
                    <a:lnTo>
                      <a:pt x="1410" y="2985"/>
                    </a:lnTo>
                    <a:lnTo>
                      <a:pt x="1278" y="2866"/>
                    </a:lnTo>
                    <a:lnTo>
                      <a:pt x="1159" y="2746"/>
                    </a:lnTo>
                    <a:lnTo>
                      <a:pt x="1040" y="2603"/>
                    </a:lnTo>
                    <a:lnTo>
                      <a:pt x="932" y="2472"/>
                    </a:lnTo>
                    <a:lnTo>
                      <a:pt x="932" y="2472"/>
                    </a:lnTo>
                    <a:lnTo>
                      <a:pt x="837" y="2316"/>
                    </a:lnTo>
                    <a:lnTo>
                      <a:pt x="753" y="2149"/>
                    </a:lnTo>
                    <a:lnTo>
                      <a:pt x="693" y="1982"/>
                    </a:lnTo>
                    <a:lnTo>
                      <a:pt x="657" y="1803"/>
                    </a:lnTo>
                    <a:lnTo>
                      <a:pt x="657" y="1803"/>
                    </a:lnTo>
                    <a:lnTo>
                      <a:pt x="634" y="1636"/>
                    </a:lnTo>
                    <a:lnTo>
                      <a:pt x="598" y="1481"/>
                    </a:lnTo>
                    <a:lnTo>
                      <a:pt x="550" y="1325"/>
                    </a:lnTo>
                    <a:lnTo>
                      <a:pt x="490" y="1170"/>
                    </a:lnTo>
                    <a:lnTo>
                      <a:pt x="419" y="1027"/>
                    </a:lnTo>
                    <a:lnTo>
                      <a:pt x="347" y="884"/>
                    </a:lnTo>
                    <a:lnTo>
                      <a:pt x="263" y="740"/>
                    </a:lnTo>
                    <a:lnTo>
                      <a:pt x="168" y="609"/>
                    </a:lnTo>
                    <a:lnTo>
                      <a:pt x="168" y="609"/>
                    </a:lnTo>
                    <a:lnTo>
                      <a:pt x="96" y="514"/>
                    </a:lnTo>
                    <a:lnTo>
                      <a:pt x="37" y="418"/>
                    </a:lnTo>
                    <a:lnTo>
                      <a:pt x="13" y="358"/>
                    </a:lnTo>
                    <a:lnTo>
                      <a:pt x="1" y="311"/>
                    </a:lnTo>
                    <a:lnTo>
                      <a:pt x="1" y="251"/>
                    </a:lnTo>
                    <a:lnTo>
                      <a:pt x="1" y="203"/>
                    </a:lnTo>
                    <a:lnTo>
                      <a:pt x="1" y="203"/>
                    </a:lnTo>
                    <a:lnTo>
                      <a:pt x="37" y="131"/>
                    </a:lnTo>
                    <a:lnTo>
                      <a:pt x="84" y="84"/>
                    </a:lnTo>
                    <a:lnTo>
                      <a:pt x="144" y="36"/>
                    </a:lnTo>
                    <a:lnTo>
                      <a:pt x="216" y="12"/>
                    </a:lnTo>
                    <a:lnTo>
                      <a:pt x="299" y="0"/>
                    </a:lnTo>
                    <a:lnTo>
                      <a:pt x="383" y="0"/>
                    </a:lnTo>
                    <a:lnTo>
                      <a:pt x="466" y="12"/>
                    </a:lnTo>
                    <a:lnTo>
                      <a:pt x="538" y="36"/>
                    </a:lnTo>
                    <a:lnTo>
                      <a:pt x="538" y="36"/>
                    </a:lnTo>
                    <a:lnTo>
                      <a:pt x="634" y="72"/>
                    </a:lnTo>
                    <a:lnTo>
                      <a:pt x="729" y="120"/>
                    </a:lnTo>
                    <a:lnTo>
                      <a:pt x="825" y="179"/>
                    </a:lnTo>
                    <a:lnTo>
                      <a:pt x="908" y="239"/>
                    </a:lnTo>
                    <a:lnTo>
                      <a:pt x="992" y="311"/>
                    </a:lnTo>
                    <a:lnTo>
                      <a:pt x="1063" y="394"/>
                    </a:lnTo>
                    <a:lnTo>
                      <a:pt x="1123" y="478"/>
                    </a:lnTo>
                    <a:lnTo>
                      <a:pt x="1183" y="561"/>
                    </a:lnTo>
                    <a:lnTo>
                      <a:pt x="1183" y="561"/>
                    </a:lnTo>
                    <a:lnTo>
                      <a:pt x="1302" y="788"/>
                    </a:lnTo>
                    <a:lnTo>
                      <a:pt x="1362" y="896"/>
                    </a:lnTo>
                    <a:lnTo>
                      <a:pt x="1434" y="991"/>
                    </a:lnTo>
                    <a:lnTo>
                      <a:pt x="1434" y="991"/>
                    </a:lnTo>
                    <a:lnTo>
                      <a:pt x="1517" y="1087"/>
                    </a:lnTo>
                    <a:lnTo>
                      <a:pt x="1648" y="1182"/>
                    </a:lnTo>
                    <a:lnTo>
                      <a:pt x="1971" y="1433"/>
                    </a:lnTo>
                    <a:lnTo>
                      <a:pt x="2126" y="1576"/>
                    </a:lnTo>
                    <a:lnTo>
                      <a:pt x="2269" y="1719"/>
                    </a:lnTo>
                    <a:lnTo>
                      <a:pt x="2329" y="1791"/>
                    </a:lnTo>
                    <a:lnTo>
                      <a:pt x="2389" y="1875"/>
                    </a:lnTo>
                    <a:lnTo>
                      <a:pt x="2424" y="1946"/>
                    </a:lnTo>
                    <a:lnTo>
                      <a:pt x="2460"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9851239" y="1250385"/>
                <a:ext cx="202157" cy="289155"/>
              </a:xfrm>
              <a:custGeom>
                <a:avLst/>
                <a:gdLst/>
                <a:ahLst/>
                <a:cxnLst/>
                <a:rect l="l" t="t" r="r" b="b"/>
                <a:pathLst>
                  <a:path w="3690" h="5278" extrusionOk="0">
                    <a:moveTo>
                      <a:pt x="1266" y="1"/>
                    </a:moveTo>
                    <a:lnTo>
                      <a:pt x="1218" y="12"/>
                    </a:lnTo>
                    <a:lnTo>
                      <a:pt x="1159" y="36"/>
                    </a:lnTo>
                    <a:lnTo>
                      <a:pt x="1099" y="60"/>
                    </a:lnTo>
                    <a:lnTo>
                      <a:pt x="1063" y="108"/>
                    </a:lnTo>
                    <a:lnTo>
                      <a:pt x="1015" y="156"/>
                    </a:lnTo>
                    <a:lnTo>
                      <a:pt x="956" y="251"/>
                    </a:lnTo>
                    <a:lnTo>
                      <a:pt x="920" y="371"/>
                    </a:lnTo>
                    <a:lnTo>
                      <a:pt x="896" y="490"/>
                    </a:lnTo>
                    <a:lnTo>
                      <a:pt x="884" y="609"/>
                    </a:lnTo>
                    <a:lnTo>
                      <a:pt x="824" y="992"/>
                    </a:lnTo>
                    <a:lnTo>
                      <a:pt x="717" y="1505"/>
                    </a:lnTo>
                    <a:lnTo>
                      <a:pt x="442" y="2723"/>
                    </a:lnTo>
                    <a:lnTo>
                      <a:pt x="168" y="3953"/>
                    </a:lnTo>
                    <a:lnTo>
                      <a:pt x="72" y="4454"/>
                    </a:lnTo>
                    <a:lnTo>
                      <a:pt x="1" y="4848"/>
                    </a:lnTo>
                    <a:lnTo>
                      <a:pt x="2365" y="5278"/>
                    </a:lnTo>
                    <a:lnTo>
                      <a:pt x="2448" y="5194"/>
                    </a:lnTo>
                    <a:lnTo>
                      <a:pt x="2532" y="5111"/>
                    </a:lnTo>
                    <a:lnTo>
                      <a:pt x="2663" y="4932"/>
                    </a:lnTo>
                    <a:lnTo>
                      <a:pt x="2794" y="4729"/>
                    </a:lnTo>
                    <a:lnTo>
                      <a:pt x="2902" y="4502"/>
                    </a:lnTo>
                    <a:lnTo>
                      <a:pt x="3009" y="4275"/>
                    </a:lnTo>
                    <a:lnTo>
                      <a:pt x="3093" y="4036"/>
                    </a:lnTo>
                    <a:lnTo>
                      <a:pt x="3177" y="3785"/>
                    </a:lnTo>
                    <a:lnTo>
                      <a:pt x="3248" y="3535"/>
                    </a:lnTo>
                    <a:lnTo>
                      <a:pt x="3368" y="3033"/>
                    </a:lnTo>
                    <a:lnTo>
                      <a:pt x="3463" y="2556"/>
                    </a:lnTo>
                    <a:lnTo>
                      <a:pt x="3547" y="2150"/>
                    </a:lnTo>
                    <a:lnTo>
                      <a:pt x="3594" y="1971"/>
                    </a:lnTo>
                    <a:lnTo>
                      <a:pt x="3642" y="1815"/>
                    </a:lnTo>
                    <a:lnTo>
                      <a:pt x="3678" y="1648"/>
                    </a:lnTo>
                    <a:lnTo>
                      <a:pt x="3690" y="1565"/>
                    </a:lnTo>
                    <a:lnTo>
                      <a:pt x="3690" y="1493"/>
                    </a:lnTo>
                    <a:lnTo>
                      <a:pt x="3666" y="1409"/>
                    </a:lnTo>
                    <a:lnTo>
                      <a:pt x="3630" y="1338"/>
                    </a:lnTo>
                    <a:lnTo>
                      <a:pt x="3571" y="1278"/>
                    </a:lnTo>
                    <a:lnTo>
                      <a:pt x="3535" y="1266"/>
                    </a:lnTo>
                    <a:lnTo>
                      <a:pt x="3487" y="1254"/>
                    </a:lnTo>
                    <a:lnTo>
                      <a:pt x="3439" y="1254"/>
                    </a:lnTo>
                    <a:lnTo>
                      <a:pt x="3391" y="1266"/>
                    </a:lnTo>
                    <a:lnTo>
                      <a:pt x="3344" y="1290"/>
                    </a:lnTo>
                    <a:lnTo>
                      <a:pt x="3296" y="1314"/>
                    </a:lnTo>
                    <a:lnTo>
                      <a:pt x="3224" y="1397"/>
                    </a:lnTo>
                    <a:lnTo>
                      <a:pt x="3153" y="1493"/>
                    </a:lnTo>
                    <a:lnTo>
                      <a:pt x="3045" y="1684"/>
                    </a:lnTo>
                    <a:lnTo>
                      <a:pt x="2950" y="1875"/>
                    </a:lnTo>
                    <a:lnTo>
                      <a:pt x="2866" y="2078"/>
                    </a:lnTo>
                    <a:lnTo>
                      <a:pt x="2783" y="2281"/>
                    </a:lnTo>
                    <a:lnTo>
                      <a:pt x="2950" y="1183"/>
                    </a:lnTo>
                    <a:lnTo>
                      <a:pt x="2974" y="1015"/>
                    </a:lnTo>
                    <a:lnTo>
                      <a:pt x="2974" y="920"/>
                    </a:lnTo>
                    <a:lnTo>
                      <a:pt x="2974" y="836"/>
                    </a:lnTo>
                    <a:lnTo>
                      <a:pt x="2950" y="753"/>
                    </a:lnTo>
                    <a:lnTo>
                      <a:pt x="2914" y="669"/>
                    </a:lnTo>
                    <a:lnTo>
                      <a:pt x="2866" y="609"/>
                    </a:lnTo>
                    <a:lnTo>
                      <a:pt x="2806" y="550"/>
                    </a:lnTo>
                    <a:lnTo>
                      <a:pt x="2759" y="526"/>
                    </a:lnTo>
                    <a:lnTo>
                      <a:pt x="2723" y="514"/>
                    </a:lnTo>
                    <a:lnTo>
                      <a:pt x="2592" y="514"/>
                    </a:lnTo>
                    <a:lnTo>
                      <a:pt x="2556" y="538"/>
                    </a:lnTo>
                    <a:lnTo>
                      <a:pt x="2520" y="550"/>
                    </a:lnTo>
                    <a:lnTo>
                      <a:pt x="2484" y="586"/>
                    </a:lnTo>
                    <a:lnTo>
                      <a:pt x="2496" y="538"/>
                    </a:lnTo>
                    <a:lnTo>
                      <a:pt x="2496" y="490"/>
                    </a:lnTo>
                    <a:lnTo>
                      <a:pt x="2484" y="442"/>
                    </a:lnTo>
                    <a:lnTo>
                      <a:pt x="2448" y="395"/>
                    </a:lnTo>
                    <a:lnTo>
                      <a:pt x="2424" y="359"/>
                    </a:lnTo>
                    <a:lnTo>
                      <a:pt x="2377" y="323"/>
                    </a:lnTo>
                    <a:lnTo>
                      <a:pt x="2329" y="299"/>
                    </a:lnTo>
                    <a:lnTo>
                      <a:pt x="2281" y="287"/>
                    </a:lnTo>
                    <a:lnTo>
                      <a:pt x="2186" y="287"/>
                    </a:lnTo>
                    <a:lnTo>
                      <a:pt x="2126" y="299"/>
                    </a:lnTo>
                    <a:lnTo>
                      <a:pt x="2078" y="323"/>
                    </a:lnTo>
                    <a:lnTo>
                      <a:pt x="1995" y="383"/>
                    </a:lnTo>
                    <a:lnTo>
                      <a:pt x="1923" y="466"/>
                    </a:lnTo>
                    <a:lnTo>
                      <a:pt x="1875" y="550"/>
                    </a:lnTo>
                    <a:lnTo>
                      <a:pt x="1827" y="645"/>
                    </a:lnTo>
                    <a:lnTo>
                      <a:pt x="1768" y="848"/>
                    </a:lnTo>
                    <a:lnTo>
                      <a:pt x="1469" y="1899"/>
                    </a:lnTo>
                    <a:lnTo>
                      <a:pt x="1529" y="1529"/>
                    </a:lnTo>
                    <a:lnTo>
                      <a:pt x="1577" y="1171"/>
                    </a:lnTo>
                    <a:lnTo>
                      <a:pt x="1589" y="801"/>
                    </a:lnTo>
                    <a:lnTo>
                      <a:pt x="1589" y="430"/>
                    </a:lnTo>
                    <a:lnTo>
                      <a:pt x="1577" y="323"/>
                    </a:lnTo>
                    <a:lnTo>
                      <a:pt x="1553" y="204"/>
                    </a:lnTo>
                    <a:lnTo>
                      <a:pt x="1541" y="156"/>
                    </a:lnTo>
                    <a:lnTo>
                      <a:pt x="1517" y="108"/>
                    </a:lnTo>
                    <a:lnTo>
                      <a:pt x="1481" y="60"/>
                    </a:lnTo>
                    <a:lnTo>
                      <a:pt x="1433" y="36"/>
                    </a:lnTo>
                    <a:lnTo>
                      <a:pt x="1386" y="12"/>
                    </a:lnTo>
                    <a:lnTo>
                      <a:pt x="132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9851897" y="1370748"/>
                <a:ext cx="81794" cy="125622"/>
              </a:xfrm>
              <a:custGeom>
                <a:avLst/>
                <a:gdLst/>
                <a:ahLst/>
                <a:cxnLst/>
                <a:rect l="l" t="t" r="r" b="b"/>
                <a:pathLst>
                  <a:path w="1493" h="2293" extrusionOk="0">
                    <a:moveTo>
                      <a:pt x="1" y="0"/>
                    </a:moveTo>
                    <a:lnTo>
                      <a:pt x="1" y="12"/>
                    </a:lnTo>
                    <a:lnTo>
                      <a:pt x="1" y="24"/>
                    </a:lnTo>
                    <a:lnTo>
                      <a:pt x="96" y="144"/>
                    </a:lnTo>
                    <a:lnTo>
                      <a:pt x="168" y="263"/>
                    </a:lnTo>
                    <a:lnTo>
                      <a:pt x="323" y="514"/>
                    </a:lnTo>
                    <a:lnTo>
                      <a:pt x="383" y="609"/>
                    </a:lnTo>
                    <a:lnTo>
                      <a:pt x="454" y="705"/>
                    </a:lnTo>
                    <a:lnTo>
                      <a:pt x="538" y="788"/>
                    </a:lnTo>
                    <a:lnTo>
                      <a:pt x="621" y="848"/>
                    </a:lnTo>
                    <a:lnTo>
                      <a:pt x="872" y="1003"/>
                    </a:lnTo>
                    <a:lnTo>
                      <a:pt x="1003" y="1087"/>
                    </a:lnTo>
                    <a:lnTo>
                      <a:pt x="1111" y="1182"/>
                    </a:lnTo>
                    <a:lnTo>
                      <a:pt x="1206" y="1290"/>
                    </a:lnTo>
                    <a:lnTo>
                      <a:pt x="1290" y="1409"/>
                    </a:lnTo>
                    <a:lnTo>
                      <a:pt x="1362" y="1529"/>
                    </a:lnTo>
                    <a:lnTo>
                      <a:pt x="1409" y="1660"/>
                    </a:lnTo>
                    <a:lnTo>
                      <a:pt x="1445" y="1815"/>
                    </a:lnTo>
                    <a:lnTo>
                      <a:pt x="1457" y="1970"/>
                    </a:lnTo>
                    <a:lnTo>
                      <a:pt x="1445" y="2126"/>
                    </a:lnTo>
                    <a:lnTo>
                      <a:pt x="1421" y="2269"/>
                    </a:lnTo>
                    <a:lnTo>
                      <a:pt x="1421" y="2293"/>
                    </a:lnTo>
                    <a:lnTo>
                      <a:pt x="1445" y="2293"/>
                    </a:lnTo>
                    <a:lnTo>
                      <a:pt x="1457" y="2281"/>
                    </a:lnTo>
                    <a:lnTo>
                      <a:pt x="1481" y="2150"/>
                    </a:lnTo>
                    <a:lnTo>
                      <a:pt x="1493" y="2018"/>
                    </a:lnTo>
                    <a:lnTo>
                      <a:pt x="1493" y="1887"/>
                    </a:lnTo>
                    <a:lnTo>
                      <a:pt x="1469" y="1756"/>
                    </a:lnTo>
                    <a:lnTo>
                      <a:pt x="1433" y="1636"/>
                    </a:lnTo>
                    <a:lnTo>
                      <a:pt x="1386" y="1505"/>
                    </a:lnTo>
                    <a:lnTo>
                      <a:pt x="1326" y="1397"/>
                    </a:lnTo>
                    <a:lnTo>
                      <a:pt x="1254" y="1278"/>
                    </a:lnTo>
                    <a:lnTo>
                      <a:pt x="1147" y="1171"/>
                    </a:lnTo>
                    <a:lnTo>
                      <a:pt x="1039" y="1075"/>
                    </a:lnTo>
                    <a:lnTo>
                      <a:pt x="920" y="991"/>
                    </a:lnTo>
                    <a:lnTo>
                      <a:pt x="789" y="908"/>
                    </a:lnTo>
                    <a:lnTo>
                      <a:pt x="657" y="836"/>
                    </a:lnTo>
                    <a:lnTo>
                      <a:pt x="538" y="741"/>
                    </a:lnTo>
                    <a:lnTo>
                      <a:pt x="454" y="657"/>
                    </a:lnTo>
                    <a:lnTo>
                      <a:pt x="383" y="562"/>
                    </a:lnTo>
                    <a:lnTo>
                      <a:pt x="215" y="275"/>
                    </a:lnTo>
                    <a:lnTo>
                      <a:pt x="132" y="13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9952647" y="1283092"/>
                <a:ext cx="34076" cy="90998"/>
              </a:xfrm>
              <a:custGeom>
                <a:avLst/>
                <a:gdLst/>
                <a:ahLst/>
                <a:cxnLst/>
                <a:rect l="l" t="t" r="r" b="b"/>
                <a:pathLst>
                  <a:path w="622" h="1661" extrusionOk="0">
                    <a:moveTo>
                      <a:pt x="597" y="1"/>
                    </a:moveTo>
                    <a:lnTo>
                      <a:pt x="585" y="12"/>
                    </a:lnTo>
                    <a:lnTo>
                      <a:pt x="0" y="1636"/>
                    </a:lnTo>
                    <a:lnTo>
                      <a:pt x="0" y="1660"/>
                    </a:lnTo>
                    <a:lnTo>
                      <a:pt x="24" y="1660"/>
                    </a:lnTo>
                    <a:lnTo>
                      <a:pt x="36" y="1648"/>
                    </a:lnTo>
                    <a:lnTo>
                      <a:pt x="621" y="12"/>
                    </a:lnTo>
                    <a:lnTo>
                      <a:pt x="621"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9680529" y="1510724"/>
                <a:ext cx="301591" cy="495202"/>
              </a:xfrm>
              <a:custGeom>
                <a:avLst/>
                <a:gdLst/>
                <a:ahLst/>
                <a:cxnLst/>
                <a:rect l="l" t="t" r="r" b="b"/>
                <a:pathLst>
                  <a:path w="5505" h="9039" extrusionOk="0">
                    <a:moveTo>
                      <a:pt x="3129" y="0"/>
                    </a:moveTo>
                    <a:lnTo>
                      <a:pt x="1505" y="5552"/>
                    </a:lnTo>
                    <a:lnTo>
                      <a:pt x="0" y="7057"/>
                    </a:lnTo>
                    <a:lnTo>
                      <a:pt x="1111" y="8418"/>
                    </a:lnTo>
                    <a:lnTo>
                      <a:pt x="1278" y="8561"/>
                    </a:lnTo>
                    <a:lnTo>
                      <a:pt x="1457" y="8681"/>
                    </a:lnTo>
                    <a:lnTo>
                      <a:pt x="1648" y="8788"/>
                    </a:lnTo>
                    <a:lnTo>
                      <a:pt x="1839" y="8884"/>
                    </a:lnTo>
                    <a:lnTo>
                      <a:pt x="2042" y="8943"/>
                    </a:lnTo>
                    <a:lnTo>
                      <a:pt x="2245" y="8991"/>
                    </a:lnTo>
                    <a:lnTo>
                      <a:pt x="2460" y="9027"/>
                    </a:lnTo>
                    <a:lnTo>
                      <a:pt x="2663" y="9039"/>
                    </a:lnTo>
                    <a:lnTo>
                      <a:pt x="2878" y="9027"/>
                    </a:lnTo>
                    <a:lnTo>
                      <a:pt x="3081" y="8991"/>
                    </a:lnTo>
                    <a:lnTo>
                      <a:pt x="3296" y="8943"/>
                    </a:lnTo>
                    <a:lnTo>
                      <a:pt x="3487" y="8872"/>
                    </a:lnTo>
                    <a:lnTo>
                      <a:pt x="3690" y="8788"/>
                    </a:lnTo>
                    <a:lnTo>
                      <a:pt x="3869" y="8681"/>
                    </a:lnTo>
                    <a:lnTo>
                      <a:pt x="4048" y="8549"/>
                    </a:lnTo>
                    <a:lnTo>
                      <a:pt x="4215" y="8394"/>
                    </a:lnTo>
                    <a:lnTo>
                      <a:pt x="4346" y="8263"/>
                    </a:lnTo>
                    <a:lnTo>
                      <a:pt x="4454" y="8119"/>
                    </a:lnTo>
                    <a:lnTo>
                      <a:pt x="4561" y="7964"/>
                    </a:lnTo>
                    <a:lnTo>
                      <a:pt x="4645" y="7809"/>
                    </a:lnTo>
                    <a:lnTo>
                      <a:pt x="4728" y="7642"/>
                    </a:lnTo>
                    <a:lnTo>
                      <a:pt x="4788" y="7463"/>
                    </a:lnTo>
                    <a:lnTo>
                      <a:pt x="4836" y="7284"/>
                    </a:lnTo>
                    <a:lnTo>
                      <a:pt x="4860" y="7105"/>
                    </a:lnTo>
                    <a:lnTo>
                      <a:pt x="5505" y="454"/>
                    </a:lnTo>
                    <a:lnTo>
                      <a:pt x="3129"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9758379" y="1529680"/>
                <a:ext cx="90286" cy="317972"/>
              </a:xfrm>
              <a:custGeom>
                <a:avLst/>
                <a:gdLst/>
                <a:ahLst/>
                <a:cxnLst/>
                <a:rect l="l" t="t" r="r" b="b"/>
                <a:pathLst>
                  <a:path w="1648" h="5804" extrusionOk="0">
                    <a:moveTo>
                      <a:pt x="1624" y="1"/>
                    </a:moveTo>
                    <a:lnTo>
                      <a:pt x="1612" y="13"/>
                    </a:lnTo>
                    <a:lnTo>
                      <a:pt x="1254" y="1302"/>
                    </a:lnTo>
                    <a:lnTo>
                      <a:pt x="812" y="2807"/>
                    </a:lnTo>
                    <a:lnTo>
                      <a:pt x="394" y="4251"/>
                    </a:lnTo>
                    <a:lnTo>
                      <a:pt x="239" y="4788"/>
                    </a:lnTo>
                    <a:lnTo>
                      <a:pt x="96" y="5338"/>
                    </a:lnTo>
                    <a:lnTo>
                      <a:pt x="24" y="5660"/>
                    </a:lnTo>
                    <a:lnTo>
                      <a:pt x="0" y="5732"/>
                    </a:lnTo>
                    <a:lnTo>
                      <a:pt x="0" y="5768"/>
                    </a:lnTo>
                    <a:lnTo>
                      <a:pt x="12" y="5791"/>
                    </a:lnTo>
                    <a:lnTo>
                      <a:pt x="12" y="5803"/>
                    </a:lnTo>
                    <a:lnTo>
                      <a:pt x="36" y="5803"/>
                    </a:lnTo>
                    <a:lnTo>
                      <a:pt x="48" y="5791"/>
                    </a:lnTo>
                    <a:lnTo>
                      <a:pt x="48" y="5779"/>
                    </a:lnTo>
                    <a:lnTo>
                      <a:pt x="36" y="5768"/>
                    </a:lnTo>
                    <a:lnTo>
                      <a:pt x="36" y="5744"/>
                    </a:lnTo>
                    <a:lnTo>
                      <a:pt x="60" y="5660"/>
                    </a:lnTo>
                    <a:lnTo>
                      <a:pt x="132" y="5350"/>
                    </a:lnTo>
                    <a:lnTo>
                      <a:pt x="275" y="4824"/>
                    </a:lnTo>
                    <a:lnTo>
                      <a:pt x="418" y="4299"/>
                    </a:lnTo>
                    <a:lnTo>
                      <a:pt x="812" y="2914"/>
                    </a:lnTo>
                    <a:lnTo>
                      <a:pt x="1242" y="1445"/>
                    </a:lnTo>
                    <a:lnTo>
                      <a:pt x="1612" y="156"/>
                    </a:lnTo>
                    <a:lnTo>
                      <a:pt x="1648" y="25"/>
                    </a:lnTo>
                    <a:lnTo>
                      <a:pt x="1648" y="13"/>
                    </a:lnTo>
                    <a:lnTo>
                      <a:pt x="163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9469881" y="3577054"/>
                <a:ext cx="494599" cy="310741"/>
              </a:xfrm>
              <a:custGeom>
                <a:avLst/>
                <a:gdLst/>
                <a:ahLst/>
                <a:cxnLst/>
                <a:rect l="l" t="t" r="r" b="b"/>
                <a:pathLst>
                  <a:path w="9028" h="5672" extrusionOk="0">
                    <a:moveTo>
                      <a:pt x="8072" y="0"/>
                    </a:moveTo>
                    <a:lnTo>
                      <a:pt x="2066" y="884"/>
                    </a:lnTo>
                    <a:lnTo>
                      <a:pt x="2448" y="2794"/>
                    </a:lnTo>
                    <a:lnTo>
                      <a:pt x="2222" y="2854"/>
                    </a:lnTo>
                    <a:lnTo>
                      <a:pt x="1995" y="2938"/>
                    </a:lnTo>
                    <a:lnTo>
                      <a:pt x="1792" y="3021"/>
                    </a:lnTo>
                    <a:lnTo>
                      <a:pt x="1601" y="3117"/>
                    </a:lnTo>
                    <a:lnTo>
                      <a:pt x="1422" y="3212"/>
                    </a:lnTo>
                    <a:lnTo>
                      <a:pt x="1255" y="3320"/>
                    </a:lnTo>
                    <a:lnTo>
                      <a:pt x="1111" y="3427"/>
                    </a:lnTo>
                    <a:lnTo>
                      <a:pt x="968" y="3535"/>
                    </a:lnTo>
                    <a:lnTo>
                      <a:pt x="837" y="3654"/>
                    </a:lnTo>
                    <a:lnTo>
                      <a:pt x="729" y="3773"/>
                    </a:lnTo>
                    <a:lnTo>
                      <a:pt x="622" y="3893"/>
                    </a:lnTo>
                    <a:lnTo>
                      <a:pt x="526" y="4012"/>
                    </a:lnTo>
                    <a:lnTo>
                      <a:pt x="443" y="4132"/>
                    </a:lnTo>
                    <a:lnTo>
                      <a:pt x="371" y="4251"/>
                    </a:lnTo>
                    <a:lnTo>
                      <a:pt x="252" y="4490"/>
                    </a:lnTo>
                    <a:lnTo>
                      <a:pt x="156" y="4729"/>
                    </a:lnTo>
                    <a:lnTo>
                      <a:pt x="84" y="4943"/>
                    </a:lnTo>
                    <a:lnTo>
                      <a:pt x="49" y="5146"/>
                    </a:lnTo>
                    <a:lnTo>
                      <a:pt x="25" y="5326"/>
                    </a:lnTo>
                    <a:lnTo>
                      <a:pt x="1" y="5469"/>
                    </a:lnTo>
                    <a:lnTo>
                      <a:pt x="1" y="5576"/>
                    </a:lnTo>
                    <a:lnTo>
                      <a:pt x="1" y="5672"/>
                    </a:lnTo>
                    <a:lnTo>
                      <a:pt x="9027" y="4597"/>
                    </a:lnTo>
                    <a:lnTo>
                      <a:pt x="8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9528775" y="3744532"/>
                <a:ext cx="76589" cy="29474"/>
              </a:xfrm>
              <a:custGeom>
                <a:avLst/>
                <a:gdLst/>
                <a:ahLst/>
                <a:cxnLst/>
                <a:rect l="l" t="t" r="r" b="b"/>
                <a:pathLst>
                  <a:path w="1398" h="538" extrusionOk="0">
                    <a:moveTo>
                      <a:pt x="12" y="0"/>
                    </a:moveTo>
                    <a:lnTo>
                      <a:pt x="0" y="12"/>
                    </a:lnTo>
                    <a:lnTo>
                      <a:pt x="0" y="24"/>
                    </a:lnTo>
                    <a:lnTo>
                      <a:pt x="12" y="36"/>
                    </a:lnTo>
                    <a:lnTo>
                      <a:pt x="359" y="131"/>
                    </a:lnTo>
                    <a:lnTo>
                      <a:pt x="705" y="263"/>
                    </a:lnTo>
                    <a:lnTo>
                      <a:pt x="1039" y="394"/>
                    </a:lnTo>
                    <a:lnTo>
                      <a:pt x="1362" y="537"/>
                    </a:lnTo>
                    <a:lnTo>
                      <a:pt x="1385" y="537"/>
                    </a:lnTo>
                    <a:lnTo>
                      <a:pt x="1397" y="525"/>
                    </a:lnTo>
                    <a:lnTo>
                      <a:pt x="1397" y="513"/>
                    </a:lnTo>
                    <a:lnTo>
                      <a:pt x="1385" y="501"/>
                    </a:lnTo>
                    <a:lnTo>
                      <a:pt x="1051" y="358"/>
                    </a:lnTo>
                    <a:lnTo>
                      <a:pt x="717" y="227"/>
                    </a:lnTo>
                    <a:lnTo>
                      <a:pt x="371" y="107"/>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9559509" y="3729466"/>
                <a:ext cx="69413" cy="32104"/>
              </a:xfrm>
              <a:custGeom>
                <a:avLst/>
                <a:gdLst/>
                <a:ahLst/>
                <a:cxnLst/>
                <a:rect l="l" t="t" r="r" b="b"/>
                <a:pathLst>
                  <a:path w="1267" h="586" extrusionOk="0">
                    <a:moveTo>
                      <a:pt x="24" y="0"/>
                    </a:moveTo>
                    <a:lnTo>
                      <a:pt x="13" y="12"/>
                    </a:lnTo>
                    <a:lnTo>
                      <a:pt x="1" y="24"/>
                    </a:lnTo>
                    <a:lnTo>
                      <a:pt x="13" y="36"/>
                    </a:lnTo>
                    <a:lnTo>
                      <a:pt x="1242" y="585"/>
                    </a:lnTo>
                    <a:lnTo>
                      <a:pt x="1254" y="585"/>
                    </a:lnTo>
                    <a:lnTo>
                      <a:pt x="1266" y="573"/>
                    </a:lnTo>
                    <a:lnTo>
                      <a:pt x="1266" y="562"/>
                    </a:lnTo>
                    <a:lnTo>
                      <a:pt x="1254" y="550"/>
                    </a:lnTo>
                    <a:lnTo>
                      <a:pt x="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8790272" y="1798510"/>
                <a:ext cx="259736" cy="240123"/>
              </a:xfrm>
              <a:custGeom>
                <a:avLst/>
                <a:gdLst/>
                <a:ahLst/>
                <a:cxnLst/>
                <a:rect l="l" t="t" r="r" b="b"/>
                <a:pathLst>
                  <a:path w="4741" h="4383" extrusionOk="0">
                    <a:moveTo>
                      <a:pt x="1051" y="1"/>
                    </a:moveTo>
                    <a:lnTo>
                      <a:pt x="884" y="359"/>
                    </a:lnTo>
                    <a:lnTo>
                      <a:pt x="538" y="1195"/>
                    </a:lnTo>
                    <a:lnTo>
                      <a:pt x="347" y="1672"/>
                    </a:lnTo>
                    <a:lnTo>
                      <a:pt x="168" y="2126"/>
                    </a:lnTo>
                    <a:lnTo>
                      <a:pt x="108" y="2341"/>
                    </a:lnTo>
                    <a:lnTo>
                      <a:pt x="48" y="2520"/>
                    </a:lnTo>
                    <a:lnTo>
                      <a:pt x="13" y="2687"/>
                    </a:lnTo>
                    <a:lnTo>
                      <a:pt x="1" y="2807"/>
                    </a:lnTo>
                    <a:lnTo>
                      <a:pt x="1" y="2926"/>
                    </a:lnTo>
                    <a:lnTo>
                      <a:pt x="1" y="3057"/>
                    </a:lnTo>
                    <a:lnTo>
                      <a:pt x="13" y="3201"/>
                    </a:lnTo>
                    <a:lnTo>
                      <a:pt x="48" y="3344"/>
                    </a:lnTo>
                    <a:lnTo>
                      <a:pt x="84" y="3499"/>
                    </a:lnTo>
                    <a:lnTo>
                      <a:pt x="144" y="3654"/>
                    </a:lnTo>
                    <a:lnTo>
                      <a:pt x="216" y="3798"/>
                    </a:lnTo>
                    <a:lnTo>
                      <a:pt x="311" y="3941"/>
                    </a:lnTo>
                    <a:lnTo>
                      <a:pt x="430" y="4060"/>
                    </a:lnTo>
                    <a:lnTo>
                      <a:pt x="490" y="4120"/>
                    </a:lnTo>
                    <a:lnTo>
                      <a:pt x="574" y="4180"/>
                    </a:lnTo>
                    <a:lnTo>
                      <a:pt x="645" y="4227"/>
                    </a:lnTo>
                    <a:lnTo>
                      <a:pt x="741" y="4263"/>
                    </a:lnTo>
                    <a:lnTo>
                      <a:pt x="824" y="4299"/>
                    </a:lnTo>
                    <a:lnTo>
                      <a:pt x="932" y="4335"/>
                    </a:lnTo>
                    <a:lnTo>
                      <a:pt x="1039" y="4359"/>
                    </a:lnTo>
                    <a:lnTo>
                      <a:pt x="1147" y="4371"/>
                    </a:lnTo>
                    <a:lnTo>
                      <a:pt x="1278" y="4383"/>
                    </a:lnTo>
                    <a:lnTo>
                      <a:pt x="1553" y="4383"/>
                    </a:lnTo>
                    <a:lnTo>
                      <a:pt x="1696" y="4359"/>
                    </a:lnTo>
                    <a:lnTo>
                      <a:pt x="1851" y="4335"/>
                    </a:lnTo>
                    <a:lnTo>
                      <a:pt x="2018" y="4299"/>
                    </a:lnTo>
                    <a:lnTo>
                      <a:pt x="3809" y="2831"/>
                    </a:lnTo>
                    <a:lnTo>
                      <a:pt x="4741" y="920"/>
                    </a:lnTo>
                    <a:lnTo>
                      <a:pt x="1051"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8467150" y="1380555"/>
                <a:ext cx="272172" cy="355226"/>
              </a:xfrm>
              <a:custGeom>
                <a:avLst/>
                <a:gdLst/>
                <a:ahLst/>
                <a:cxnLst/>
                <a:rect l="l" t="t" r="r" b="b"/>
                <a:pathLst>
                  <a:path w="4968" h="6484" extrusionOk="0">
                    <a:moveTo>
                      <a:pt x="1123" y="1"/>
                    </a:moveTo>
                    <a:lnTo>
                      <a:pt x="1039" y="24"/>
                    </a:lnTo>
                    <a:lnTo>
                      <a:pt x="968" y="60"/>
                    </a:lnTo>
                    <a:lnTo>
                      <a:pt x="908" y="120"/>
                    </a:lnTo>
                    <a:lnTo>
                      <a:pt x="872" y="180"/>
                    </a:lnTo>
                    <a:lnTo>
                      <a:pt x="848" y="251"/>
                    </a:lnTo>
                    <a:lnTo>
                      <a:pt x="836" y="311"/>
                    </a:lnTo>
                    <a:lnTo>
                      <a:pt x="848" y="383"/>
                    </a:lnTo>
                    <a:lnTo>
                      <a:pt x="860" y="454"/>
                    </a:lnTo>
                    <a:lnTo>
                      <a:pt x="884" y="538"/>
                    </a:lnTo>
                    <a:lnTo>
                      <a:pt x="944" y="669"/>
                    </a:lnTo>
                    <a:lnTo>
                      <a:pt x="1326" y="1469"/>
                    </a:lnTo>
                    <a:lnTo>
                      <a:pt x="1732" y="2257"/>
                    </a:lnTo>
                    <a:lnTo>
                      <a:pt x="1696" y="2209"/>
                    </a:lnTo>
                    <a:lnTo>
                      <a:pt x="1636" y="2174"/>
                    </a:lnTo>
                    <a:lnTo>
                      <a:pt x="1588" y="2138"/>
                    </a:lnTo>
                    <a:lnTo>
                      <a:pt x="1517" y="2102"/>
                    </a:lnTo>
                    <a:lnTo>
                      <a:pt x="1457" y="2090"/>
                    </a:lnTo>
                    <a:lnTo>
                      <a:pt x="1397" y="2078"/>
                    </a:lnTo>
                    <a:lnTo>
                      <a:pt x="1338" y="2078"/>
                    </a:lnTo>
                    <a:lnTo>
                      <a:pt x="1278" y="2090"/>
                    </a:lnTo>
                    <a:lnTo>
                      <a:pt x="1230" y="2126"/>
                    </a:lnTo>
                    <a:lnTo>
                      <a:pt x="1194" y="2174"/>
                    </a:lnTo>
                    <a:lnTo>
                      <a:pt x="1171" y="2233"/>
                    </a:lnTo>
                    <a:lnTo>
                      <a:pt x="1147" y="2293"/>
                    </a:lnTo>
                    <a:lnTo>
                      <a:pt x="1135" y="2365"/>
                    </a:lnTo>
                    <a:lnTo>
                      <a:pt x="1135" y="2424"/>
                    </a:lnTo>
                    <a:lnTo>
                      <a:pt x="1135" y="2496"/>
                    </a:lnTo>
                    <a:lnTo>
                      <a:pt x="1147" y="2556"/>
                    </a:lnTo>
                    <a:lnTo>
                      <a:pt x="1147" y="2556"/>
                    </a:lnTo>
                    <a:lnTo>
                      <a:pt x="1015" y="2484"/>
                    </a:lnTo>
                    <a:lnTo>
                      <a:pt x="944" y="2460"/>
                    </a:lnTo>
                    <a:lnTo>
                      <a:pt x="884" y="2436"/>
                    </a:lnTo>
                    <a:lnTo>
                      <a:pt x="741" y="2436"/>
                    </a:lnTo>
                    <a:lnTo>
                      <a:pt x="681" y="2460"/>
                    </a:lnTo>
                    <a:lnTo>
                      <a:pt x="621" y="2484"/>
                    </a:lnTo>
                    <a:lnTo>
                      <a:pt x="562" y="2532"/>
                    </a:lnTo>
                    <a:lnTo>
                      <a:pt x="526" y="2579"/>
                    </a:lnTo>
                    <a:lnTo>
                      <a:pt x="490" y="2627"/>
                    </a:lnTo>
                    <a:lnTo>
                      <a:pt x="466" y="2687"/>
                    </a:lnTo>
                    <a:lnTo>
                      <a:pt x="454" y="2747"/>
                    </a:lnTo>
                    <a:lnTo>
                      <a:pt x="454" y="2806"/>
                    </a:lnTo>
                    <a:lnTo>
                      <a:pt x="466" y="2950"/>
                    </a:lnTo>
                    <a:lnTo>
                      <a:pt x="418" y="2914"/>
                    </a:lnTo>
                    <a:lnTo>
                      <a:pt x="359" y="2914"/>
                    </a:lnTo>
                    <a:lnTo>
                      <a:pt x="299" y="2926"/>
                    </a:lnTo>
                    <a:lnTo>
                      <a:pt x="239" y="2950"/>
                    </a:lnTo>
                    <a:lnTo>
                      <a:pt x="180" y="2985"/>
                    </a:lnTo>
                    <a:lnTo>
                      <a:pt x="132" y="3033"/>
                    </a:lnTo>
                    <a:lnTo>
                      <a:pt x="84" y="3081"/>
                    </a:lnTo>
                    <a:lnTo>
                      <a:pt x="48" y="3129"/>
                    </a:lnTo>
                    <a:lnTo>
                      <a:pt x="12" y="3236"/>
                    </a:lnTo>
                    <a:lnTo>
                      <a:pt x="0" y="3344"/>
                    </a:lnTo>
                    <a:lnTo>
                      <a:pt x="12" y="3451"/>
                    </a:lnTo>
                    <a:lnTo>
                      <a:pt x="36" y="3559"/>
                    </a:lnTo>
                    <a:lnTo>
                      <a:pt x="96" y="3726"/>
                    </a:lnTo>
                    <a:lnTo>
                      <a:pt x="156" y="3881"/>
                    </a:lnTo>
                    <a:lnTo>
                      <a:pt x="239" y="4036"/>
                    </a:lnTo>
                    <a:lnTo>
                      <a:pt x="299" y="4108"/>
                    </a:lnTo>
                    <a:lnTo>
                      <a:pt x="359" y="4167"/>
                    </a:lnTo>
                    <a:lnTo>
                      <a:pt x="418" y="4227"/>
                    </a:lnTo>
                    <a:lnTo>
                      <a:pt x="502" y="4275"/>
                    </a:lnTo>
                    <a:lnTo>
                      <a:pt x="586" y="4299"/>
                    </a:lnTo>
                    <a:lnTo>
                      <a:pt x="669" y="4323"/>
                    </a:lnTo>
                    <a:lnTo>
                      <a:pt x="753" y="4335"/>
                    </a:lnTo>
                    <a:lnTo>
                      <a:pt x="836" y="4323"/>
                    </a:lnTo>
                    <a:lnTo>
                      <a:pt x="920" y="4287"/>
                    </a:lnTo>
                    <a:lnTo>
                      <a:pt x="991" y="4251"/>
                    </a:lnTo>
                    <a:lnTo>
                      <a:pt x="1063" y="4442"/>
                    </a:lnTo>
                    <a:lnTo>
                      <a:pt x="1147" y="4657"/>
                    </a:lnTo>
                    <a:lnTo>
                      <a:pt x="1242" y="4860"/>
                    </a:lnTo>
                    <a:lnTo>
                      <a:pt x="1350" y="5051"/>
                    </a:lnTo>
                    <a:lnTo>
                      <a:pt x="1469" y="5230"/>
                    </a:lnTo>
                    <a:lnTo>
                      <a:pt x="1612" y="5397"/>
                    </a:lnTo>
                    <a:lnTo>
                      <a:pt x="1684" y="5481"/>
                    </a:lnTo>
                    <a:lnTo>
                      <a:pt x="1768" y="5552"/>
                    </a:lnTo>
                    <a:lnTo>
                      <a:pt x="1851" y="5612"/>
                    </a:lnTo>
                    <a:lnTo>
                      <a:pt x="1935" y="5672"/>
                    </a:lnTo>
                    <a:lnTo>
                      <a:pt x="2006" y="5696"/>
                    </a:lnTo>
                    <a:lnTo>
                      <a:pt x="2090" y="5720"/>
                    </a:lnTo>
                    <a:lnTo>
                      <a:pt x="2257" y="5731"/>
                    </a:lnTo>
                    <a:lnTo>
                      <a:pt x="2341" y="5743"/>
                    </a:lnTo>
                    <a:lnTo>
                      <a:pt x="2424" y="5755"/>
                    </a:lnTo>
                    <a:lnTo>
                      <a:pt x="2496" y="5779"/>
                    </a:lnTo>
                    <a:lnTo>
                      <a:pt x="2567" y="5827"/>
                    </a:lnTo>
                    <a:lnTo>
                      <a:pt x="2627" y="5887"/>
                    </a:lnTo>
                    <a:lnTo>
                      <a:pt x="2711" y="5982"/>
                    </a:lnTo>
                    <a:lnTo>
                      <a:pt x="2878" y="6197"/>
                    </a:lnTo>
                    <a:lnTo>
                      <a:pt x="3069" y="6484"/>
                    </a:lnTo>
                    <a:lnTo>
                      <a:pt x="4967" y="5182"/>
                    </a:lnTo>
                    <a:lnTo>
                      <a:pt x="4681" y="4705"/>
                    </a:lnTo>
                    <a:lnTo>
                      <a:pt x="4370" y="4203"/>
                    </a:lnTo>
                    <a:lnTo>
                      <a:pt x="4024" y="3702"/>
                    </a:lnTo>
                    <a:lnTo>
                      <a:pt x="3666" y="3188"/>
                    </a:lnTo>
                    <a:lnTo>
                      <a:pt x="2950" y="2185"/>
                    </a:lnTo>
                    <a:lnTo>
                      <a:pt x="2293" y="1242"/>
                    </a:lnTo>
                    <a:lnTo>
                      <a:pt x="1911" y="669"/>
                    </a:lnTo>
                    <a:lnTo>
                      <a:pt x="1708" y="395"/>
                    </a:lnTo>
                    <a:lnTo>
                      <a:pt x="1505" y="132"/>
                    </a:lnTo>
                    <a:lnTo>
                      <a:pt x="1445" y="72"/>
                    </a:lnTo>
                    <a:lnTo>
                      <a:pt x="1374" y="36"/>
                    </a:lnTo>
                    <a:lnTo>
                      <a:pt x="1290" y="12"/>
                    </a:lnTo>
                    <a:lnTo>
                      <a:pt x="120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8491365" y="1519873"/>
                <a:ext cx="62838" cy="86396"/>
              </a:xfrm>
              <a:custGeom>
                <a:avLst/>
                <a:gdLst/>
                <a:ahLst/>
                <a:cxnLst/>
                <a:rect l="l" t="t" r="r" b="b"/>
                <a:pathLst>
                  <a:path w="1147" h="1577" extrusionOk="0">
                    <a:moveTo>
                      <a:pt x="621" y="1"/>
                    </a:moveTo>
                    <a:lnTo>
                      <a:pt x="621" y="25"/>
                    </a:lnTo>
                    <a:lnTo>
                      <a:pt x="740" y="323"/>
                    </a:lnTo>
                    <a:lnTo>
                      <a:pt x="884" y="610"/>
                    </a:lnTo>
                    <a:lnTo>
                      <a:pt x="1039" y="908"/>
                    </a:lnTo>
                    <a:lnTo>
                      <a:pt x="1075" y="980"/>
                    </a:lnTo>
                    <a:lnTo>
                      <a:pt x="1099" y="1063"/>
                    </a:lnTo>
                    <a:lnTo>
                      <a:pt x="1111" y="1147"/>
                    </a:lnTo>
                    <a:lnTo>
                      <a:pt x="1111" y="1218"/>
                    </a:lnTo>
                    <a:lnTo>
                      <a:pt x="1087" y="1302"/>
                    </a:lnTo>
                    <a:lnTo>
                      <a:pt x="1063" y="1362"/>
                    </a:lnTo>
                    <a:lnTo>
                      <a:pt x="1015" y="1421"/>
                    </a:lnTo>
                    <a:lnTo>
                      <a:pt x="955" y="1469"/>
                    </a:lnTo>
                    <a:lnTo>
                      <a:pt x="896" y="1505"/>
                    </a:lnTo>
                    <a:lnTo>
                      <a:pt x="824" y="1529"/>
                    </a:lnTo>
                    <a:lnTo>
                      <a:pt x="752" y="1541"/>
                    </a:lnTo>
                    <a:lnTo>
                      <a:pt x="669" y="1529"/>
                    </a:lnTo>
                    <a:lnTo>
                      <a:pt x="597" y="1505"/>
                    </a:lnTo>
                    <a:lnTo>
                      <a:pt x="538" y="1469"/>
                    </a:lnTo>
                    <a:lnTo>
                      <a:pt x="478" y="1421"/>
                    </a:lnTo>
                    <a:lnTo>
                      <a:pt x="430" y="1362"/>
                    </a:lnTo>
                    <a:lnTo>
                      <a:pt x="382" y="1302"/>
                    </a:lnTo>
                    <a:lnTo>
                      <a:pt x="346" y="1230"/>
                    </a:lnTo>
                    <a:lnTo>
                      <a:pt x="275" y="1087"/>
                    </a:lnTo>
                    <a:lnTo>
                      <a:pt x="203" y="920"/>
                    </a:lnTo>
                    <a:lnTo>
                      <a:pt x="144" y="741"/>
                    </a:lnTo>
                    <a:lnTo>
                      <a:pt x="84" y="562"/>
                    </a:lnTo>
                    <a:lnTo>
                      <a:pt x="36" y="383"/>
                    </a:lnTo>
                    <a:lnTo>
                      <a:pt x="36" y="371"/>
                    </a:lnTo>
                    <a:lnTo>
                      <a:pt x="24" y="371"/>
                    </a:lnTo>
                    <a:lnTo>
                      <a:pt x="12" y="383"/>
                    </a:lnTo>
                    <a:lnTo>
                      <a:pt x="0" y="395"/>
                    </a:lnTo>
                    <a:lnTo>
                      <a:pt x="48" y="574"/>
                    </a:lnTo>
                    <a:lnTo>
                      <a:pt x="108" y="741"/>
                    </a:lnTo>
                    <a:lnTo>
                      <a:pt x="167" y="920"/>
                    </a:lnTo>
                    <a:lnTo>
                      <a:pt x="239" y="1087"/>
                    </a:lnTo>
                    <a:lnTo>
                      <a:pt x="299" y="1230"/>
                    </a:lnTo>
                    <a:lnTo>
                      <a:pt x="382" y="1362"/>
                    </a:lnTo>
                    <a:lnTo>
                      <a:pt x="430" y="1421"/>
                    </a:lnTo>
                    <a:lnTo>
                      <a:pt x="490" y="1481"/>
                    </a:lnTo>
                    <a:lnTo>
                      <a:pt x="549" y="1529"/>
                    </a:lnTo>
                    <a:lnTo>
                      <a:pt x="621" y="1553"/>
                    </a:lnTo>
                    <a:lnTo>
                      <a:pt x="693" y="1577"/>
                    </a:lnTo>
                    <a:lnTo>
                      <a:pt x="752" y="1577"/>
                    </a:lnTo>
                    <a:lnTo>
                      <a:pt x="824" y="1565"/>
                    </a:lnTo>
                    <a:lnTo>
                      <a:pt x="884" y="1553"/>
                    </a:lnTo>
                    <a:lnTo>
                      <a:pt x="943" y="1529"/>
                    </a:lnTo>
                    <a:lnTo>
                      <a:pt x="1003" y="1481"/>
                    </a:lnTo>
                    <a:lnTo>
                      <a:pt x="1051" y="1433"/>
                    </a:lnTo>
                    <a:lnTo>
                      <a:pt x="1087" y="1386"/>
                    </a:lnTo>
                    <a:lnTo>
                      <a:pt x="1123" y="1314"/>
                    </a:lnTo>
                    <a:lnTo>
                      <a:pt x="1146" y="1242"/>
                    </a:lnTo>
                    <a:lnTo>
                      <a:pt x="1146" y="1171"/>
                    </a:lnTo>
                    <a:lnTo>
                      <a:pt x="1134" y="1099"/>
                    </a:lnTo>
                    <a:lnTo>
                      <a:pt x="1123" y="1027"/>
                    </a:lnTo>
                    <a:lnTo>
                      <a:pt x="1099" y="968"/>
                    </a:lnTo>
                    <a:lnTo>
                      <a:pt x="1027" y="824"/>
                    </a:lnTo>
                    <a:lnTo>
                      <a:pt x="836" y="419"/>
                    </a:lnTo>
                    <a:lnTo>
                      <a:pt x="645" y="13"/>
                    </a:lnTo>
                    <a:lnTo>
                      <a:pt x="64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8552834" y="1500260"/>
                <a:ext cx="32761" cy="78562"/>
              </a:xfrm>
              <a:custGeom>
                <a:avLst/>
                <a:gdLst/>
                <a:ahLst/>
                <a:cxnLst/>
                <a:rect l="l" t="t" r="r" b="b"/>
                <a:pathLst>
                  <a:path w="598" h="1434" extrusionOk="0">
                    <a:moveTo>
                      <a:pt x="120" y="0"/>
                    </a:moveTo>
                    <a:lnTo>
                      <a:pt x="108" y="12"/>
                    </a:lnTo>
                    <a:lnTo>
                      <a:pt x="120" y="24"/>
                    </a:lnTo>
                    <a:lnTo>
                      <a:pt x="239" y="215"/>
                    </a:lnTo>
                    <a:lnTo>
                      <a:pt x="347" y="418"/>
                    </a:lnTo>
                    <a:lnTo>
                      <a:pt x="442" y="621"/>
                    </a:lnTo>
                    <a:lnTo>
                      <a:pt x="526" y="836"/>
                    </a:lnTo>
                    <a:lnTo>
                      <a:pt x="562" y="944"/>
                    </a:lnTo>
                    <a:lnTo>
                      <a:pt x="562" y="1003"/>
                    </a:lnTo>
                    <a:lnTo>
                      <a:pt x="562" y="1051"/>
                    </a:lnTo>
                    <a:lnTo>
                      <a:pt x="538" y="1099"/>
                    </a:lnTo>
                    <a:lnTo>
                      <a:pt x="526" y="1147"/>
                    </a:lnTo>
                    <a:lnTo>
                      <a:pt x="490" y="1194"/>
                    </a:lnTo>
                    <a:lnTo>
                      <a:pt x="442" y="1242"/>
                    </a:lnTo>
                    <a:lnTo>
                      <a:pt x="359" y="1302"/>
                    </a:lnTo>
                    <a:lnTo>
                      <a:pt x="239" y="1374"/>
                    </a:lnTo>
                    <a:lnTo>
                      <a:pt x="180" y="1385"/>
                    </a:lnTo>
                    <a:lnTo>
                      <a:pt x="132" y="1397"/>
                    </a:lnTo>
                    <a:lnTo>
                      <a:pt x="72" y="1385"/>
                    </a:lnTo>
                    <a:lnTo>
                      <a:pt x="24" y="1350"/>
                    </a:lnTo>
                    <a:lnTo>
                      <a:pt x="1" y="1350"/>
                    </a:lnTo>
                    <a:lnTo>
                      <a:pt x="1" y="1362"/>
                    </a:lnTo>
                    <a:lnTo>
                      <a:pt x="1" y="1374"/>
                    </a:lnTo>
                    <a:lnTo>
                      <a:pt x="48" y="1409"/>
                    </a:lnTo>
                    <a:lnTo>
                      <a:pt x="96" y="1433"/>
                    </a:lnTo>
                    <a:lnTo>
                      <a:pt x="144" y="1433"/>
                    </a:lnTo>
                    <a:lnTo>
                      <a:pt x="192" y="1421"/>
                    </a:lnTo>
                    <a:lnTo>
                      <a:pt x="287" y="1385"/>
                    </a:lnTo>
                    <a:lnTo>
                      <a:pt x="383" y="1326"/>
                    </a:lnTo>
                    <a:lnTo>
                      <a:pt x="466" y="1266"/>
                    </a:lnTo>
                    <a:lnTo>
                      <a:pt x="538" y="1194"/>
                    </a:lnTo>
                    <a:lnTo>
                      <a:pt x="562" y="1147"/>
                    </a:lnTo>
                    <a:lnTo>
                      <a:pt x="586" y="1099"/>
                    </a:lnTo>
                    <a:lnTo>
                      <a:pt x="598" y="1051"/>
                    </a:lnTo>
                    <a:lnTo>
                      <a:pt x="598" y="991"/>
                    </a:lnTo>
                    <a:lnTo>
                      <a:pt x="598" y="932"/>
                    </a:lnTo>
                    <a:lnTo>
                      <a:pt x="586" y="872"/>
                    </a:lnTo>
                    <a:lnTo>
                      <a:pt x="538" y="741"/>
                    </a:lnTo>
                    <a:lnTo>
                      <a:pt x="430" y="502"/>
                    </a:lnTo>
                    <a:lnTo>
                      <a:pt x="287" y="251"/>
                    </a:lnTo>
                    <a:lnTo>
                      <a:pt x="14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8512293" y="1519216"/>
                <a:ext cx="140030" cy="111268"/>
              </a:xfrm>
              <a:custGeom>
                <a:avLst/>
                <a:gdLst/>
                <a:ahLst/>
                <a:cxnLst/>
                <a:rect l="l" t="t" r="r" b="b"/>
                <a:pathLst>
                  <a:path w="2556" h="2031" extrusionOk="0">
                    <a:moveTo>
                      <a:pt x="1517" y="1"/>
                    </a:moveTo>
                    <a:lnTo>
                      <a:pt x="1433" y="13"/>
                    </a:lnTo>
                    <a:lnTo>
                      <a:pt x="1349" y="25"/>
                    </a:lnTo>
                    <a:lnTo>
                      <a:pt x="1194" y="60"/>
                    </a:lnTo>
                    <a:lnTo>
                      <a:pt x="1039" y="120"/>
                    </a:lnTo>
                    <a:lnTo>
                      <a:pt x="896" y="192"/>
                    </a:lnTo>
                    <a:lnTo>
                      <a:pt x="764" y="275"/>
                    </a:lnTo>
                    <a:lnTo>
                      <a:pt x="490" y="454"/>
                    </a:lnTo>
                    <a:lnTo>
                      <a:pt x="215" y="633"/>
                    </a:lnTo>
                    <a:lnTo>
                      <a:pt x="120" y="717"/>
                    </a:lnTo>
                    <a:lnTo>
                      <a:pt x="24" y="813"/>
                    </a:lnTo>
                    <a:lnTo>
                      <a:pt x="0" y="860"/>
                    </a:lnTo>
                    <a:lnTo>
                      <a:pt x="0" y="908"/>
                    </a:lnTo>
                    <a:lnTo>
                      <a:pt x="12" y="956"/>
                    </a:lnTo>
                    <a:lnTo>
                      <a:pt x="36" y="1004"/>
                    </a:lnTo>
                    <a:lnTo>
                      <a:pt x="60" y="1039"/>
                    </a:lnTo>
                    <a:lnTo>
                      <a:pt x="108" y="1087"/>
                    </a:lnTo>
                    <a:lnTo>
                      <a:pt x="191" y="1147"/>
                    </a:lnTo>
                    <a:lnTo>
                      <a:pt x="335" y="1219"/>
                    </a:lnTo>
                    <a:lnTo>
                      <a:pt x="490" y="1254"/>
                    </a:lnTo>
                    <a:lnTo>
                      <a:pt x="657" y="1266"/>
                    </a:lnTo>
                    <a:lnTo>
                      <a:pt x="812" y="1266"/>
                    </a:lnTo>
                    <a:lnTo>
                      <a:pt x="967" y="1230"/>
                    </a:lnTo>
                    <a:lnTo>
                      <a:pt x="1123" y="1171"/>
                    </a:lnTo>
                    <a:lnTo>
                      <a:pt x="1266" y="1099"/>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lnTo>
                      <a:pt x="2555" y="514"/>
                    </a:lnTo>
                    <a:lnTo>
                      <a:pt x="2436" y="383"/>
                    </a:lnTo>
                    <a:lnTo>
                      <a:pt x="2305" y="275"/>
                    </a:lnTo>
                    <a:lnTo>
                      <a:pt x="2161" y="180"/>
                    </a:lnTo>
                    <a:lnTo>
                      <a:pt x="2006" y="108"/>
                    </a:lnTo>
                    <a:lnTo>
                      <a:pt x="1839" y="48"/>
                    </a:lnTo>
                    <a:lnTo>
                      <a:pt x="1684" y="13"/>
                    </a:lnTo>
                    <a:lnTo>
                      <a:pt x="151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8512293" y="1519216"/>
                <a:ext cx="140030" cy="111268"/>
              </a:xfrm>
              <a:custGeom>
                <a:avLst/>
                <a:gdLst/>
                <a:ahLst/>
                <a:cxnLst/>
                <a:rect l="l" t="t" r="r" b="b"/>
                <a:pathLst>
                  <a:path w="2556" h="2031" fill="none" extrusionOk="0">
                    <a:moveTo>
                      <a:pt x="2555" y="514"/>
                    </a:moveTo>
                    <a:lnTo>
                      <a:pt x="2555" y="514"/>
                    </a:lnTo>
                    <a:lnTo>
                      <a:pt x="2436" y="383"/>
                    </a:lnTo>
                    <a:lnTo>
                      <a:pt x="2305" y="275"/>
                    </a:lnTo>
                    <a:lnTo>
                      <a:pt x="2161" y="180"/>
                    </a:lnTo>
                    <a:lnTo>
                      <a:pt x="2006" y="108"/>
                    </a:lnTo>
                    <a:lnTo>
                      <a:pt x="1839" y="48"/>
                    </a:lnTo>
                    <a:lnTo>
                      <a:pt x="1684" y="13"/>
                    </a:lnTo>
                    <a:lnTo>
                      <a:pt x="1517" y="1"/>
                    </a:lnTo>
                    <a:lnTo>
                      <a:pt x="1433" y="13"/>
                    </a:lnTo>
                    <a:lnTo>
                      <a:pt x="1349" y="25"/>
                    </a:lnTo>
                    <a:lnTo>
                      <a:pt x="1349" y="25"/>
                    </a:lnTo>
                    <a:lnTo>
                      <a:pt x="1194" y="60"/>
                    </a:lnTo>
                    <a:lnTo>
                      <a:pt x="1039" y="120"/>
                    </a:lnTo>
                    <a:lnTo>
                      <a:pt x="896" y="192"/>
                    </a:lnTo>
                    <a:lnTo>
                      <a:pt x="764" y="275"/>
                    </a:lnTo>
                    <a:lnTo>
                      <a:pt x="490" y="454"/>
                    </a:lnTo>
                    <a:lnTo>
                      <a:pt x="215" y="633"/>
                    </a:lnTo>
                    <a:lnTo>
                      <a:pt x="215" y="633"/>
                    </a:lnTo>
                    <a:lnTo>
                      <a:pt x="120" y="717"/>
                    </a:lnTo>
                    <a:lnTo>
                      <a:pt x="24" y="813"/>
                    </a:lnTo>
                    <a:lnTo>
                      <a:pt x="24" y="813"/>
                    </a:lnTo>
                    <a:lnTo>
                      <a:pt x="0" y="860"/>
                    </a:lnTo>
                    <a:lnTo>
                      <a:pt x="0" y="908"/>
                    </a:lnTo>
                    <a:lnTo>
                      <a:pt x="12" y="956"/>
                    </a:lnTo>
                    <a:lnTo>
                      <a:pt x="36" y="1004"/>
                    </a:lnTo>
                    <a:lnTo>
                      <a:pt x="60" y="1039"/>
                    </a:lnTo>
                    <a:lnTo>
                      <a:pt x="108" y="1087"/>
                    </a:lnTo>
                    <a:lnTo>
                      <a:pt x="191" y="1147"/>
                    </a:lnTo>
                    <a:lnTo>
                      <a:pt x="191" y="1147"/>
                    </a:lnTo>
                    <a:lnTo>
                      <a:pt x="335" y="1219"/>
                    </a:lnTo>
                    <a:lnTo>
                      <a:pt x="490" y="1254"/>
                    </a:lnTo>
                    <a:lnTo>
                      <a:pt x="657" y="1266"/>
                    </a:lnTo>
                    <a:lnTo>
                      <a:pt x="812" y="1266"/>
                    </a:lnTo>
                    <a:lnTo>
                      <a:pt x="967" y="1230"/>
                    </a:lnTo>
                    <a:lnTo>
                      <a:pt x="1123" y="1171"/>
                    </a:lnTo>
                    <a:lnTo>
                      <a:pt x="1266" y="1099"/>
                    </a:lnTo>
                    <a:lnTo>
                      <a:pt x="1385" y="992"/>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8511635" y="1518558"/>
                <a:ext cx="141345" cy="112583"/>
              </a:xfrm>
              <a:custGeom>
                <a:avLst/>
                <a:gdLst/>
                <a:ahLst/>
                <a:cxnLst/>
                <a:rect l="l" t="t" r="r" b="b"/>
                <a:pathLst>
                  <a:path w="2580" h="2055" extrusionOk="0">
                    <a:moveTo>
                      <a:pt x="1505" y="1"/>
                    </a:moveTo>
                    <a:lnTo>
                      <a:pt x="1385" y="13"/>
                    </a:lnTo>
                    <a:lnTo>
                      <a:pt x="1266" y="37"/>
                    </a:lnTo>
                    <a:lnTo>
                      <a:pt x="1158" y="72"/>
                    </a:lnTo>
                    <a:lnTo>
                      <a:pt x="1039" y="120"/>
                    </a:lnTo>
                    <a:lnTo>
                      <a:pt x="932" y="168"/>
                    </a:lnTo>
                    <a:lnTo>
                      <a:pt x="824" y="228"/>
                    </a:lnTo>
                    <a:lnTo>
                      <a:pt x="597" y="383"/>
                    </a:lnTo>
                    <a:lnTo>
                      <a:pt x="370" y="526"/>
                    </a:lnTo>
                    <a:lnTo>
                      <a:pt x="203" y="645"/>
                    </a:lnTo>
                    <a:lnTo>
                      <a:pt x="132" y="705"/>
                    </a:lnTo>
                    <a:lnTo>
                      <a:pt x="60" y="777"/>
                    </a:lnTo>
                    <a:lnTo>
                      <a:pt x="24" y="813"/>
                    </a:lnTo>
                    <a:lnTo>
                      <a:pt x="12" y="848"/>
                    </a:lnTo>
                    <a:lnTo>
                      <a:pt x="0" y="896"/>
                    </a:lnTo>
                    <a:lnTo>
                      <a:pt x="0" y="932"/>
                    </a:lnTo>
                    <a:lnTo>
                      <a:pt x="12" y="968"/>
                    </a:lnTo>
                    <a:lnTo>
                      <a:pt x="24" y="1004"/>
                    </a:lnTo>
                    <a:lnTo>
                      <a:pt x="72" y="1087"/>
                    </a:lnTo>
                    <a:lnTo>
                      <a:pt x="156" y="1159"/>
                    </a:lnTo>
                    <a:lnTo>
                      <a:pt x="263" y="1207"/>
                    </a:lnTo>
                    <a:lnTo>
                      <a:pt x="359" y="1254"/>
                    </a:lnTo>
                    <a:lnTo>
                      <a:pt x="466" y="1278"/>
                    </a:lnTo>
                    <a:lnTo>
                      <a:pt x="597" y="1302"/>
                    </a:lnTo>
                    <a:lnTo>
                      <a:pt x="729" y="1302"/>
                    </a:lnTo>
                    <a:lnTo>
                      <a:pt x="848" y="1290"/>
                    </a:lnTo>
                    <a:lnTo>
                      <a:pt x="979" y="1266"/>
                    </a:lnTo>
                    <a:lnTo>
                      <a:pt x="1099" y="1219"/>
                    </a:lnTo>
                    <a:lnTo>
                      <a:pt x="1206" y="1171"/>
                    </a:lnTo>
                    <a:lnTo>
                      <a:pt x="1314" y="1099"/>
                    </a:lnTo>
                    <a:lnTo>
                      <a:pt x="1388" y="1034"/>
                    </a:lnTo>
                    <a:lnTo>
                      <a:pt x="1388" y="1034"/>
                    </a:lnTo>
                    <a:lnTo>
                      <a:pt x="1397" y="1147"/>
                    </a:lnTo>
                    <a:lnTo>
                      <a:pt x="1421" y="1302"/>
                    </a:lnTo>
                    <a:lnTo>
                      <a:pt x="1457" y="1434"/>
                    </a:lnTo>
                    <a:lnTo>
                      <a:pt x="1505" y="1577"/>
                    </a:lnTo>
                    <a:lnTo>
                      <a:pt x="1541" y="1636"/>
                    </a:lnTo>
                    <a:lnTo>
                      <a:pt x="1588" y="1696"/>
                    </a:lnTo>
                    <a:lnTo>
                      <a:pt x="1636" y="1756"/>
                    </a:lnTo>
                    <a:lnTo>
                      <a:pt x="1684" y="1804"/>
                    </a:lnTo>
                    <a:lnTo>
                      <a:pt x="1803" y="1887"/>
                    </a:lnTo>
                    <a:lnTo>
                      <a:pt x="1935" y="1959"/>
                    </a:lnTo>
                    <a:lnTo>
                      <a:pt x="2054" y="1995"/>
                    </a:lnTo>
                    <a:lnTo>
                      <a:pt x="2173" y="2019"/>
                    </a:lnTo>
                    <a:lnTo>
                      <a:pt x="2305" y="2042"/>
                    </a:lnTo>
                    <a:lnTo>
                      <a:pt x="2424" y="2054"/>
                    </a:lnTo>
                    <a:lnTo>
                      <a:pt x="2436" y="2054"/>
                    </a:lnTo>
                    <a:lnTo>
                      <a:pt x="2436" y="2042"/>
                    </a:lnTo>
                    <a:lnTo>
                      <a:pt x="2436" y="2030"/>
                    </a:lnTo>
                    <a:lnTo>
                      <a:pt x="2424" y="2019"/>
                    </a:lnTo>
                    <a:lnTo>
                      <a:pt x="2197" y="1995"/>
                    </a:lnTo>
                    <a:lnTo>
                      <a:pt x="2090" y="1971"/>
                    </a:lnTo>
                    <a:lnTo>
                      <a:pt x="1970" y="1935"/>
                    </a:lnTo>
                    <a:lnTo>
                      <a:pt x="1875" y="1887"/>
                    </a:lnTo>
                    <a:lnTo>
                      <a:pt x="1779" y="1828"/>
                    </a:lnTo>
                    <a:lnTo>
                      <a:pt x="1684" y="1756"/>
                    </a:lnTo>
                    <a:lnTo>
                      <a:pt x="1612" y="1672"/>
                    </a:lnTo>
                    <a:lnTo>
                      <a:pt x="1564" y="1601"/>
                    </a:lnTo>
                    <a:lnTo>
                      <a:pt x="1517" y="1517"/>
                    </a:lnTo>
                    <a:lnTo>
                      <a:pt x="1493" y="1445"/>
                    </a:lnTo>
                    <a:lnTo>
                      <a:pt x="1469" y="1350"/>
                    </a:lnTo>
                    <a:lnTo>
                      <a:pt x="1433" y="1183"/>
                    </a:lnTo>
                    <a:lnTo>
                      <a:pt x="1421" y="1004"/>
                    </a:lnTo>
                    <a:lnTo>
                      <a:pt x="1409" y="992"/>
                    </a:lnTo>
                    <a:lnTo>
                      <a:pt x="1385" y="992"/>
                    </a:lnTo>
                    <a:lnTo>
                      <a:pt x="1302" y="1063"/>
                    </a:lnTo>
                    <a:lnTo>
                      <a:pt x="1218" y="1123"/>
                    </a:lnTo>
                    <a:lnTo>
                      <a:pt x="1123" y="1171"/>
                    </a:lnTo>
                    <a:lnTo>
                      <a:pt x="1015" y="1207"/>
                    </a:lnTo>
                    <a:lnTo>
                      <a:pt x="920" y="1242"/>
                    </a:lnTo>
                    <a:lnTo>
                      <a:pt x="812" y="1254"/>
                    </a:lnTo>
                    <a:lnTo>
                      <a:pt x="705" y="1266"/>
                    </a:lnTo>
                    <a:lnTo>
                      <a:pt x="597" y="1266"/>
                    </a:lnTo>
                    <a:lnTo>
                      <a:pt x="490" y="1242"/>
                    </a:lnTo>
                    <a:lnTo>
                      <a:pt x="382" y="1219"/>
                    </a:lnTo>
                    <a:lnTo>
                      <a:pt x="275" y="1183"/>
                    </a:lnTo>
                    <a:lnTo>
                      <a:pt x="179" y="1123"/>
                    </a:lnTo>
                    <a:lnTo>
                      <a:pt x="132" y="1087"/>
                    </a:lnTo>
                    <a:lnTo>
                      <a:pt x="96" y="1051"/>
                    </a:lnTo>
                    <a:lnTo>
                      <a:pt x="60" y="1004"/>
                    </a:lnTo>
                    <a:lnTo>
                      <a:pt x="36" y="944"/>
                    </a:lnTo>
                    <a:lnTo>
                      <a:pt x="36" y="896"/>
                    </a:lnTo>
                    <a:lnTo>
                      <a:pt x="48" y="848"/>
                    </a:lnTo>
                    <a:lnTo>
                      <a:pt x="84" y="801"/>
                    </a:lnTo>
                    <a:lnTo>
                      <a:pt x="120" y="765"/>
                    </a:lnTo>
                    <a:lnTo>
                      <a:pt x="191" y="705"/>
                    </a:lnTo>
                    <a:lnTo>
                      <a:pt x="263" y="645"/>
                    </a:lnTo>
                    <a:lnTo>
                      <a:pt x="418" y="538"/>
                    </a:lnTo>
                    <a:lnTo>
                      <a:pt x="609" y="407"/>
                    </a:lnTo>
                    <a:lnTo>
                      <a:pt x="800" y="287"/>
                    </a:lnTo>
                    <a:lnTo>
                      <a:pt x="1003" y="180"/>
                    </a:lnTo>
                    <a:lnTo>
                      <a:pt x="1111" y="132"/>
                    </a:lnTo>
                    <a:lnTo>
                      <a:pt x="1218" y="84"/>
                    </a:lnTo>
                    <a:lnTo>
                      <a:pt x="1326" y="60"/>
                    </a:lnTo>
                    <a:lnTo>
                      <a:pt x="1445" y="37"/>
                    </a:lnTo>
                    <a:lnTo>
                      <a:pt x="1672" y="37"/>
                    </a:lnTo>
                    <a:lnTo>
                      <a:pt x="1803" y="60"/>
                    </a:lnTo>
                    <a:lnTo>
                      <a:pt x="1923" y="96"/>
                    </a:lnTo>
                    <a:lnTo>
                      <a:pt x="2042" y="144"/>
                    </a:lnTo>
                    <a:lnTo>
                      <a:pt x="2161" y="204"/>
                    </a:lnTo>
                    <a:lnTo>
                      <a:pt x="2269" y="275"/>
                    </a:lnTo>
                    <a:lnTo>
                      <a:pt x="2364" y="359"/>
                    </a:lnTo>
                    <a:lnTo>
                      <a:pt x="2460" y="443"/>
                    </a:lnTo>
                    <a:lnTo>
                      <a:pt x="2555" y="538"/>
                    </a:lnTo>
                    <a:lnTo>
                      <a:pt x="2579" y="538"/>
                    </a:lnTo>
                    <a:lnTo>
                      <a:pt x="2579" y="526"/>
                    </a:lnTo>
                    <a:lnTo>
                      <a:pt x="2579" y="502"/>
                    </a:lnTo>
                    <a:lnTo>
                      <a:pt x="2496" y="419"/>
                    </a:lnTo>
                    <a:lnTo>
                      <a:pt x="2400" y="335"/>
                    </a:lnTo>
                    <a:lnTo>
                      <a:pt x="2305" y="263"/>
                    </a:lnTo>
                    <a:lnTo>
                      <a:pt x="2209" y="192"/>
                    </a:lnTo>
                    <a:lnTo>
                      <a:pt x="2102" y="132"/>
                    </a:lnTo>
                    <a:lnTo>
                      <a:pt x="1982" y="84"/>
                    </a:lnTo>
                    <a:lnTo>
                      <a:pt x="1875" y="49"/>
                    </a:lnTo>
                    <a:lnTo>
                      <a:pt x="1755" y="13"/>
                    </a:lnTo>
                    <a:lnTo>
                      <a:pt x="16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8604496" y="1634374"/>
                <a:ext cx="394507" cy="470987"/>
              </a:xfrm>
              <a:custGeom>
                <a:avLst/>
                <a:gdLst/>
                <a:ahLst/>
                <a:cxnLst/>
                <a:rect l="l" t="t" r="r" b="b"/>
                <a:pathLst>
                  <a:path w="7201" h="8597" extrusionOk="0">
                    <a:moveTo>
                      <a:pt x="2138" y="0"/>
                    </a:moveTo>
                    <a:lnTo>
                      <a:pt x="1" y="1134"/>
                    </a:lnTo>
                    <a:lnTo>
                      <a:pt x="2568" y="7295"/>
                    </a:lnTo>
                    <a:lnTo>
                      <a:pt x="2651" y="7462"/>
                    </a:lnTo>
                    <a:lnTo>
                      <a:pt x="2747" y="7617"/>
                    </a:lnTo>
                    <a:lnTo>
                      <a:pt x="2854" y="7773"/>
                    </a:lnTo>
                    <a:lnTo>
                      <a:pt x="2974" y="7904"/>
                    </a:lnTo>
                    <a:lnTo>
                      <a:pt x="3117" y="8035"/>
                    </a:lnTo>
                    <a:lnTo>
                      <a:pt x="3248" y="8155"/>
                    </a:lnTo>
                    <a:lnTo>
                      <a:pt x="3404" y="8262"/>
                    </a:lnTo>
                    <a:lnTo>
                      <a:pt x="3571" y="8346"/>
                    </a:lnTo>
                    <a:lnTo>
                      <a:pt x="3774" y="8441"/>
                    </a:lnTo>
                    <a:lnTo>
                      <a:pt x="3977" y="8513"/>
                    </a:lnTo>
                    <a:lnTo>
                      <a:pt x="4192" y="8561"/>
                    </a:lnTo>
                    <a:lnTo>
                      <a:pt x="4395" y="8585"/>
                    </a:lnTo>
                    <a:lnTo>
                      <a:pt x="4609" y="8597"/>
                    </a:lnTo>
                    <a:lnTo>
                      <a:pt x="4824" y="8585"/>
                    </a:lnTo>
                    <a:lnTo>
                      <a:pt x="5027" y="8549"/>
                    </a:lnTo>
                    <a:lnTo>
                      <a:pt x="5230" y="8501"/>
                    </a:lnTo>
                    <a:lnTo>
                      <a:pt x="5433" y="8429"/>
                    </a:lnTo>
                    <a:lnTo>
                      <a:pt x="5624" y="8346"/>
                    </a:lnTo>
                    <a:lnTo>
                      <a:pt x="5803" y="8238"/>
                    </a:lnTo>
                    <a:lnTo>
                      <a:pt x="5971" y="8119"/>
                    </a:lnTo>
                    <a:lnTo>
                      <a:pt x="6138" y="7976"/>
                    </a:lnTo>
                    <a:lnTo>
                      <a:pt x="6281" y="7809"/>
                    </a:lnTo>
                    <a:lnTo>
                      <a:pt x="6412" y="7641"/>
                    </a:lnTo>
                    <a:lnTo>
                      <a:pt x="6532" y="7450"/>
                    </a:lnTo>
                    <a:lnTo>
                      <a:pt x="7200" y="5827"/>
                    </a:lnTo>
                    <a:lnTo>
                      <a:pt x="5326" y="4836"/>
                    </a:lnTo>
                    <a:lnTo>
                      <a:pt x="2138"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8730118" y="1651358"/>
                <a:ext cx="179257" cy="278034"/>
              </a:xfrm>
              <a:custGeom>
                <a:avLst/>
                <a:gdLst/>
                <a:ahLst/>
                <a:cxnLst/>
                <a:rect l="l" t="t" r="r" b="b"/>
                <a:pathLst>
                  <a:path w="3272" h="5075" extrusionOk="0">
                    <a:moveTo>
                      <a:pt x="12" y="0"/>
                    </a:moveTo>
                    <a:lnTo>
                      <a:pt x="0" y="12"/>
                    </a:lnTo>
                    <a:lnTo>
                      <a:pt x="12" y="24"/>
                    </a:lnTo>
                    <a:lnTo>
                      <a:pt x="717" y="1111"/>
                    </a:lnTo>
                    <a:lnTo>
                      <a:pt x="1552" y="2376"/>
                    </a:lnTo>
                    <a:lnTo>
                      <a:pt x="2352" y="3618"/>
                    </a:lnTo>
                    <a:lnTo>
                      <a:pt x="2663" y="4096"/>
                    </a:lnTo>
                    <a:lnTo>
                      <a:pt x="2973" y="4573"/>
                    </a:lnTo>
                    <a:lnTo>
                      <a:pt x="3152" y="4896"/>
                    </a:lnTo>
                    <a:lnTo>
                      <a:pt x="3212" y="4991"/>
                    </a:lnTo>
                    <a:lnTo>
                      <a:pt x="3224" y="5027"/>
                    </a:lnTo>
                    <a:lnTo>
                      <a:pt x="3236" y="5051"/>
                    </a:lnTo>
                    <a:lnTo>
                      <a:pt x="3236" y="5063"/>
                    </a:lnTo>
                    <a:lnTo>
                      <a:pt x="3236" y="5075"/>
                    </a:lnTo>
                    <a:lnTo>
                      <a:pt x="3272" y="5075"/>
                    </a:lnTo>
                    <a:lnTo>
                      <a:pt x="3272" y="5063"/>
                    </a:lnTo>
                    <a:lnTo>
                      <a:pt x="3272" y="5039"/>
                    </a:lnTo>
                    <a:lnTo>
                      <a:pt x="3248" y="4979"/>
                    </a:lnTo>
                    <a:lnTo>
                      <a:pt x="3176" y="4860"/>
                    </a:lnTo>
                    <a:lnTo>
                      <a:pt x="3104" y="4740"/>
                    </a:lnTo>
                    <a:lnTo>
                      <a:pt x="2830" y="4287"/>
                    </a:lnTo>
                    <a:lnTo>
                      <a:pt x="2543" y="3845"/>
                    </a:lnTo>
                    <a:lnTo>
                      <a:pt x="1731" y="2603"/>
                    </a:lnTo>
                    <a:lnTo>
                      <a:pt x="872" y="1290"/>
                    </a:lnTo>
                    <a:lnTo>
                      <a:pt x="120" y="132"/>
                    </a:lnTo>
                    <a:lnTo>
                      <a:pt x="36" y="1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8950518" y="3618252"/>
                <a:ext cx="501118" cy="256449"/>
              </a:xfrm>
              <a:custGeom>
                <a:avLst/>
                <a:gdLst/>
                <a:ahLst/>
                <a:cxnLst/>
                <a:rect l="l" t="t" r="r" b="b"/>
                <a:pathLst>
                  <a:path w="9147" h="4681" extrusionOk="0">
                    <a:moveTo>
                      <a:pt x="8836" y="1"/>
                    </a:moveTo>
                    <a:lnTo>
                      <a:pt x="2759" y="48"/>
                    </a:lnTo>
                    <a:lnTo>
                      <a:pt x="2878" y="1983"/>
                    </a:lnTo>
                    <a:lnTo>
                      <a:pt x="2639" y="2018"/>
                    </a:lnTo>
                    <a:lnTo>
                      <a:pt x="2401" y="2066"/>
                    </a:lnTo>
                    <a:lnTo>
                      <a:pt x="2186" y="2126"/>
                    </a:lnTo>
                    <a:lnTo>
                      <a:pt x="1983" y="2198"/>
                    </a:lnTo>
                    <a:lnTo>
                      <a:pt x="1792" y="2269"/>
                    </a:lnTo>
                    <a:lnTo>
                      <a:pt x="1613" y="2353"/>
                    </a:lnTo>
                    <a:lnTo>
                      <a:pt x="1446" y="2436"/>
                    </a:lnTo>
                    <a:lnTo>
                      <a:pt x="1290" y="2544"/>
                    </a:lnTo>
                    <a:lnTo>
                      <a:pt x="1159" y="2639"/>
                    </a:lnTo>
                    <a:lnTo>
                      <a:pt x="1016" y="2747"/>
                    </a:lnTo>
                    <a:lnTo>
                      <a:pt x="896" y="2854"/>
                    </a:lnTo>
                    <a:lnTo>
                      <a:pt x="789" y="2974"/>
                    </a:lnTo>
                    <a:lnTo>
                      <a:pt x="681" y="3093"/>
                    </a:lnTo>
                    <a:lnTo>
                      <a:pt x="598" y="3200"/>
                    </a:lnTo>
                    <a:lnTo>
                      <a:pt x="431" y="3439"/>
                    </a:lnTo>
                    <a:lnTo>
                      <a:pt x="299" y="3678"/>
                    </a:lnTo>
                    <a:lnTo>
                      <a:pt x="204" y="3893"/>
                    </a:lnTo>
                    <a:lnTo>
                      <a:pt x="120" y="4096"/>
                    </a:lnTo>
                    <a:lnTo>
                      <a:pt x="72" y="4287"/>
                    </a:lnTo>
                    <a:lnTo>
                      <a:pt x="37" y="4442"/>
                    </a:lnTo>
                    <a:lnTo>
                      <a:pt x="13" y="4550"/>
                    </a:lnTo>
                    <a:lnTo>
                      <a:pt x="1" y="4657"/>
                    </a:lnTo>
                    <a:lnTo>
                      <a:pt x="9147" y="4681"/>
                    </a:lnTo>
                    <a:lnTo>
                      <a:pt x="9147" y="4681"/>
                    </a:lnTo>
                    <a:lnTo>
                      <a:pt x="8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9031655" y="3730781"/>
                <a:ext cx="71330" cy="39938"/>
              </a:xfrm>
              <a:custGeom>
                <a:avLst/>
                <a:gdLst/>
                <a:ahLst/>
                <a:cxnLst/>
                <a:rect l="l" t="t" r="r" b="b"/>
                <a:pathLst>
                  <a:path w="1302" h="729" extrusionOk="0">
                    <a:moveTo>
                      <a:pt x="12" y="0"/>
                    </a:moveTo>
                    <a:lnTo>
                      <a:pt x="0" y="12"/>
                    </a:lnTo>
                    <a:lnTo>
                      <a:pt x="0" y="24"/>
                    </a:lnTo>
                    <a:lnTo>
                      <a:pt x="0" y="36"/>
                    </a:lnTo>
                    <a:lnTo>
                      <a:pt x="335" y="191"/>
                    </a:lnTo>
                    <a:lnTo>
                      <a:pt x="657" y="358"/>
                    </a:lnTo>
                    <a:lnTo>
                      <a:pt x="967" y="538"/>
                    </a:lnTo>
                    <a:lnTo>
                      <a:pt x="1278" y="729"/>
                    </a:lnTo>
                    <a:lnTo>
                      <a:pt x="1290" y="729"/>
                    </a:lnTo>
                    <a:lnTo>
                      <a:pt x="1302" y="717"/>
                    </a:lnTo>
                    <a:lnTo>
                      <a:pt x="1302" y="705"/>
                    </a:lnTo>
                    <a:lnTo>
                      <a:pt x="1302" y="693"/>
                    </a:lnTo>
                    <a:lnTo>
                      <a:pt x="991" y="502"/>
                    </a:lnTo>
                    <a:lnTo>
                      <a:pt x="669" y="323"/>
                    </a:lnTo>
                    <a:lnTo>
                      <a:pt x="347" y="155"/>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9064362" y="3720317"/>
                <a:ext cx="64153" cy="41253"/>
              </a:xfrm>
              <a:custGeom>
                <a:avLst/>
                <a:gdLst/>
                <a:ahLst/>
                <a:cxnLst/>
                <a:rect l="l" t="t" r="r" b="b"/>
                <a:pathLst>
                  <a:path w="1171" h="753" extrusionOk="0">
                    <a:moveTo>
                      <a:pt x="12" y="0"/>
                    </a:moveTo>
                    <a:lnTo>
                      <a:pt x="0" y="12"/>
                    </a:lnTo>
                    <a:lnTo>
                      <a:pt x="0" y="24"/>
                    </a:lnTo>
                    <a:lnTo>
                      <a:pt x="0" y="36"/>
                    </a:lnTo>
                    <a:lnTo>
                      <a:pt x="1147" y="752"/>
                    </a:lnTo>
                    <a:lnTo>
                      <a:pt x="1158" y="752"/>
                    </a:lnTo>
                    <a:lnTo>
                      <a:pt x="1170" y="740"/>
                    </a:lnTo>
                    <a:lnTo>
                      <a:pt x="1170" y="729"/>
                    </a:lnTo>
                    <a:lnTo>
                      <a:pt x="1158" y="717"/>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9081345" y="3688925"/>
                <a:ext cx="362458" cy="3945"/>
              </a:xfrm>
              <a:custGeom>
                <a:avLst/>
                <a:gdLst/>
                <a:ahLst/>
                <a:cxnLst/>
                <a:rect l="l" t="t" r="r" b="b"/>
                <a:pathLst>
                  <a:path w="6616" h="72" extrusionOk="0">
                    <a:moveTo>
                      <a:pt x="156" y="0"/>
                    </a:moveTo>
                    <a:lnTo>
                      <a:pt x="25" y="12"/>
                    </a:lnTo>
                    <a:lnTo>
                      <a:pt x="1" y="12"/>
                    </a:lnTo>
                    <a:lnTo>
                      <a:pt x="1" y="24"/>
                    </a:lnTo>
                    <a:lnTo>
                      <a:pt x="1" y="36"/>
                    </a:lnTo>
                    <a:lnTo>
                      <a:pt x="13" y="48"/>
                    </a:lnTo>
                    <a:lnTo>
                      <a:pt x="2245" y="48"/>
                    </a:lnTo>
                    <a:lnTo>
                      <a:pt x="4144" y="60"/>
                    </a:lnTo>
                    <a:lnTo>
                      <a:pt x="6329" y="60"/>
                    </a:lnTo>
                    <a:lnTo>
                      <a:pt x="6460" y="72"/>
                    </a:lnTo>
                    <a:lnTo>
                      <a:pt x="6591" y="60"/>
                    </a:lnTo>
                    <a:lnTo>
                      <a:pt x="6615" y="60"/>
                    </a:lnTo>
                    <a:lnTo>
                      <a:pt x="6615" y="48"/>
                    </a:lnTo>
                    <a:lnTo>
                      <a:pt x="6615" y="36"/>
                    </a:lnTo>
                    <a:lnTo>
                      <a:pt x="6603" y="24"/>
                    </a:lnTo>
                    <a:lnTo>
                      <a:pt x="4371" y="24"/>
                    </a:lnTo>
                    <a:lnTo>
                      <a:pt x="2472" y="12"/>
                    </a:lnTo>
                    <a:lnTo>
                      <a:pt x="287" y="12"/>
                    </a:lnTo>
                    <a:lnTo>
                      <a:pt x="1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8840620" y="1374035"/>
                <a:ext cx="959669" cy="826815"/>
              </a:xfrm>
              <a:custGeom>
                <a:avLst/>
                <a:gdLst/>
                <a:ahLst/>
                <a:cxnLst/>
                <a:rect l="l" t="t" r="r" b="b"/>
                <a:pathLst>
                  <a:path w="17517" h="15092" extrusionOk="0">
                    <a:moveTo>
                      <a:pt x="9266" y="0"/>
                    </a:moveTo>
                    <a:lnTo>
                      <a:pt x="7786" y="358"/>
                    </a:lnTo>
                    <a:lnTo>
                      <a:pt x="6341" y="705"/>
                    </a:lnTo>
                    <a:lnTo>
                      <a:pt x="6329" y="1290"/>
                    </a:lnTo>
                    <a:lnTo>
                      <a:pt x="5863" y="1349"/>
                    </a:lnTo>
                    <a:lnTo>
                      <a:pt x="5398" y="1421"/>
                    </a:lnTo>
                    <a:lnTo>
                      <a:pt x="4872" y="1505"/>
                    </a:lnTo>
                    <a:lnTo>
                      <a:pt x="4693" y="1540"/>
                    </a:lnTo>
                    <a:lnTo>
                      <a:pt x="4514" y="1576"/>
                    </a:lnTo>
                    <a:lnTo>
                      <a:pt x="4323" y="1636"/>
                    </a:lnTo>
                    <a:lnTo>
                      <a:pt x="4120" y="1696"/>
                    </a:lnTo>
                    <a:lnTo>
                      <a:pt x="3965" y="1755"/>
                    </a:lnTo>
                    <a:lnTo>
                      <a:pt x="3774" y="1839"/>
                    </a:lnTo>
                    <a:lnTo>
                      <a:pt x="3583" y="1934"/>
                    </a:lnTo>
                    <a:lnTo>
                      <a:pt x="3392" y="2042"/>
                    </a:lnTo>
                    <a:lnTo>
                      <a:pt x="3213" y="2161"/>
                    </a:lnTo>
                    <a:lnTo>
                      <a:pt x="3034" y="2304"/>
                    </a:lnTo>
                    <a:lnTo>
                      <a:pt x="2866" y="2460"/>
                    </a:lnTo>
                    <a:lnTo>
                      <a:pt x="2711" y="2639"/>
                    </a:lnTo>
                    <a:lnTo>
                      <a:pt x="2556" y="2830"/>
                    </a:lnTo>
                    <a:lnTo>
                      <a:pt x="2449" y="2997"/>
                    </a:lnTo>
                    <a:lnTo>
                      <a:pt x="2305" y="3248"/>
                    </a:lnTo>
                    <a:lnTo>
                      <a:pt x="1947" y="3928"/>
                    </a:lnTo>
                    <a:lnTo>
                      <a:pt x="1529" y="4776"/>
                    </a:lnTo>
                    <a:lnTo>
                      <a:pt x="1087" y="5695"/>
                    </a:lnTo>
                    <a:lnTo>
                      <a:pt x="323" y="7319"/>
                    </a:lnTo>
                    <a:lnTo>
                      <a:pt x="1" y="8035"/>
                    </a:lnTo>
                    <a:lnTo>
                      <a:pt x="3822" y="8812"/>
                    </a:lnTo>
                    <a:lnTo>
                      <a:pt x="3714" y="13313"/>
                    </a:lnTo>
                    <a:lnTo>
                      <a:pt x="3654" y="13349"/>
                    </a:lnTo>
                    <a:lnTo>
                      <a:pt x="3571" y="13408"/>
                    </a:lnTo>
                    <a:lnTo>
                      <a:pt x="3499" y="13480"/>
                    </a:lnTo>
                    <a:lnTo>
                      <a:pt x="3440" y="13563"/>
                    </a:lnTo>
                    <a:lnTo>
                      <a:pt x="3368" y="13671"/>
                    </a:lnTo>
                    <a:lnTo>
                      <a:pt x="3320" y="13790"/>
                    </a:lnTo>
                    <a:lnTo>
                      <a:pt x="3284" y="13934"/>
                    </a:lnTo>
                    <a:lnTo>
                      <a:pt x="3272" y="14101"/>
                    </a:lnTo>
                    <a:lnTo>
                      <a:pt x="3272" y="14244"/>
                    </a:lnTo>
                    <a:lnTo>
                      <a:pt x="3272" y="14363"/>
                    </a:lnTo>
                    <a:lnTo>
                      <a:pt x="3296" y="14471"/>
                    </a:lnTo>
                    <a:lnTo>
                      <a:pt x="3320" y="14554"/>
                    </a:lnTo>
                    <a:lnTo>
                      <a:pt x="3344" y="14650"/>
                    </a:lnTo>
                    <a:lnTo>
                      <a:pt x="3380" y="14722"/>
                    </a:lnTo>
                    <a:lnTo>
                      <a:pt x="3463" y="14829"/>
                    </a:lnTo>
                    <a:lnTo>
                      <a:pt x="3547" y="14913"/>
                    </a:lnTo>
                    <a:lnTo>
                      <a:pt x="3607" y="14972"/>
                    </a:lnTo>
                    <a:lnTo>
                      <a:pt x="3678" y="15008"/>
                    </a:lnTo>
                    <a:lnTo>
                      <a:pt x="4407" y="15056"/>
                    </a:lnTo>
                    <a:lnTo>
                      <a:pt x="5099" y="15080"/>
                    </a:lnTo>
                    <a:lnTo>
                      <a:pt x="5756" y="15092"/>
                    </a:lnTo>
                    <a:lnTo>
                      <a:pt x="6389" y="15092"/>
                    </a:lnTo>
                    <a:lnTo>
                      <a:pt x="6998" y="15080"/>
                    </a:lnTo>
                    <a:lnTo>
                      <a:pt x="7571" y="15044"/>
                    </a:lnTo>
                    <a:lnTo>
                      <a:pt x="8120" y="14996"/>
                    </a:lnTo>
                    <a:lnTo>
                      <a:pt x="8645" y="14936"/>
                    </a:lnTo>
                    <a:lnTo>
                      <a:pt x="9135" y="14865"/>
                    </a:lnTo>
                    <a:lnTo>
                      <a:pt x="9600" y="14781"/>
                    </a:lnTo>
                    <a:lnTo>
                      <a:pt x="10054" y="14698"/>
                    </a:lnTo>
                    <a:lnTo>
                      <a:pt x="10472" y="14602"/>
                    </a:lnTo>
                    <a:lnTo>
                      <a:pt x="10854" y="14495"/>
                    </a:lnTo>
                    <a:lnTo>
                      <a:pt x="11224" y="14387"/>
                    </a:lnTo>
                    <a:lnTo>
                      <a:pt x="11570" y="14268"/>
                    </a:lnTo>
                    <a:lnTo>
                      <a:pt x="11893" y="14148"/>
                    </a:lnTo>
                    <a:lnTo>
                      <a:pt x="12191" y="14029"/>
                    </a:lnTo>
                    <a:lnTo>
                      <a:pt x="12466" y="13910"/>
                    </a:lnTo>
                    <a:lnTo>
                      <a:pt x="12717" y="13778"/>
                    </a:lnTo>
                    <a:lnTo>
                      <a:pt x="12955" y="13659"/>
                    </a:lnTo>
                    <a:lnTo>
                      <a:pt x="13158" y="13540"/>
                    </a:lnTo>
                    <a:lnTo>
                      <a:pt x="13349" y="13420"/>
                    </a:lnTo>
                    <a:lnTo>
                      <a:pt x="13517" y="13301"/>
                    </a:lnTo>
                    <a:lnTo>
                      <a:pt x="13672" y="13193"/>
                    </a:lnTo>
                    <a:lnTo>
                      <a:pt x="13803" y="13086"/>
                    </a:lnTo>
                    <a:lnTo>
                      <a:pt x="13911" y="12990"/>
                    </a:lnTo>
                    <a:lnTo>
                      <a:pt x="14078" y="12811"/>
                    </a:lnTo>
                    <a:lnTo>
                      <a:pt x="14137" y="12740"/>
                    </a:lnTo>
                    <a:lnTo>
                      <a:pt x="14173" y="12680"/>
                    </a:lnTo>
                    <a:lnTo>
                      <a:pt x="14197" y="12632"/>
                    </a:lnTo>
                    <a:lnTo>
                      <a:pt x="14209" y="12596"/>
                    </a:lnTo>
                    <a:lnTo>
                      <a:pt x="14197" y="12477"/>
                    </a:lnTo>
                    <a:lnTo>
                      <a:pt x="14185" y="12381"/>
                    </a:lnTo>
                    <a:lnTo>
                      <a:pt x="14161" y="12286"/>
                    </a:lnTo>
                    <a:lnTo>
                      <a:pt x="14137" y="12214"/>
                    </a:lnTo>
                    <a:lnTo>
                      <a:pt x="14102" y="12131"/>
                    </a:lnTo>
                    <a:lnTo>
                      <a:pt x="14066" y="12071"/>
                    </a:lnTo>
                    <a:lnTo>
                      <a:pt x="13982" y="11964"/>
                    </a:lnTo>
                    <a:lnTo>
                      <a:pt x="13899" y="11892"/>
                    </a:lnTo>
                    <a:lnTo>
                      <a:pt x="13827" y="11844"/>
                    </a:lnTo>
                    <a:lnTo>
                      <a:pt x="13767" y="11808"/>
                    </a:lnTo>
                    <a:lnTo>
                      <a:pt x="13266" y="7677"/>
                    </a:lnTo>
                    <a:lnTo>
                      <a:pt x="13803" y="8406"/>
                    </a:lnTo>
                    <a:lnTo>
                      <a:pt x="17516" y="5827"/>
                    </a:lnTo>
                    <a:lnTo>
                      <a:pt x="16788" y="4692"/>
                    </a:lnTo>
                    <a:lnTo>
                      <a:pt x="16167" y="3725"/>
                    </a:lnTo>
                    <a:lnTo>
                      <a:pt x="15869" y="3283"/>
                    </a:lnTo>
                    <a:lnTo>
                      <a:pt x="15606" y="2913"/>
                    </a:lnTo>
                    <a:lnTo>
                      <a:pt x="15379" y="2603"/>
                    </a:lnTo>
                    <a:lnTo>
                      <a:pt x="15140" y="2340"/>
                    </a:lnTo>
                    <a:lnTo>
                      <a:pt x="14914" y="2113"/>
                    </a:lnTo>
                    <a:lnTo>
                      <a:pt x="14687" y="1922"/>
                    </a:lnTo>
                    <a:lnTo>
                      <a:pt x="14472" y="1755"/>
                    </a:lnTo>
                    <a:lnTo>
                      <a:pt x="14257" y="1624"/>
                    </a:lnTo>
                    <a:lnTo>
                      <a:pt x="14054" y="1528"/>
                    </a:lnTo>
                    <a:lnTo>
                      <a:pt x="13863" y="1445"/>
                    </a:lnTo>
                    <a:lnTo>
                      <a:pt x="13684" y="1385"/>
                    </a:lnTo>
                    <a:lnTo>
                      <a:pt x="13529" y="1337"/>
                    </a:lnTo>
                    <a:lnTo>
                      <a:pt x="13397" y="1313"/>
                    </a:lnTo>
                    <a:lnTo>
                      <a:pt x="13278" y="1290"/>
                    </a:lnTo>
                    <a:lnTo>
                      <a:pt x="13051" y="1290"/>
                    </a:lnTo>
                    <a:lnTo>
                      <a:pt x="9708" y="1051"/>
                    </a:lnTo>
                    <a:lnTo>
                      <a:pt x="92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9041462" y="1651358"/>
                <a:ext cx="13148" cy="449401"/>
              </a:xfrm>
              <a:custGeom>
                <a:avLst/>
                <a:gdLst/>
                <a:ahLst/>
                <a:cxnLst/>
                <a:rect l="l" t="t" r="r" b="b"/>
                <a:pathLst>
                  <a:path w="240" h="8203" extrusionOk="0">
                    <a:moveTo>
                      <a:pt x="12" y="0"/>
                    </a:moveTo>
                    <a:lnTo>
                      <a:pt x="0" y="12"/>
                    </a:lnTo>
                    <a:lnTo>
                      <a:pt x="0" y="24"/>
                    </a:lnTo>
                    <a:lnTo>
                      <a:pt x="0" y="239"/>
                    </a:lnTo>
                    <a:lnTo>
                      <a:pt x="12" y="836"/>
                    </a:lnTo>
                    <a:lnTo>
                      <a:pt x="36" y="1708"/>
                    </a:lnTo>
                    <a:lnTo>
                      <a:pt x="60" y="2782"/>
                    </a:lnTo>
                    <a:lnTo>
                      <a:pt x="96" y="3952"/>
                    </a:lnTo>
                    <a:lnTo>
                      <a:pt x="120" y="5146"/>
                    </a:lnTo>
                    <a:lnTo>
                      <a:pt x="156" y="6245"/>
                    </a:lnTo>
                    <a:lnTo>
                      <a:pt x="180" y="7188"/>
                    </a:lnTo>
                    <a:lnTo>
                      <a:pt x="191" y="7857"/>
                    </a:lnTo>
                    <a:lnTo>
                      <a:pt x="191" y="8012"/>
                    </a:lnTo>
                    <a:lnTo>
                      <a:pt x="203" y="8179"/>
                    </a:lnTo>
                    <a:lnTo>
                      <a:pt x="203" y="8191"/>
                    </a:lnTo>
                    <a:lnTo>
                      <a:pt x="203" y="8203"/>
                    </a:lnTo>
                    <a:lnTo>
                      <a:pt x="227" y="8203"/>
                    </a:lnTo>
                    <a:lnTo>
                      <a:pt x="239" y="8191"/>
                    </a:lnTo>
                    <a:lnTo>
                      <a:pt x="227" y="7976"/>
                    </a:lnTo>
                    <a:lnTo>
                      <a:pt x="215" y="7379"/>
                    </a:lnTo>
                    <a:lnTo>
                      <a:pt x="191" y="6496"/>
                    </a:lnTo>
                    <a:lnTo>
                      <a:pt x="168" y="5421"/>
                    </a:lnTo>
                    <a:lnTo>
                      <a:pt x="132" y="4251"/>
                    </a:lnTo>
                    <a:lnTo>
                      <a:pt x="108" y="3069"/>
                    </a:lnTo>
                    <a:lnTo>
                      <a:pt x="84" y="1959"/>
                    </a:lnTo>
                    <a:lnTo>
                      <a:pt x="60" y="1027"/>
                    </a:lnTo>
                    <a:lnTo>
                      <a:pt x="36" y="359"/>
                    </a:lnTo>
                    <a:lnTo>
                      <a:pt x="36" y="192"/>
                    </a:lnTo>
                    <a:lnTo>
                      <a:pt x="36" y="36"/>
                    </a:lnTo>
                    <a:lnTo>
                      <a:pt x="36" y="24"/>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9226580" y="1410632"/>
                <a:ext cx="26845" cy="697358"/>
              </a:xfrm>
              <a:custGeom>
                <a:avLst/>
                <a:gdLst/>
                <a:ahLst/>
                <a:cxnLst/>
                <a:rect l="l" t="t" r="r" b="b"/>
                <a:pathLst>
                  <a:path w="490" h="12729" extrusionOk="0">
                    <a:moveTo>
                      <a:pt x="454" y="1"/>
                    </a:moveTo>
                    <a:lnTo>
                      <a:pt x="454" y="13"/>
                    </a:lnTo>
                    <a:lnTo>
                      <a:pt x="311" y="1254"/>
                    </a:lnTo>
                    <a:lnTo>
                      <a:pt x="191" y="2496"/>
                    </a:lnTo>
                    <a:lnTo>
                      <a:pt x="108" y="3738"/>
                    </a:lnTo>
                    <a:lnTo>
                      <a:pt x="48" y="4980"/>
                    </a:lnTo>
                    <a:lnTo>
                      <a:pt x="12" y="6221"/>
                    </a:lnTo>
                    <a:lnTo>
                      <a:pt x="0" y="7463"/>
                    </a:lnTo>
                    <a:lnTo>
                      <a:pt x="12" y="8693"/>
                    </a:lnTo>
                    <a:lnTo>
                      <a:pt x="48" y="9934"/>
                    </a:lnTo>
                    <a:lnTo>
                      <a:pt x="84" y="10627"/>
                    </a:lnTo>
                    <a:lnTo>
                      <a:pt x="132" y="11319"/>
                    </a:lnTo>
                    <a:lnTo>
                      <a:pt x="179" y="12012"/>
                    </a:lnTo>
                    <a:lnTo>
                      <a:pt x="239" y="12704"/>
                    </a:lnTo>
                    <a:lnTo>
                      <a:pt x="251" y="12728"/>
                    </a:lnTo>
                    <a:lnTo>
                      <a:pt x="275" y="12728"/>
                    </a:lnTo>
                    <a:lnTo>
                      <a:pt x="275" y="12704"/>
                    </a:lnTo>
                    <a:lnTo>
                      <a:pt x="179" y="11463"/>
                    </a:lnTo>
                    <a:lnTo>
                      <a:pt x="108" y="10221"/>
                    </a:lnTo>
                    <a:lnTo>
                      <a:pt x="60" y="8979"/>
                    </a:lnTo>
                    <a:lnTo>
                      <a:pt x="36" y="7738"/>
                    </a:lnTo>
                    <a:lnTo>
                      <a:pt x="36" y="6496"/>
                    </a:lnTo>
                    <a:lnTo>
                      <a:pt x="72" y="5254"/>
                    </a:lnTo>
                    <a:lnTo>
                      <a:pt x="132" y="4012"/>
                    </a:lnTo>
                    <a:lnTo>
                      <a:pt x="215" y="2783"/>
                    </a:lnTo>
                    <a:lnTo>
                      <a:pt x="263" y="2090"/>
                    </a:lnTo>
                    <a:lnTo>
                      <a:pt x="335" y="1398"/>
                    </a:lnTo>
                    <a:lnTo>
                      <a:pt x="406" y="705"/>
                    </a:lnTo>
                    <a:lnTo>
                      <a:pt x="490" y="13"/>
                    </a:lnTo>
                    <a:lnTo>
                      <a:pt x="49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9197161" y="2119715"/>
                <a:ext cx="28159" cy="81794"/>
              </a:xfrm>
              <a:custGeom>
                <a:avLst/>
                <a:gdLst/>
                <a:ahLst/>
                <a:cxnLst/>
                <a:rect l="l" t="t" r="r" b="b"/>
                <a:pathLst>
                  <a:path w="514" h="1493" extrusionOk="0">
                    <a:moveTo>
                      <a:pt x="143" y="0"/>
                    </a:moveTo>
                    <a:lnTo>
                      <a:pt x="96" y="96"/>
                    </a:lnTo>
                    <a:lnTo>
                      <a:pt x="60" y="191"/>
                    </a:lnTo>
                    <a:lnTo>
                      <a:pt x="36" y="299"/>
                    </a:lnTo>
                    <a:lnTo>
                      <a:pt x="12" y="394"/>
                    </a:lnTo>
                    <a:lnTo>
                      <a:pt x="0" y="502"/>
                    </a:lnTo>
                    <a:lnTo>
                      <a:pt x="0" y="609"/>
                    </a:lnTo>
                    <a:lnTo>
                      <a:pt x="12" y="705"/>
                    </a:lnTo>
                    <a:lnTo>
                      <a:pt x="36" y="812"/>
                    </a:lnTo>
                    <a:lnTo>
                      <a:pt x="60" y="908"/>
                    </a:lnTo>
                    <a:lnTo>
                      <a:pt x="96" y="1015"/>
                    </a:lnTo>
                    <a:lnTo>
                      <a:pt x="143" y="1099"/>
                    </a:lnTo>
                    <a:lnTo>
                      <a:pt x="191" y="1194"/>
                    </a:lnTo>
                    <a:lnTo>
                      <a:pt x="251" y="1278"/>
                    </a:lnTo>
                    <a:lnTo>
                      <a:pt x="322" y="1349"/>
                    </a:lnTo>
                    <a:lnTo>
                      <a:pt x="406" y="1421"/>
                    </a:lnTo>
                    <a:lnTo>
                      <a:pt x="490" y="1493"/>
                    </a:lnTo>
                    <a:lnTo>
                      <a:pt x="502" y="1493"/>
                    </a:lnTo>
                    <a:lnTo>
                      <a:pt x="513" y="1481"/>
                    </a:lnTo>
                    <a:lnTo>
                      <a:pt x="513" y="1469"/>
                    </a:lnTo>
                    <a:lnTo>
                      <a:pt x="502" y="1457"/>
                    </a:lnTo>
                    <a:lnTo>
                      <a:pt x="418" y="1397"/>
                    </a:lnTo>
                    <a:lnTo>
                      <a:pt x="346" y="1325"/>
                    </a:lnTo>
                    <a:lnTo>
                      <a:pt x="287" y="1254"/>
                    </a:lnTo>
                    <a:lnTo>
                      <a:pt x="227" y="1170"/>
                    </a:lnTo>
                    <a:lnTo>
                      <a:pt x="167" y="1087"/>
                    </a:lnTo>
                    <a:lnTo>
                      <a:pt x="131" y="991"/>
                    </a:lnTo>
                    <a:lnTo>
                      <a:pt x="96" y="896"/>
                    </a:lnTo>
                    <a:lnTo>
                      <a:pt x="72" y="800"/>
                    </a:lnTo>
                    <a:lnTo>
                      <a:pt x="48" y="705"/>
                    </a:lnTo>
                    <a:lnTo>
                      <a:pt x="36" y="597"/>
                    </a:lnTo>
                    <a:lnTo>
                      <a:pt x="36" y="502"/>
                    </a:lnTo>
                    <a:lnTo>
                      <a:pt x="48" y="406"/>
                    </a:lnTo>
                    <a:lnTo>
                      <a:pt x="60" y="299"/>
                    </a:lnTo>
                    <a:lnTo>
                      <a:pt x="96" y="203"/>
                    </a:lnTo>
                    <a:lnTo>
                      <a:pt x="131" y="108"/>
                    </a:lnTo>
                    <a:lnTo>
                      <a:pt x="179" y="24"/>
                    </a:lnTo>
                    <a:lnTo>
                      <a:pt x="179" y="12"/>
                    </a:lnTo>
                    <a:lnTo>
                      <a:pt x="1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9546415" y="1468211"/>
                <a:ext cx="53032" cy="168135"/>
              </a:xfrm>
              <a:custGeom>
                <a:avLst/>
                <a:gdLst/>
                <a:ahLst/>
                <a:cxnLst/>
                <a:rect l="l" t="t" r="r" b="b"/>
                <a:pathLst>
                  <a:path w="968" h="3069" extrusionOk="0">
                    <a:moveTo>
                      <a:pt x="944" y="0"/>
                    </a:moveTo>
                    <a:lnTo>
                      <a:pt x="884" y="24"/>
                    </a:lnTo>
                    <a:lnTo>
                      <a:pt x="825" y="60"/>
                    </a:lnTo>
                    <a:lnTo>
                      <a:pt x="765" y="96"/>
                    </a:lnTo>
                    <a:lnTo>
                      <a:pt x="705" y="132"/>
                    </a:lnTo>
                    <a:lnTo>
                      <a:pt x="622" y="239"/>
                    </a:lnTo>
                    <a:lnTo>
                      <a:pt x="538" y="347"/>
                    </a:lnTo>
                    <a:lnTo>
                      <a:pt x="454" y="490"/>
                    </a:lnTo>
                    <a:lnTo>
                      <a:pt x="383" y="633"/>
                    </a:lnTo>
                    <a:lnTo>
                      <a:pt x="263" y="944"/>
                    </a:lnTo>
                    <a:lnTo>
                      <a:pt x="204" y="1099"/>
                    </a:lnTo>
                    <a:lnTo>
                      <a:pt x="156" y="1266"/>
                    </a:lnTo>
                    <a:lnTo>
                      <a:pt x="72" y="1600"/>
                    </a:lnTo>
                    <a:lnTo>
                      <a:pt x="25" y="1947"/>
                    </a:lnTo>
                    <a:lnTo>
                      <a:pt x="1" y="2293"/>
                    </a:lnTo>
                    <a:lnTo>
                      <a:pt x="1" y="2484"/>
                    </a:lnTo>
                    <a:lnTo>
                      <a:pt x="1" y="2675"/>
                    </a:lnTo>
                    <a:lnTo>
                      <a:pt x="25" y="2866"/>
                    </a:lnTo>
                    <a:lnTo>
                      <a:pt x="49" y="3057"/>
                    </a:lnTo>
                    <a:lnTo>
                      <a:pt x="60" y="3069"/>
                    </a:lnTo>
                    <a:lnTo>
                      <a:pt x="84" y="3069"/>
                    </a:lnTo>
                    <a:lnTo>
                      <a:pt x="84" y="3057"/>
                    </a:lnTo>
                    <a:lnTo>
                      <a:pt x="49" y="2723"/>
                    </a:lnTo>
                    <a:lnTo>
                      <a:pt x="37" y="2400"/>
                    </a:lnTo>
                    <a:lnTo>
                      <a:pt x="49" y="2066"/>
                    </a:lnTo>
                    <a:lnTo>
                      <a:pt x="84" y="1744"/>
                    </a:lnTo>
                    <a:lnTo>
                      <a:pt x="144" y="1409"/>
                    </a:lnTo>
                    <a:lnTo>
                      <a:pt x="240" y="1099"/>
                    </a:lnTo>
                    <a:lnTo>
                      <a:pt x="359" y="788"/>
                    </a:lnTo>
                    <a:lnTo>
                      <a:pt x="502" y="490"/>
                    </a:lnTo>
                    <a:lnTo>
                      <a:pt x="586" y="347"/>
                    </a:lnTo>
                    <a:lnTo>
                      <a:pt x="634" y="275"/>
                    </a:lnTo>
                    <a:lnTo>
                      <a:pt x="681" y="215"/>
                    </a:lnTo>
                    <a:lnTo>
                      <a:pt x="741" y="156"/>
                    </a:lnTo>
                    <a:lnTo>
                      <a:pt x="801" y="108"/>
                    </a:lnTo>
                    <a:lnTo>
                      <a:pt x="872" y="72"/>
                    </a:lnTo>
                    <a:lnTo>
                      <a:pt x="956" y="36"/>
                    </a:lnTo>
                    <a:lnTo>
                      <a:pt x="968" y="36"/>
                    </a:lnTo>
                    <a:lnTo>
                      <a:pt x="968" y="24"/>
                    </a:lnTo>
                    <a:lnTo>
                      <a:pt x="956" y="12"/>
                    </a:lnTo>
                    <a:lnTo>
                      <a:pt x="94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9038175" y="1487167"/>
                <a:ext cx="2027" cy="84424"/>
              </a:xfrm>
              <a:custGeom>
                <a:avLst/>
                <a:gdLst/>
                <a:ahLst/>
                <a:cxnLst/>
                <a:rect l="l" t="t" r="r" b="b"/>
                <a:pathLst>
                  <a:path w="37" h="1541" extrusionOk="0">
                    <a:moveTo>
                      <a:pt x="1" y="1"/>
                    </a:moveTo>
                    <a:lnTo>
                      <a:pt x="1" y="13"/>
                    </a:lnTo>
                    <a:lnTo>
                      <a:pt x="1" y="1517"/>
                    </a:lnTo>
                    <a:lnTo>
                      <a:pt x="1" y="1529"/>
                    </a:lnTo>
                    <a:lnTo>
                      <a:pt x="13" y="1541"/>
                    </a:lnTo>
                    <a:lnTo>
                      <a:pt x="25" y="1529"/>
                    </a:lnTo>
                    <a:lnTo>
                      <a:pt x="37" y="1517"/>
                    </a:lnTo>
                    <a:lnTo>
                      <a:pt x="37" y="13"/>
                    </a:lnTo>
                    <a:lnTo>
                      <a:pt x="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9082660" y="2050357"/>
                <a:ext cx="424584" cy="71385"/>
              </a:xfrm>
              <a:custGeom>
                <a:avLst/>
                <a:gdLst/>
                <a:ahLst/>
                <a:cxnLst/>
                <a:rect l="l" t="t" r="r" b="b"/>
                <a:pathLst>
                  <a:path w="7750" h="1303" extrusionOk="0">
                    <a:moveTo>
                      <a:pt x="7714" y="1"/>
                    </a:moveTo>
                    <a:lnTo>
                      <a:pt x="7439" y="132"/>
                    </a:lnTo>
                    <a:lnTo>
                      <a:pt x="7140" y="239"/>
                    </a:lnTo>
                    <a:lnTo>
                      <a:pt x="6854" y="347"/>
                    </a:lnTo>
                    <a:lnTo>
                      <a:pt x="6555" y="430"/>
                    </a:lnTo>
                    <a:lnTo>
                      <a:pt x="6149" y="538"/>
                    </a:lnTo>
                    <a:lnTo>
                      <a:pt x="5755" y="633"/>
                    </a:lnTo>
                    <a:lnTo>
                      <a:pt x="5350" y="717"/>
                    </a:lnTo>
                    <a:lnTo>
                      <a:pt x="4944" y="801"/>
                    </a:lnTo>
                    <a:lnTo>
                      <a:pt x="4490" y="884"/>
                    </a:lnTo>
                    <a:lnTo>
                      <a:pt x="4036" y="956"/>
                    </a:lnTo>
                    <a:lnTo>
                      <a:pt x="3141" y="1075"/>
                    </a:lnTo>
                    <a:lnTo>
                      <a:pt x="2293" y="1171"/>
                    </a:lnTo>
                    <a:lnTo>
                      <a:pt x="1875" y="1207"/>
                    </a:lnTo>
                    <a:lnTo>
                      <a:pt x="1445" y="1230"/>
                    </a:lnTo>
                    <a:lnTo>
                      <a:pt x="1123" y="1254"/>
                    </a:lnTo>
                    <a:lnTo>
                      <a:pt x="801" y="1266"/>
                    </a:lnTo>
                    <a:lnTo>
                      <a:pt x="466" y="1254"/>
                    </a:lnTo>
                    <a:lnTo>
                      <a:pt x="144" y="1242"/>
                    </a:lnTo>
                    <a:lnTo>
                      <a:pt x="24" y="1230"/>
                    </a:lnTo>
                    <a:lnTo>
                      <a:pt x="13" y="1230"/>
                    </a:lnTo>
                    <a:lnTo>
                      <a:pt x="1" y="1242"/>
                    </a:lnTo>
                    <a:lnTo>
                      <a:pt x="13" y="1254"/>
                    </a:lnTo>
                    <a:lnTo>
                      <a:pt x="24" y="1266"/>
                    </a:lnTo>
                    <a:lnTo>
                      <a:pt x="335" y="1290"/>
                    </a:lnTo>
                    <a:lnTo>
                      <a:pt x="645" y="1302"/>
                    </a:lnTo>
                    <a:lnTo>
                      <a:pt x="956" y="1290"/>
                    </a:lnTo>
                    <a:lnTo>
                      <a:pt x="1266" y="1278"/>
                    </a:lnTo>
                    <a:lnTo>
                      <a:pt x="1684" y="1254"/>
                    </a:lnTo>
                    <a:lnTo>
                      <a:pt x="2102" y="1230"/>
                    </a:lnTo>
                    <a:lnTo>
                      <a:pt x="2938" y="1135"/>
                    </a:lnTo>
                    <a:lnTo>
                      <a:pt x="3845" y="1015"/>
                    </a:lnTo>
                    <a:lnTo>
                      <a:pt x="4741" y="872"/>
                    </a:lnTo>
                    <a:lnTo>
                      <a:pt x="5159" y="789"/>
                    </a:lnTo>
                    <a:lnTo>
                      <a:pt x="5564" y="705"/>
                    </a:lnTo>
                    <a:lnTo>
                      <a:pt x="5982" y="610"/>
                    </a:lnTo>
                    <a:lnTo>
                      <a:pt x="6400" y="514"/>
                    </a:lnTo>
                    <a:lnTo>
                      <a:pt x="6711" y="418"/>
                    </a:lnTo>
                    <a:lnTo>
                      <a:pt x="7021" y="323"/>
                    </a:lnTo>
                    <a:lnTo>
                      <a:pt x="7332" y="216"/>
                    </a:lnTo>
                    <a:lnTo>
                      <a:pt x="7630" y="84"/>
                    </a:lnTo>
                    <a:lnTo>
                      <a:pt x="7737" y="24"/>
                    </a:lnTo>
                    <a:lnTo>
                      <a:pt x="7749" y="13"/>
                    </a:lnTo>
                    <a:lnTo>
                      <a:pt x="77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9186039" y="1406742"/>
                <a:ext cx="185119" cy="82451"/>
              </a:xfrm>
              <a:custGeom>
                <a:avLst/>
                <a:gdLst/>
                <a:ahLst/>
                <a:cxnLst/>
                <a:rect l="l" t="t" r="r" b="b"/>
                <a:pathLst>
                  <a:path w="3379" h="1505" extrusionOk="0">
                    <a:moveTo>
                      <a:pt x="1254" y="0"/>
                    </a:moveTo>
                    <a:lnTo>
                      <a:pt x="1242" y="12"/>
                    </a:lnTo>
                    <a:lnTo>
                      <a:pt x="153" y="1429"/>
                    </a:lnTo>
                    <a:lnTo>
                      <a:pt x="96" y="1266"/>
                    </a:lnTo>
                    <a:lnTo>
                      <a:pt x="48" y="1075"/>
                    </a:lnTo>
                    <a:lnTo>
                      <a:pt x="36" y="872"/>
                    </a:lnTo>
                    <a:lnTo>
                      <a:pt x="36" y="669"/>
                    </a:lnTo>
                    <a:lnTo>
                      <a:pt x="24" y="657"/>
                    </a:lnTo>
                    <a:lnTo>
                      <a:pt x="12" y="645"/>
                    </a:lnTo>
                    <a:lnTo>
                      <a:pt x="0" y="657"/>
                    </a:lnTo>
                    <a:lnTo>
                      <a:pt x="0" y="669"/>
                    </a:lnTo>
                    <a:lnTo>
                      <a:pt x="0" y="872"/>
                    </a:lnTo>
                    <a:lnTo>
                      <a:pt x="12" y="1075"/>
                    </a:lnTo>
                    <a:lnTo>
                      <a:pt x="60" y="1278"/>
                    </a:lnTo>
                    <a:lnTo>
                      <a:pt x="131" y="1469"/>
                    </a:lnTo>
                    <a:lnTo>
                      <a:pt x="143" y="1481"/>
                    </a:lnTo>
                    <a:lnTo>
                      <a:pt x="167" y="1481"/>
                    </a:lnTo>
                    <a:lnTo>
                      <a:pt x="1252" y="43"/>
                    </a:lnTo>
                    <a:lnTo>
                      <a:pt x="1252" y="43"/>
                    </a:lnTo>
                    <a:lnTo>
                      <a:pt x="1349" y="227"/>
                    </a:lnTo>
                    <a:lnTo>
                      <a:pt x="1481" y="430"/>
                    </a:lnTo>
                    <a:lnTo>
                      <a:pt x="1612" y="621"/>
                    </a:lnTo>
                    <a:lnTo>
                      <a:pt x="1755" y="800"/>
                    </a:lnTo>
                    <a:lnTo>
                      <a:pt x="1898" y="991"/>
                    </a:lnTo>
                    <a:lnTo>
                      <a:pt x="2042" y="1158"/>
                    </a:lnTo>
                    <a:lnTo>
                      <a:pt x="2197" y="1337"/>
                    </a:lnTo>
                    <a:lnTo>
                      <a:pt x="2364" y="1504"/>
                    </a:lnTo>
                    <a:lnTo>
                      <a:pt x="2388" y="1504"/>
                    </a:lnTo>
                    <a:lnTo>
                      <a:pt x="2651" y="1242"/>
                    </a:lnTo>
                    <a:lnTo>
                      <a:pt x="2901" y="967"/>
                    </a:lnTo>
                    <a:lnTo>
                      <a:pt x="3140" y="681"/>
                    </a:lnTo>
                    <a:lnTo>
                      <a:pt x="3379" y="394"/>
                    </a:lnTo>
                    <a:lnTo>
                      <a:pt x="3379" y="382"/>
                    </a:lnTo>
                    <a:lnTo>
                      <a:pt x="3367" y="370"/>
                    </a:lnTo>
                    <a:lnTo>
                      <a:pt x="3355" y="370"/>
                    </a:lnTo>
                    <a:lnTo>
                      <a:pt x="3343" y="382"/>
                    </a:lnTo>
                    <a:lnTo>
                      <a:pt x="3116" y="669"/>
                    </a:lnTo>
                    <a:lnTo>
                      <a:pt x="2878" y="943"/>
                    </a:lnTo>
                    <a:lnTo>
                      <a:pt x="2627" y="1218"/>
                    </a:lnTo>
                    <a:lnTo>
                      <a:pt x="2376" y="1468"/>
                    </a:lnTo>
                    <a:lnTo>
                      <a:pt x="2233" y="1313"/>
                    </a:lnTo>
                    <a:lnTo>
                      <a:pt x="2078" y="1146"/>
                    </a:lnTo>
                    <a:lnTo>
                      <a:pt x="1922" y="967"/>
                    </a:lnTo>
                    <a:lnTo>
                      <a:pt x="1779" y="776"/>
                    </a:lnTo>
                    <a:lnTo>
                      <a:pt x="1636" y="597"/>
                    </a:lnTo>
                    <a:lnTo>
                      <a:pt x="1504" y="406"/>
                    </a:lnTo>
                    <a:lnTo>
                      <a:pt x="1385" y="203"/>
                    </a:lnTo>
                    <a:lnTo>
                      <a:pt x="1266" y="12"/>
                    </a:lnTo>
                    <a:lnTo>
                      <a:pt x="125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9562139" y="1733754"/>
                <a:ext cx="33419" cy="283293"/>
              </a:xfrm>
              <a:custGeom>
                <a:avLst/>
                <a:gdLst/>
                <a:ahLst/>
                <a:cxnLst/>
                <a:rect l="l" t="t" r="r" b="b"/>
                <a:pathLst>
                  <a:path w="610" h="5171" extrusionOk="0">
                    <a:moveTo>
                      <a:pt x="12" y="1"/>
                    </a:moveTo>
                    <a:lnTo>
                      <a:pt x="0" y="13"/>
                    </a:lnTo>
                    <a:lnTo>
                      <a:pt x="454" y="4013"/>
                    </a:lnTo>
                    <a:lnTo>
                      <a:pt x="573" y="5147"/>
                    </a:lnTo>
                    <a:lnTo>
                      <a:pt x="585" y="5159"/>
                    </a:lnTo>
                    <a:lnTo>
                      <a:pt x="597" y="5171"/>
                    </a:lnTo>
                    <a:lnTo>
                      <a:pt x="609" y="5159"/>
                    </a:lnTo>
                    <a:lnTo>
                      <a:pt x="609" y="5147"/>
                    </a:lnTo>
                    <a:lnTo>
                      <a:pt x="167" y="1147"/>
                    </a:lnTo>
                    <a:lnTo>
                      <a:pt x="36" y="13"/>
                    </a:lnTo>
                    <a:lnTo>
                      <a:pt x="3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9592216" y="3628059"/>
                <a:ext cx="332326" cy="52374"/>
              </a:xfrm>
              <a:custGeom>
                <a:avLst/>
                <a:gdLst/>
                <a:ahLst/>
                <a:cxnLst/>
                <a:rect l="l" t="t" r="r" b="b"/>
                <a:pathLst>
                  <a:path w="6066" h="956" extrusionOk="0">
                    <a:moveTo>
                      <a:pt x="6042" y="1"/>
                    </a:moveTo>
                    <a:lnTo>
                      <a:pt x="5469" y="132"/>
                    </a:lnTo>
                    <a:lnTo>
                      <a:pt x="4884" y="263"/>
                    </a:lnTo>
                    <a:lnTo>
                      <a:pt x="4299" y="371"/>
                    </a:lnTo>
                    <a:lnTo>
                      <a:pt x="3714" y="478"/>
                    </a:lnTo>
                    <a:lnTo>
                      <a:pt x="3129" y="574"/>
                    </a:lnTo>
                    <a:lnTo>
                      <a:pt x="2532" y="657"/>
                    </a:lnTo>
                    <a:lnTo>
                      <a:pt x="1947" y="729"/>
                    </a:lnTo>
                    <a:lnTo>
                      <a:pt x="1350" y="801"/>
                    </a:lnTo>
                    <a:lnTo>
                      <a:pt x="681" y="872"/>
                    </a:lnTo>
                    <a:lnTo>
                      <a:pt x="12" y="920"/>
                    </a:lnTo>
                    <a:lnTo>
                      <a:pt x="1" y="932"/>
                    </a:lnTo>
                    <a:lnTo>
                      <a:pt x="1" y="944"/>
                    </a:lnTo>
                    <a:lnTo>
                      <a:pt x="1" y="956"/>
                    </a:lnTo>
                    <a:lnTo>
                      <a:pt x="12" y="956"/>
                    </a:lnTo>
                    <a:lnTo>
                      <a:pt x="609" y="908"/>
                    </a:lnTo>
                    <a:lnTo>
                      <a:pt x="1206" y="848"/>
                    </a:lnTo>
                    <a:lnTo>
                      <a:pt x="1791" y="789"/>
                    </a:lnTo>
                    <a:lnTo>
                      <a:pt x="2388" y="717"/>
                    </a:lnTo>
                    <a:lnTo>
                      <a:pt x="2974" y="634"/>
                    </a:lnTo>
                    <a:lnTo>
                      <a:pt x="3559" y="538"/>
                    </a:lnTo>
                    <a:lnTo>
                      <a:pt x="4144" y="431"/>
                    </a:lnTo>
                    <a:lnTo>
                      <a:pt x="4729" y="323"/>
                    </a:lnTo>
                    <a:lnTo>
                      <a:pt x="5397" y="192"/>
                    </a:lnTo>
                    <a:lnTo>
                      <a:pt x="6054" y="37"/>
                    </a:lnTo>
                    <a:lnTo>
                      <a:pt x="6066" y="37"/>
                    </a:lnTo>
                    <a:lnTo>
                      <a:pt x="6066" y="13"/>
                    </a:lnTo>
                    <a:lnTo>
                      <a:pt x="604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28"/>
            <p:cNvGrpSpPr/>
            <p:nvPr/>
          </p:nvGrpSpPr>
          <p:grpSpPr>
            <a:xfrm>
              <a:off x="5539499" y="2740070"/>
              <a:ext cx="3157292" cy="1712851"/>
              <a:chOff x="4195875" y="-1613970"/>
              <a:chExt cx="3441190" cy="1866868"/>
            </a:xfrm>
          </p:grpSpPr>
          <p:sp>
            <p:nvSpPr>
              <p:cNvPr id="981" name="Google Shape;981;p28"/>
              <p:cNvSpPr/>
              <p:nvPr/>
            </p:nvSpPr>
            <p:spPr>
              <a:xfrm>
                <a:off x="7085417" y="-1198016"/>
                <a:ext cx="551648" cy="1450914"/>
              </a:xfrm>
              <a:custGeom>
                <a:avLst/>
                <a:gdLst/>
                <a:ahLst/>
                <a:cxnLst/>
                <a:rect l="l" t="t" r="r" b="b"/>
                <a:pathLst>
                  <a:path w="8598" h="22614" extrusionOk="0">
                    <a:moveTo>
                      <a:pt x="13" y="0"/>
                    </a:moveTo>
                    <a:lnTo>
                      <a:pt x="1" y="12"/>
                    </a:lnTo>
                    <a:lnTo>
                      <a:pt x="1" y="24"/>
                    </a:lnTo>
                    <a:lnTo>
                      <a:pt x="1601" y="4239"/>
                    </a:lnTo>
                    <a:lnTo>
                      <a:pt x="3308" y="8740"/>
                    </a:lnTo>
                    <a:lnTo>
                      <a:pt x="5039" y="13337"/>
                    </a:lnTo>
                    <a:lnTo>
                      <a:pt x="6759" y="17850"/>
                    </a:lnTo>
                    <a:lnTo>
                      <a:pt x="8371" y="22112"/>
                    </a:lnTo>
                    <a:lnTo>
                      <a:pt x="8562" y="22602"/>
                    </a:lnTo>
                    <a:lnTo>
                      <a:pt x="8574" y="22614"/>
                    </a:lnTo>
                    <a:lnTo>
                      <a:pt x="8585" y="22614"/>
                    </a:lnTo>
                    <a:lnTo>
                      <a:pt x="8597" y="22602"/>
                    </a:lnTo>
                    <a:lnTo>
                      <a:pt x="6997" y="18375"/>
                    </a:lnTo>
                    <a:lnTo>
                      <a:pt x="5290" y="13874"/>
                    </a:lnTo>
                    <a:lnTo>
                      <a:pt x="3547" y="9289"/>
                    </a:lnTo>
                    <a:lnTo>
                      <a:pt x="1840" y="4764"/>
                    </a:lnTo>
                    <a:lnTo>
                      <a:pt x="228" y="514"/>
                    </a:lnTo>
                    <a:lnTo>
                      <a:pt x="37" y="12"/>
                    </a:lnTo>
                    <a:lnTo>
                      <a:pt x="25" y="12"/>
                    </a:lnTo>
                    <a:lnTo>
                      <a:pt x="1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4433398" y="-1233240"/>
                <a:ext cx="2799172" cy="75131"/>
              </a:xfrm>
              <a:custGeom>
                <a:avLst/>
                <a:gdLst/>
                <a:ahLst/>
                <a:cxnLst/>
                <a:rect l="l" t="t" r="r" b="b"/>
                <a:pathLst>
                  <a:path w="43628" h="1171" extrusionOk="0">
                    <a:moveTo>
                      <a:pt x="573" y="0"/>
                    </a:moveTo>
                    <a:lnTo>
                      <a:pt x="466" y="12"/>
                    </a:lnTo>
                    <a:lnTo>
                      <a:pt x="346" y="48"/>
                    </a:lnTo>
                    <a:lnTo>
                      <a:pt x="251" y="96"/>
                    </a:lnTo>
                    <a:lnTo>
                      <a:pt x="167" y="167"/>
                    </a:lnTo>
                    <a:lnTo>
                      <a:pt x="96" y="263"/>
                    </a:lnTo>
                    <a:lnTo>
                      <a:pt x="36" y="358"/>
                    </a:lnTo>
                    <a:lnTo>
                      <a:pt x="12" y="466"/>
                    </a:lnTo>
                    <a:lnTo>
                      <a:pt x="0" y="585"/>
                    </a:lnTo>
                    <a:lnTo>
                      <a:pt x="12" y="704"/>
                    </a:lnTo>
                    <a:lnTo>
                      <a:pt x="36" y="812"/>
                    </a:lnTo>
                    <a:lnTo>
                      <a:pt x="96" y="907"/>
                    </a:lnTo>
                    <a:lnTo>
                      <a:pt x="167" y="991"/>
                    </a:lnTo>
                    <a:lnTo>
                      <a:pt x="251" y="1063"/>
                    </a:lnTo>
                    <a:lnTo>
                      <a:pt x="346" y="1122"/>
                    </a:lnTo>
                    <a:lnTo>
                      <a:pt x="466" y="1158"/>
                    </a:lnTo>
                    <a:lnTo>
                      <a:pt x="573" y="1170"/>
                    </a:lnTo>
                    <a:lnTo>
                      <a:pt x="43042" y="1170"/>
                    </a:lnTo>
                    <a:lnTo>
                      <a:pt x="43162" y="1158"/>
                    </a:lnTo>
                    <a:lnTo>
                      <a:pt x="43269" y="1122"/>
                    </a:lnTo>
                    <a:lnTo>
                      <a:pt x="43365" y="1063"/>
                    </a:lnTo>
                    <a:lnTo>
                      <a:pt x="43448" y="991"/>
                    </a:lnTo>
                    <a:lnTo>
                      <a:pt x="43520" y="907"/>
                    </a:lnTo>
                    <a:lnTo>
                      <a:pt x="43580" y="812"/>
                    </a:lnTo>
                    <a:lnTo>
                      <a:pt x="43615" y="704"/>
                    </a:lnTo>
                    <a:lnTo>
                      <a:pt x="43627" y="585"/>
                    </a:lnTo>
                    <a:lnTo>
                      <a:pt x="43615" y="466"/>
                    </a:lnTo>
                    <a:lnTo>
                      <a:pt x="43580" y="358"/>
                    </a:lnTo>
                    <a:lnTo>
                      <a:pt x="43520" y="263"/>
                    </a:lnTo>
                    <a:lnTo>
                      <a:pt x="43448" y="167"/>
                    </a:lnTo>
                    <a:lnTo>
                      <a:pt x="43365" y="96"/>
                    </a:lnTo>
                    <a:lnTo>
                      <a:pt x="43269" y="48"/>
                    </a:lnTo>
                    <a:lnTo>
                      <a:pt x="43162" y="12"/>
                    </a:lnTo>
                    <a:lnTo>
                      <a:pt x="430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4195875" y="-1153617"/>
                <a:ext cx="483446" cy="1402730"/>
              </a:xfrm>
              <a:custGeom>
                <a:avLst/>
                <a:gdLst/>
                <a:ahLst/>
                <a:cxnLst/>
                <a:rect l="l" t="t" r="r" b="b"/>
                <a:pathLst>
                  <a:path w="7535" h="21863" extrusionOk="0">
                    <a:moveTo>
                      <a:pt x="7535" y="1"/>
                    </a:moveTo>
                    <a:lnTo>
                      <a:pt x="7511" y="13"/>
                    </a:lnTo>
                    <a:lnTo>
                      <a:pt x="6054" y="4072"/>
                    </a:lnTo>
                    <a:lnTo>
                      <a:pt x="4538" y="8394"/>
                    </a:lnTo>
                    <a:lnTo>
                      <a:pt x="3762" y="10627"/>
                    </a:lnTo>
                    <a:lnTo>
                      <a:pt x="2986" y="12848"/>
                    </a:lnTo>
                    <a:lnTo>
                      <a:pt x="2245" y="15033"/>
                    </a:lnTo>
                    <a:lnTo>
                      <a:pt x="1517" y="17218"/>
                    </a:lnTo>
                    <a:lnTo>
                      <a:pt x="825" y="19283"/>
                    </a:lnTo>
                    <a:lnTo>
                      <a:pt x="156" y="21349"/>
                    </a:lnTo>
                    <a:lnTo>
                      <a:pt x="1" y="21838"/>
                    </a:lnTo>
                    <a:lnTo>
                      <a:pt x="13" y="21850"/>
                    </a:lnTo>
                    <a:lnTo>
                      <a:pt x="13" y="21862"/>
                    </a:lnTo>
                    <a:lnTo>
                      <a:pt x="37" y="21862"/>
                    </a:lnTo>
                    <a:lnTo>
                      <a:pt x="37" y="21850"/>
                    </a:lnTo>
                    <a:lnTo>
                      <a:pt x="705" y="19797"/>
                    </a:lnTo>
                    <a:lnTo>
                      <a:pt x="1374" y="17755"/>
                    </a:lnTo>
                    <a:lnTo>
                      <a:pt x="2102" y="15582"/>
                    </a:lnTo>
                    <a:lnTo>
                      <a:pt x="2842" y="13409"/>
                    </a:lnTo>
                    <a:lnTo>
                      <a:pt x="3607" y="11176"/>
                    </a:lnTo>
                    <a:lnTo>
                      <a:pt x="4383" y="8955"/>
                    </a:lnTo>
                    <a:lnTo>
                      <a:pt x="5911" y="4609"/>
                    </a:lnTo>
                    <a:lnTo>
                      <a:pt x="7368" y="502"/>
                    </a:lnTo>
                    <a:lnTo>
                      <a:pt x="7535" y="25"/>
                    </a:lnTo>
                    <a:lnTo>
                      <a:pt x="7535" y="13"/>
                    </a:lnTo>
                    <a:lnTo>
                      <a:pt x="753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4621068" y="-1280013"/>
                <a:ext cx="370075" cy="46067"/>
              </a:xfrm>
              <a:custGeom>
                <a:avLst/>
                <a:gdLst/>
                <a:ahLst/>
                <a:cxnLst/>
                <a:rect l="l" t="t" r="r" b="b"/>
                <a:pathLst>
                  <a:path w="5768" h="718" extrusionOk="0">
                    <a:moveTo>
                      <a:pt x="358" y="1"/>
                    </a:moveTo>
                    <a:lnTo>
                      <a:pt x="287" y="13"/>
                    </a:lnTo>
                    <a:lnTo>
                      <a:pt x="215" y="37"/>
                    </a:lnTo>
                    <a:lnTo>
                      <a:pt x="155" y="72"/>
                    </a:lnTo>
                    <a:lnTo>
                      <a:pt x="108" y="108"/>
                    </a:lnTo>
                    <a:lnTo>
                      <a:pt x="60" y="168"/>
                    </a:lnTo>
                    <a:lnTo>
                      <a:pt x="24" y="228"/>
                    </a:lnTo>
                    <a:lnTo>
                      <a:pt x="12" y="287"/>
                    </a:lnTo>
                    <a:lnTo>
                      <a:pt x="0" y="359"/>
                    </a:lnTo>
                    <a:lnTo>
                      <a:pt x="12" y="431"/>
                    </a:lnTo>
                    <a:lnTo>
                      <a:pt x="24" y="502"/>
                    </a:lnTo>
                    <a:lnTo>
                      <a:pt x="60" y="562"/>
                    </a:lnTo>
                    <a:lnTo>
                      <a:pt x="108" y="610"/>
                    </a:lnTo>
                    <a:lnTo>
                      <a:pt x="155" y="657"/>
                    </a:lnTo>
                    <a:lnTo>
                      <a:pt x="215" y="681"/>
                    </a:lnTo>
                    <a:lnTo>
                      <a:pt x="287" y="705"/>
                    </a:lnTo>
                    <a:lnTo>
                      <a:pt x="358" y="717"/>
                    </a:lnTo>
                    <a:lnTo>
                      <a:pt x="5409" y="717"/>
                    </a:lnTo>
                    <a:lnTo>
                      <a:pt x="5481" y="705"/>
                    </a:lnTo>
                    <a:lnTo>
                      <a:pt x="5540" y="681"/>
                    </a:lnTo>
                    <a:lnTo>
                      <a:pt x="5600" y="657"/>
                    </a:lnTo>
                    <a:lnTo>
                      <a:pt x="5660" y="610"/>
                    </a:lnTo>
                    <a:lnTo>
                      <a:pt x="5695" y="562"/>
                    </a:lnTo>
                    <a:lnTo>
                      <a:pt x="5731" y="502"/>
                    </a:lnTo>
                    <a:lnTo>
                      <a:pt x="5755" y="431"/>
                    </a:lnTo>
                    <a:lnTo>
                      <a:pt x="5767" y="359"/>
                    </a:lnTo>
                    <a:lnTo>
                      <a:pt x="5755" y="287"/>
                    </a:lnTo>
                    <a:lnTo>
                      <a:pt x="5731" y="228"/>
                    </a:lnTo>
                    <a:lnTo>
                      <a:pt x="5695" y="168"/>
                    </a:lnTo>
                    <a:lnTo>
                      <a:pt x="5660" y="108"/>
                    </a:lnTo>
                    <a:lnTo>
                      <a:pt x="5600" y="72"/>
                    </a:lnTo>
                    <a:lnTo>
                      <a:pt x="5540" y="37"/>
                    </a:lnTo>
                    <a:lnTo>
                      <a:pt x="5481" y="13"/>
                    </a:lnTo>
                    <a:lnTo>
                      <a:pt x="540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4882266" y="-1613970"/>
                <a:ext cx="549338" cy="380020"/>
              </a:xfrm>
              <a:custGeom>
                <a:avLst/>
                <a:gdLst/>
                <a:ahLst/>
                <a:cxnLst/>
                <a:rect l="l" t="t" r="r" b="b"/>
                <a:pathLst>
                  <a:path w="8562" h="5923" extrusionOk="0">
                    <a:moveTo>
                      <a:pt x="2699" y="0"/>
                    </a:moveTo>
                    <a:lnTo>
                      <a:pt x="2615" y="12"/>
                    </a:lnTo>
                    <a:lnTo>
                      <a:pt x="2544" y="24"/>
                    </a:lnTo>
                    <a:lnTo>
                      <a:pt x="2472" y="48"/>
                    </a:lnTo>
                    <a:lnTo>
                      <a:pt x="2401" y="84"/>
                    </a:lnTo>
                    <a:lnTo>
                      <a:pt x="2341" y="131"/>
                    </a:lnTo>
                    <a:lnTo>
                      <a:pt x="2281" y="191"/>
                    </a:lnTo>
                    <a:lnTo>
                      <a:pt x="2233" y="251"/>
                    </a:lnTo>
                    <a:lnTo>
                      <a:pt x="2198" y="322"/>
                    </a:lnTo>
                    <a:lnTo>
                      <a:pt x="48" y="5146"/>
                    </a:lnTo>
                    <a:lnTo>
                      <a:pt x="25" y="5218"/>
                    </a:lnTo>
                    <a:lnTo>
                      <a:pt x="13" y="5289"/>
                    </a:lnTo>
                    <a:lnTo>
                      <a:pt x="1" y="5361"/>
                    </a:lnTo>
                    <a:lnTo>
                      <a:pt x="1" y="5421"/>
                    </a:lnTo>
                    <a:lnTo>
                      <a:pt x="13" y="5492"/>
                    </a:lnTo>
                    <a:lnTo>
                      <a:pt x="36" y="5552"/>
                    </a:lnTo>
                    <a:lnTo>
                      <a:pt x="60" y="5612"/>
                    </a:lnTo>
                    <a:lnTo>
                      <a:pt x="84" y="5671"/>
                    </a:lnTo>
                    <a:lnTo>
                      <a:pt x="132" y="5719"/>
                    </a:lnTo>
                    <a:lnTo>
                      <a:pt x="168" y="5767"/>
                    </a:lnTo>
                    <a:lnTo>
                      <a:pt x="227" y="5815"/>
                    </a:lnTo>
                    <a:lnTo>
                      <a:pt x="275" y="5850"/>
                    </a:lnTo>
                    <a:lnTo>
                      <a:pt x="335" y="5874"/>
                    </a:lnTo>
                    <a:lnTo>
                      <a:pt x="407" y="5898"/>
                    </a:lnTo>
                    <a:lnTo>
                      <a:pt x="478" y="5910"/>
                    </a:lnTo>
                    <a:lnTo>
                      <a:pt x="550" y="5922"/>
                    </a:lnTo>
                    <a:lnTo>
                      <a:pt x="5863" y="5922"/>
                    </a:lnTo>
                    <a:lnTo>
                      <a:pt x="5947" y="5910"/>
                    </a:lnTo>
                    <a:lnTo>
                      <a:pt x="6018" y="5898"/>
                    </a:lnTo>
                    <a:lnTo>
                      <a:pt x="6102" y="5862"/>
                    </a:lnTo>
                    <a:lnTo>
                      <a:pt x="6161" y="5827"/>
                    </a:lnTo>
                    <a:lnTo>
                      <a:pt x="6221" y="5779"/>
                    </a:lnTo>
                    <a:lnTo>
                      <a:pt x="6281" y="5731"/>
                    </a:lnTo>
                    <a:lnTo>
                      <a:pt x="6329" y="5659"/>
                    </a:lnTo>
                    <a:lnTo>
                      <a:pt x="6364" y="5600"/>
                    </a:lnTo>
                    <a:lnTo>
                      <a:pt x="8514" y="764"/>
                    </a:lnTo>
                    <a:lnTo>
                      <a:pt x="8537" y="705"/>
                    </a:lnTo>
                    <a:lnTo>
                      <a:pt x="8561" y="633"/>
                    </a:lnTo>
                    <a:lnTo>
                      <a:pt x="8561" y="561"/>
                    </a:lnTo>
                    <a:lnTo>
                      <a:pt x="8561" y="502"/>
                    </a:lnTo>
                    <a:lnTo>
                      <a:pt x="8549" y="430"/>
                    </a:lnTo>
                    <a:lnTo>
                      <a:pt x="8537" y="370"/>
                    </a:lnTo>
                    <a:lnTo>
                      <a:pt x="8514" y="311"/>
                    </a:lnTo>
                    <a:lnTo>
                      <a:pt x="8478" y="251"/>
                    </a:lnTo>
                    <a:lnTo>
                      <a:pt x="8442" y="191"/>
                    </a:lnTo>
                    <a:lnTo>
                      <a:pt x="8394" y="143"/>
                    </a:lnTo>
                    <a:lnTo>
                      <a:pt x="8346" y="108"/>
                    </a:lnTo>
                    <a:lnTo>
                      <a:pt x="8287" y="72"/>
                    </a:lnTo>
                    <a:lnTo>
                      <a:pt x="8227" y="36"/>
                    </a:lnTo>
                    <a:lnTo>
                      <a:pt x="8155" y="24"/>
                    </a:lnTo>
                    <a:lnTo>
                      <a:pt x="80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4871552" y="-1584905"/>
                <a:ext cx="147119" cy="327922"/>
              </a:xfrm>
              <a:custGeom>
                <a:avLst/>
                <a:gdLst/>
                <a:ahLst/>
                <a:cxnLst/>
                <a:rect l="l" t="t" r="r" b="b"/>
                <a:pathLst>
                  <a:path w="2293" h="5111" extrusionOk="0">
                    <a:moveTo>
                      <a:pt x="2269" y="1"/>
                    </a:moveTo>
                    <a:lnTo>
                      <a:pt x="2257" y="13"/>
                    </a:lnTo>
                    <a:lnTo>
                      <a:pt x="2006" y="622"/>
                    </a:lnTo>
                    <a:lnTo>
                      <a:pt x="1732" y="1231"/>
                    </a:lnTo>
                    <a:lnTo>
                      <a:pt x="1194" y="2460"/>
                    </a:lnTo>
                    <a:lnTo>
                      <a:pt x="693" y="3618"/>
                    </a:lnTo>
                    <a:lnTo>
                      <a:pt x="538" y="3965"/>
                    </a:lnTo>
                    <a:lnTo>
                      <a:pt x="371" y="4311"/>
                    </a:lnTo>
                    <a:lnTo>
                      <a:pt x="180" y="4693"/>
                    </a:lnTo>
                    <a:lnTo>
                      <a:pt x="0" y="5087"/>
                    </a:lnTo>
                    <a:lnTo>
                      <a:pt x="0" y="5099"/>
                    </a:lnTo>
                    <a:lnTo>
                      <a:pt x="12" y="5111"/>
                    </a:lnTo>
                    <a:lnTo>
                      <a:pt x="24" y="5111"/>
                    </a:lnTo>
                    <a:lnTo>
                      <a:pt x="36" y="5099"/>
                    </a:lnTo>
                    <a:lnTo>
                      <a:pt x="192" y="4753"/>
                    </a:lnTo>
                    <a:lnTo>
                      <a:pt x="371" y="4395"/>
                    </a:lnTo>
                    <a:lnTo>
                      <a:pt x="538" y="4048"/>
                    </a:lnTo>
                    <a:lnTo>
                      <a:pt x="705" y="3690"/>
                    </a:lnTo>
                    <a:lnTo>
                      <a:pt x="932" y="3153"/>
                    </a:lnTo>
                    <a:lnTo>
                      <a:pt x="1171" y="2604"/>
                    </a:lnTo>
                    <a:lnTo>
                      <a:pt x="1708" y="1386"/>
                    </a:lnTo>
                    <a:lnTo>
                      <a:pt x="2006" y="705"/>
                    </a:lnTo>
                    <a:lnTo>
                      <a:pt x="2293" y="13"/>
                    </a:lnTo>
                    <a:lnTo>
                      <a:pt x="2293" y="1"/>
                    </a:lnTo>
                    <a:close/>
                  </a:path>
                </a:pathLst>
              </a:custGeom>
              <a:solidFill>
                <a:srgbClr val="2624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5133520" y="-1464604"/>
                <a:ext cx="74361" cy="79751"/>
              </a:xfrm>
              <a:custGeom>
                <a:avLst/>
                <a:gdLst/>
                <a:ahLst/>
                <a:cxnLst/>
                <a:rect l="l" t="t" r="r" b="b"/>
                <a:pathLst>
                  <a:path w="1159" h="1243" extrusionOk="0">
                    <a:moveTo>
                      <a:pt x="538" y="0"/>
                    </a:moveTo>
                    <a:lnTo>
                      <a:pt x="431" y="24"/>
                    </a:lnTo>
                    <a:lnTo>
                      <a:pt x="335" y="72"/>
                    </a:lnTo>
                    <a:lnTo>
                      <a:pt x="252" y="132"/>
                    </a:lnTo>
                    <a:lnTo>
                      <a:pt x="180" y="203"/>
                    </a:lnTo>
                    <a:lnTo>
                      <a:pt x="120" y="287"/>
                    </a:lnTo>
                    <a:lnTo>
                      <a:pt x="72" y="382"/>
                    </a:lnTo>
                    <a:lnTo>
                      <a:pt x="37" y="478"/>
                    </a:lnTo>
                    <a:lnTo>
                      <a:pt x="13" y="561"/>
                    </a:lnTo>
                    <a:lnTo>
                      <a:pt x="1" y="681"/>
                    </a:lnTo>
                    <a:lnTo>
                      <a:pt x="13" y="800"/>
                    </a:lnTo>
                    <a:lnTo>
                      <a:pt x="49" y="908"/>
                    </a:lnTo>
                    <a:lnTo>
                      <a:pt x="108" y="1015"/>
                    </a:lnTo>
                    <a:lnTo>
                      <a:pt x="180" y="1099"/>
                    </a:lnTo>
                    <a:lnTo>
                      <a:pt x="264" y="1170"/>
                    </a:lnTo>
                    <a:lnTo>
                      <a:pt x="359" y="1218"/>
                    </a:lnTo>
                    <a:lnTo>
                      <a:pt x="466" y="1242"/>
                    </a:lnTo>
                    <a:lnTo>
                      <a:pt x="586" y="1242"/>
                    </a:lnTo>
                    <a:lnTo>
                      <a:pt x="693" y="1218"/>
                    </a:lnTo>
                    <a:lnTo>
                      <a:pt x="801" y="1170"/>
                    </a:lnTo>
                    <a:lnTo>
                      <a:pt x="896" y="1099"/>
                    </a:lnTo>
                    <a:lnTo>
                      <a:pt x="980" y="1015"/>
                    </a:lnTo>
                    <a:lnTo>
                      <a:pt x="1063" y="920"/>
                    </a:lnTo>
                    <a:lnTo>
                      <a:pt x="1111" y="800"/>
                    </a:lnTo>
                    <a:lnTo>
                      <a:pt x="1147" y="693"/>
                    </a:lnTo>
                    <a:lnTo>
                      <a:pt x="1159" y="585"/>
                    </a:lnTo>
                    <a:lnTo>
                      <a:pt x="1159" y="490"/>
                    </a:lnTo>
                    <a:lnTo>
                      <a:pt x="1135" y="370"/>
                    </a:lnTo>
                    <a:lnTo>
                      <a:pt x="1087" y="275"/>
                    </a:lnTo>
                    <a:lnTo>
                      <a:pt x="1028" y="179"/>
                    </a:lnTo>
                    <a:lnTo>
                      <a:pt x="944" y="108"/>
                    </a:lnTo>
                    <a:lnTo>
                      <a:pt x="860" y="48"/>
                    </a:lnTo>
                    <a:lnTo>
                      <a:pt x="753" y="12"/>
                    </a:lnTo>
                    <a:lnTo>
                      <a:pt x="64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Title 4">
            <a:extLst>
              <a:ext uri="{FF2B5EF4-FFF2-40B4-BE49-F238E27FC236}">
                <a16:creationId xmlns:a16="http://schemas.microsoft.com/office/drawing/2014/main" id="{91B8953B-7A9E-8074-3DE6-5E3365B39C56}"/>
              </a:ext>
            </a:extLst>
          </p:cNvPr>
          <p:cNvSpPr>
            <a:spLocks noGrp="1"/>
          </p:cNvSpPr>
          <p:nvPr>
            <p:ph type="ctrTitle"/>
          </p:nvPr>
        </p:nvSpPr>
        <p:spPr>
          <a:xfrm>
            <a:off x="811556" y="900215"/>
            <a:ext cx="3843297" cy="2969729"/>
          </a:xfrm>
        </p:spPr>
        <p:txBody>
          <a:bodyPr anchor="ctr"/>
          <a:lstStyle/>
          <a:p>
            <a:pPr>
              <a:lnSpc>
                <a:spcPct val="150000"/>
              </a:lnSpc>
            </a:pPr>
            <a:r>
              <a:rPr lang="vi-VN" sz="4000" b="1" dirty="0">
                <a:latin typeface="Arial" panose="020B0604020202020204" pitchFamily="34" charset="0"/>
                <a:cs typeface="Arial" panose="020B0604020202020204" pitchFamily="34" charset="0"/>
              </a:rPr>
              <a:t>XIN CHÀO TẠM BIỆT VÀ HẸN GẶP LẠI!</a:t>
            </a:r>
            <a:endParaRPr lang="vi-VN" sz="4000" b="1" dirty="0"/>
          </a:p>
        </p:txBody>
      </p:sp>
    </p:spTree>
    <p:extLst>
      <p:ext uri="{BB962C8B-B14F-4D97-AF65-F5344CB8AC3E}">
        <p14:creationId xmlns:p14="http://schemas.microsoft.com/office/powerpoint/2010/main" val="19472645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pic>
        <p:nvPicPr>
          <p:cNvPr id="1018" name="Google Shape;1018;p31"/>
          <p:cNvPicPr preferRelativeResize="0">
            <a:picLocks noGrp="1"/>
          </p:cNvPicPr>
          <p:nvPr>
            <p:ph type="pic" idx="2"/>
          </p:nvPr>
        </p:nvPicPr>
        <p:blipFill rotWithShape="1">
          <a:blip r:embed="rId3"/>
          <a:srcRect l="12442" r="12442"/>
          <a:stretch/>
        </p:blipFill>
        <p:spPr>
          <a:xfrm>
            <a:off x="713225" y="541775"/>
            <a:ext cx="2843700" cy="3785700"/>
          </a:xfrm>
          <a:prstGeom prst="roundRect">
            <a:avLst>
              <a:gd name="adj" fmla="val 0"/>
            </a:avLst>
          </a:prstGeom>
        </p:spPr>
      </p:pic>
      <p:sp>
        <p:nvSpPr>
          <p:cNvPr id="1019" name="Google Shape;1019;p31"/>
          <p:cNvSpPr txBox="1">
            <a:spLocks noGrp="1"/>
          </p:cNvSpPr>
          <p:nvPr>
            <p:ph type="title"/>
          </p:nvPr>
        </p:nvSpPr>
        <p:spPr>
          <a:xfrm flipH="1">
            <a:off x="3834162" y="541775"/>
            <a:ext cx="4910991" cy="3779743"/>
          </a:xfrm>
          <a:prstGeom prst="rect">
            <a:avLst/>
          </a:prstGeom>
        </p:spPr>
        <p:txBody>
          <a:bodyPr spcFirstLastPara="1" wrap="square" lIns="91425" tIns="91425" rIns="91425" bIns="91425" anchor="ctr" anchorCtr="0">
            <a:noAutofit/>
          </a:bodyPr>
          <a:lstStyle/>
          <a:p>
            <a:pPr>
              <a:lnSpc>
                <a:spcPct val="150000"/>
              </a:lnSpc>
            </a:pPr>
            <a:r>
              <a:rPr lang="vi-VN" sz="3200" b="1" dirty="0">
                <a:solidFill>
                  <a:schemeClr val="tx1">
                    <a:lumMod val="75000"/>
                  </a:schemeClr>
                </a:solidFill>
                <a:effectLst/>
                <a:latin typeface="Arial" panose="020B0604020202020204" pitchFamily="34" charset="0"/>
                <a:ea typeface="SimSun" panose="02010600030101010101" pitchFamily="2" charset="-122"/>
                <a:cs typeface="Arial" panose="020B0604020202020204" pitchFamily="34" charset="0"/>
              </a:rPr>
              <a:t>BÀI 2:</a:t>
            </a:r>
            <a:br>
              <a:rPr lang="vi-VN" sz="3200" b="1" dirty="0">
                <a:solidFill>
                  <a:schemeClr val="tx1">
                    <a:lumMod val="75000"/>
                  </a:schemeClr>
                </a:solidFill>
                <a:effectLst/>
                <a:latin typeface="Arial" panose="020B0604020202020204" pitchFamily="34" charset="0"/>
                <a:ea typeface="SimSun" panose="02010600030101010101" pitchFamily="2" charset="-122"/>
                <a:cs typeface="Arial" panose="020B0604020202020204" pitchFamily="34" charset="0"/>
              </a:rPr>
            </a:br>
            <a:r>
              <a:rPr lang="vi-VN" sz="3200" b="1" dirty="0">
                <a:solidFill>
                  <a:schemeClr val="tx1">
                    <a:lumMod val="75000"/>
                  </a:schemeClr>
                </a:solidFill>
                <a:effectLst/>
                <a:latin typeface="Arial" panose="020B0604020202020204" pitchFamily="34" charset="0"/>
                <a:ea typeface="SimSun" panose="02010600030101010101" pitchFamily="2" charset="-122"/>
                <a:cs typeface="Arial" panose="020B0604020202020204" pitchFamily="34" charset="0"/>
              </a:rPr>
              <a:t>KHÍA CẠNH PHÁP LÍ, ĐẠO ĐỨC, VĂN HÓA CỦA VIỆC TRAO ĐỔI THÔNG TIN QUA MẠNG</a:t>
            </a:r>
            <a:endParaRPr lang="vi-VN" sz="3200" dirty="0">
              <a:solidFill>
                <a:schemeClr val="tx1">
                  <a:lumMod val="75000"/>
                </a:schemeClr>
              </a:solidFill>
              <a:effectLst/>
              <a:latin typeface="Arial" panose="020B0604020202020204" pitchFamily="34" charset="0"/>
              <a:ea typeface="SimSun" panose="02010600030101010101" pitchFamily="2" charset="-122"/>
              <a:cs typeface="Arial" panose="020B0604020202020204" pitchFamily="34" charset="0"/>
            </a:endParaRPr>
          </a:p>
        </p:txBody>
      </p:sp>
      <p:grpSp>
        <p:nvGrpSpPr>
          <p:cNvPr id="1021" name="Google Shape;1021;p31"/>
          <p:cNvGrpSpPr/>
          <p:nvPr/>
        </p:nvGrpSpPr>
        <p:grpSpPr>
          <a:xfrm flipH="1">
            <a:off x="71054" y="3410272"/>
            <a:ext cx="1235231" cy="1420190"/>
            <a:chOff x="9301025" y="-382050"/>
            <a:chExt cx="1603068" cy="1843105"/>
          </a:xfrm>
        </p:grpSpPr>
        <p:sp>
          <p:nvSpPr>
            <p:cNvPr id="1022" name="Google Shape;1022;p31"/>
            <p:cNvSpPr/>
            <p:nvPr/>
          </p:nvSpPr>
          <p:spPr>
            <a:xfrm>
              <a:off x="9433193" y="1259725"/>
              <a:ext cx="1470900" cy="1851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023" name="Google Shape;1023;p31"/>
            <p:cNvSpPr/>
            <p:nvPr/>
          </p:nvSpPr>
          <p:spPr>
            <a:xfrm>
              <a:off x="10571819" y="991382"/>
              <a:ext cx="238809" cy="469674"/>
            </a:xfrm>
            <a:custGeom>
              <a:avLst/>
              <a:gdLst/>
              <a:ahLst/>
              <a:cxnLst/>
              <a:rect l="l" t="t" r="r" b="b"/>
              <a:pathLst>
                <a:path w="7485" h="14721" extrusionOk="0">
                  <a:moveTo>
                    <a:pt x="7485" y="0"/>
                  </a:moveTo>
                  <a:lnTo>
                    <a:pt x="63" y="1794"/>
                  </a:lnTo>
                  <a:lnTo>
                    <a:pt x="1" y="11257"/>
                  </a:lnTo>
                  <a:lnTo>
                    <a:pt x="2970" y="10082"/>
                  </a:lnTo>
                  <a:lnTo>
                    <a:pt x="3093" y="10886"/>
                  </a:lnTo>
                  <a:lnTo>
                    <a:pt x="3279" y="11566"/>
                  </a:lnTo>
                  <a:lnTo>
                    <a:pt x="3526" y="12185"/>
                  </a:lnTo>
                  <a:lnTo>
                    <a:pt x="3774" y="12679"/>
                  </a:lnTo>
                  <a:lnTo>
                    <a:pt x="4145" y="13112"/>
                  </a:lnTo>
                  <a:lnTo>
                    <a:pt x="4454" y="13483"/>
                  </a:lnTo>
                  <a:lnTo>
                    <a:pt x="4825" y="13793"/>
                  </a:lnTo>
                  <a:lnTo>
                    <a:pt x="5134" y="14040"/>
                  </a:lnTo>
                  <a:lnTo>
                    <a:pt x="5876" y="14411"/>
                  </a:lnTo>
                  <a:lnTo>
                    <a:pt x="6433" y="14659"/>
                  </a:lnTo>
                  <a:lnTo>
                    <a:pt x="6866" y="14721"/>
                  </a:lnTo>
                  <a:lnTo>
                    <a:pt x="6990" y="14721"/>
                  </a:lnTo>
                  <a:lnTo>
                    <a:pt x="74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1"/>
            <p:cNvSpPr/>
            <p:nvPr/>
          </p:nvSpPr>
          <p:spPr>
            <a:xfrm>
              <a:off x="9741054" y="679577"/>
              <a:ext cx="901859" cy="682799"/>
            </a:xfrm>
            <a:custGeom>
              <a:avLst/>
              <a:gdLst/>
              <a:ahLst/>
              <a:cxnLst/>
              <a:rect l="l" t="t" r="r" b="b"/>
              <a:pathLst>
                <a:path w="28267" h="21401" extrusionOk="0">
                  <a:moveTo>
                    <a:pt x="17010" y="1"/>
                  </a:moveTo>
                  <a:lnTo>
                    <a:pt x="15896" y="805"/>
                  </a:lnTo>
                  <a:lnTo>
                    <a:pt x="14226" y="1918"/>
                  </a:lnTo>
                  <a:lnTo>
                    <a:pt x="9773" y="4825"/>
                  </a:lnTo>
                  <a:lnTo>
                    <a:pt x="7423" y="6433"/>
                  </a:lnTo>
                  <a:lnTo>
                    <a:pt x="5134" y="8103"/>
                  </a:lnTo>
                  <a:lnTo>
                    <a:pt x="3155" y="9649"/>
                  </a:lnTo>
                  <a:lnTo>
                    <a:pt x="2351" y="10392"/>
                  </a:lnTo>
                  <a:lnTo>
                    <a:pt x="1671" y="11072"/>
                  </a:lnTo>
                  <a:lnTo>
                    <a:pt x="1176" y="11629"/>
                  </a:lnTo>
                  <a:lnTo>
                    <a:pt x="805" y="12309"/>
                  </a:lnTo>
                  <a:lnTo>
                    <a:pt x="495" y="13051"/>
                  </a:lnTo>
                  <a:lnTo>
                    <a:pt x="248" y="13855"/>
                  </a:lnTo>
                  <a:lnTo>
                    <a:pt x="63" y="14721"/>
                  </a:lnTo>
                  <a:lnTo>
                    <a:pt x="1" y="15587"/>
                  </a:lnTo>
                  <a:lnTo>
                    <a:pt x="63" y="16453"/>
                  </a:lnTo>
                  <a:lnTo>
                    <a:pt x="186" y="17319"/>
                  </a:lnTo>
                  <a:lnTo>
                    <a:pt x="434" y="18123"/>
                  </a:lnTo>
                  <a:lnTo>
                    <a:pt x="805" y="18927"/>
                  </a:lnTo>
                  <a:lnTo>
                    <a:pt x="1238" y="19607"/>
                  </a:lnTo>
                  <a:lnTo>
                    <a:pt x="1547" y="19917"/>
                  </a:lnTo>
                  <a:lnTo>
                    <a:pt x="1856" y="20226"/>
                  </a:lnTo>
                  <a:lnTo>
                    <a:pt x="2227" y="20473"/>
                  </a:lnTo>
                  <a:lnTo>
                    <a:pt x="2598" y="20721"/>
                  </a:lnTo>
                  <a:lnTo>
                    <a:pt x="3031" y="20968"/>
                  </a:lnTo>
                  <a:lnTo>
                    <a:pt x="3464" y="21092"/>
                  </a:lnTo>
                  <a:lnTo>
                    <a:pt x="3959" y="21277"/>
                  </a:lnTo>
                  <a:lnTo>
                    <a:pt x="4454" y="21339"/>
                  </a:lnTo>
                  <a:lnTo>
                    <a:pt x="5011" y="21401"/>
                  </a:lnTo>
                  <a:lnTo>
                    <a:pt x="5629" y="21401"/>
                  </a:lnTo>
                  <a:lnTo>
                    <a:pt x="18803" y="21215"/>
                  </a:lnTo>
                  <a:lnTo>
                    <a:pt x="28266" y="21030"/>
                  </a:lnTo>
                  <a:lnTo>
                    <a:pt x="27524" y="11072"/>
                  </a:lnTo>
                  <a:lnTo>
                    <a:pt x="15587" y="12000"/>
                  </a:lnTo>
                  <a:lnTo>
                    <a:pt x="26225" y="5258"/>
                  </a:lnTo>
                  <a:lnTo>
                    <a:pt x="19236" y="372"/>
                  </a:lnTo>
                  <a:lnTo>
                    <a:pt x="18185" y="124"/>
                  </a:lnTo>
                  <a:lnTo>
                    <a:pt x="174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1"/>
            <p:cNvSpPr/>
            <p:nvPr/>
          </p:nvSpPr>
          <p:spPr>
            <a:xfrm>
              <a:off x="9595026" y="192170"/>
              <a:ext cx="382860" cy="361165"/>
            </a:xfrm>
            <a:custGeom>
              <a:avLst/>
              <a:gdLst/>
              <a:ahLst/>
              <a:cxnLst/>
              <a:rect l="l" t="t" r="r" b="b"/>
              <a:pathLst>
                <a:path w="12000" h="11320" extrusionOk="0">
                  <a:moveTo>
                    <a:pt x="3959" y="1"/>
                  </a:moveTo>
                  <a:lnTo>
                    <a:pt x="1" y="6000"/>
                  </a:lnTo>
                  <a:lnTo>
                    <a:pt x="9155" y="11319"/>
                  </a:lnTo>
                  <a:lnTo>
                    <a:pt x="12000" y="9093"/>
                  </a:lnTo>
                  <a:lnTo>
                    <a:pt x="10330" y="3340"/>
                  </a:lnTo>
                  <a:lnTo>
                    <a:pt x="39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1"/>
            <p:cNvSpPr/>
            <p:nvPr/>
          </p:nvSpPr>
          <p:spPr>
            <a:xfrm>
              <a:off x="9894962" y="-84092"/>
              <a:ext cx="197396" cy="236831"/>
            </a:xfrm>
            <a:custGeom>
              <a:avLst/>
              <a:gdLst/>
              <a:ahLst/>
              <a:cxnLst/>
              <a:rect l="l" t="t" r="r" b="b"/>
              <a:pathLst>
                <a:path w="6187" h="7423" extrusionOk="0">
                  <a:moveTo>
                    <a:pt x="4083" y="0"/>
                  </a:moveTo>
                  <a:lnTo>
                    <a:pt x="1" y="3526"/>
                  </a:lnTo>
                  <a:lnTo>
                    <a:pt x="1424" y="7423"/>
                  </a:lnTo>
                  <a:lnTo>
                    <a:pt x="6186" y="5691"/>
                  </a:lnTo>
                  <a:lnTo>
                    <a:pt x="408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1"/>
            <p:cNvSpPr/>
            <p:nvPr/>
          </p:nvSpPr>
          <p:spPr>
            <a:xfrm>
              <a:off x="9723283" y="-307074"/>
              <a:ext cx="305905" cy="380882"/>
            </a:xfrm>
            <a:custGeom>
              <a:avLst/>
              <a:gdLst/>
              <a:ahLst/>
              <a:cxnLst/>
              <a:rect l="l" t="t" r="r" b="b"/>
              <a:pathLst>
                <a:path w="9588" h="11938" extrusionOk="0">
                  <a:moveTo>
                    <a:pt x="5320" y="0"/>
                  </a:moveTo>
                  <a:lnTo>
                    <a:pt x="4454" y="62"/>
                  </a:lnTo>
                  <a:lnTo>
                    <a:pt x="3465" y="248"/>
                  </a:lnTo>
                  <a:lnTo>
                    <a:pt x="3279" y="310"/>
                  </a:lnTo>
                  <a:lnTo>
                    <a:pt x="2413" y="619"/>
                  </a:lnTo>
                  <a:lnTo>
                    <a:pt x="1671" y="1052"/>
                  </a:lnTo>
                  <a:lnTo>
                    <a:pt x="1052" y="1485"/>
                  </a:lnTo>
                  <a:lnTo>
                    <a:pt x="620" y="2041"/>
                  </a:lnTo>
                  <a:lnTo>
                    <a:pt x="434" y="2351"/>
                  </a:lnTo>
                  <a:lnTo>
                    <a:pt x="248" y="2660"/>
                  </a:lnTo>
                  <a:lnTo>
                    <a:pt x="125" y="2969"/>
                  </a:lnTo>
                  <a:lnTo>
                    <a:pt x="63" y="3340"/>
                  </a:lnTo>
                  <a:lnTo>
                    <a:pt x="1" y="3711"/>
                  </a:lnTo>
                  <a:lnTo>
                    <a:pt x="1" y="4082"/>
                  </a:lnTo>
                  <a:lnTo>
                    <a:pt x="63" y="4454"/>
                  </a:lnTo>
                  <a:lnTo>
                    <a:pt x="125" y="4887"/>
                  </a:lnTo>
                  <a:lnTo>
                    <a:pt x="496" y="6309"/>
                  </a:lnTo>
                  <a:lnTo>
                    <a:pt x="867" y="7484"/>
                  </a:lnTo>
                  <a:lnTo>
                    <a:pt x="1485" y="9278"/>
                  </a:lnTo>
                  <a:lnTo>
                    <a:pt x="1733" y="9835"/>
                  </a:lnTo>
                  <a:lnTo>
                    <a:pt x="1980" y="10329"/>
                  </a:lnTo>
                  <a:lnTo>
                    <a:pt x="2289" y="10700"/>
                  </a:lnTo>
                  <a:lnTo>
                    <a:pt x="2599" y="11010"/>
                  </a:lnTo>
                  <a:lnTo>
                    <a:pt x="2970" y="11319"/>
                  </a:lnTo>
                  <a:lnTo>
                    <a:pt x="3341" y="11505"/>
                  </a:lnTo>
                  <a:lnTo>
                    <a:pt x="3650" y="11690"/>
                  </a:lnTo>
                  <a:lnTo>
                    <a:pt x="4021" y="11752"/>
                  </a:lnTo>
                  <a:lnTo>
                    <a:pt x="4640" y="11876"/>
                  </a:lnTo>
                  <a:lnTo>
                    <a:pt x="5196" y="11938"/>
                  </a:lnTo>
                  <a:lnTo>
                    <a:pt x="5691" y="11876"/>
                  </a:lnTo>
                  <a:lnTo>
                    <a:pt x="6619" y="11505"/>
                  </a:lnTo>
                  <a:lnTo>
                    <a:pt x="7423" y="11072"/>
                  </a:lnTo>
                  <a:lnTo>
                    <a:pt x="8103" y="10577"/>
                  </a:lnTo>
                  <a:lnTo>
                    <a:pt x="8598" y="10020"/>
                  </a:lnTo>
                  <a:lnTo>
                    <a:pt x="8969" y="9463"/>
                  </a:lnTo>
                  <a:lnTo>
                    <a:pt x="9279" y="8907"/>
                  </a:lnTo>
                  <a:lnTo>
                    <a:pt x="9464" y="8350"/>
                  </a:lnTo>
                  <a:lnTo>
                    <a:pt x="9588" y="7794"/>
                  </a:lnTo>
                  <a:lnTo>
                    <a:pt x="9588" y="7237"/>
                  </a:lnTo>
                  <a:lnTo>
                    <a:pt x="9588" y="6742"/>
                  </a:lnTo>
                  <a:lnTo>
                    <a:pt x="9464" y="5938"/>
                  </a:lnTo>
                  <a:lnTo>
                    <a:pt x="9340" y="5319"/>
                  </a:lnTo>
                  <a:lnTo>
                    <a:pt x="9279" y="5134"/>
                  </a:lnTo>
                  <a:lnTo>
                    <a:pt x="8722" y="2722"/>
                  </a:lnTo>
                  <a:lnTo>
                    <a:pt x="8598" y="2289"/>
                  </a:lnTo>
                  <a:lnTo>
                    <a:pt x="8413" y="1918"/>
                  </a:lnTo>
                  <a:lnTo>
                    <a:pt x="8227" y="1547"/>
                  </a:lnTo>
                  <a:lnTo>
                    <a:pt x="8042" y="1237"/>
                  </a:lnTo>
                  <a:lnTo>
                    <a:pt x="7794" y="928"/>
                  </a:lnTo>
                  <a:lnTo>
                    <a:pt x="7485" y="681"/>
                  </a:lnTo>
                  <a:lnTo>
                    <a:pt x="7176" y="495"/>
                  </a:lnTo>
                  <a:lnTo>
                    <a:pt x="6866" y="310"/>
                  </a:lnTo>
                  <a:lnTo>
                    <a:pt x="6495" y="186"/>
                  </a:lnTo>
                  <a:lnTo>
                    <a:pt x="6124" y="62"/>
                  </a:lnTo>
                  <a:lnTo>
                    <a:pt x="575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1"/>
            <p:cNvSpPr/>
            <p:nvPr/>
          </p:nvSpPr>
          <p:spPr>
            <a:xfrm>
              <a:off x="9723283" y="-307074"/>
              <a:ext cx="305905" cy="380882"/>
            </a:xfrm>
            <a:custGeom>
              <a:avLst/>
              <a:gdLst/>
              <a:ahLst/>
              <a:cxnLst/>
              <a:rect l="l" t="t" r="r" b="b"/>
              <a:pathLst>
                <a:path w="9588" h="11938" fill="none" extrusionOk="0">
                  <a:moveTo>
                    <a:pt x="5691" y="11876"/>
                  </a:moveTo>
                  <a:lnTo>
                    <a:pt x="5691" y="11876"/>
                  </a:lnTo>
                  <a:lnTo>
                    <a:pt x="5196" y="11938"/>
                  </a:lnTo>
                  <a:lnTo>
                    <a:pt x="4640" y="11876"/>
                  </a:lnTo>
                  <a:lnTo>
                    <a:pt x="4021" y="11752"/>
                  </a:lnTo>
                  <a:lnTo>
                    <a:pt x="3650" y="11690"/>
                  </a:lnTo>
                  <a:lnTo>
                    <a:pt x="3341" y="11505"/>
                  </a:lnTo>
                  <a:lnTo>
                    <a:pt x="2970" y="11319"/>
                  </a:lnTo>
                  <a:lnTo>
                    <a:pt x="2599" y="11010"/>
                  </a:lnTo>
                  <a:lnTo>
                    <a:pt x="2289" y="10700"/>
                  </a:lnTo>
                  <a:lnTo>
                    <a:pt x="1980" y="10329"/>
                  </a:lnTo>
                  <a:lnTo>
                    <a:pt x="1733" y="9835"/>
                  </a:lnTo>
                  <a:lnTo>
                    <a:pt x="1485" y="9278"/>
                  </a:lnTo>
                  <a:lnTo>
                    <a:pt x="1485" y="9278"/>
                  </a:lnTo>
                  <a:lnTo>
                    <a:pt x="867" y="7484"/>
                  </a:lnTo>
                  <a:lnTo>
                    <a:pt x="496" y="6309"/>
                  </a:lnTo>
                  <a:lnTo>
                    <a:pt x="125" y="4887"/>
                  </a:lnTo>
                  <a:lnTo>
                    <a:pt x="125" y="4887"/>
                  </a:lnTo>
                  <a:lnTo>
                    <a:pt x="63" y="4454"/>
                  </a:lnTo>
                  <a:lnTo>
                    <a:pt x="1" y="4082"/>
                  </a:lnTo>
                  <a:lnTo>
                    <a:pt x="1" y="3711"/>
                  </a:lnTo>
                  <a:lnTo>
                    <a:pt x="63" y="3340"/>
                  </a:lnTo>
                  <a:lnTo>
                    <a:pt x="125" y="2969"/>
                  </a:lnTo>
                  <a:lnTo>
                    <a:pt x="248" y="2660"/>
                  </a:lnTo>
                  <a:lnTo>
                    <a:pt x="434" y="2351"/>
                  </a:lnTo>
                  <a:lnTo>
                    <a:pt x="620" y="2041"/>
                  </a:lnTo>
                  <a:lnTo>
                    <a:pt x="1052" y="1485"/>
                  </a:lnTo>
                  <a:lnTo>
                    <a:pt x="1671" y="1052"/>
                  </a:lnTo>
                  <a:lnTo>
                    <a:pt x="2413" y="619"/>
                  </a:lnTo>
                  <a:lnTo>
                    <a:pt x="3279" y="310"/>
                  </a:lnTo>
                  <a:lnTo>
                    <a:pt x="3465" y="248"/>
                  </a:lnTo>
                  <a:lnTo>
                    <a:pt x="3465" y="248"/>
                  </a:lnTo>
                  <a:lnTo>
                    <a:pt x="4454" y="62"/>
                  </a:lnTo>
                  <a:lnTo>
                    <a:pt x="5320" y="0"/>
                  </a:lnTo>
                  <a:lnTo>
                    <a:pt x="5753" y="0"/>
                  </a:lnTo>
                  <a:lnTo>
                    <a:pt x="6124" y="62"/>
                  </a:lnTo>
                  <a:lnTo>
                    <a:pt x="6495" y="186"/>
                  </a:lnTo>
                  <a:lnTo>
                    <a:pt x="6866" y="310"/>
                  </a:lnTo>
                  <a:lnTo>
                    <a:pt x="7176" y="495"/>
                  </a:lnTo>
                  <a:lnTo>
                    <a:pt x="7485" y="681"/>
                  </a:lnTo>
                  <a:lnTo>
                    <a:pt x="7794" y="928"/>
                  </a:lnTo>
                  <a:lnTo>
                    <a:pt x="8042" y="1237"/>
                  </a:lnTo>
                  <a:lnTo>
                    <a:pt x="8227" y="1547"/>
                  </a:lnTo>
                  <a:lnTo>
                    <a:pt x="8413" y="1918"/>
                  </a:lnTo>
                  <a:lnTo>
                    <a:pt x="8598" y="2289"/>
                  </a:lnTo>
                  <a:lnTo>
                    <a:pt x="8722" y="2722"/>
                  </a:lnTo>
                  <a:lnTo>
                    <a:pt x="9279" y="5134"/>
                  </a:lnTo>
                  <a:lnTo>
                    <a:pt x="9279" y="5134"/>
                  </a:lnTo>
                  <a:lnTo>
                    <a:pt x="9340" y="5319"/>
                  </a:lnTo>
                  <a:lnTo>
                    <a:pt x="9464" y="5938"/>
                  </a:lnTo>
                  <a:lnTo>
                    <a:pt x="9588" y="6742"/>
                  </a:lnTo>
                  <a:lnTo>
                    <a:pt x="9588" y="7237"/>
                  </a:lnTo>
                  <a:lnTo>
                    <a:pt x="9588" y="7794"/>
                  </a:lnTo>
                  <a:lnTo>
                    <a:pt x="9464" y="8350"/>
                  </a:lnTo>
                  <a:lnTo>
                    <a:pt x="9279" y="8907"/>
                  </a:lnTo>
                  <a:lnTo>
                    <a:pt x="8969" y="9463"/>
                  </a:lnTo>
                  <a:lnTo>
                    <a:pt x="8598" y="10020"/>
                  </a:lnTo>
                  <a:lnTo>
                    <a:pt x="8103" y="10577"/>
                  </a:lnTo>
                  <a:lnTo>
                    <a:pt x="7423" y="11072"/>
                  </a:lnTo>
                  <a:lnTo>
                    <a:pt x="6619" y="11505"/>
                  </a:lnTo>
                  <a:lnTo>
                    <a:pt x="5691" y="118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1"/>
            <p:cNvSpPr/>
            <p:nvPr/>
          </p:nvSpPr>
          <p:spPr>
            <a:xfrm>
              <a:off x="9776564" y="-95929"/>
              <a:ext cx="21759" cy="21727"/>
            </a:xfrm>
            <a:custGeom>
              <a:avLst/>
              <a:gdLst/>
              <a:ahLst/>
              <a:cxnLst/>
              <a:rect l="l" t="t" r="r" b="b"/>
              <a:pathLst>
                <a:path w="682" h="681" extrusionOk="0">
                  <a:moveTo>
                    <a:pt x="248" y="0"/>
                  </a:moveTo>
                  <a:lnTo>
                    <a:pt x="125" y="62"/>
                  </a:lnTo>
                  <a:lnTo>
                    <a:pt x="1" y="186"/>
                  </a:lnTo>
                  <a:lnTo>
                    <a:pt x="1" y="310"/>
                  </a:lnTo>
                  <a:lnTo>
                    <a:pt x="1" y="433"/>
                  </a:lnTo>
                  <a:lnTo>
                    <a:pt x="63" y="557"/>
                  </a:lnTo>
                  <a:lnTo>
                    <a:pt x="187" y="681"/>
                  </a:lnTo>
                  <a:lnTo>
                    <a:pt x="434" y="681"/>
                  </a:lnTo>
                  <a:lnTo>
                    <a:pt x="558" y="619"/>
                  </a:lnTo>
                  <a:lnTo>
                    <a:pt x="681" y="495"/>
                  </a:lnTo>
                  <a:lnTo>
                    <a:pt x="681" y="371"/>
                  </a:lnTo>
                  <a:lnTo>
                    <a:pt x="681" y="248"/>
                  </a:lnTo>
                  <a:lnTo>
                    <a:pt x="619" y="124"/>
                  </a:lnTo>
                  <a:lnTo>
                    <a:pt x="496" y="62"/>
                  </a:lnTo>
                  <a:lnTo>
                    <a:pt x="3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1"/>
            <p:cNvSpPr/>
            <p:nvPr/>
          </p:nvSpPr>
          <p:spPr>
            <a:xfrm>
              <a:off x="9879201" y="-125537"/>
              <a:ext cx="23705" cy="21727"/>
            </a:xfrm>
            <a:custGeom>
              <a:avLst/>
              <a:gdLst/>
              <a:ahLst/>
              <a:cxnLst/>
              <a:rect l="l" t="t" r="r" b="b"/>
              <a:pathLst>
                <a:path w="743" h="681" extrusionOk="0">
                  <a:moveTo>
                    <a:pt x="309" y="1"/>
                  </a:moveTo>
                  <a:lnTo>
                    <a:pt x="124" y="62"/>
                  </a:lnTo>
                  <a:lnTo>
                    <a:pt x="62" y="186"/>
                  </a:lnTo>
                  <a:lnTo>
                    <a:pt x="0" y="310"/>
                  </a:lnTo>
                  <a:lnTo>
                    <a:pt x="0" y="434"/>
                  </a:lnTo>
                  <a:lnTo>
                    <a:pt x="124" y="557"/>
                  </a:lnTo>
                  <a:lnTo>
                    <a:pt x="186" y="681"/>
                  </a:lnTo>
                  <a:lnTo>
                    <a:pt x="495" y="681"/>
                  </a:lnTo>
                  <a:lnTo>
                    <a:pt x="619" y="619"/>
                  </a:lnTo>
                  <a:lnTo>
                    <a:pt x="681" y="495"/>
                  </a:lnTo>
                  <a:lnTo>
                    <a:pt x="742" y="372"/>
                  </a:lnTo>
                  <a:lnTo>
                    <a:pt x="742" y="248"/>
                  </a:lnTo>
                  <a:lnTo>
                    <a:pt x="681" y="124"/>
                  </a:lnTo>
                  <a:lnTo>
                    <a:pt x="557" y="62"/>
                  </a:lnTo>
                  <a:lnTo>
                    <a:pt x="43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1"/>
            <p:cNvSpPr/>
            <p:nvPr/>
          </p:nvSpPr>
          <p:spPr>
            <a:xfrm>
              <a:off x="9879201" y="-161046"/>
              <a:ext cx="35542" cy="11869"/>
            </a:xfrm>
            <a:custGeom>
              <a:avLst/>
              <a:gdLst/>
              <a:ahLst/>
              <a:cxnLst/>
              <a:rect l="l" t="t" r="r" b="b"/>
              <a:pathLst>
                <a:path w="1114" h="372" fill="none" extrusionOk="0">
                  <a:moveTo>
                    <a:pt x="1113" y="0"/>
                  </a:moveTo>
                  <a:lnTo>
                    <a:pt x="1113" y="0"/>
                  </a:lnTo>
                  <a:lnTo>
                    <a:pt x="804" y="0"/>
                  </a:lnTo>
                  <a:lnTo>
                    <a:pt x="495" y="62"/>
                  </a:lnTo>
                  <a:lnTo>
                    <a:pt x="186" y="186"/>
                  </a:lnTo>
                  <a:lnTo>
                    <a:pt x="0" y="371"/>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1"/>
            <p:cNvSpPr/>
            <p:nvPr/>
          </p:nvSpPr>
          <p:spPr>
            <a:xfrm>
              <a:off x="9762781" y="-123558"/>
              <a:ext cx="35542" cy="11869"/>
            </a:xfrm>
            <a:custGeom>
              <a:avLst/>
              <a:gdLst/>
              <a:ahLst/>
              <a:cxnLst/>
              <a:rect l="l" t="t" r="r" b="b"/>
              <a:pathLst>
                <a:path w="1114" h="372" fill="none" extrusionOk="0">
                  <a:moveTo>
                    <a:pt x="1113" y="0"/>
                  </a:moveTo>
                  <a:lnTo>
                    <a:pt x="1113" y="0"/>
                  </a:lnTo>
                  <a:lnTo>
                    <a:pt x="804" y="0"/>
                  </a:lnTo>
                  <a:lnTo>
                    <a:pt x="557" y="0"/>
                  </a:lnTo>
                  <a:lnTo>
                    <a:pt x="247" y="186"/>
                  </a:lnTo>
                  <a:lnTo>
                    <a:pt x="0" y="372"/>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1"/>
            <p:cNvSpPr/>
            <p:nvPr/>
          </p:nvSpPr>
          <p:spPr>
            <a:xfrm>
              <a:off x="9758825" y="-165003"/>
              <a:ext cx="27662" cy="9891"/>
            </a:xfrm>
            <a:custGeom>
              <a:avLst/>
              <a:gdLst/>
              <a:ahLst/>
              <a:cxnLst/>
              <a:rect l="l" t="t" r="r" b="b"/>
              <a:pathLst>
                <a:path w="867" h="310" fill="none" extrusionOk="0">
                  <a:moveTo>
                    <a:pt x="866" y="1"/>
                  </a:moveTo>
                  <a:lnTo>
                    <a:pt x="866" y="1"/>
                  </a:lnTo>
                  <a:lnTo>
                    <a:pt x="433" y="124"/>
                  </a:lnTo>
                  <a:lnTo>
                    <a:pt x="0" y="310"/>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1"/>
            <p:cNvSpPr/>
            <p:nvPr/>
          </p:nvSpPr>
          <p:spPr>
            <a:xfrm>
              <a:off x="9873267" y="-194610"/>
              <a:ext cx="27662" cy="11869"/>
            </a:xfrm>
            <a:custGeom>
              <a:avLst/>
              <a:gdLst/>
              <a:ahLst/>
              <a:cxnLst/>
              <a:rect l="l" t="t" r="r" b="b"/>
              <a:pathLst>
                <a:path w="867" h="372" fill="none" extrusionOk="0">
                  <a:moveTo>
                    <a:pt x="867" y="1"/>
                  </a:moveTo>
                  <a:lnTo>
                    <a:pt x="867" y="1"/>
                  </a:lnTo>
                  <a:lnTo>
                    <a:pt x="434" y="125"/>
                  </a:lnTo>
                  <a:lnTo>
                    <a:pt x="1" y="372"/>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1"/>
            <p:cNvSpPr/>
            <p:nvPr/>
          </p:nvSpPr>
          <p:spPr>
            <a:xfrm>
              <a:off x="9995621" y="-163025"/>
              <a:ext cx="71052" cy="84867"/>
            </a:xfrm>
            <a:custGeom>
              <a:avLst/>
              <a:gdLst/>
              <a:ahLst/>
              <a:cxnLst/>
              <a:rect l="l" t="t" r="r" b="b"/>
              <a:pathLst>
                <a:path w="2227" h="2660" extrusionOk="0">
                  <a:moveTo>
                    <a:pt x="866" y="0"/>
                  </a:moveTo>
                  <a:lnTo>
                    <a:pt x="557" y="124"/>
                  </a:lnTo>
                  <a:lnTo>
                    <a:pt x="248" y="310"/>
                  </a:lnTo>
                  <a:lnTo>
                    <a:pt x="0" y="557"/>
                  </a:lnTo>
                  <a:lnTo>
                    <a:pt x="557" y="2660"/>
                  </a:lnTo>
                  <a:lnTo>
                    <a:pt x="928" y="2660"/>
                  </a:lnTo>
                  <a:lnTo>
                    <a:pt x="1237" y="2598"/>
                  </a:lnTo>
                  <a:lnTo>
                    <a:pt x="1608" y="2413"/>
                  </a:lnTo>
                  <a:lnTo>
                    <a:pt x="1856" y="2227"/>
                  </a:lnTo>
                  <a:lnTo>
                    <a:pt x="2041" y="1918"/>
                  </a:lnTo>
                  <a:lnTo>
                    <a:pt x="2165" y="1609"/>
                  </a:lnTo>
                  <a:lnTo>
                    <a:pt x="2227" y="1237"/>
                  </a:lnTo>
                  <a:lnTo>
                    <a:pt x="2165" y="866"/>
                  </a:lnTo>
                  <a:lnTo>
                    <a:pt x="2041" y="557"/>
                  </a:lnTo>
                  <a:lnTo>
                    <a:pt x="1794" y="310"/>
                  </a:lnTo>
                  <a:lnTo>
                    <a:pt x="1485" y="62"/>
                  </a:lnTo>
                  <a:lnTo>
                    <a:pt x="1176"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1"/>
            <p:cNvSpPr/>
            <p:nvPr/>
          </p:nvSpPr>
          <p:spPr>
            <a:xfrm>
              <a:off x="9995621" y="-163025"/>
              <a:ext cx="71052" cy="84867"/>
            </a:xfrm>
            <a:custGeom>
              <a:avLst/>
              <a:gdLst/>
              <a:ahLst/>
              <a:cxnLst/>
              <a:rect l="l" t="t" r="r" b="b"/>
              <a:pathLst>
                <a:path w="2227" h="2660" fill="none" extrusionOk="0">
                  <a:moveTo>
                    <a:pt x="0" y="557"/>
                  </a:moveTo>
                  <a:lnTo>
                    <a:pt x="0" y="557"/>
                  </a:lnTo>
                  <a:lnTo>
                    <a:pt x="248" y="310"/>
                  </a:lnTo>
                  <a:lnTo>
                    <a:pt x="557" y="124"/>
                  </a:lnTo>
                  <a:lnTo>
                    <a:pt x="866" y="0"/>
                  </a:lnTo>
                  <a:lnTo>
                    <a:pt x="1176" y="0"/>
                  </a:lnTo>
                  <a:lnTo>
                    <a:pt x="1176" y="0"/>
                  </a:lnTo>
                  <a:lnTo>
                    <a:pt x="1485" y="62"/>
                  </a:lnTo>
                  <a:lnTo>
                    <a:pt x="1794" y="310"/>
                  </a:lnTo>
                  <a:lnTo>
                    <a:pt x="2041" y="557"/>
                  </a:lnTo>
                  <a:lnTo>
                    <a:pt x="2165" y="866"/>
                  </a:lnTo>
                  <a:lnTo>
                    <a:pt x="2165" y="866"/>
                  </a:lnTo>
                  <a:lnTo>
                    <a:pt x="2227" y="1237"/>
                  </a:lnTo>
                  <a:lnTo>
                    <a:pt x="2165" y="1609"/>
                  </a:lnTo>
                  <a:lnTo>
                    <a:pt x="2041" y="1918"/>
                  </a:lnTo>
                  <a:lnTo>
                    <a:pt x="1856" y="2227"/>
                  </a:lnTo>
                  <a:lnTo>
                    <a:pt x="1856" y="2227"/>
                  </a:lnTo>
                  <a:lnTo>
                    <a:pt x="1608" y="2413"/>
                  </a:lnTo>
                  <a:lnTo>
                    <a:pt x="1237" y="2598"/>
                  </a:lnTo>
                  <a:lnTo>
                    <a:pt x="928" y="2660"/>
                  </a:lnTo>
                  <a:lnTo>
                    <a:pt x="557" y="26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1"/>
            <p:cNvSpPr/>
            <p:nvPr/>
          </p:nvSpPr>
          <p:spPr>
            <a:xfrm>
              <a:off x="10019294" y="-139351"/>
              <a:ext cx="23705" cy="23705"/>
            </a:xfrm>
            <a:custGeom>
              <a:avLst/>
              <a:gdLst/>
              <a:ahLst/>
              <a:cxnLst/>
              <a:rect l="l" t="t" r="r" b="b"/>
              <a:pathLst>
                <a:path w="743" h="743" fill="none" extrusionOk="0">
                  <a:moveTo>
                    <a:pt x="1" y="743"/>
                  </a:moveTo>
                  <a:lnTo>
                    <a:pt x="1" y="743"/>
                  </a:lnTo>
                  <a:lnTo>
                    <a:pt x="1" y="495"/>
                  </a:lnTo>
                  <a:lnTo>
                    <a:pt x="186" y="248"/>
                  </a:lnTo>
                  <a:lnTo>
                    <a:pt x="248" y="124"/>
                  </a:lnTo>
                  <a:lnTo>
                    <a:pt x="434" y="1"/>
                  </a:lnTo>
                  <a:lnTo>
                    <a:pt x="557" y="1"/>
                  </a:lnTo>
                  <a:lnTo>
                    <a:pt x="743" y="1"/>
                  </a:lnTo>
                </a:path>
              </a:pathLst>
            </a:custGeom>
            <a:solidFill>
              <a:srgbClr val="000000"/>
            </a:solidFill>
            <a:ln w="6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1"/>
            <p:cNvSpPr/>
            <p:nvPr/>
          </p:nvSpPr>
          <p:spPr>
            <a:xfrm>
              <a:off x="9910755" y="16535"/>
              <a:ext cx="67128" cy="53313"/>
            </a:xfrm>
            <a:custGeom>
              <a:avLst/>
              <a:gdLst/>
              <a:ahLst/>
              <a:cxnLst/>
              <a:rect l="l" t="t" r="r" b="b"/>
              <a:pathLst>
                <a:path w="2104" h="1671" fill="none" extrusionOk="0">
                  <a:moveTo>
                    <a:pt x="1" y="1671"/>
                  </a:moveTo>
                  <a:lnTo>
                    <a:pt x="1" y="1671"/>
                  </a:lnTo>
                  <a:lnTo>
                    <a:pt x="310" y="1547"/>
                  </a:lnTo>
                  <a:lnTo>
                    <a:pt x="619" y="1423"/>
                  </a:lnTo>
                  <a:lnTo>
                    <a:pt x="1238" y="1052"/>
                  </a:lnTo>
                  <a:lnTo>
                    <a:pt x="1733" y="557"/>
                  </a:lnTo>
                  <a:lnTo>
                    <a:pt x="1918" y="310"/>
                  </a:lnTo>
                  <a:lnTo>
                    <a:pt x="2104" y="1"/>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1"/>
            <p:cNvSpPr/>
            <p:nvPr/>
          </p:nvSpPr>
          <p:spPr>
            <a:xfrm>
              <a:off x="9829844" y="-111722"/>
              <a:ext cx="23737" cy="71084"/>
            </a:xfrm>
            <a:custGeom>
              <a:avLst/>
              <a:gdLst/>
              <a:ahLst/>
              <a:cxnLst/>
              <a:rect l="l" t="t" r="r" b="b"/>
              <a:pathLst>
                <a:path w="744" h="2228" extrusionOk="0">
                  <a:moveTo>
                    <a:pt x="248" y="1"/>
                  </a:moveTo>
                  <a:lnTo>
                    <a:pt x="186" y="62"/>
                  </a:lnTo>
                  <a:lnTo>
                    <a:pt x="186" y="124"/>
                  </a:lnTo>
                  <a:lnTo>
                    <a:pt x="310" y="928"/>
                  </a:lnTo>
                  <a:lnTo>
                    <a:pt x="372" y="1114"/>
                  </a:lnTo>
                  <a:lnTo>
                    <a:pt x="372" y="1176"/>
                  </a:lnTo>
                  <a:lnTo>
                    <a:pt x="372" y="1299"/>
                  </a:lnTo>
                  <a:lnTo>
                    <a:pt x="248" y="1361"/>
                  </a:lnTo>
                  <a:lnTo>
                    <a:pt x="125" y="1423"/>
                  </a:lnTo>
                  <a:lnTo>
                    <a:pt x="63" y="1485"/>
                  </a:lnTo>
                  <a:lnTo>
                    <a:pt x="1" y="1547"/>
                  </a:lnTo>
                  <a:lnTo>
                    <a:pt x="1" y="1671"/>
                  </a:lnTo>
                  <a:lnTo>
                    <a:pt x="63" y="1794"/>
                  </a:lnTo>
                  <a:lnTo>
                    <a:pt x="310" y="1980"/>
                  </a:lnTo>
                  <a:lnTo>
                    <a:pt x="619" y="2227"/>
                  </a:lnTo>
                  <a:lnTo>
                    <a:pt x="681" y="2227"/>
                  </a:lnTo>
                  <a:lnTo>
                    <a:pt x="743" y="2165"/>
                  </a:lnTo>
                  <a:lnTo>
                    <a:pt x="743" y="2103"/>
                  </a:lnTo>
                  <a:lnTo>
                    <a:pt x="743" y="2042"/>
                  </a:lnTo>
                  <a:lnTo>
                    <a:pt x="434" y="1856"/>
                  </a:lnTo>
                  <a:lnTo>
                    <a:pt x="310" y="1794"/>
                  </a:lnTo>
                  <a:lnTo>
                    <a:pt x="186" y="1671"/>
                  </a:lnTo>
                  <a:lnTo>
                    <a:pt x="186" y="1609"/>
                  </a:lnTo>
                  <a:lnTo>
                    <a:pt x="310" y="1547"/>
                  </a:lnTo>
                  <a:lnTo>
                    <a:pt x="434" y="1485"/>
                  </a:lnTo>
                  <a:lnTo>
                    <a:pt x="496" y="1423"/>
                  </a:lnTo>
                  <a:lnTo>
                    <a:pt x="558" y="1299"/>
                  </a:lnTo>
                  <a:lnTo>
                    <a:pt x="558" y="1176"/>
                  </a:lnTo>
                  <a:lnTo>
                    <a:pt x="496" y="805"/>
                  </a:lnTo>
                  <a:lnTo>
                    <a:pt x="372" y="62"/>
                  </a:lnTo>
                  <a:lnTo>
                    <a:pt x="31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1"/>
            <p:cNvSpPr/>
            <p:nvPr/>
          </p:nvSpPr>
          <p:spPr>
            <a:xfrm>
              <a:off x="9618700" y="-382050"/>
              <a:ext cx="430239" cy="280222"/>
            </a:xfrm>
            <a:custGeom>
              <a:avLst/>
              <a:gdLst/>
              <a:ahLst/>
              <a:cxnLst/>
              <a:rect l="l" t="t" r="r" b="b"/>
              <a:pathLst>
                <a:path w="13485" h="8783" extrusionOk="0">
                  <a:moveTo>
                    <a:pt x="5939" y="0"/>
                  </a:moveTo>
                  <a:lnTo>
                    <a:pt x="5320" y="62"/>
                  </a:lnTo>
                  <a:lnTo>
                    <a:pt x="4702" y="247"/>
                  </a:lnTo>
                  <a:lnTo>
                    <a:pt x="4145" y="619"/>
                  </a:lnTo>
                  <a:lnTo>
                    <a:pt x="3898" y="804"/>
                  </a:lnTo>
                  <a:lnTo>
                    <a:pt x="3712" y="990"/>
                  </a:lnTo>
                  <a:lnTo>
                    <a:pt x="3465" y="1299"/>
                  </a:lnTo>
                  <a:lnTo>
                    <a:pt x="3341" y="1546"/>
                  </a:lnTo>
                  <a:lnTo>
                    <a:pt x="3217" y="1856"/>
                  </a:lnTo>
                  <a:lnTo>
                    <a:pt x="3032" y="2165"/>
                  </a:lnTo>
                  <a:lnTo>
                    <a:pt x="2846" y="2350"/>
                  </a:lnTo>
                  <a:lnTo>
                    <a:pt x="2537" y="2474"/>
                  </a:lnTo>
                  <a:lnTo>
                    <a:pt x="1980" y="2660"/>
                  </a:lnTo>
                  <a:lnTo>
                    <a:pt x="1362" y="2907"/>
                  </a:lnTo>
                  <a:lnTo>
                    <a:pt x="867" y="3278"/>
                  </a:lnTo>
                  <a:lnTo>
                    <a:pt x="619" y="3464"/>
                  </a:lnTo>
                  <a:lnTo>
                    <a:pt x="434" y="3711"/>
                  </a:lnTo>
                  <a:lnTo>
                    <a:pt x="248" y="3958"/>
                  </a:lnTo>
                  <a:lnTo>
                    <a:pt x="125" y="4268"/>
                  </a:lnTo>
                  <a:lnTo>
                    <a:pt x="63" y="4577"/>
                  </a:lnTo>
                  <a:lnTo>
                    <a:pt x="1" y="4886"/>
                  </a:lnTo>
                  <a:lnTo>
                    <a:pt x="63" y="5257"/>
                  </a:lnTo>
                  <a:lnTo>
                    <a:pt x="125" y="5567"/>
                  </a:lnTo>
                  <a:lnTo>
                    <a:pt x="310" y="5814"/>
                  </a:lnTo>
                  <a:lnTo>
                    <a:pt x="496" y="6061"/>
                  </a:lnTo>
                  <a:lnTo>
                    <a:pt x="681" y="6309"/>
                  </a:lnTo>
                  <a:lnTo>
                    <a:pt x="991" y="6432"/>
                  </a:lnTo>
                  <a:lnTo>
                    <a:pt x="1485" y="6556"/>
                  </a:lnTo>
                  <a:lnTo>
                    <a:pt x="1733" y="6680"/>
                  </a:lnTo>
                  <a:lnTo>
                    <a:pt x="1918" y="6865"/>
                  </a:lnTo>
                  <a:lnTo>
                    <a:pt x="1980" y="7051"/>
                  </a:lnTo>
                  <a:lnTo>
                    <a:pt x="1980" y="7237"/>
                  </a:lnTo>
                  <a:lnTo>
                    <a:pt x="1980" y="7546"/>
                  </a:lnTo>
                  <a:lnTo>
                    <a:pt x="2042" y="7917"/>
                  </a:lnTo>
                  <a:lnTo>
                    <a:pt x="2166" y="8164"/>
                  </a:lnTo>
                  <a:lnTo>
                    <a:pt x="2351" y="8412"/>
                  </a:lnTo>
                  <a:lnTo>
                    <a:pt x="2599" y="8659"/>
                  </a:lnTo>
                  <a:lnTo>
                    <a:pt x="2846" y="8783"/>
                  </a:lnTo>
                  <a:lnTo>
                    <a:pt x="3465" y="8783"/>
                  </a:lnTo>
                  <a:lnTo>
                    <a:pt x="3774" y="8659"/>
                  </a:lnTo>
                  <a:lnTo>
                    <a:pt x="3588" y="8164"/>
                  </a:lnTo>
                  <a:lnTo>
                    <a:pt x="3526" y="7793"/>
                  </a:lnTo>
                  <a:lnTo>
                    <a:pt x="3403" y="7113"/>
                  </a:lnTo>
                  <a:lnTo>
                    <a:pt x="3341" y="6742"/>
                  </a:lnTo>
                  <a:lnTo>
                    <a:pt x="3341" y="6432"/>
                  </a:lnTo>
                  <a:lnTo>
                    <a:pt x="3465" y="6185"/>
                  </a:lnTo>
                  <a:lnTo>
                    <a:pt x="4207" y="6185"/>
                  </a:lnTo>
                  <a:lnTo>
                    <a:pt x="4640" y="6123"/>
                  </a:lnTo>
                  <a:lnTo>
                    <a:pt x="5073" y="6000"/>
                  </a:lnTo>
                  <a:lnTo>
                    <a:pt x="5444" y="5814"/>
                  </a:lnTo>
                  <a:lnTo>
                    <a:pt x="5753" y="5567"/>
                  </a:lnTo>
                  <a:lnTo>
                    <a:pt x="6000" y="5319"/>
                  </a:lnTo>
                  <a:lnTo>
                    <a:pt x="6433" y="4824"/>
                  </a:lnTo>
                  <a:lnTo>
                    <a:pt x="6619" y="4577"/>
                  </a:lnTo>
                  <a:lnTo>
                    <a:pt x="6866" y="4391"/>
                  </a:lnTo>
                  <a:lnTo>
                    <a:pt x="7485" y="4082"/>
                  </a:lnTo>
                  <a:lnTo>
                    <a:pt x="7856" y="4020"/>
                  </a:lnTo>
                  <a:lnTo>
                    <a:pt x="8227" y="3958"/>
                  </a:lnTo>
                  <a:lnTo>
                    <a:pt x="8598" y="4020"/>
                  </a:lnTo>
                  <a:lnTo>
                    <a:pt x="8907" y="4082"/>
                  </a:lnTo>
                  <a:lnTo>
                    <a:pt x="9217" y="4268"/>
                  </a:lnTo>
                  <a:lnTo>
                    <a:pt x="9464" y="4515"/>
                  </a:lnTo>
                  <a:lnTo>
                    <a:pt x="9711" y="4824"/>
                  </a:lnTo>
                  <a:lnTo>
                    <a:pt x="9897" y="5134"/>
                  </a:lnTo>
                  <a:lnTo>
                    <a:pt x="10268" y="5938"/>
                  </a:lnTo>
                  <a:lnTo>
                    <a:pt x="10516" y="6804"/>
                  </a:lnTo>
                  <a:lnTo>
                    <a:pt x="10763" y="7608"/>
                  </a:lnTo>
                  <a:lnTo>
                    <a:pt x="11010" y="8164"/>
                  </a:lnTo>
                  <a:lnTo>
                    <a:pt x="11072" y="8288"/>
                  </a:lnTo>
                  <a:lnTo>
                    <a:pt x="11196" y="8474"/>
                  </a:lnTo>
                  <a:lnTo>
                    <a:pt x="11320" y="8535"/>
                  </a:lnTo>
                  <a:lnTo>
                    <a:pt x="11443" y="8597"/>
                  </a:lnTo>
                  <a:lnTo>
                    <a:pt x="11567" y="8597"/>
                  </a:lnTo>
                  <a:lnTo>
                    <a:pt x="11753" y="8535"/>
                  </a:lnTo>
                  <a:lnTo>
                    <a:pt x="11876" y="8535"/>
                  </a:lnTo>
                  <a:lnTo>
                    <a:pt x="11938" y="8350"/>
                  </a:lnTo>
                  <a:lnTo>
                    <a:pt x="12000" y="8102"/>
                  </a:lnTo>
                  <a:lnTo>
                    <a:pt x="12000" y="7669"/>
                  </a:lnTo>
                  <a:lnTo>
                    <a:pt x="12062" y="7484"/>
                  </a:lnTo>
                  <a:lnTo>
                    <a:pt x="12124" y="7298"/>
                  </a:lnTo>
                  <a:lnTo>
                    <a:pt x="12309" y="7175"/>
                  </a:lnTo>
                  <a:lnTo>
                    <a:pt x="12495" y="7051"/>
                  </a:lnTo>
                  <a:lnTo>
                    <a:pt x="12804" y="6927"/>
                  </a:lnTo>
                  <a:lnTo>
                    <a:pt x="13175" y="6865"/>
                  </a:lnTo>
                  <a:lnTo>
                    <a:pt x="13299" y="5876"/>
                  </a:lnTo>
                  <a:lnTo>
                    <a:pt x="13299" y="5628"/>
                  </a:lnTo>
                  <a:lnTo>
                    <a:pt x="13422" y="5257"/>
                  </a:lnTo>
                  <a:lnTo>
                    <a:pt x="13484" y="4639"/>
                  </a:lnTo>
                  <a:lnTo>
                    <a:pt x="13484" y="4020"/>
                  </a:lnTo>
                  <a:lnTo>
                    <a:pt x="13422" y="3402"/>
                  </a:lnTo>
                  <a:lnTo>
                    <a:pt x="13237" y="2783"/>
                  </a:lnTo>
                  <a:lnTo>
                    <a:pt x="12990" y="2288"/>
                  </a:lnTo>
                  <a:lnTo>
                    <a:pt x="12618" y="1856"/>
                  </a:lnTo>
                  <a:lnTo>
                    <a:pt x="12185" y="1484"/>
                  </a:lnTo>
                  <a:lnTo>
                    <a:pt x="11691" y="1237"/>
                  </a:lnTo>
                  <a:lnTo>
                    <a:pt x="11134" y="1237"/>
                  </a:lnTo>
                  <a:lnTo>
                    <a:pt x="10577" y="1361"/>
                  </a:lnTo>
                  <a:lnTo>
                    <a:pt x="9835" y="1608"/>
                  </a:lnTo>
                  <a:lnTo>
                    <a:pt x="9155" y="1051"/>
                  </a:lnTo>
                  <a:lnTo>
                    <a:pt x="8474" y="619"/>
                  </a:lnTo>
                  <a:lnTo>
                    <a:pt x="8165" y="433"/>
                  </a:lnTo>
                  <a:lnTo>
                    <a:pt x="7856" y="309"/>
                  </a:lnTo>
                  <a:lnTo>
                    <a:pt x="7237" y="124"/>
                  </a:lnTo>
                  <a:lnTo>
                    <a:pt x="661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1"/>
            <p:cNvSpPr/>
            <p:nvPr/>
          </p:nvSpPr>
          <p:spPr>
            <a:xfrm>
              <a:off x="9873267" y="-60419"/>
              <a:ext cx="31618" cy="43455"/>
            </a:xfrm>
            <a:custGeom>
              <a:avLst/>
              <a:gdLst/>
              <a:ahLst/>
              <a:cxnLst/>
              <a:rect l="l" t="t" r="r" b="b"/>
              <a:pathLst>
                <a:path w="991" h="1362" extrusionOk="0">
                  <a:moveTo>
                    <a:pt x="867" y="1"/>
                  </a:moveTo>
                  <a:lnTo>
                    <a:pt x="805" y="63"/>
                  </a:lnTo>
                  <a:lnTo>
                    <a:pt x="805" y="124"/>
                  </a:lnTo>
                  <a:lnTo>
                    <a:pt x="805" y="310"/>
                  </a:lnTo>
                  <a:lnTo>
                    <a:pt x="805" y="495"/>
                  </a:lnTo>
                  <a:lnTo>
                    <a:pt x="619" y="805"/>
                  </a:lnTo>
                  <a:lnTo>
                    <a:pt x="372" y="1052"/>
                  </a:lnTo>
                  <a:lnTo>
                    <a:pt x="62" y="1176"/>
                  </a:lnTo>
                  <a:lnTo>
                    <a:pt x="1" y="1238"/>
                  </a:lnTo>
                  <a:lnTo>
                    <a:pt x="1" y="1300"/>
                  </a:lnTo>
                  <a:lnTo>
                    <a:pt x="62" y="1361"/>
                  </a:lnTo>
                  <a:lnTo>
                    <a:pt x="124" y="1361"/>
                  </a:lnTo>
                  <a:lnTo>
                    <a:pt x="310" y="1300"/>
                  </a:lnTo>
                  <a:lnTo>
                    <a:pt x="495" y="1176"/>
                  </a:lnTo>
                  <a:lnTo>
                    <a:pt x="681" y="1052"/>
                  </a:lnTo>
                  <a:lnTo>
                    <a:pt x="805" y="928"/>
                  </a:lnTo>
                  <a:lnTo>
                    <a:pt x="928" y="743"/>
                  </a:lnTo>
                  <a:lnTo>
                    <a:pt x="990" y="495"/>
                  </a:lnTo>
                  <a:lnTo>
                    <a:pt x="990" y="310"/>
                  </a:lnTo>
                  <a:lnTo>
                    <a:pt x="990" y="63"/>
                  </a:lnTo>
                  <a:lnTo>
                    <a:pt x="928"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1"/>
            <p:cNvSpPr/>
            <p:nvPr/>
          </p:nvSpPr>
          <p:spPr>
            <a:xfrm>
              <a:off x="9433206" y="67838"/>
              <a:ext cx="268417" cy="252624"/>
            </a:xfrm>
            <a:custGeom>
              <a:avLst/>
              <a:gdLst/>
              <a:ahLst/>
              <a:cxnLst/>
              <a:rect l="l" t="t" r="r" b="b"/>
              <a:pathLst>
                <a:path w="8413" h="7918" extrusionOk="0">
                  <a:moveTo>
                    <a:pt x="3217" y="1"/>
                  </a:moveTo>
                  <a:lnTo>
                    <a:pt x="2908" y="63"/>
                  </a:lnTo>
                  <a:lnTo>
                    <a:pt x="2228" y="248"/>
                  </a:lnTo>
                  <a:lnTo>
                    <a:pt x="1609" y="496"/>
                  </a:lnTo>
                  <a:lnTo>
                    <a:pt x="929" y="867"/>
                  </a:lnTo>
                  <a:lnTo>
                    <a:pt x="558" y="1114"/>
                  </a:lnTo>
                  <a:lnTo>
                    <a:pt x="310" y="1362"/>
                  </a:lnTo>
                  <a:lnTo>
                    <a:pt x="125" y="1609"/>
                  </a:lnTo>
                  <a:lnTo>
                    <a:pt x="1" y="1918"/>
                  </a:lnTo>
                  <a:lnTo>
                    <a:pt x="1" y="2166"/>
                  </a:lnTo>
                  <a:lnTo>
                    <a:pt x="63" y="2475"/>
                  </a:lnTo>
                  <a:lnTo>
                    <a:pt x="2351" y="2228"/>
                  </a:lnTo>
                  <a:lnTo>
                    <a:pt x="3217" y="2661"/>
                  </a:lnTo>
                  <a:lnTo>
                    <a:pt x="3959" y="4392"/>
                  </a:lnTo>
                  <a:lnTo>
                    <a:pt x="6372" y="7918"/>
                  </a:lnTo>
                  <a:lnTo>
                    <a:pt x="8413" y="4825"/>
                  </a:lnTo>
                  <a:lnTo>
                    <a:pt x="7918" y="3959"/>
                  </a:lnTo>
                  <a:lnTo>
                    <a:pt x="7423" y="3217"/>
                  </a:lnTo>
                  <a:lnTo>
                    <a:pt x="6866" y="2599"/>
                  </a:lnTo>
                  <a:lnTo>
                    <a:pt x="6310" y="1980"/>
                  </a:lnTo>
                  <a:lnTo>
                    <a:pt x="5258" y="1114"/>
                  </a:lnTo>
                  <a:lnTo>
                    <a:pt x="4949" y="681"/>
                  </a:lnTo>
                  <a:lnTo>
                    <a:pt x="4702" y="496"/>
                  </a:lnTo>
                  <a:lnTo>
                    <a:pt x="4454" y="372"/>
                  </a:lnTo>
                  <a:lnTo>
                    <a:pt x="4207" y="248"/>
                  </a:lnTo>
                  <a:lnTo>
                    <a:pt x="3898" y="125"/>
                  </a:lnTo>
                  <a:lnTo>
                    <a:pt x="352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1"/>
            <p:cNvSpPr/>
            <p:nvPr/>
          </p:nvSpPr>
          <p:spPr>
            <a:xfrm>
              <a:off x="9433206" y="67838"/>
              <a:ext cx="268417" cy="252624"/>
            </a:xfrm>
            <a:custGeom>
              <a:avLst/>
              <a:gdLst/>
              <a:ahLst/>
              <a:cxnLst/>
              <a:rect l="l" t="t" r="r" b="b"/>
              <a:pathLst>
                <a:path w="8413" h="7918" fill="none" extrusionOk="0">
                  <a:moveTo>
                    <a:pt x="63" y="2475"/>
                  </a:moveTo>
                  <a:lnTo>
                    <a:pt x="63" y="2475"/>
                  </a:lnTo>
                  <a:lnTo>
                    <a:pt x="1" y="2166"/>
                  </a:lnTo>
                  <a:lnTo>
                    <a:pt x="1" y="1918"/>
                  </a:lnTo>
                  <a:lnTo>
                    <a:pt x="125" y="1609"/>
                  </a:lnTo>
                  <a:lnTo>
                    <a:pt x="310" y="1362"/>
                  </a:lnTo>
                  <a:lnTo>
                    <a:pt x="310" y="1362"/>
                  </a:lnTo>
                  <a:lnTo>
                    <a:pt x="558" y="1114"/>
                  </a:lnTo>
                  <a:lnTo>
                    <a:pt x="929" y="867"/>
                  </a:lnTo>
                  <a:lnTo>
                    <a:pt x="1609" y="496"/>
                  </a:lnTo>
                  <a:lnTo>
                    <a:pt x="1609" y="496"/>
                  </a:lnTo>
                  <a:lnTo>
                    <a:pt x="2228" y="248"/>
                  </a:lnTo>
                  <a:lnTo>
                    <a:pt x="2908" y="63"/>
                  </a:lnTo>
                  <a:lnTo>
                    <a:pt x="2908" y="63"/>
                  </a:lnTo>
                  <a:lnTo>
                    <a:pt x="3217" y="1"/>
                  </a:lnTo>
                  <a:lnTo>
                    <a:pt x="3526" y="1"/>
                  </a:lnTo>
                  <a:lnTo>
                    <a:pt x="3898" y="125"/>
                  </a:lnTo>
                  <a:lnTo>
                    <a:pt x="4207" y="248"/>
                  </a:lnTo>
                  <a:lnTo>
                    <a:pt x="4207" y="248"/>
                  </a:lnTo>
                  <a:lnTo>
                    <a:pt x="4454" y="372"/>
                  </a:lnTo>
                  <a:lnTo>
                    <a:pt x="4702" y="496"/>
                  </a:lnTo>
                  <a:lnTo>
                    <a:pt x="4949" y="681"/>
                  </a:lnTo>
                  <a:lnTo>
                    <a:pt x="5258" y="1114"/>
                  </a:lnTo>
                  <a:lnTo>
                    <a:pt x="6310" y="1980"/>
                  </a:lnTo>
                  <a:lnTo>
                    <a:pt x="6310" y="1980"/>
                  </a:lnTo>
                  <a:lnTo>
                    <a:pt x="6866" y="2599"/>
                  </a:lnTo>
                  <a:lnTo>
                    <a:pt x="7423" y="3217"/>
                  </a:lnTo>
                  <a:lnTo>
                    <a:pt x="7918" y="3959"/>
                  </a:lnTo>
                  <a:lnTo>
                    <a:pt x="8413" y="4825"/>
                  </a:lnTo>
                  <a:lnTo>
                    <a:pt x="6372" y="7918"/>
                  </a:lnTo>
                  <a:lnTo>
                    <a:pt x="3959" y="4392"/>
                  </a:lnTo>
                  <a:lnTo>
                    <a:pt x="3217" y="2661"/>
                  </a:lnTo>
                  <a:lnTo>
                    <a:pt x="2351" y="22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1"/>
            <p:cNvSpPr/>
            <p:nvPr/>
          </p:nvSpPr>
          <p:spPr>
            <a:xfrm>
              <a:off x="9301025" y="-60419"/>
              <a:ext cx="426251" cy="412468"/>
            </a:xfrm>
            <a:custGeom>
              <a:avLst/>
              <a:gdLst/>
              <a:ahLst/>
              <a:cxnLst/>
              <a:rect l="l" t="t" r="r" b="b"/>
              <a:pathLst>
                <a:path w="13360" h="12928" extrusionOk="0">
                  <a:moveTo>
                    <a:pt x="10453" y="1"/>
                  </a:moveTo>
                  <a:lnTo>
                    <a:pt x="742" y="9773"/>
                  </a:lnTo>
                  <a:lnTo>
                    <a:pt x="0" y="12927"/>
                  </a:lnTo>
                  <a:lnTo>
                    <a:pt x="3340" y="12494"/>
                  </a:lnTo>
                  <a:lnTo>
                    <a:pt x="13360" y="2722"/>
                  </a:lnTo>
                  <a:lnTo>
                    <a:pt x="1045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1"/>
            <p:cNvSpPr/>
            <p:nvPr/>
          </p:nvSpPr>
          <p:spPr>
            <a:xfrm>
              <a:off x="9352328" y="-30812"/>
              <a:ext cx="343394" cy="339437"/>
            </a:xfrm>
            <a:custGeom>
              <a:avLst/>
              <a:gdLst/>
              <a:ahLst/>
              <a:cxnLst/>
              <a:rect l="l" t="t" r="r" b="b"/>
              <a:pathLst>
                <a:path w="10763" h="10639" extrusionOk="0">
                  <a:moveTo>
                    <a:pt x="9896" y="0"/>
                  </a:moveTo>
                  <a:lnTo>
                    <a:pt x="0" y="9773"/>
                  </a:lnTo>
                  <a:lnTo>
                    <a:pt x="804" y="10639"/>
                  </a:lnTo>
                  <a:lnTo>
                    <a:pt x="10762" y="804"/>
                  </a:lnTo>
                  <a:lnTo>
                    <a:pt x="98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1"/>
            <p:cNvSpPr/>
            <p:nvPr/>
          </p:nvSpPr>
          <p:spPr>
            <a:xfrm>
              <a:off x="9352328" y="-30812"/>
              <a:ext cx="343394" cy="339437"/>
            </a:xfrm>
            <a:custGeom>
              <a:avLst/>
              <a:gdLst/>
              <a:ahLst/>
              <a:cxnLst/>
              <a:rect l="l" t="t" r="r" b="b"/>
              <a:pathLst>
                <a:path w="10763" h="10639" fill="none" extrusionOk="0">
                  <a:moveTo>
                    <a:pt x="10762" y="804"/>
                  </a:moveTo>
                  <a:lnTo>
                    <a:pt x="804" y="10639"/>
                  </a:lnTo>
                  <a:lnTo>
                    <a:pt x="0" y="9773"/>
                  </a:lnTo>
                  <a:lnTo>
                    <a:pt x="9896" y="0"/>
                  </a:lnTo>
                  <a:lnTo>
                    <a:pt x="10762" y="8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1"/>
            <p:cNvSpPr/>
            <p:nvPr/>
          </p:nvSpPr>
          <p:spPr>
            <a:xfrm>
              <a:off x="9308905" y="251385"/>
              <a:ext cx="98682" cy="96704"/>
            </a:xfrm>
            <a:custGeom>
              <a:avLst/>
              <a:gdLst/>
              <a:ahLst/>
              <a:cxnLst/>
              <a:rect l="l" t="t" r="r" b="b"/>
              <a:pathLst>
                <a:path w="3093" h="3031" extrusionOk="0">
                  <a:moveTo>
                    <a:pt x="495" y="0"/>
                  </a:moveTo>
                  <a:lnTo>
                    <a:pt x="0" y="2041"/>
                  </a:lnTo>
                  <a:lnTo>
                    <a:pt x="928" y="3031"/>
                  </a:lnTo>
                  <a:lnTo>
                    <a:pt x="3093" y="2721"/>
                  </a:lnTo>
                  <a:lnTo>
                    <a:pt x="49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8" name="Google Shape;1048;p31"/>
            <p:cNvSpPr/>
            <p:nvPr/>
          </p:nvSpPr>
          <p:spPr>
            <a:xfrm>
              <a:off x="9301025" y="316502"/>
              <a:ext cx="37520" cy="35542"/>
            </a:xfrm>
            <a:custGeom>
              <a:avLst/>
              <a:gdLst/>
              <a:ahLst/>
              <a:cxnLst/>
              <a:rect l="l" t="t" r="r" b="b"/>
              <a:pathLst>
                <a:path w="1176" h="1114" extrusionOk="0">
                  <a:moveTo>
                    <a:pt x="247" y="0"/>
                  </a:moveTo>
                  <a:lnTo>
                    <a:pt x="0" y="1113"/>
                  </a:lnTo>
                  <a:lnTo>
                    <a:pt x="0" y="1113"/>
                  </a:lnTo>
                  <a:lnTo>
                    <a:pt x="1175" y="990"/>
                  </a:lnTo>
                  <a:lnTo>
                    <a:pt x="24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9" name="Google Shape;1049;p31"/>
            <p:cNvSpPr/>
            <p:nvPr/>
          </p:nvSpPr>
          <p:spPr>
            <a:xfrm>
              <a:off x="9632514" y="-68300"/>
              <a:ext cx="100692" cy="96704"/>
            </a:xfrm>
            <a:custGeom>
              <a:avLst/>
              <a:gdLst/>
              <a:ahLst/>
              <a:cxnLst/>
              <a:rect l="l" t="t" r="r" b="b"/>
              <a:pathLst>
                <a:path w="3156" h="3031" extrusionOk="0">
                  <a:moveTo>
                    <a:pt x="867" y="0"/>
                  </a:moveTo>
                  <a:lnTo>
                    <a:pt x="558" y="62"/>
                  </a:lnTo>
                  <a:lnTo>
                    <a:pt x="310" y="186"/>
                  </a:lnTo>
                  <a:lnTo>
                    <a:pt x="1" y="310"/>
                  </a:lnTo>
                  <a:lnTo>
                    <a:pt x="2908" y="3031"/>
                  </a:lnTo>
                  <a:lnTo>
                    <a:pt x="3093" y="2722"/>
                  </a:lnTo>
                  <a:lnTo>
                    <a:pt x="3155" y="2474"/>
                  </a:lnTo>
                  <a:lnTo>
                    <a:pt x="3155" y="2165"/>
                  </a:lnTo>
                  <a:lnTo>
                    <a:pt x="3093" y="1794"/>
                  </a:lnTo>
                  <a:lnTo>
                    <a:pt x="3032" y="1485"/>
                  </a:lnTo>
                  <a:lnTo>
                    <a:pt x="2908" y="1237"/>
                  </a:lnTo>
                  <a:lnTo>
                    <a:pt x="2722" y="928"/>
                  </a:lnTo>
                  <a:lnTo>
                    <a:pt x="2475" y="742"/>
                  </a:lnTo>
                  <a:lnTo>
                    <a:pt x="2166" y="433"/>
                  </a:lnTo>
                  <a:lnTo>
                    <a:pt x="1856" y="248"/>
                  </a:lnTo>
                  <a:lnTo>
                    <a:pt x="1547" y="124"/>
                  </a:lnTo>
                  <a:lnTo>
                    <a:pt x="1238" y="62"/>
                  </a:lnTo>
                  <a:lnTo>
                    <a:pt x="8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1"/>
            <p:cNvSpPr/>
            <p:nvPr/>
          </p:nvSpPr>
          <p:spPr>
            <a:xfrm>
              <a:off x="9488465" y="109282"/>
              <a:ext cx="146061" cy="207255"/>
            </a:xfrm>
            <a:custGeom>
              <a:avLst/>
              <a:gdLst/>
              <a:ahLst/>
              <a:cxnLst/>
              <a:rect l="l" t="t" r="r" b="b"/>
              <a:pathLst>
                <a:path w="4578" h="6496" extrusionOk="0">
                  <a:moveTo>
                    <a:pt x="557" y="1"/>
                  </a:moveTo>
                  <a:lnTo>
                    <a:pt x="310" y="63"/>
                  </a:lnTo>
                  <a:lnTo>
                    <a:pt x="124" y="248"/>
                  </a:lnTo>
                  <a:lnTo>
                    <a:pt x="1" y="496"/>
                  </a:lnTo>
                  <a:lnTo>
                    <a:pt x="1" y="805"/>
                  </a:lnTo>
                  <a:lnTo>
                    <a:pt x="63" y="1052"/>
                  </a:lnTo>
                  <a:lnTo>
                    <a:pt x="124" y="1300"/>
                  </a:lnTo>
                  <a:lnTo>
                    <a:pt x="496" y="1794"/>
                  </a:lnTo>
                  <a:lnTo>
                    <a:pt x="867" y="2227"/>
                  </a:lnTo>
                  <a:lnTo>
                    <a:pt x="1052" y="2413"/>
                  </a:lnTo>
                  <a:lnTo>
                    <a:pt x="1176" y="2660"/>
                  </a:lnTo>
                  <a:lnTo>
                    <a:pt x="1300" y="2970"/>
                  </a:lnTo>
                  <a:lnTo>
                    <a:pt x="1362" y="3341"/>
                  </a:lnTo>
                  <a:lnTo>
                    <a:pt x="1485" y="4083"/>
                  </a:lnTo>
                  <a:lnTo>
                    <a:pt x="1671" y="4516"/>
                  </a:lnTo>
                  <a:lnTo>
                    <a:pt x="1980" y="4949"/>
                  </a:lnTo>
                  <a:lnTo>
                    <a:pt x="2351" y="5320"/>
                  </a:lnTo>
                  <a:lnTo>
                    <a:pt x="2722" y="5629"/>
                  </a:lnTo>
                  <a:lnTo>
                    <a:pt x="3155" y="5877"/>
                  </a:lnTo>
                  <a:lnTo>
                    <a:pt x="3650" y="6124"/>
                  </a:lnTo>
                  <a:lnTo>
                    <a:pt x="4578" y="6495"/>
                  </a:lnTo>
                  <a:lnTo>
                    <a:pt x="4578" y="6495"/>
                  </a:lnTo>
                  <a:lnTo>
                    <a:pt x="3897" y="2722"/>
                  </a:lnTo>
                  <a:lnTo>
                    <a:pt x="3341" y="1918"/>
                  </a:lnTo>
                  <a:lnTo>
                    <a:pt x="2660" y="1238"/>
                  </a:lnTo>
                  <a:lnTo>
                    <a:pt x="1918" y="619"/>
                  </a:lnTo>
                  <a:lnTo>
                    <a:pt x="1114" y="125"/>
                  </a:lnTo>
                  <a:lnTo>
                    <a:pt x="86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1"/>
            <p:cNvSpPr/>
            <p:nvPr/>
          </p:nvSpPr>
          <p:spPr>
            <a:xfrm>
              <a:off x="9488465" y="109282"/>
              <a:ext cx="146061" cy="207255"/>
            </a:xfrm>
            <a:custGeom>
              <a:avLst/>
              <a:gdLst/>
              <a:ahLst/>
              <a:cxnLst/>
              <a:rect l="l" t="t" r="r" b="b"/>
              <a:pathLst>
                <a:path w="4578" h="6496" fill="none" extrusionOk="0">
                  <a:moveTo>
                    <a:pt x="3897" y="2722"/>
                  </a:moveTo>
                  <a:lnTo>
                    <a:pt x="3897" y="2722"/>
                  </a:lnTo>
                  <a:lnTo>
                    <a:pt x="3341" y="1918"/>
                  </a:lnTo>
                  <a:lnTo>
                    <a:pt x="2660" y="1238"/>
                  </a:lnTo>
                  <a:lnTo>
                    <a:pt x="1918" y="619"/>
                  </a:lnTo>
                  <a:lnTo>
                    <a:pt x="1114" y="125"/>
                  </a:lnTo>
                  <a:lnTo>
                    <a:pt x="1114" y="125"/>
                  </a:lnTo>
                  <a:lnTo>
                    <a:pt x="867" y="1"/>
                  </a:lnTo>
                  <a:lnTo>
                    <a:pt x="557" y="1"/>
                  </a:lnTo>
                  <a:lnTo>
                    <a:pt x="557" y="1"/>
                  </a:lnTo>
                  <a:lnTo>
                    <a:pt x="310" y="63"/>
                  </a:lnTo>
                  <a:lnTo>
                    <a:pt x="124" y="248"/>
                  </a:lnTo>
                  <a:lnTo>
                    <a:pt x="1" y="496"/>
                  </a:lnTo>
                  <a:lnTo>
                    <a:pt x="1" y="805"/>
                  </a:lnTo>
                  <a:lnTo>
                    <a:pt x="1" y="805"/>
                  </a:lnTo>
                  <a:lnTo>
                    <a:pt x="63" y="1052"/>
                  </a:lnTo>
                  <a:lnTo>
                    <a:pt x="124" y="1300"/>
                  </a:lnTo>
                  <a:lnTo>
                    <a:pt x="496" y="1794"/>
                  </a:lnTo>
                  <a:lnTo>
                    <a:pt x="496" y="1794"/>
                  </a:lnTo>
                  <a:lnTo>
                    <a:pt x="867" y="2227"/>
                  </a:lnTo>
                  <a:lnTo>
                    <a:pt x="1052" y="2413"/>
                  </a:lnTo>
                  <a:lnTo>
                    <a:pt x="1176" y="2660"/>
                  </a:lnTo>
                  <a:lnTo>
                    <a:pt x="1176" y="2660"/>
                  </a:lnTo>
                  <a:lnTo>
                    <a:pt x="1300" y="2970"/>
                  </a:lnTo>
                  <a:lnTo>
                    <a:pt x="1362" y="3341"/>
                  </a:lnTo>
                  <a:lnTo>
                    <a:pt x="1485" y="4083"/>
                  </a:lnTo>
                  <a:lnTo>
                    <a:pt x="1485" y="4083"/>
                  </a:lnTo>
                  <a:lnTo>
                    <a:pt x="1671" y="4516"/>
                  </a:lnTo>
                  <a:lnTo>
                    <a:pt x="1980" y="4949"/>
                  </a:lnTo>
                  <a:lnTo>
                    <a:pt x="2351" y="5320"/>
                  </a:lnTo>
                  <a:lnTo>
                    <a:pt x="2722" y="5629"/>
                  </a:lnTo>
                  <a:lnTo>
                    <a:pt x="2722" y="5629"/>
                  </a:lnTo>
                  <a:lnTo>
                    <a:pt x="3155" y="5877"/>
                  </a:lnTo>
                  <a:lnTo>
                    <a:pt x="3650" y="6124"/>
                  </a:lnTo>
                  <a:lnTo>
                    <a:pt x="4578" y="649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1"/>
            <p:cNvSpPr/>
            <p:nvPr/>
          </p:nvSpPr>
          <p:spPr>
            <a:xfrm>
              <a:off x="9741054" y="679577"/>
              <a:ext cx="901859" cy="682799"/>
            </a:xfrm>
            <a:custGeom>
              <a:avLst/>
              <a:gdLst/>
              <a:ahLst/>
              <a:cxnLst/>
              <a:rect l="l" t="t" r="r" b="b"/>
              <a:pathLst>
                <a:path w="28267" h="21401" extrusionOk="0">
                  <a:moveTo>
                    <a:pt x="17010" y="1"/>
                  </a:moveTo>
                  <a:lnTo>
                    <a:pt x="15896" y="805"/>
                  </a:lnTo>
                  <a:lnTo>
                    <a:pt x="14226" y="1918"/>
                  </a:lnTo>
                  <a:lnTo>
                    <a:pt x="9773" y="4825"/>
                  </a:lnTo>
                  <a:lnTo>
                    <a:pt x="7423" y="6433"/>
                  </a:lnTo>
                  <a:lnTo>
                    <a:pt x="5134" y="8103"/>
                  </a:lnTo>
                  <a:lnTo>
                    <a:pt x="3155" y="9649"/>
                  </a:lnTo>
                  <a:lnTo>
                    <a:pt x="2351" y="10392"/>
                  </a:lnTo>
                  <a:lnTo>
                    <a:pt x="1671" y="11072"/>
                  </a:lnTo>
                  <a:lnTo>
                    <a:pt x="1176" y="11629"/>
                  </a:lnTo>
                  <a:lnTo>
                    <a:pt x="805" y="12309"/>
                  </a:lnTo>
                  <a:lnTo>
                    <a:pt x="495" y="13051"/>
                  </a:lnTo>
                  <a:lnTo>
                    <a:pt x="248" y="13855"/>
                  </a:lnTo>
                  <a:lnTo>
                    <a:pt x="63" y="14721"/>
                  </a:lnTo>
                  <a:lnTo>
                    <a:pt x="1" y="15587"/>
                  </a:lnTo>
                  <a:lnTo>
                    <a:pt x="63" y="16453"/>
                  </a:lnTo>
                  <a:lnTo>
                    <a:pt x="186" y="17319"/>
                  </a:lnTo>
                  <a:lnTo>
                    <a:pt x="434" y="18123"/>
                  </a:lnTo>
                  <a:lnTo>
                    <a:pt x="805" y="18927"/>
                  </a:lnTo>
                  <a:lnTo>
                    <a:pt x="1238" y="19607"/>
                  </a:lnTo>
                  <a:lnTo>
                    <a:pt x="1547" y="19917"/>
                  </a:lnTo>
                  <a:lnTo>
                    <a:pt x="1856" y="20226"/>
                  </a:lnTo>
                  <a:lnTo>
                    <a:pt x="2227" y="20473"/>
                  </a:lnTo>
                  <a:lnTo>
                    <a:pt x="2598" y="20721"/>
                  </a:lnTo>
                  <a:lnTo>
                    <a:pt x="3031" y="20968"/>
                  </a:lnTo>
                  <a:lnTo>
                    <a:pt x="3464" y="21092"/>
                  </a:lnTo>
                  <a:lnTo>
                    <a:pt x="3959" y="21277"/>
                  </a:lnTo>
                  <a:lnTo>
                    <a:pt x="4454" y="21339"/>
                  </a:lnTo>
                  <a:lnTo>
                    <a:pt x="5011" y="21401"/>
                  </a:lnTo>
                  <a:lnTo>
                    <a:pt x="5629" y="21401"/>
                  </a:lnTo>
                  <a:lnTo>
                    <a:pt x="18803" y="21215"/>
                  </a:lnTo>
                  <a:lnTo>
                    <a:pt x="28266" y="21030"/>
                  </a:lnTo>
                  <a:lnTo>
                    <a:pt x="27524" y="11072"/>
                  </a:lnTo>
                  <a:lnTo>
                    <a:pt x="15587" y="12000"/>
                  </a:lnTo>
                  <a:lnTo>
                    <a:pt x="26225" y="5258"/>
                  </a:lnTo>
                  <a:lnTo>
                    <a:pt x="19236" y="372"/>
                  </a:lnTo>
                  <a:lnTo>
                    <a:pt x="18185" y="124"/>
                  </a:lnTo>
                  <a:lnTo>
                    <a:pt x="17442"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1"/>
            <p:cNvSpPr/>
            <p:nvPr/>
          </p:nvSpPr>
          <p:spPr>
            <a:xfrm>
              <a:off x="9604885" y="1129497"/>
              <a:ext cx="471684" cy="242765"/>
            </a:xfrm>
            <a:custGeom>
              <a:avLst/>
              <a:gdLst/>
              <a:ahLst/>
              <a:cxnLst/>
              <a:rect l="l" t="t" r="r" b="b"/>
              <a:pathLst>
                <a:path w="14784" h="7609" extrusionOk="0">
                  <a:moveTo>
                    <a:pt x="12557" y="1"/>
                  </a:moveTo>
                  <a:lnTo>
                    <a:pt x="3155" y="434"/>
                  </a:lnTo>
                  <a:lnTo>
                    <a:pt x="4454" y="3341"/>
                  </a:lnTo>
                  <a:lnTo>
                    <a:pt x="3712" y="3526"/>
                  </a:lnTo>
                  <a:lnTo>
                    <a:pt x="3032" y="3712"/>
                  </a:lnTo>
                  <a:lnTo>
                    <a:pt x="2413" y="3959"/>
                  </a:lnTo>
                  <a:lnTo>
                    <a:pt x="1918" y="4268"/>
                  </a:lnTo>
                  <a:lnTo>
                    <a:pt x="1485" y="4639"/>
                  </a:lnTo>
                  <a:lnTo>
                    <a:pt x="1114" y="5011"/>
                  </a:lnTo>
                  <a:lnTo>
                    <a:pt x="867" y="5382"/>
                  </a:lnTo>
                  <a:lnTo>
                    <a:pt x="619" y="5753"/>
                  </a:lnTo>
                  <a:lnTo>
                    <a:pt x="248" y="6433"/>
                  </a:lnTo>
                  <a:lnTo>
                    <a:pt x="125" y="7052"/>
                  </a:lnTo>
                  <a:lnTo>
                    <a:pt x="1" y="7423"/>
                  </a:lnTo>
                  <a:lnTo>
                    <a:pt x="1" y="7608"/>
                  </a:lnTo>
                  <a:lnTo>
                    <a:pt x="14783" y="7361"/>
                  </a:lnTo>
                  <a:lnTo>
                    <a:pt x="125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1"/>
            <p:cNvSpPr/>
            <p:nvPr/>
          </p:nvSpPr>
          <p:spPr>
            <a:xfrm>
              <a:off x="9399674" y="432922"/>
              <a:ext cx="1221515" cy="745939"/>
            </a:xfrm>
            <a:custGeom>
              <a:avLst/>
              <a:gdLst/>
              <a:ahLst/>
              <a:cxnLst/>
              <a:rect l="l" t="t" r="r" b="b"/>
              <a:pathLst>
                <a:path w="38286" h="23380" extrusionOk="0">
                  <a:moveTo>
                    <a:pt x="6000" y="0"/>
                  </a:moveTo>
                  <a:lnTo>
                    <a:pt x="5072" y="124"/>
                  </a:lnTo>
                  <a:lnTo>
                    <a:pt x="4206" y="371"/>
                  </a:lnTo>
                  <a:lnTo>
                    <a:pt x="3402" y="743"/>
                  </a:lnTo>
                  <a:lnTo>
                    <a:pt x="2660" y="1175"/>
                  </a:lnTo>
                  <a:lnTo>
                    <a:pt x="1980" y="1794"/>
                  </a:lnTo>
                  <a:lnTo>
                    <a:pt x="1423" y="2412"/>
                  </a:lnTo>
                  <a:lnTo>
                    <a:pt x="866" y="3093"/>
                  </a:lnTo>
                  <a:lnTo>
                    <a:pt x="495" y="3897"/>
                  </a:lnTo>
                  <a:lnTo>
                    <a:pt x="186" y="4701"/>
                  </a:lnTo>
                  <a:lnTo>
                    <a:pt x="1" y="5567"/>
                  </a:lnTo>
                  <a:lnTo>
                    <a:pt x="1" y="6433"/>
                  </a:lnTo>
                  <a:lnTo>
                    <a:pt x="62" y="7299"/>
                  </a:lnTo>
                  <a:lnTo>
                    <a:pt x="186" y="7732"/>
                  </a:lnTo>
                  <a:lnTo>
                    <a:pt x="310" y="8165"/>
                  </a:lnTo>
                  <a:lnTo>
                    <a:pt x="619" y="8783"/>
                  </a:lnTo>
                  <a:lnTo>
                    <a:pt x="990" y="9587"/>
                  </a:lnTo>
                  <a:lnTo>
                    <a:pt x="2103" y="11752"/>
                  </a:lnTo>
                  <a:lnTo>
                    <a:pt x="3464" y="14226"/>
                  </a:lnTo>
                  <a:lnTo>
                    <a:pt x="4949" y="16824"/>
                  </a:lnTo>
                  <a:lnTo>
                    <a:pt x="7546" y="21401"/>
                  </a:lnTo>
                  <a:lnTo>
                    <a:pt x="8721" y="23380"/>
                  </a:lnTo>
                  <a:lnTo>
                    <a:pt x="21401" y="23256"/>
                  </a:lnTo>
                  <a:lnTo>
                    <a:pt x="16762" y="14226"/>
                  </a:lnTo>
                  <a:lnTo>
                    <a:pt x="21339" y="15958"/>
                  </a:lnTo>
                  <a:lnTo>
                    <a:pt x="27957" y="18679"/>
                  </a:lnTo>
                  <a:lnTo>
                    <a:pt x="28452" y="18865"/>
                  </a:lnTo>
                  <a:lnTo>
                    <a:pt x="29008" y="19050"/>
                  </a:lnTo>
                  <a:lnTo>
                    <a:pt x="30060" y="19236"/>
                  </a:lnTo>
                  <a:lnTo>
                    <a:pt x="31173" y="19298"/>
                  </a:lnTo>
                  <a:lnTo>
                    <a:pt x="32225" y="19236"/>
                  </a:lnTo>
                  <a:lnTo>
                    <a:pt x="33276" y="18988"/>
                  </a:lnTo>
                  <a:lnTo>
                    <a:pt x="33771" y="18803"/>
                  </a:lnTo>
                  <a:lnTo>
                    <a:pt x="34266" y="18617"/>
                  </a:lnTo>
                  <a:lnTo>
                    <a:pt x="34760" y="18370"/>
                  </a:lnTo>
                  <a:lnTo>
                    <a:pt x="35255" y="18123"/>
                  </a:lnTo>
                  <a:lnTo>
                    <a:pt x="35688" y="17813"/>
                  </a:lnTo>
                  <a:lnTo>
                    <a:pt x="36121" y="17442"/>
                  </a:lnTo>
                  <a:lnTo>
                    <a:pt x="36740" y="16824"/>
                  </a:lnTo>
                  <a:lnTo>
                    <a:pt x="36987" y="16576"/>
                  </a:lnTo>
                  <a:lnTo>
                    <a:pt x="37173" y="16267"/>
                  </a:lnTo>
                  <a:lnTo>
                    <a:pt x="37482" y="15710"/>
                  </a:lnTo>
                  <a:lnTo>
                    <a:pt x="37729" y="15154"/>
                  </a:lnTo>
                  <a:lnTo>
                    <a:pt x="37915" y="14659"/>
                  </a:lnTo>
                  <a:lnTo>
                    <a:pt x="38039" y="14102"/>
                  </a:lnTo>
                  <a:lnTo>
                    <a:pt x="38162" y="13546"/>
                  </a:lnTo>
                  <a:lnTo>
                    <a:pt x="38224" y="13051"/>
                  </a:lnTo>
                  <a:lnTo>
                    <a:pt x="38286" y="11999"/>
                  </a:lnTo>
                  <a:lnTo>
                    <a:pt x="38162" y="11010"/>
                  </a:lnTo>
                  <a:lnTo>
                    <a:pt x="37977" y="10082"/>
                  </a:lnTo>
                  <a:lnTo>
                    <a:pt x="37667" y="9154"/>
                  </a:lnTo>
                  <a:lnTo>
                    <a:pt x="37358" y="8350"/>
                  </a:lnTo>
                  <a:lnTo>
                    <a:pt x="36925" y="7608"/>
                  </a:lnTo>
                  <a:lnTo>
                    <a:pt x="36554" y="6866"/>
                  </a:lnTo>
                  <a:lnTo>
                    <a:pt x="35750" y="5752"/>
                  </a:lnTo>
                  <a:lnTo>
                    <a:pt x="35132" y="5072"/>
                  </a:lnTo>
                  <a:lnTo>
                    <a:pt x="34884" y="4825"/>
                  </a:lnTo>
                  <a:lnTo>
                    <a:pt x="25297" y="7237"/>
                  </a:lnTo>
                  <a:lnTo>
                    <a:pt x="18741" y="4639"/>
                  </a:lnTo>
                  <a:lnTo>
                    <a:pt x="13298" y="2412"/>
                  </a:lnTo>
                  <a:lnTo>
                    <a:pt x="10824" y="1423"/>
                  </a:lnTo>
                  <a:lnTo>
                    <a:pt x="8845" y="557"/>
                  </a:lnTo>
                  <a:lnTo>
                    <a:pt x="8412" y="371"/>
                  </a:lnTo>
                  <a:lnTo>
                    <a:pt x="7917" y="248"/>
                  </a:lnTo>
                  <a:lnTo>
                    <a:pt x="7423" y="124"/>
                  </a:lnTo>
                  <a:lnTo>
                    <a:pt x="6928" y="62"/>
                  </a:lnTo>
                  <a:lnTo>
                    <a:pt x="643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1"/>
            <p:cNvSpPr/>
            <p:nvPr/>
          </p:nvSpPr>
          <p:spPr>
            <a:xfrm>
              <a:off x="9677915" y="687490"/>
              <a:ext cx="406534" cy="495325"/>
            </a:xfrm>
            <a:custGeom>
              <a:avLst/>
              <a:gdLst/>
              <a:ahLst/>
              <a:cxnLst/>
              <a:rect l="l" t="t" r="r" b="b"/>
              <a:pathLst>
                <a:path w="12742" h="15525" extrusionOk="0">
                  <a:moveTo>
                    <a:pt x="433" y="0"/>
                  </a:moveTo>
                  <a:lnTo>
                    <a:pt x="372" y="62"/>
                  </a:lnTo>
                  <a:lnTo>
                    <a:pt x="372" y="124"/>
                  </a:lnTo>
                  <a:lnTo>
                    <a:pt x="372" y="186"/>
                  </a:lnTo>
                  <a:lnTo>
                    <a:pt x="7175" y="5690"/>
                  </a:lnTo>
                  <a:lnTo>
                    <a:pt x="7546" y="6000"/>
                  </a:lnTo>
                  <a:lnTo>
                    <a:pt x="7979" y="6309"/>
                  </a:lnTo>
                  <a:lnTo>
                    <a:pt x="7979" y="6371"/>
                  </a:lnTo>
                  <a:lnTo>
                    <a:pt x="8041" y="6494"/>
                  </a:lnTo>
                  <a:lnTo>
                    <a:pt x="8412" y="7175"/>
                  </a:lnTo>
                  <a:lnTo>
                    <a:pt x="10762" y="11752"/>
                  </a:lnTo>
                  <a:lnTo>
                    <a:pt x="12524" y="15157"/>
                  </a:lnTo>
                  <a:lnTo>
                    <a:pt x="12524" y="15157"/>
                  </a:lnTo>
                  <a:lnTo>
                    <a:pt x="9525" y="15215"/>
                  </a:lnTo>
                  <a:lnTo>
                    <a:pt x="6371" y="15277"/>
                  </a:lnTo>
                  <a:lnTo>
                    <a:pt x="3217" y="15339"/>
                  </a:lnTo>
                  <a:lnTo>
                    <a:pt x="62" y="15339"/>
                  </a:lnTo>
                  <a:lnTo>
                    <a:pt x="0" y="15401"/>
                  </a:lnTo>
                  <a:lnTo>
                    <a:pt x="0" y="15463"/>
                  </a:lnTo>
                  <a:lnTo>
                    <a:pt x="0" y="15525"/>
                  </a:lnTo>
                  <a:lnTo>
                    <a:pt x="3217" y="15525"/>
                  </a:lnTo>
                  <a:lnTo>
                    <a:pt x="6371" y="15463"/>
                  </a:lnTo>
                  <a:lnTo>
                    <a:pt x="9525" y="15401"/>
                  </a:lnTo>
                  <a:lnTo>
                    <a:pt x="12680" y="15339"/>
                  </a:lnTo>
                  <a:lnTo>
                    <a:pt x="12742" y="15339"/>
                  </a:lnTo>
                  <a:lnTo>
                    <a:pt x="12742" y="15215"/>
                  </a:lnTo>
                  <a:lnTo>
                    <a:pt x="8721" y="7422"/>
                  </a:lnTo>
                  <a:lnTo>
                    <a:pt x="8474" y="6804"/>
                  </a:lnTo>
                  <a:lnTo>
                    <a:pt x="8103" y="6247"/>
                  </a:lnTo>
                  <a:lnTo>
                    <a:pt x="7917" y="6000"/>
                  </a:lnTo>
                  <a:lnTo>
                    <a:pt x="7608" y="5814"/>
                  </a:lnTo>
                  <a:lnTo>
                    <a:pt x="3711" y="2598"/>
                  </a:lnTo>
                  <a:lnTo>
                    <a:pt x="495" y="62"/>
                  </a:lnTo>
                  <a:lnTo>
                    <a:pt x="433" y="0"/>
                  </a:lnTo>
                  <a:close/>
                </a:path>
              </a:pathLst>
            </a:custGeom>
            <a:solidFill>
              <a:srgbClr val="23232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1"/>
            <p:cNvSpPr/>
            <p:nvPr/>
          </p:nvSpPr>
          <p:spPr>
            <a:xfrm>
              <a:off x="9928525" y="880864"/>
              <a:ext cx="562421" cy="165778"/>
            </a:xfrm>
            <a:custGeom>
              <a:avLst/>
              <a:gdLst/>
              <a:ahLst/>
              <a:cxnLst/>
              <a:rect l="l" t="t" r="r" b="b"/>
              <a:pathLst>
                <a:path w="17628" h="5196" extrusionOk="0">
                  <a:moveTo>
                    <a:pt x="62" y="0"/>
                  </a:moveTo>
                  <a:lnTo>
                    <a:pt x="0" y="62"/>
                  </a:lnTo>
                  <a:lnTo>
                    <a:pt x="0" y="124"/>
                  </a:lnTo>
                  <a:lnTo>
                    <a:pt x="62" y="186"/>
                  </a:lnTo>
                  <a:lnTo>
                    <a:pt x="1732" y="1052"/>
                  </a:lnTo>
                  <a:lnTo>
                    <a:pt x="3526" y="1794"/>
                  </a:lnTo>
                  <a:lnTo>
                    <a:pt x="5320" y="2474"/>
                  </a:lnTo>
                  <a:lnTo>
                    <a:pt x="7113" y="3155"/>
                  </a:lnTo>
                  <a:lnTo>
                    <a:pt x="10762" y="4392"/>
                  </a:lnTo>
                  <a:lnTo>
                    <a:pt x="11628" y="4701"/>
                  </a:lnTo>
                  <a:lnTo>
                    <a:pt x="12494" y="4948"/>
                  </a:lnTo>
                  <a:lnTo>
                    <a:pt x="13422" y="5134"/>
                  </a:lnTo>
                  <a:lnTo>
                    <a:pt x="14350" y="5196"/>
                  </a:lnTo>
                  <a:lnTo>
                    <a:pt x="15154" y="5196"/>
                  </a:lnTo>
                  <a:lnTo>
                    <a:pt x="15958" y="5134"/>
                  </a:lnTo>
                  <a:lnTo>
                    <a:pt x="16762" y="4948"/>
                  </a:lnTo>
                  <a:lnTo>
                    <a:pt x="17566" y="4763"/>
                  </a:lnTo>
                  <a:lnTo>
                    <a:pt x="17628" y="4701"/>
                  </a:lnTo>
                  <a:lnTo>
                    <a:pt x="17628" y="4639"/>
                  </a:lnTo>
                  <a:lnTo>
                    <a:pt x="17566" y="4577"/>
                  </a:lnTo>
                  <a:lnTo>
                    <a:pt x="17504" y="4577"/>
                  </a:lnTo>
                  <a:lnTo>
                    <a:pt x="16762" y="4763"/>
                  </a:lnTo>
                  <a:lnTo>
                    <a:pt x="16082" y="4887"/>
                  </a:lnTo>
                  <a:lnTo>
                    <a:pt x="15339" y="5010"/>
                  </a:lnTo>
                  <a:lnTo>
                    <a:pt x="14597" y="5010"/>
                  </a:lnTo>
                  <a:lnTo>
                    <a:pt x="13731" y="4948"/>
                  </a:lnTo>
                  <a:lnTo>
                    <a:pt x="12803" y="4825"/>
                  </a:lnTo>
                  <a:lnTo>
                    <a:pt x="11938" y="4577"/>
                  </a:lnTo>
                  <a:lnTo>
                    <a:pt x="11072" y="4330"/>
                  </a:lnTo>
                  <a:lnTo>
                    <a:pt x="7546" y="3155"/>
                  </a:lnTo>
                  <a:lnTo>
                    <a:pt x="5814" y="2474"/>
                  </a:lnTo>
                  <a:lnTo>
                    <a:pt x="4083" y="1794"/>
                  </a:lnTo>
                  <a:lnTo>
                    <a:pt x="2042" y="990"/>
                  </a:lnTo>
                  <a:lnTo>
                    <a:pt x="1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1"/>
            <p:cNvSpPr/>
            <p:nvPr/>
          </p:nvSpPr>
          <p:spPr>
            <a:xfrm>
              <a:off x="9910755" y="44164"/>
              <a:ext cx="619659" cy="625593"/>
            </a:xfrm>
            <a:custGeom>
              <a:avLst/>
              <a:gdLst/>
              <a:ahLst/>
              <a:cxnLst/>
              <a:rect l="l" t="t" r="r" b="b"/>
              <a:pathLst>
                <a:path w="19422" h="19608" extrusionOk="0">
                  <a:moveTo>
                    <a:pt x="5073" y="1"/>
                  </a:moveTo>
                  <a:lnTo>
                    <a:pt x="372" y="3093"/>
                  </a:lnTo>
                  <a:lnTo>
                    <a:pt x="248" y="3403"/>
                  </a:lnTo>
                  <a:lnTo>
                    <a:pt x="124" y="3774"/>
                  </a:lnTo>
                  <a:lnTo>
                    <a:pt x="1" y="4392"/>
                  </a:lnTo>
                  <a:lnTo>
                    <a:pt x="1" y="5134"/>
                  </a:lnTo>
                  <a:lnTo>
                    <a:pt x="1" y="6124"/>
                  </a:lnTo>
                  <a:lnTo>
                    <a:pt x="186" y="7299"/>
                  </a:lnTo>
                  <a:lnTo>
                    <a:pt x="434" y="8722"/>
                  </a:lnTo>
                  <a:lnTo>
                    <a:pt x="867" y="10206"/>
                  </a:lnTo>
                  <a:lnTo>
                    <a:pt x="1423" y="11938"/>
                  </a:lnTo>
                  <a:lnTo>
                    <a:pt x="2599" y="15525"/>
                  </a:lnTo>
                  <a:lnTo>
                    <a:pt x="4021" y="19607"/>
                  </a:lnTo>
                  <a:lnTo>
                    <a:pt x="18618" y="17319"/>
                  </a:lnTo>
                  <a:lnTo>
                    <a:pt x="18741" y="17257"/>
                  </a:lnTo>
                  <a:lnTo>
                    <a:pt x="18865" y="17195"/>
                  </a:lnTo>
                  <a:lnTo>
                    <a:pt x="19051" y="17010"/>
                  </a:lnTo>
                  <a:lnTo>
                    <a:pt x="19236" y="16824"/>
                  </a:lnTo>
                  <a:lnTo>
                    <a:pt x="19360" y="16453"/>
                  </a:lnTo>
                  <a:lnTo>
                    <a:pt x="19422" y="16082"/>
                  </a:lnTo>
                  <a:lnTo>
                    <a:pt x="19422" y="15525"/>
                  </a:lnTo>
                  <a:lnTo>
                    <a:pt x="19298" y="15092"/>
                  </a:lnTo>
                  <a:lnTo>
                    <a:pt x="18989" y="14474"/>
                  </a:lnTo>
                  <a:lnTo>
                    <a:pt x="18494" y="13732"/>
                  </a:lnTo>
                  <a:lnTo>
                    <a:pt x="17937" y="12804"/>
                  </a:lnTo>
                  <a:lnTo>
                    <a:pt x="16391" y="10639"/>
                  </a:lnTo>
                  <a:lnTo>
                    <a:pt x="14597" y="8289"/>
                  </a:lnTo>
                  <a:lnTo>
                    <a:pt x="12742" y="5938"/>
                  </a:lnTo>
                  <a:lnTo>
                    <a:pt x="11010" y="3897"/>
                  </a:lnTo>
                  <a:lnTo>
                    <a:pt x="9649" y="2289"/>
                  </a:lnTo>
                  <a:lnTo>
                    <a:pt x="9155" y="1794"/>
                  </a:lnTo>
                  <a:lnTo>
                    <a:pt x="8784" y="1485"/>
                  </a:lnTo>
                  <a:lnTo>
                    <a:pt x="8227" y="1176"/>
                  </a:lnTo>
                  <a:lnTo>
                    <a:pt x="7608" y="867"/>
                  </a:lnTo>
                  <a:lnTo>
                    <a:pt x="6371" y="372"/>
                  </a:lnTo>
                  <a:lnTo>
                    <a:pt x="5444" y="63"/>
                  </a:lnTo>
                  <a:lnTo>
                    <a:pt x="5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1"/>
            <p:cNvSpPr/>
            <p:nvPr/>
          </p:nvSpPr>
          <p:spPr>
            <a:xfrm>
              <a:off x="9837757" y="162562"/>
              <a:ext cx="570334" cy="663082"/>
            </a:xfrm>
            <a:custGeom>
              <a:avLst/>
              <a:gdLst/>
              <a:ahLst/>
              <a:cxnLst/>
              <a:rect l="l" t="t" r="r" b="b"/>
              <a:pathLst>
                <a:path w="17876" h="20783" extrusionOk="0">
                  <a:moveTo>
                    <a:pt x="10700" y="1"/>
                  </a:moveTo>
                  <a:lnTo>
                    <a:pt x="4577" y="4021"/>
                  </a:lnTo>
                  <a:lnTo>
                    <a:pt x="8288" y="12185"/>
                  </a:lnTo>
                  <a:lnTo>
                    <a:pt x="2227" y="9835"/>
                  </a:lnTo>
                  <a:lnTo>
                    <a:pt x="0" y="15896"/>
                  </a:lnTo>
                  <a:lnTo>
                    <a:pt x="1175" y="16577"/>
                  </a:lnTo>
                  <a:lnTo>
                    <a:pt x="2474" y="17257"/>
                  </a:lnTo>
                  <a:lnTo>
                    <a:pt x="4021" y="18061"/>
                  </a:lnTo>
                  <a:lnTo>
                    <a:pt x="5814" y="18927"/>
                  </a:lnTo>
                  <a:lnTo>
                    <a:pt x="7670" y="19669"/>
                  </a:lnTo>
                  <a:lnTo>
                    <a:pt x="8598" y="20040"/>
                  </a:lnTo>
                  <a:lnTo>
                    <a:pt x="9463" y="20288"/>
                  </a:lnTo>
                  <a:lnTo>
                    <a:pt x="10268" y="20535"/>
                  </a:lnTo>
                  <a:lnTo>
                    <a:pt x="11072" y="20659"/>
                  </a:lnTo>
                  <a:lnTo>
                    <a:pt x="11814" y="20721"/>
                  </a:lnTo>
                  <a:lnTo>
                    <a:pt x="12494" y="20783"/>
                  </a:lnTo>
                  <a:lnTo>
                    <a:pt x="13236" y="20721"/>
                  </a:lnTo>
                  <a:lnTo>
                    <a:pt x="13917" y="20597"/>
                  </a:lnTo>
                  <a:lnTo>
                    <a:pt x="14597" y="20473"/>
                  </a:lnTo>
                  <a:lnTo>
                    <a:pt x="15216" y="20226"/>
                  </a:lnTo>
                  <a:lnTo>
                    <a:pt x="15772" y="19917"/>
                  </a:lnTo>
                  <a:lnTo>
                    <a:pt x="16329" y="19546"/>
                  </a:lnTo>
                  <a:lnTo>
                    <a:pt x="16762" y="19113"/>
                  </a:lnTo>
                  <a:lnTo>
                    <a:pt x="17195" y="18618"/>
                  </a:lnTo>
                  <a:lnTo>
                    <a:pt x="17504" y="17999"/>
                  </a:lnTo>
                  <a:lnTo>
                    <a:pt x="17690" y="17319"/>
                  </a:lnTo>
                  <a:lnTo>
                    <a:pt x="17813" y="16515"/>
                  </a:lnTo>
                  <a:lnTo>
                    <a:pt x="17875" y="15649"/>
                  </a:lnTo>
                  <a:lnTo>
                    <a:pt x="17813" y="14659"/>
                  </a:lnTo>
                  <a:lnTo>
                    <a:pt x="17628" y="13546"/>
                  </a:lnTo>
                  <a:lnTo>
                    <a:pt x="17318" y="12433"/>
                  </a:lnTo>
                  <a:lnTo>
                    <a:pt x="16947" y="11319"/>
                  </a:lnTo>
                  <a:lnTo>
                    <a:pt x="16576" y="10206"/>
                  </a:lnTo>
                  <a:lnTo>
                    <a:pt x="16081" y="9093"/>
                  </a:lnTo>
                  <a:lnTo>
                    <a:pt x="15648" y="8041"/>
                  </a:lnTo>
                  <a:lnTo>
                    <a:pt x="15092" y="6990"/>
                  </a:lnTo>
                  <a:lnTo>
                    <a:pt x="14102" y="5011"/>
                  </a:lnTo>
                  <a:lnTo>
                    <a:pt x="13051" y="3279"/>
                  </a:lnTo>
                  <a:lnTo>
                    <a:pt x="12061" y="1856"/>
                  </a:lnTo>
                  <a:lnTo>
                    <a:pt x="11257" y="681"/>
                  </a:lnTo>
                  <a:lnTo>
                    <a:pt x="107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1"/>
            <p:cNvSpPr/>
            <p:nvPr/>
          </p:nvSpPr>
          <p:spPr>
            <a:xfrm>
              <a:off x="9837757" y="162562"/>
              <a:ext cx="570334" cy="663082"/>
            </a:xfrm>
            <a:custGeom>
              <a:avLst/>
              <a:gdLst/>
              <a:ahLst/>
              <a:cxnLst/>
              <a:rect l="l" t="t" r="r" b="b"/>
              <a:pathLst>
                <a:path w="17876" h="20783" fill="none" extrusionOk="0">
                  <a:moveTo>
                    <a:pt x="10700" y="1"/>
                  </a:moveTo>
                  <a:lnTo>
                    <a:pt x="10700" y="1"/>
                  </a:lnTo>
                  <a:lnTo>
                    <a:pt x="11257" y="681"/>
                  </a:lnTo>
                  <a:lnTo>
                    <a:pt x="12061" y="1856"/>
                  </a:lnTo>
                  <a:lnTo>
                    <a:pt x="13051" y="3279"/>
                  </a:lnTo>
                  <a:lnTo>
                    <a:pt x="14102" y="5011"/>
                  </a:lnTo>
                  <a:lnTo>
                    <a:pt x="15092" y="6990"/>
                  </a:lnTo>
                  <a:lnTo>
                    <a:pt x="15648" y="8041"/>
                  </a:lnTo>
                  <a:lnTo>
                    <a:pt x="16081" y="9093"/>
                  </a:lnTo>
                  <a:lnTo>
                    <a:pt x="16576" y="10206"/>
                  </a:lnTo>
                  <a:lnTo>
                    <a:pt x="16947" y="11319"/>
                  </a:lnTo>
                  <a:lnTo>
                    <a:pt x="17318" y="12433"/>
                  </a:lnTo>
                  <a:lnTo>
                    <a:pt x="17628" y="13546"/>
                  </a:lnTo>
                  <a:lnTo>
                    <a:pt x="17628" y="13546"/>
                  </a:lnTo>
                  <a:lnTo>
                    <a:pt x="17813" y="14659"/>
                  </a:lnTo>
                  <a:lnTo>
                    <a:pt x="17875" y="15649"/>
                  </a:lnTo>
                  <a:lnTo>
                    <a:pt x="17813" y="16515"/>
                  </a:lnTo>
                  <a:lnTo>
                    <a:pt x="17690" y="17319"/>
                  </a:lnTo>
                  <a:lnTo>
                    <a:pt x="17504" y="17999"/>
                  </a:lnTo>
                  <a:lnTo>
                    <a:pt x="17195" y="18618"/>
                  </a:lnTo>
                  <a:lnTo>
                    <a:pt x="16762" y="19113"/>
                  </a:lnTo>
                  <a:lnTo>
                    <a:pt x="16329" y="19546"/>
                  </a:lnTo>
                  <a:lnTo>
                    <a:pt x="15772" y="19917"/>
                  </a:lnTo>
                  <a:lnTo>
                    <a:pt x="15216" y="20226"/>
                  </a:lnTo>
                  <a:lnTo>
                    <a:pt x="14597" y="20473"/>
                  </a:lnTo>
                  <a:lnTo>
                    <a:pt x="13917" y="20597"/>
                  </a:lnTo>
                  <a:lnTo>
                    <a:pt x="13236" y="20721"/>
                  </a:lnTo>
                  <a:lnTo>
                    <a:pt x="12494" y="20783"/>
                  </a:lnTo>
                  <a:lnTo>
                    <a:pt x="11814" y="20721"/>
                  </a:lnTo>
                  <a:lnTo>
                    <a:pt x="11072" y="20659"/>
                  </a:lnTo>
                  <a:lnTo>
                    <a:pt x="11072" y="20659"/>
                  </a:lnTo>
                  <a:lnTo>
                    <a:pt x="10268" y="20535"/>
                  </a:lnTo>
                  <a:lnTo>
                    <a:pt x="9463" y="20288"/>
                  </a:lnTo>
                  <a:lnTo>
                    <a:pt x="8598" y="20040"/>
                  </a:lnTo>
                  <a:lnTo>
                    <a:pt x="7670" y="19669"/>
                  </a:lnTo>
                  <a:lnTo>
                    <a:pt x="5814" y="18927"/>
                  </a:lnTo>
                  <a:lnTo>
                    <a:pt x="4021" y="18061"/>
                  </a:lnTo>
                  <a:lnTo>
                    <a:pt x="2474" y="17257"/>
                  </a:lnTo>
                  <a:lnTo>
                    <a:pt x="1175" y="16577"/>
                  </a:lnTo>
                  <a:lnTo>
                    <a:pt x="0" y="15896"/>
                  </a:lnTo>
                  <a:lnTo>
                    <a:pt x="2227" y="9835"/>
                  </a:lnTo>
                  <a:lnTo>
                    <a:pt x="8288" y="12185"/>
                  </a:lnTo>
                  <a:lnTo>
                    <a:pt x="4577" y="40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1"/>
            <p:cNvSpPr/>
            <p:nvPr/>
          </p:nvSpPr>
          <p:spPr>
            <a:xfrm>
              <a:off x="9833801" y="158638"/>
              <a:ext cx="578214" cy="668984"/>
            </a:xfrm>
            <a:custGeom>
              <a:avLst/>
              <a:gdLst/>
              <a:ahLst/>
              <a:cxnLst/>
              <a:rect l="l" t="t" r="r" b="b"/>
              <a:pathLst>
                <a:path w="18123" h="20968" extrusionOk="0">
                  <a:moveTo>
                    <a:pt x="10763" y="0"/>
                  </a:moveTo>
                  <a:lnTo>
                    <a:pt x="10763" y="62"/>
                  </a:lnTo>
                  <a:lnTo>
                    <a:pt x="10763" y="186"/>
                  </a:lnTo>
                  <a:lnTo>
                    <a:pt x="11629" y="1299"/>
                  </a:lnTo>
                  <a:lnTo>
                    <a:pt x="12494" y="2536"/>
                  </a:lnTo>
                  <a:lnTo>
                    <a:pt x="13731" y="4577"/>
                  </a:lnTo>
                  <a:lnTo>
                    <a:pt x="14907" y="6618"/>
                  </a:lnTo>
                  <a:lnTo>
                    <a:pt x="15525" y="7855"/>
                  </a:lnTo>
                  <a:lnTo>
                    <a:pt x="16082" y="9154"/>
                  </a:lnTo>
                  <a:lnTo>
                    <a:pt x="16638" y="10453"/>
                  </a:lnTo>
                  <a:lnTo>
                    <a:pt x="17071" y="11752"/>
                  </a:lnTo>
                  <a:lnTo>
                    <a:pt x="17442" y="12927"/>
                  </a:lnTo>
                  <a:lnTo>
                    <a:pt x="17752" y="14226"/>
                  </a:lnTo>
                  <a:lnTo>
                    <a:pt x="17814" y="14844"/>
                  </a:lnTo>
                  <a:lnTo>
                    <a:pt x="17875" y="15463"/>
                  </a:lnTo>
                  <a:lnTo>
                    <a:pt x="17937" y="16081"/>
                  </a:lnTo>
                  <a:lnTo>
                    <a:pt x="17875" y="16762"/>
                  </a:lnTo>
                  <a:lnTo>
                    <a:pt x="17814" y="17195"/>
                  </a:lnTo>
                  <a:lnTo>
                    <a:pt x="17690" y="17628"/>
                  </a:lnTo>
                  <a:lnTo>
                    <a:pt x="17504" y="18060"/>
                  </a:lnTo>
                  <a:lnTo>
                    <a:pt x="17319" y="18432"/>
                  </a:lnTo>
                  <a:lnTo>
                    <a:pt x="17133" y="18803"/>
                  </a:lnTo>
                  <a:lnTo>
                    <a:pt x="16824" y="19174"/>
                  </a:lnTo>
                  <a:lnTo>
                    <a:pt x="16515" y="19483"/>
                  </a:lnTo>
                  <a:lnTo>
                    <a:pt x="16205" y="19792"/>
                  </a:lnTo>
                  <a:lnTo>
                    <a:pt x="15834" y="20040"/>
                  </a:lnTo>
                  <a:lnTo>
                    <a:pt x="15463" y="20225"/>
                  </a:lnTo>
                  <a:lnTo>
                    <a:pt x="14659" y="20534"/>
                  </a:lnTo>
                  <a:lnTo>
                    <a:pt x="13855" y="20658"/>
                  </a:lnTo>
                  <a:lnTo>
                    <a:pt x="13051" y="20782"/>
                  </a:lnTo>
                  <a:lnTo>
                    <a:pt x="12061" y="20782"/>
                  </a:lnTo>
                  <a:lnTo>
                    <a:pt x="11072" y="20658"/>
                  </a:lnTo>
                  <a:lnTo>
                    <a:pt x="10144" y="20473"/>
                  </a:lnTo>
                  <a:lnTo>
                    <a:pt x="9216" y="20225"/>
                  </a:lnTo>
                  <a:lnTo>
                    <a:pt x="8289" y="19916"/>
                  </a:lnTo>
                  <a:lnTo>
                    <a:pt x="7361" y="19545"/>
                  </a:lnTo>
                  <a:lnTo>
                    <a:pt x="5567" y="18741"/>
                  </a:lnTo>
                  <a:lnTo>
                    <a:pt x="3835" y="17937"/>
                  </a:lnTo>
                  <a:lnTo>
                    <a:pt x="2104" y="17071"/>
                  </a:lnTo>
                  <a:lnTo>
                    <a:pt x="928" y="16391"/>
                  </a:lnTo>
                  <a:lnTo>
                    <a:pt x="248" y="16019"/>
                  </a:lnTo>
                  <a:lnTo>
                    <a:pt x="196" y="15993"/>
                  </a:lnTo>
                  <a:lnTo>
                    <a:pt x="196" y="15993"/>
                  </a:lnTo>
                  <a:lnTo>
                    <a:pt x="2165" y="10700"/>
                  </a:lnTo>
                  <a:lnTo>
                    <a:pt x="2435" y="10053"/>
                  </a:lnTo>
                  <a:lnTo>
                    <a:pt x="2435" y="10053"/>
                  </a:lnTo>
                  <a:lnTo>
                    <a:pt x="7608" y="12061"/>
                  </a:lnTo>
                  <a:lnTo>
                    <a:pt x="8276" y="12339"/>
                  </a:lnTo>
                  <a:lnTo>
                    <a:pt x="8276" y="12339"/>
                  </a:lnTo>
                  <a:lnTo>
                    <a:pt x="8289" y="12370"/>
                  </a:lnTo>
                  <a:lnTo>
                    <a:pt x="8302" y="12350"/>
                  </a:lnTo>
                  <a:lnTo>
                    <a:pt x="8350" y="12370"/>
                  </a:lnTo>
                  <a:lnTo>
                    <a:pt x="8474" y="12370"/>
                  </a:lnTo>
                  <a:lnTo>
                    <a:pt x="8474" y="12247"/>
                  </a:lnTo>
                  <a:lnTo>
                    <a:pt x="5258" y="5072"/>
                  </a:lnTo>
                  <a:lnTo>
                    <a:pt x="4763" y="4082"/>
                  </a:lnTo>
                  <a:lnTo>
                    <a:pt x="4763" y="4020"/>
                  </a:lnTo>
                  <a:lnTo>
                    <a:pt x="4701" y="4020"/>
                  </a:lnTo>
                  <a:lnTo>
                    <a:pt x="4639" y="4082"/>
                  </a:lnTo>
                  <a:lnTo>
                    <a:pt x="4639" y="4144"/>
                  </a:lnTo>
                  <a:lnTo>
                    <a:pt x="7856" y="11319"/>
                  </a:lnTo>
                  <a:lnTo>
                    <a:pt x="8174" y="12092"/>
                  </a:lnTo>
                  <a:lnTo>
                    <a:pt x="3155" y="10144"/>
                  </a:lnTo>
                  <a:lnTo>
                    <a:pt x="2413" y="9834"/>
                  </a:lnTo>
                  <a:lnTo>
                    <a:pt x="2289" y="9834"/>
                  </a:lnTo>
                  <a:lnTo>
                    <a:pt x="2289" y="9896"/>
                  </a:lnTo>
                  <a:lnTo>
                    <a:pt x="310" y="15215"/>
                  </a:lnTo>
                  <a:lnTo>
                    <a:pt x="1" y="16019"/>
                  </a:lnTo>
                  <a:lnTo>
                    <a:pt x="1" y="16081"/>
                  </a:lnTo>
                  <a:lnTo>
                    <a:pt x="62" y="16081"/>
                  </a:lnTo>
                  <a:lnTo>
                    <a:pt x="2413" y="17442"/>
                  </a:lnTo>
                  <a:lnTo>
                    <a:pt x="4825" y="18617"/>
                  </a:lnTo>
                  <a:lnTo>
                    <a:pt x="6680" y="19483"/>
                  </a:lnTo>
                  <a:lnTo>
                    <a:pt x="7608" y="19854"/>
                  </a:lnTo>
                  <a:lnTo>
                    <a:pt x="8536" y="20225"/>
                  </a:lnTo>
                  <a:lnTo>
                    <a:pt x="9464" y="20534"/>
                  </a:lnTo>
                  <a:lnTo>
                    <a:pt x="10453" y="20782"/>
                  </a:lnTo>
                  <a:lnTo>
                    <a:pt x="11443" y="20906"/>
                  </a:lnTo>
                  <a:lnTo>
                    <a:pt x="12433" y="20967"/>
                  </a:lnTo>
                  <a:lnTo>
                    <a:pt x="13298" y="20967"/>
                  </a:lnTo>
                  <a:lnTo>
                    <a:pt x="14103" y="20844"/>
                  </a:lnTo>
                  <a:lnTo>
                    <a:pt x="14907" y="20596"/>
                  </a:lnTo>
                  <a:lnTo>
                    <a:pt x="15711" y="20287"/>
                  </a:lnTo>
                  <a:lnTo>
                    <a:pt x="16391" y="19854"/>
                  </a:lnTo>
                  <a:lnTo>
                    <a:pt x="16700" y="19607"/>
                  </a:lnTo>
                  <a:lnTo>
                    <a:pt x="16948" y="19297"/>
                  </a:lnTo>
                  <a:lnTo>
                    <a:pt x="17195" y="18988"/>
                  </a:lnTo>
                  <a:lnTo>
                    <a:pt x="17442" y="18617"/>
                  </a:lnTo>
                  <a:lnTo>
                    <a:pt x="17628" y="18246"/>
                  </a:lnTo>
                  <a:lnTo>
                    <a:pt x="17814" y="17813"/>
                  </a:lnTo>
                  <a:lnTo>
                    <a:pt x="17937" y="17256"/>
                  </a:lnTo>
                  <a:lnTo>
                    <a:pt x="18061" y="16700"/>
                  </a:lnTo>
                  <a:lnTo>
                    <a:pt x="18123" y="16143"/>
                  </a:lnTo>
                  <a:lnTo>
                    <a:pt x="18061" y="15586"/>
                  </a:lnTo>
                  <a:lnTo>
                    <a:pt x="17937" y="14411"/>
                  </a:lnTo>
                  <a:lnTo>
                    <a:pt x="17752" y="13298"/>
                  </a:lnTo>
                  <a:lnTo>
                    <a:pt x="17319" y="11937"/>
                  </a:lnTo>
                  <a:lnTo>
                    <a:pt x="16886" y="10577"/>
                  </a:lnTo>
                  <a:lnTo>
                    <a:pt x="16329" y="9278"/>
                  </a:lnTo>
                  <a:lnTo>
                    <a:pt x="15772" y="7979"/>
                  </a:lnTo>
                  <a:lnTo>
                    <a:pt x="14783" y="6000"/>
                  </a:lnTo>
                  <a:lnTo>
                    <a:pt x="13670" y="4082"/>
                  </a:lnTo>
                  <a:lnTo>
                    <a:pt x="12494" y="2227"/>
                  </a:lnTo>
                  <a:lnTo>
                    <a:pt x="11196" y="433"/>
                  </a:lnTo>
                  <a:lnTo>
                    <a:pt x="1088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1"/>
            <p:cNvSpPr/>
            <p:nvPr/>
          </p:nvSpPr>
          <p:spPr>
            <a:xfrm>
              <a:off x="10125856" y="63913"/>
              <a:ext cx="309861" cy="319720"/>
            </a:xfrm>
            <a:custGeom>
              <a:avLst/>
              <a:gdLst/>
              <a:ahLst/>
              <a:cxnLst/>
              <a:rect l="l" t="t" r="r" b="b"/>
              <a:pathLst>
                <a:path w="9712" h="10021" extrusionOk="0">
                  <a:moveTo>
                    <a:pt x="0" y="0"/>
                  </a:moveTo>
                  <a:lnTo>
                    <a:pt x="0" y="62"/>
                  </a:lnTo>
                  <a:lnTo>
                    <a:pt x="0" y="124"/>
                  </a:lnTo>
                  <a:lnTo>
                    <a:pt x="62" y="124"/>
                  </a:lnTo>
                  <a:lnTo>
                    <a:pt x="557" y="310"/>
                  </a:lnTo>
                  <a:lnTo>
                    <a:pt x="1052" y="495"/>
                  </a:lnTo>
                  <a:lnTo>
                    <a:pt x="1485" y="804"/>
                  </a:lnTo>
                  <a:lnTo>
                    <a:pt x="1918" y="1114"/>
                  </a:lnTo>
                  <a:lnTo>
                    <a:pt x="2475" y="1547"/>
                  </a:lnTo>
                  <a:lnTo>
                    <a:pt x="3031" y="2041"/>
                  </a:lnTo>
                  <a:lnTo>
                    <a:pt x="4021" y="3031"/>
                  </a:lnTo>
                  <a:lnTo>
                    <a:pt x="5072" y="4206"/>
                  </a:lnTo>
                  <a:lnTo>
                    <a:pt x="6062" y="5381"/>
                  </a:lnTo>
                  <a:lnTo>
                    <a:pt x="7979" y="7855"/>
                  </a:lnTo>
                  <a:lnTo>
                    <a:pt x="9587" y="9958"/>
                  </a:lnTo>
                  <a:lnTo>
                    <a:pt x="9649" y="10020"/>
                  </a:lnTo>
                  <a:lnTo>
                    <a:pt x="9711" y="10020"/>
                  </a:lnTo>
                  <a:lnTo>
                    <a:pt x="9711" y="9958"/>
                  </a:lnTo>
                  <a:lnTo>
                    <a:pt x="9711" y="9896"/>
                  </a:lnTo>
                  <a:lnTo>
                    <a:pt x="8103" y="7732"/>
                  </a:lnTo>
                  <a:lnTo>
                    <a:pt x="6495" y="5567"/>
                  </a:lnTo>
                  <a:lnTo>
                    <a:pt x="5505" y="4392"/>
                  </a:lnTo>
                  <a:lnTo>
                    <a:pt x="4454" y="3216"/>
                  </a:lnTo>
                  <a:lnTo>
                    <a:pt x="3402" y="2103"/>
                  </a:lnTo>
                  <a:lnTo>
                    <a:pt x="2784" y="1608"/>
                  </a:lnTo>
                  <a:lnTo>
                    <a:pt x="2227" y="1114"/>
                  </a:lnTo>
                  <a:lnTo>
                    <a:pt x="1732" y="742"/>
                  </a:lnTo>
                  <a:lnTo>
                    <a:pt x="1238" y="433"/>
                  </a:lnTo>
                  <a:lnTo>
                    <a:pt x="681" y="124"/>
                  </a:lnTo>
                  <a:lnTo>
                    <a:pt x="6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1"/>
            <p:cNvSpPr/>
            <p:nvPr/>
          </p:nvSpPr>
          <p:spPr>
            <a:xfrm>
              <a:off x="9908777" y="138889"/>
              <a:ext cx="78965" cy="367067"/>
            </a:xfrm>
            <a:custGeom>
              <a:avLst/>
              <a:gdLst/>
              <a:ahLst/>
              <a:cxnLst/>
              <a:rect l="l" t="t" r="r" b="b"/>
              <a:pathLst>
                <a:path w="2475" h="11505" extrusionOk="0">
                  <a:moveTo>
                    <a:pt x="434" y="1"/>
                  </a:moveTo>
                  <a:lnTo>
                    <a:pt x="372" y="62"/>
                  </a:lnTo>
                  <a:lnTo>
                    <a:pt x="310" y="62"/>
                  </a:lnTo>
                  <a:lnTo>
                    <a:pt x="186" y="805"/>
                  </a:lnTo>
                  <a:lnTo>
                    <a:pt x="63" y="1547"/>
                  </a:lnTo>
                  <a:lnTo>
                    <a:pt x="1" y="2289"/>
                  </a:lnTo>
                  <a:lnTo>
                    <a:pt x="1" y="2969"/>
                  </a:lnTo>
                  <a:lnTo>
                    <a:pt x="63" y="3712"/>
                  </a:lnTo>
                  <a:lnTo>
                    <a:pt x="186" y="4454"/>
                  </a:lnTo>
                  <a:lnTo>
                    <a:pt x="434" y="5876"/>
                  </a:lnTo>
                  <a:lnTo>
                    <a:pt x="805" y="7299"/>
                  </a:lnTo>
                  <a:lnTo>
                    <a:pt x="1238" y="8660"/>
                  </a:lnTo>
                  <a:lnTo>
                    <a:pt x="2289" y="11443"/>
                  </a:lnTo>
                  <a:lnTo>
                    <a:pt x="2351" y="11505"/>
                  </a:lnTo>
                  <a:lnTo>
                    <a:pt x="2413" y="11505"/>
                  </a:lnTo>
                  <a:lnTo>
                    <a:pt x="2475" y="11443"/>
                  </a:lnTo>
                  <a:lnTo>
                    <a:pt x="2475" y="11381"/>
                  </a:lnTo>
                  <a:lnTo>
                    <a:pt x="1424" y="8660"/>
                  </a:lnTo>
                  <a:lnTo>
                    <a:pt x="991" y="7299"/>
                  </a:lnTo>
                  <a:lnTo>
                    <a:pt x="619" y="5876"/>
                  </a:lnTo>
                  <a:lnTo>
                    <a:pt x="372" y="4454"/>
                  </a:lnTo>
                  <a:lnTo>
                    <a:pt x="248" y="3712"/>
                  </a:lnTo>
                  <a:lnTo>
                    <a:pt x="186" y="3031"/>
                  </a:lnTo>
                  <a:lnTo>
                    <a:pt x="186" y="2289"/>
                  </a:lnTo>
                  <a:lnTo>
                    <a:pt x="248" y="1609"/>
                  </a:lnTo>
                  <a:lnTo>
                    <a:pt x="372" y="866"/>
                  </a:lnTo>
                  <a:lnTo>
                    <a:pt x="496" y="124"/>
                  </a:lnTo>
                  <a:lnTo>
                    <a:pt x="496" y="62"/>
                  </a:lnTo>
                  <a:lnTo>
                    <a:pt x="43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1"/>
            <p:cNvSpPr/>
            <p:nvPr/>
          </p:nvSpPr>
          <p:spPr>
            <a:xfrm>
              <a:off x="10094270" y="545386"/>
              <a:ext cx="132246" cy="76987"/>
            </a:xfrm>
            <a:custGeom>
              <a:avLst/>
              <a:gdLst/>
              <a:ahLst/>
              <a:cxnLst/>
              <a:rect l="l" t="t" r="r" b="b"/>
              <a:pathLst>
                <a:path w="4145" h="2413" extrusionOk="0">
                  <a:moveTo>
                    <a:pt x="63" y="1"/>
                  </a:moveTo>
                  <a:lnTo>
                    <a:pt x="1" y="63"/>
                  </a:lnTo>
                  <a:lnTo>
                    <a:pt x="1" y="125"/>
                  </a:lnTo>
                  <a:lnTo>
                    <a:pt x="63" y="186"/>
                  </a:lnTo>
                  <a:lnTo>
                    <a:pt x="4021" y="2413"/>
                  </a:lnTo>
                  <a:lnTo>
                    <a:pt x="4145" y="2413"/>
                  </a:lnTo>
                  <a:lnTo>
                    <a:pt x="4145" y="2351"/>
                  </a:lnTo>
                  <a:lnTo>
                    <a:pt x="4145" y="2289"/>
                  </a:lnTo>
                  <a:lnTo>
                    <a:pt x="125" y="63"/>
                  </a:lnTo>
                  <a:lnTo>
                    <a:pt x="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1"/>
            <p:cNvSpPr/>
            <p:nvPr/>
          </p:nvSpPr>
          <p:spPr>
            <a:xfrm>
              <a:off x="9973926" y="119172"/>
              <a:ext cx="138149" cy="149985"/>
            </a:xfrm>
            <a:custGeom>
              <a:avLst/>
              <a:gdLst/>
              <a:ahLst/>
              <a:cxnLst/>
              <a:rect l="l" t="t" r="r" b="b"/>
              <a:pathLst>
                <a:path w="4330" h="4701" extrusionOk="0">
                  <a:moveTo>
                    <a:pt x="3402" y="0"/>
                  </a:moveTo>
                  <a:lnTo>
                    <a:pt x="2907" y="124"/>
                  </a:lnTo>
                  <a:lnTo>
                    <a:pt x="2474" y="247"/>
                  </a:lnTo>
                  <a:lnTo>
                    <a:pt x="2103" y="371"/>
                  </a:lnTo>
                  <a:lnTo>
                    <a:pt x="1670" y="619"/>
                  </a:lnTo>
                  <a:lnTo>
                    <a:pt x="1299" y="866"/>
                  </a:lnTo>
                  <a:lnTo>
                    <a:pt x="990" y="1175"/>
                  </a:lnTo>
                  <a:lnTo>
                    <a:pt x="680" y="1546"/>
                  </a:lnTo>
                  <a:lnTo>
                    <a:pt x="433" y="1979"/>
                  </a:lnTo>
                  <a:lnTo>
                    <a:pt x="247" y="2350"/>
                  </a:lnTo>
                  <a:lnTo>
                    <a:pt x="124" y="2845"/>
                  </a:lnTo>
                  <a:lnTo>
                    <a:pt x="0" y="3278"/>
                  </a:lnTo>
                  <a:lnTo>
                    <a:pt x="0" y="3711"/>
                  </a:lnTo>
                  <a:lnTo>
                    <a:pt x="0" y="4206"/>
                  </a:lnTo>
                  <a:lnTo>
                    <a:pt x="62" y="4639"/>
                  </a:lnTo>
                  <a:lnTo>
                    <a:pt x="124" y="4701"/>
                  </a:lnTo>
                  <a:lnTo>
                    <a:pt x="247" y="4701"/>
                  </a:lnTo>
                  <a:lnTo>
                    <a:pt x="247" y="4639"/>
                  </a:lnTo>
                  <a:lnTo>
                    <a:pt x="186" y="4206"/>
                  </a:lnTo>
                  <a:lnTo>
                    <a:pt x="186" y="3711"/>
                  </a:lnTo>
                  <a:lnTo>
                    <a:pt x="186" y="3278"/>
                  </a:lnTo>
                  <a:lnTo>
                    <a:pt x="309" y="2845"/>
                  </a:lnTo>
                  <a:lnTo>
                    <a:pt x="433" y="2474"/>
                  </a:lnTo>
                  <a:lnTo>
                    <a:pt x="619" y="2041"/>
                  </a:lnTo>
                  <a:lnTo>
                    <a:pt x="804" y="1670"/>
                  </a:lnTo>
                  <a:lnTo>
                    <a:pt x="1113" y="1361"/>
                  </a:lnTo>
                  <a:lnTo>
                    <a:pt x="1423" y="1052"/>
                  </a:lnTo>
                  <a:lnTo>
                    <a:pt x="1794" y="804"/>
                  </a:lnTo>
                  <a:lnTo>
                    <a:pt x="2165" y="557"/>
                  </a:lnTo>
                  <a:lnTo>
                    <a:pt x="2536" y="371"/>
                  </a:lnTo>
                  <a:lnTo>
                    <a:pt x="2969" y="309"/>
                  </a:lnTo>
                  <a:lnTo>
                    <a:pt x="3402" y="186"/>
                  </a:lnTo>
                  <a:lnTo>
                    <a:pt x="3835" y="186"/>
                  </a:lnTo>
                  <a:lnTo>
                    <a:pt x="4268" y="247"/>
                  </a:lnTo>
                  <a:lnTo>
                    <a:pt x="4330" y="186"/>
                  </a:lnTo>
                  <a:lnTo>
                    <a:pt x="4330" y="124"/>
                  </a:lnTo>
                  <a:lnTo>
                    <a:pt x="4330" y="62"/>
                  </a:lnTo>
                  <a:lnTo>
                    <a:pt x="4268" y="62"/>
                  </a:lnTo>
                  <a:lnTo>
                    <a:pt x="383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1"/>
            <p:cNvSpPr/>
            <p:nvPr/>
          </p:nvSpPr>
          <p:spPr>
            <a:xfrm>
              <a:off x="9670034" y="419108"/>
              <a:ext cx="234853" cy="232875"/>
            </a:xfrm>
            <a:custGeom>
              <a:avLst/>
              <a:gdLst/>
              <a:ahLst/>
              <a:cxnLst/>
              <a:rect l="l" t="t" r="r" b="b"/>
              <a:pathLst>
                <a:path w="7361" h="7299" extrusionOk="0">
                  <a:moveTo>
                    <a:pt x="2907" y="0"/>
                  </a:moveTo>
                  <a:lnTo>
                    <a:pt x="2660" y="124"/>
                  </a:lnTo>
                  <a:lnTo>
                    <a:pt x="2474" y="248"/>
                  </a:lnTo>
                  <a:lnTo>
                    <a:pt x="2350" y="310"/>
                  </a:lnTo>
                  <a:lnTo>
                    <a:pt x="2289" y="433"/>
                  </a:lnTo>
                  <a:lnTo>
                    <a:pt x="1979" y="371"/>
                  </a:lnTo>
                  <a:lnTo>
                    <a:pt x="1299" y="186"/>
                  </a:lnTo>
                  <a:lnTo>
                    <a:pt x="928" y="124"/>
                  </a:lnTo>
                  <a:lnTo>
                    <a:pt x="557" y="124"/>
                  </a:lnTo>
                  <a:lnTo>
                    <a:pt x="309" y="248"/>
                  </a:lnTo>
                  <a:lnTo>
                    <a:pt x="186" y="310"/>
                  </a:lnTo>
                  <a:lnTo>
                    <a:pt x="124" y="433"/>
                  </a:lnTo>
                  <a:lnTo>
                    <a:pt x="0" y="804"/>
                  </a:lnTo>
                  <a:lnTo>
                    <a:pt x="62" y="1052"/>
                  </a:lnTo>
                  <a:lnTo>
                    <a:pt x="186" y="1299"/>
                  </a:lnTo>
                  <a:lnTo>
                    <a:pt x="309" y="1547"/>
                  </a:lnTo>
                  <a:lnTo>
                    <a:pt x="680" y="1794"/>
                  </a:lnTo>
                  <a:lnTo>
                    <a:pt x="866" y="1918"/>
                  </a:lnTo>
                  <a:lnTo>
                    <a:pt x="804" y="1980"/>
                  </a:lnTo>
                  <a:lnTo>
                    <a:pt x="680" y="2165"/>
                  </a:lnTo>
                  <a:lnTo>
                    <a:pt x="619" y="2413"/>
                  </a:lnTo>
                  <a:lnTo>
                    <a:pt x="680" y="2536"/>
                  </a:lnTo>
                  <a:lnTo>
                    <a:pt x="742" y="2722"/>
                  </a:lnTo>
                  <a:lnTo>
                    <a:pt x="680" y="2784"/>
                  </a:lnTo>
                  <a:lnTo>
                    <a:pt x="557" y="2969"/>
                  </a:lnTo>
                  <a:lnTo>
                    <a:pt x="557" y="3217"/>
                  </a:lnTo>
                  <a:lnTo>
                    <a:pt x="557" y="3402"/>
                  </a:lnTo>
                  <a:lnTo>
                    <a:pt x="619" y="3588"/>
                  </a:lnTo>
                  <a:lnTo>
                    <a:pt x="619" y="3711"/>
                  </a:lnTo>
                  <a:lnTo>
                    <a:pt x="557" y="3959"/>
                  </a:lnTo>
                  <a:lnTo>
                    <a:pt x="557" y="4144"/>
                  </a:lnTo>
                  <a:lnTo>
                    <a:pt x="557" y="4330"/>
                  </a:lnTo>
                  <a:lnTo>
                    <a:pt x="680" y="4515"/>
                  </a:lnTo>
                  <a:lnTo>
                    <a:pt x="804" y="4701"/>
                  </a:lnTo>
                  <a:lnTo>
                    <a:pt x="1175" y="5010"/>
                  </a:lnTo>
                  <a:lnTo>
                    <a:pt x="1856" y="5381"/>
                  </a:lnTo>
                  <a:lnTo>
                    <a:pt x="3587" y="6185"/>
                  </a:lnTo>
                  <a:lnTo>
                    <a:pt x="5876" y="7299"/>
                  </a:lnTo>
                  <a:lnTo>
                    <a:pt x="7360" y="3278"/>
                  </a:lnTo>
                  <a:lnTo>
                    <a:pt x="6556" y="2969"/>
                  </a:lnTo>
                  <a:lnTo>
                    <a:pt x="6494" y="2598"/>
                  </a:lnTo>
                  <a:lnTo>
                    <a:pt x="6309" y="2227"/>
                  </a:lnTo>
                  <a:lnTo>
                    <a:pt x="6123" y="1794"/>
                  </a:lnTo>
                  <a:lnTo>
                    <a:pt x="5814" y="1299"/>
                  </a:lnTo>
                  <a:lnTo>
                    <a:pt x="5443" y="866"/>
                  </a:lnTo>
                  <a:lnTo>
                    <a:pt x="4948" y="433"/>
                  </a:lnTo>
                  <a:lnTo>
                    <a:pt x="4639" y="310"/>
                  </a:lnTo>
                  <a:lnTo>
                    <a:pt x="4330" y="186"/>
                  </a:lnTo>
                  <a:lnTo>
                    <a:pt x="377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1"/>
            <p:cNvSpPr/>
            <p:nvPr/>
          </p:nvSpPr>
          <p:spPr>
            <a:xfrm>
              <a:off x="9673958" y="421086"/>
              <a:ext cx="122388" cy="69074"/>
            </a:xfrm>
            <a:custGeom>
              <a:avLst/>
              <a:gdLst/>
              <a:ahLst/>
              <a:cxnLst/>
              <a:rect l="l" t="t" r="r" b="b"/>
              <a:pathLst>
                <a:path w="3836" h="2165" fill="none" extrusionOk="0">
                  <a:moveTo>
                    <a:pt x="1423" y="2165"/>
                  </a:moveTo>
                  <a:lnTo>
                    <a:pt x="1423" y="2165"/>
                  </a:lnTo>
                  <a:lnTo>
                    <a:pt x="681" y="1794"/>
                  </a:lnTo>
                  <a:lnTo>
                    <a:pt x="681" y="1794"/>
                  </a:lnTo>
                  <a:lnTo>
                    <a:pt x="496" y="1670"/>
                  </a:lnTo>
                  <a:lnTo>
                    <a:pt x="186" y="1361"/>
                  </a:lnTo>
                  <a:lnTo>
                    <a:pt x="63" y="1175"/>
                  </a:lnTo>
                  <a:lnTo>
                    <a:pt x="1" y="928"/>
                  </a:lnTo>
                  <a:lnTo>
                    <a:pt x="1" y="681"/>
                  </a:lnTo>
                  <a:lnTo>
                    <a:pt x="124" y="371"/>
                  </a:lnTo>
                  <a:lnTo>
                    <a:pt x="124" y="371"/>
                  </a:lnTo>
                  <a:lnTo>
                    <a:pt x="248" y="248"/>
                  </a:lnTo>
                  <a:lnTo>
                    <a:pt x="310" y="186"/>
                  </a:lnTo>
                  <a:lnTo>
                    <a:pt x="619" y="62"/>
                  </a:lnTo>
                  <a:lnTo>
                    <a:pt x="928" y="0"/>
                  </a:lnTo>
                  <a:lnTo>
                    <a:pt x="1238" y="62"/>
                  </a:lnTo>
                  <a:lnTo>
                    <a:pt x="1794" y="248"/>
                  </a:lnTo>
                  <a:lnTo>
                    <a:pt x="2042" y="309"/>
                  </a:lnTo>
                  <a:lnTo>
                    <a:pt x="2042" y="309"/>
                  </a:lnTo>
                  <a:lnTo>
                    <a:pt x="3835" y="1237"/>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1"/>
            <p:cNvSpPr/>
            <p:nvPr/>
          </p:nvSpPr>
          <p:spPr>
            <a:xfrm>
              <a:off x="9514116" y="109282"/>
              <a:ext cx="96736" cy="78965"/>
            </a:xfrm>
            <a:custGeom>
              <a:avLst/>
              <a:gdLst/>
              <a:ahLst/>
              <a:cxnLst/>
              <a:rect l="l" t="t" r="r" b="b"/>
              <a:pathLst>
                <a:path w="3032" h="2475" extrusionOk="0">
                  <a:moveTo>
                    <a:pt x="1" y="1"/>
                  </a:moveTo>
                  <a:lnTo>
                    <a:pt x="1" y="63"/>
                  </a:lnTo>
                  <a:lnTo>
                    <a:pt x="1" y="125"/>
                  </a:lnTo>
                  <a:lnTo>
                    <a:pt x="867" y="557"/>
                  </a:lnTo>
                  <a:lnTo>
                    <a:pt x="1609" y="1114"/>
                  </a:lnTo>
                  <a:lnTo>
                    <a:pt x="2227" y="1733"/>
                  </a:lnTo>
                  <a:lnTo>
                    <a:pt x="2846" y="2413"/>
                  </a:lnTo>
                  <a:lnTo>
                    <a:pt x="2908" y="2475"/>
                  </a:lnTo>
                  <a:lnTo>
                    <a:pt x="2970" y="2475"/>
                  </a:lnTo>
                  <a:lnTo>
                    <a:pt x="3032" y="2413"/>
                  </a:lnTo>
                  <a:lnTo>
                    <a:pt x="2970" y="2351"/>
                  </a:lnTo>
                  <a:lnTo>
                    <a:pt x="2413" y="1609"/>
                  </a:lnTo>
                  <a:lnTo>
                    <a:pt x="1733" y="990"/>
                  </a:lnTo>
                  <a:lnTo>
                    <a:pt x="929" y="434"/>
                  </a:lnTo>
                  <a:lnTo>
                    <a:pt x="1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1"/>
            <p:cNvSpPr/>
            <p:nvPr/>
          </p:nvSpPr>
          <p:spPr>
            <a:xfrm>
              <a:off x="10129812" y="1056499"/>
              <a:ext cx="130268" cy="96704"/>
            </a:xfrm>
            <a:custGeom>
              <a:avLst/>
              <a:gdLst/>
              <a:ahLst/>
              <a:cxnLst/>
              <a:rect l="l" t="t" r="r" b="b"/>
              <a:pathLst>
                <a:path w="4083" h="3031" extrusionOk="0">
                  <a:moveTo>
                    <a:pt x="3959" y="0"/>
                  </a:moveTo>
                  <a:lnTo>
                    <a:pt x="3340" y="186"/>
                  </a:lnTo>
                  <a:lnTo>
                    <a:pt x="2783" y="433"/>
                  </a:lnTo>
                  <a:lnTo>
                    <a:pt x="2227" y="680"/>
                  </a:lnTo>
                  <a:lnTo>
                    <a:pt x="1670" y="1052"/>
                  </a:lnTo>
                  <a:lnTo>
                    <a:pt x="1175" y="1423"/>
                  </a:lnTo>
                  <a:lnTo>
                    <a:pt x="742" y="1856"/>
                  </a:lnTo>
                  <a:lnTo>
                    <a:pt x="309" y="2350"/>
                  </a:lnTo>
                  <a:lnTo>
                    <a:pt x="0" y="2845"/>
                  </a:lnTo>
                  <a:lnTo>
                    <a:pt x="0" y="2969"/>
                  </a:lnTo>
                  <a:lnTo>
                    <a:pt x="62" y="3031"/>
                  </a:lnTo>
                  <a:lnTo>
                    <a:pt x="124" y="2969"/>
                  </a:lnTo>
                  <a:lnTo>
                    <a:pt x="495" y="2474"/>
                  </a:lnTo>
                  <a:lnTo>
                    <a:pt x="866" y="1979"/>
                  </a:lnTo>
                  <a:lnTo>
                    <a:pt x="1299" y="1546"/>
                  </a:lnTo>
                  <a:lnTo>
                    <a:pt x="1794" y="1175"/>
                  </a:lnTo>
                  <a:lnTo>
                    <a:pt x="2289" y="866"/>
                  </a:lnTo>
                  <a:lnTo>
                    <a:pt x="2845" y="557"/>
                  </a:lnTo>
                  <a:lnTo>
                    <a:pt x="3402" y="371"/>
                  </a:lnTo>
                  <a:lnTo>
                    <a:pt x="4020" y="186"/>
                  </a:lnTo>
                  <a:lnTo>
                    <a:pt x="4082" y="186"/>
                  </a:lnTo>
                  <a:lnTo>
                    <a:pt x="4082" y="124"/>
                  </a:lnTo>
                  <a:lnTo>
                    <a:pt x="4020" y="62"/>
                  </a:lnTo>
                  <a:lnTo>
                    <a:pt x="3959"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19"/>
                                        </p:tgtEl>
                                        <p:attrNameLst>
                                          <p:attrName>style.visibility</p:attrName>
                                        </p:attrNameLst>
                                      </p:cBhvr>
                                      <p:to>
                                        <p:strVal val="visible"/>
                                      </p:to>
                                    </p:set>
                                    <p:animEffect transition="in" filter="fade">
                                      <p:cBhvr>
                                        <p:cTn id="7" dur="500"/>
                                        <p:tgtEl>
                                          <p:spTgt spid="1019"/>
                                        </p:tgtEl>
                                      </p:cBhvr>
                                    </p:animEffect>
                                    <p:anim calcmode="lin" valueType="num">
                                      <p:cBhvr>
                                        <p:cTn id="8" dur="500" fill="hold"/>
                                        <p:tgtEl>
                                          <p:spTgt spid="1019"/>
                                        </p:tgtEl>
                                        <p:attrNameLst>
                                          <p:attrName>ppt_x</p:attrName>
                                        </p:attrNameLst>
                                      </p:cBhvr>
                                      <p:tavLst>
                                        <p:tav tm="0">
                                          <p:val>
                                            <p:strVal val="#ppt_x"/>
                                          </p:val>
                                        </p:tav>
                                        <p:tav tm="100000">
                                          <p:val>
                                            <p:strVal val="#ppt_x"/>
                                          </p:val>
                                        </p:tav>
                                      </p:tavLst>
                                    </p:anim>
                                    <p:anim calcmode="lin" valueType="num">
                                      <p:cBhvr>
                                        <p:cTn id="9" dur="500" fill="hold"/>
                                        <p:tgtEl>
                                          <p:spTgt spid="10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27" name="Title 26">
            <a:extLst>
              <a:ext uri="{FF2B5EF4-FFF2-40B4-BE49-F238E27FC236}">
                <a16:creationId xmlns:a16="http://schemas.microsoft.com/office/drawing/2014/main" id="{E725B9B8-BE4D-347D-135B-49C9C2DEC105}"/>
              </a:ext>
            </a:extLst>
          </p:cNvPr>
          <p:cNvSpPr>
            <a:spLocks noGrp="1"/>
          </p:cNvSpPr>
          <p:nvPr>
            <p:ph type="title" idx="5"/>
          </p:nvPr>
        </p:nvSpPr>
        <p:spPr>
          <a:xfrm>
            <a:off x="720000" y="439155"/>
            <a:ext cx="7704000" cy="548700"/>
          </a:xfrm>
        </p:spPr>
        <p:txBody>
          <a:bodyPr anchor="ctr"/>
          <a:lstStyle/>
          <a:p>
            <a:r>
              <a:rPr lang="vi-VN" dirty="0">
                <a:solidFill>
                  <a:schemeClr val="accent6">
                    <a:lumMod val="25000"/>
                  </a:schemeClr>
                </a:solidFill>
                <a:latin typeface="Arial" panose="020B0604020202020204" pitchFamily="34" charset="0"/>
                <a:cs typeface="Arial" panose="020B0604020202020204" pitchFamily="34" charset="0"/>
              </a:rPr>
              <a:t>NỘI DUNG BÀI HỌC</a:t>
            </a:r>
          </a:p>
        </p:txBody>
      </p:sp>
      <p:grpSp>
        <p:nvGrpSpPr>
          <p:cNvPr id="28" name="Group 27">
            <a:extLst>
              <a:ext uri="{FF2B5EF4-FFF2-40B4-BE49-F238E27FC236}">
                <a16:creationId xmlns:a16="http://schemas.microsoft.com/office/drawing/2014/main" id="{4B599D6C-85EE-13B3-295E-BEB3CC9B4653}"/>
              </a:ext>
            </a:extLst>
          </p:cNvPr>
          <p:cNvGrpSpPr/>
          <p:nvPr/>
        </p:nvGrpSpPr>
        <p:grpSpPr>
          <a:xfrm>
            <a:off x="720000" y="1207647"/>
            <a:ext cx="4488843" cy="1364103"/>
            <a:chOff x="1938337" y="3370444"/>
            <a:chExt cx="8977685" cy="2728205"/>
          </a:xfrm>
        </p:grpSpPr>
        <p:sp>
          <p:nvSpPr>
            <p:cNvPr id="29" name="Rectangle 28">
              <a:extLst>
                <a:ext uri="{FF2B5EF4-FFF2-40B4-BE49-F238E27FC236}">
                  <a16:creationId xmlns:a16="http://schemas.microsoft.com/office/drawing/2014/main" id="{94C180CC-6444-BA09-DC79-4BDDAA7E2B46}"/>
                </a:ext>
              </a:extLst>
            </p:cNvPr>
            <p:cNvSpPr/>
            <p:nvPr/>
          </p:nvSpPr>
          <p:spPr>
            <a:xfrm>
              <a:off x="2560041" y="3846224"/>
              <a:ext cx="8355981" cy="225242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Những hành vi phạm pháp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trong môi trường số</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0" name="Arrow: Pentagon 29">
              <a:extLst>
                <a:ext uri="{FF2B5EF4-FFF2-40B4-BE49-F238E27FC236}">
                  <a16:creationId xmlns:a16="http://schemas.microsoft.com/office/drawing/2014/main" id="{6C118A31-6C59-5E59-D82A-8DBC91518072}"/>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01</a:t>
              </a:r>
            </a:p>
          </p:txBody>
        </p:sp>
      </p:grpSp>
      <p:grpSp>
        <p:nvGrpSpPr>
          <p:cNvPr id="31" name="Group 30">
            <a:extLst>
              <a:ext uri="{FF2B5EF4-FFF2-40B4-BE49-F238E27FC236}">
                <a16:creationId xmlns:a16="http://schemas.microsoft.com/office/drawing/2014/main" id="{5E57F2B6-62BE-8D69-7D2E-4949D01A8ACA}"/>
              </a:ext>
            </a:extLst>
          </p:cNvPr>
          <p:cNvGrpSpPr/>
          <p:nvPr/>
        </p:nvGrpSpPr>
        <p:grpSpPr>
          <a:xfrm>
            <a:off x="723979" y="2849849"/>
            <a:ext cx="4488843" cy="1507760"/>
            <a:chOff x="1938337" y="3370444"/>
            <a:chExt cx="8977685" cy="3015519"/>
          </a:xfrm>
        </p:grpSpPr>
        <p:sp>
          <p:nvSpPr>
            <p:cNvPr id="32" name="Rectangle 31">
              <a:extLst>
                <a:ext uri="{FF2B5EF4-FFF2-40B4-BE49-F238E27FC236}">
                  <a16:creationId xmlns:a16="http://schemas.microsoft.com/office/drawing/2014/main" id="{FA9E2DDB-58E5-DA10-D5D8-5C5901578B4C}"/>
                </a:ext>
              </a:extLst>
            </p:cNvPr>
            <p:cNvSpPr/>
            <p:nvPr/>
          </p:nvSpPr>
          <p:spPr>
            <a:xfrm>
              <a:off x="2560041" y="3846228"/>
              <a:ext cx="8355981" cy="2539735"/>
            </a:xfrm>
            <a:prstGeom prst="rect">
              <a:avLst/>
            </a:prstGeom>
            <a:solidFill>
              <a:srgbClr val="FFFFFF"/>
            </a:solidFill>
            <a:ln>
              <a:solidFill>
                <a:schemeClr val="accent1">
                  <a:lumMod val="9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Những hành vi trái đạo đức, </a:t>
              </a:r>
            </a:p>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thiếu văn hóa trong môi trường số</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33" name="Arrow: Pentagon 32">
              <a:extLst>
                <a:ext uri="{FF2B5EF4-FFF2-40B4-BE49-F238E27FC236}">
                  <a16:creationId xmlns:a16="http://schemas.microsoft.com/office/drawing/2014/main" id="{E5395537-1790-3649-97D8-812BD19E2798}"/>
                </a:ext>
              </a:extLst>
            </p:cNvPr>
            <p:cNvSpPr/>
            <p:nvPr/>
          </p:nvSpPr>
          <p:spPr>
            <a:xfrm>
              <a:off x="1938337" y="3370444"/>
              <a:ext cx="1457325" cy="951563"/>
            </a:xfrm>
            <a:prstGeom prst="homePlate">
              <a:avLst>
                <a:gd name="adj" fmla="val 32642"/>
              </a:avLst>
            </a:prstGeom>
            <a:solidFill>
              <a:schemeClr val="accent1">
                <a:lumMod val="90000"/>
              </a:schemeClr>
            </a:solidFill>
            <a:ln>
              <a:solidFill>
                <a:srgbClr val="FFFFFF"/>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b="1" dirty="0">
                  <a:solidFill>
                    <a:schemeClr val="bg1">
                      <a:lumMod val="90000"/>
                      <a:lumOff val="10000"/>
                    </a:schemeClr>
                  </a:solidFill>
                  <a:latin typeface="Arial" panose="020B0604020202020204" pitchFamily="34" charset="0"/>
                  <a:cs typeface="Arial" panose="020B0604020202020204" pitchFamily="34" charset="0"/>
                </a:rPr>
                <a:t>02</a:t>
              </a:r>
            </a:p>
          </p:txBody>
        </p:sp>
      </p:grpSp>
      <p:grpSp>
        <p:nvGrpSpPr>
          <p:cNvPr id="35" name="Google Shape;1945;p47">
            <a:extLst>
              <a:ext uri="{FF2B5EF4-FFF2-40B4-BE49-F238E27FC236}">
                <a16:creationId xmlns:a16="http://schemas.microsoft.com/office/drawing/2014/main" id="{46416EA0-E5F3-16AC-482D-D92EA077044D}"/>
              </a:ext>
            </a:extLst>
          </p:cNvPr>
          <p:cNvGrpSpPr/>
          <p:nvPr/>
        </p:nvGrpSpPr>
        <p:grpSpPr>
          <a:xfrm>
            <a:off x="5460959" y="1445537"/>
            <a:ext cx="3205806" cy="3340941"/>
            <a:chOff x="5454775" y="1411025"/>
            <a:chExt cx="3221048" cy="3356825"/>
          </a:xfrm>
        </p:grpSpPr>
        <p:sp>
          <p:nvSpPr>
            <p:cNvPr id="36" name="Google Shape;1946;p47">
              <a:extLst>
                <a:ext uri="{FF2B5EF4-FFF2-40B4-BE49-F238E27FC236}">
                  <a16:creationId xmlns:a16="http://schemas.microsoft.com/office/drawing/2014/main" id="{9E8D9C6C-A9F6-D72C-4690-43A6690F6702}"/>
                </a:ext>
              </a:extLst>
            </p:cNvPr>
            <p:cNvSpPr/>
            <p:nvPr/>
          </p:nvSpPr>
          <p:spPr>
            <a:xfrm flipH="1">
              <a:off x="6652622" y="4598650"/>
              <a:ext cx="2023200" cy="1692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37" name="Google Shape;1947;p47">
              <a:extLst>
                <a:ext uri="{FF2B5EF4-FFF2-40B4-BE49-F238E27FC236}">
                  <a16:creationId xmlns:a16="http://schemas.microsoft.com/office/drawing/2014/main" id="{E2392B44-0323-01CE-82AD-C9EC7CB921BE}"/>
                </a:ext>
              </a:extLst>
            </p:cNvPr>
            <p:cNvSpPr/>
            <p:nvPr/>
          </p:nvSpPr>
          <p:spPr>
            <a:xfrm>
              <a:off x="7567896" y="1726088"/>
              <a:ext cx="637047" cy="2443589"/>
            </a:xfrm>
            <a:custGeom>
              <a:avLst/>
              <a:gdLst/>
              <a:ahLst/>
              <a:cxnLst/>
              <a:rect l="l" t="t" r="r" b="b"/>
              <a:pathLst>
                <a:path w="18679" h="71649" extrusionOk="0">
                  <a:moveTo>
                    <a:pt x="9472" y="1"/>
                  </a:moveTo>
                  <a:lnTo>
                    <a:pt x="9323" y="84"/>
                  </a:lnTo>
                  <a:lnTo>
                    <a:pt x="9173" y="167"/>
                  </a:lnTo>
                  <a:lnTo>
                    <a:pt x="9023" y="284"/>
                  </a:lnTo>
                  <a:lnTo>
                    <a:pt x="8873" y="434"/>
                  </a:lnTo>
                  <a:lnTo>
                    <a:pt x="8723" y="584"/>
                  </a:lnTo>
                  <a:lnTo>
                    <a:pt x="8573" y="767"/>
                  </a:lnTo>
                  <a:lnTo>
                    <a:pt x="8424" y="966"/>
                  </a:lnTo>
                  <a:lnTo>
                    <a:pt x="8274" y="1166"/>
                  </a:lnTo>
                  <a:lnTo>
                    <a:pt x="7974" y="1632"/>
                  </a:lnTo>
                  <a:lnTo>
                    <a:pt x="7691" y="2132"/>
                  </a:lnTo>
                  <a:lnTo>
                    <a:pt x="7408" y="2664"/>
                  </a:lnTo>
                  <a:lnTo>
                    <a:pt x="7142" y="3214"/>
                  </a:lnTo>
                  <a:lnTo>
                    <a:pt x="6892" y="3747"/>
                  </a:lnTo>
                  <a:lnTo>
                    <a:pt x="6659" y="4296"/>
                  </a:lnTo>
                  <a:lnTo>
                    <a:pt x="6260" y="5278"/>
                  </a:lnTo>
                  <a:lnTo>
                    <a:pt x="5977" y="6044"/>
                  </a:lnTo>
                  <a:lnTo>
                    <a:pt x="5810" y="6527"/>
                  </a:lnTo>
                  <a:lnTo>
                    <a:pt x="5793" y="6543"/>
                  </a:lnTo>
                  <a:lnTo>
                    <a:pt x="5760" y="6560"/>
                  </a:lnTo>
                  <a:lnTo>
                    <a:pt x="5743" y="6543"/>
                  </a:lnTo>
                  <a:lnTo>
                    <a:pt x="5710" y="6527"/>
                  </a:lnTo>
                  <a:lnTo>
                    <a:pt x="5544" y="6310"/>
                  </a:lnTo>
                  <a:lnTo>
                    <a:pt x="5377" y="6110"/>
                  </a:lnTo>
                  <a:lnTo>
                    <a:pt x="5211" y="5927"/>
                  </a:lnTo>
                  <a:lnTo>
                    <a:pt x="5028" y="5744"/>
                  </a:lnTo>
                  <a:lnTo>
                    <a:pt x="4678" y="5428"/>
                  </a:lnTo>
                  <a:lnTo>
                    <a:pt x="4312" y="5145"/>
                  </a:lnTo>
                  <a:lnTo>
                    <a:pt x="3946" y="4895"/>
                  </a:lnTo>
                  <a:lnTo>
                    <a:pt x="3579" y="4695"/>
                  </a:lnTo>
                  <a:lnTo>
                    <a:pt x="3230" y="4529"/>
                  </a:lnTo>
                  <a:lnTo>
                    <a:pt x="2880" y="4396"/>
                  </a:lnTo>
                  <a:lnTo>
                    <a:pt x="2564" y="4279"/>
                  </a:lnTo>
                  <a:lnTo>
                    <a:pt x="2248" y="4196"/>
                  </a:lnTo>
                  <a:lnTo>
                    <a:pt x="1965" y="4129"/>
                  </a:lnTo>
                  <a:lnTo>
                    <a:pt x="1715" y="4079"/>
                  </a:lnTo>
                  <a:lnTo>
                    <a:pt x="1299" y="4030"/>
                  </a:lnTo>
                  <a:lnTo>
                    <a:pt x="1016" y="4030"/>
                  </a:lnTo>
                  <a:lnTo>
                    <a:pt x="999" y="4046"/>
                  </a:lnTo>
                  <a:lnTo>
                    <a:pt x="999" y="4063"/>
                  </a:lnTo>
                  <a:lnTo>
                    <a:pt x="999" y="4079"/>
                  </a:lnTo>
                  <a:lnTo>
                    <a:pt x="4678" y="21941"/>
                  </a:lnTo>
                  <a:lnTo>
                    <a:pt x="4445" y="22008"/>
                  </a:lnTo>
                  <a:lnTo>
                    <a:pt x="4212" y="22091"/>
                  </a:lnTo>
                  <a:lnTo>
                    <a:pt x="3996" y="22191"/>
                  </a:lnTo>
                  <a:lnTo>
                    <a:pt x="3779" y="22324"/>
                  </a:lnTo>
                  <a:lnTo>
                    <a:pt x="3579" y="22458"/>
                  </a:lnTo>
                  <a:lnTo>
                    <a:pt x="3396" y="22607"/>
                  </a:lnTo>
                  <a:lnTo>
                    <a:pt x="3213" y="22774"/>
                  </a:lnTo>
                  <a:lnTo>
                    <a:pt x="3063" y="22957"/>
                  </a:lnTo>
                  <a:lnTo>
                    <a:pt x="2914" y="23140"/>
                  </a:lnTo>
                  <a:lnTo>
                    <a:pt x="2797" y="23356"/>
                  </a:lnTo>
                  <a:lnTo>
                    <a:pt x="2680" y="23573"/>
                  </a:lnTo>
                  <a:lnTo>
                    <a:pt x="2581" y="23789"/>
                  </a:lnTo>
                  <a:lnTo>
                    <a:pt x="2514" y="24022"/>
                  </a:lnTo>
                  <a:lnTo>
                    <a:pt x="2464" y="24272"/>
                  </a:lnTo>
                  <a:lnTo>
                    <a:pt x="2431" y="24522"/>
                  </a:lnTo>
                  <a:lnTo>
                    <a:pt x="2414" y="24771"/>
                  </a:lnTo>
                  <a:lnTo>
                    <a:pt x="2414" y="25004"/>
                  </a:lnTo>
                  <a:lnTo>
                    <a:pt x="2431" y="25304"/>
                  </a:lnTo>
                  <a:lnTo>
                    <a:pt x="2481" y="25587"/>
                  </a:lnTo>
                  <a:lnTo>
                    <a:pt x="2547" y="25870"/>
                  </a:lnTo>
                  <a:lnTo>
                    <a:pt x="2647" y="26136"/>
                  </a:lnTo>
                  <a:lnTo>
                    <a:pt x="2764" y="26386"/>
                  </a:lnTo>
                  <a:lnTo>
                    <a:pt x="2914" y="26619"/>
                  </a:lnTo>
                  <a:lnTo>
                    <a:pt x="3080" y="26852"/>
                  </a:lnTo>
                  <a:lnTo>
                    <a:pt x="3263" y="27052"/>
                  </a:lnTo>
                  <a:lnTo>
                    <a:pt x="3480" y="27252"/>
                  </a:lnTo>
                  <a:lnTo>
                    <a:pt x="3696" y="27418"/>
                  </a:lnTo>
                  <a:lnTo>
                    <a:pt x="3946" y="27568"/>
                  </a:lnTo>
                  <a:lnTo>
                    <a:pt x="4195" y="27685"/>
                  </a:lnTo>
                  <a:lnTo>
                    <a:pt x="4462" y="27784"/>
                  </a:lnTo>
                  <a:lnTo>
                    <a:pt x="4745" y="27851"/>
                  </a:lnTo>
                  <a:lnTo>
                    <a:pt x="5028" y="27901"/>
                  </a:lnTo>
                  <a:lnTo>
                    <a:pt x="5327" y="27918"/>
                  </a:lnTo>
                  <a:lnTo>
                    <a:pt x="3296" y="27918"/>
                  </a:lnTo>
                  <a:lnTo>
                    <a:pt x="3197" y="27934"/>
                  </a:lnTo>
                  <a:lnTo>
                    <a:pt x="3013" y="27984"/>
                  </a:lnTo>
                  <a:lnTo>
                    <a:pt x="2847" y="28084"/>
                  </a:lnTo>
                  <a:lnTo>
                    <a:pt x="2697" y="28201"/>
                  </a:lnTo>
                  <a:lnTo>
                    <a:pt x="2581" y="28334"/>
                  </a:lnTo>
                  <a:lnTo>
                    <a:pt x="2497" y="28500"/>
                  </a:lnTo>
                  <a:lnTo>
                    <a:pt x="2431" y="28683"/>
                  </a:lnTo>
                  <a:lnTo>
                    <a:pt x="2431" y="28783"/>
                  </a:lnTo>
                  <a:lnTo>
                    <a:pt x="2414" y="28883"/>
                  </a:lnTo>
                  <a:lnTo>
                    <a:pt x="2431" y="28983"/>
                  </a:lnTo>
                  <a:lnTo>
                    <a:pt x="2431" y="29083"/>
                  </a:lnTo>
                  <a:lnTo>
                    <a:pt x="2497" y="29266"/>
                  </a:lnTo>
                  <a:lnTo>
                    <a:pt x="2581" y="29433"/>
                  </a:lnTo>
                  <a:lnTo>
                    <a:pt x="2697" y="29582"/>
                  </a:lnTo>
                  <a:lnTo>
                    <a:pt x="2847" y="29699"/>
                  </a:lnTo>
                  <a:lnTo>
                    <a:pt x="3013" y="29782"/>
                  </a:lnTo>
                  <a:lnTo>
                    <a:pt x="3197" y="29849"/>
                  </a:lnTo>
                  <a:lnTo>
                    <a:pt x="3296" y="29865"/>
                  </a:lnTo>
                  <a:lnTo>
                    <a:pt x="4478" y="29865"/>
                  </a:lnTo>
                  <a:lnTo>
                    <a:pt x="4545" y="32229"/>
                  </a:lnTo>
                  <a:lnTo>
                    <a:pt x="4578" y="33911"/>
                  </a:lnTo>
                  <a:lnTo>
                    <a:pt x="4611" y="35842"/>
                  </a:lnTo>
                  <a:lnTo>
                    <a:pt x="4611" y="38006"/>
                  </a:lnTo>
                  <a:lnTo>
                    <a:pt x="4595" y="40320"/>
                  </a:lnTo>
                  <a:lnTo>
                    <a:pt x="4545" y="42733"/>
                  </a:lnTo>
                  <a:lnTo>
                    <a:pt x="4495" y="43965"/>
                  </a:lnTo>
                  <a:lnTo>
                    <a:pt x="4462" y="45214"/>
                  </a:lnTo>
                  <a:lnTo>
                    <a:pt x="4395" y="46262"/>
                  </a:lnTo>
                  <a:lnTo>
                    <a:pt x="4328" y="47328"/>
                  </a:lnTo>
                  <a:lnTo>
                    <a:pt x="4245" y="48393"/>
                  </a:lnTo>
                  <a:lnTo>
                    <a:pt x="4129" y="49475"/>
                  </a:lnTo>
                  <a:lnTo>
                    <a:pt x="4012" y="50557"/>
                  </a:lnTo>
                  <a:lnTo>
                    <a:pt x="3896" y="51623"/>
                  </a:lnTo>
                  <a:lnTo>
                    <a:pt x="3746" y="52705"/>
                  </a:lnTo>
                  <a:lnTo>
                    <a:pt x="3596" y="53787"/>
                  </a:lnTo>
                  <a:lnTo>
                    <a:pt x="3263" y="55901"/>
                  </a:lnTo>
                  <a:lnTo>
                    <a:pt x="2914" y="57965"/>
                  </a:lnTo>
                  <a:lnTo>
                    <a:pt x="2531" y="59946"/>
                  </a:lnTo>
                  <a:lnTo>
                    <a:pt x="2164" y="61844"/>
                  </a:lnTo>
                  <a:lnTo>
                    <a:pt x="1782" y="63625"/>
                  </a:lnTo>
                  <a:lnTo>
                    <a:pt x="1415" y="65256"/>
                  </a:lnTo>
                  <a:lnTo>
                    <a:pt x="1066" y="66721"/>
                  </a:lnTo>
                  <a:lnTo>
                    <a:pt x="749" y="68003"/>
                  </a:lnTo>
                  <a:lnTo>
                    <a:pt x="267" y="69951"/>
                  </a:lnTo>
                  <a:lnTo>
                    <a:pt x="17" y="70883"/>
                  </a:lnTo>
                  <a:lnTo>
                    <a:pt x="0" y="71083"/>
                  </a:lnTo>
                  <a:lnTo>
                    <a:pt x="0" y="71199"/>
                  </a:lnTo>
                  <a:lnTo>
                    <a:pt x="0" y="71233"/>
                  </a:lnTo>
                  <a:lnTo>
                    <a:pt x="17" y="71249"/>
                  </a:lnTo>
                  <a:lnTo>
                    <a:pt x="10388" y="71649"/>
                  </a:lnTo>
                  <a:lnTo>
                    <a:pt x="10438" y="71632"/>
                  </a:lnTo>
                  <a:lnTo>
                    <a:pt x="10455" y="71599"/>
                  </a:lnTo>
                  <a:lnTo>
                    <a:pt x="10438" y="70966"/>
                  </a:lnTo>
                  <a:lnTo>
                    <a:pt x="10438" y="70966"/>
                  </a:lnTo>
                  <a:lnTo>
                    <a:pt x="18628" y="71116"/>
                  </a:lnTo>
                  <a:lnTo>
                    <a:pt x="18645" y="71116"/>
                  </a:lnTo>
                  <a:lnTo>
                    <a:pt x="18678" y="71099"/>
                  </a:lnTo>
                  <a:lnTo>
                    <a:pt x="18678" y="71083"/>
                  </a:lnTo>
                  <a:lnTo>
                    <a:pt x="18678" y="71066"/>
                  </a:lnTo>
                  <a:lnTo>
                    <a:pt x="18428" y="70117"/>
                  </a:lnTo>
                  <a:lnTo>
                    <a:pt x="17929" y="68203"/>
                  </a:lnTo>
                  <a:lnTo>
                    <a:pt x="17613" y="66938"/>
                  </a:lnTo>
                  <a:lnTo>
                    <a:pt x="17263" y="65473"/>
                  </a:lnTo>
                  <a:lnTo>
                    <a:pt x="16897" y="63858"/>
                  </a:lnTo>
                  <a:lnTo>
                    <a:pt x="16531" y="62094"/>
                  </a:lnTo>
                  <a:lnTo>
                    <a:pt x="16148" y="60196"/>
                  </a:lnTo>
                  <a:lnTo>
                    <a:pt x="15798" y="58198"/>
                  </a:lnTo>
                  <a:lnTo>
                    <a:pt x="15449" y="56134"/>
                  </a:lnTo>
                  <a:lnTo>
                    <a:pt x="15299" y="55069"/>
                  </a:lnTo>
                  <a:lnTo>
                    <a:pt x="15149" y="53987"/>
                  </a:lnTo>
                  <a:lnTo>
                    <a:pt x="14999" y="52905"/>
                  </a:lnTo>
                  <a:lnTo>
                    <a:pt x="14883" y="51806"/>
                  </a:lnTo>
                  <a:lnTo>
                    <a:pt x="14766" y="50707"/>
                  </a:lnTo>
                  <a:lnTo>
                    <a:pt x="14650" y="49608"/>
                  </a:lnTo>
                  <a:lnTo>
                    <a:pt x="14566" y="48510"/>
                  </a:lnTo>
                  <a:lnTo>
                    <a:pt x="14500" y="47411"/>
                  </a:lnTo>
                  <a:lnTo>
                    <a:pt x="14450" y="46312"/>
                  </a:lnTo>
                  <a:lnTo>
                    <a:pt x="14416" y="45214"/>
                  </a:lnTo>
                  <a:lnTo>
                    <a:pt x="14383" y="42733"/>
                  </a:lnTo>
                  <a:lnTo>
                    <a:pt x="14350" y="40303"/>
                  </a:lnTo>
                  <a:lnTo>
                    <a:pt x="14350" y="37989"/>
                  </a:lnTo>
                  <a:lnTo>
                    <a:pt x="14350" y="35842"/>
                  </a:lnTo>
                  <a:lnTo>
                    <a:pt x="14367" y="32229"/>
                  </a:lnTo>
                  <a:lnTo>
                    <a:pt x="14400" y="29865"/>
                  </a:lnTo>
                  <a:lnTo>
                    <a:pt x="15548" y="29865"/>
                  </a:lnTo>
                  <a:lnTo>
                    <a:pt x="15648" y="29849"/>
                  </a:lnTo>
                  <a:lnTo>
                    <a:pt x="15831" y="29782"/>
                  </a:lnTo>
                  <a:lnTo>
                    <a:pt x="15998" y="29699"/>
                  </a:lnTo>
                  <a:lnTo>
                    <a:pt x="16131" y="29582"/>
                  </a:lnTo>
                  <a:lnTo>
                    <a:pt x="16248" y="29433"/>
                  </a:lnTo>
                  <a:lnTo>
                    <a:pt x="16347" y="29266"/>
                  </a:lnTo>
                  <a:lnTo>
                    <a:pt x="16397" y="29083"/>
                  </a:lnTo>
                  <a:lnTo>
                    <a:pt x="16414" y="28983"/>
                  </a:lnTo>
                  <a:lnTo>
                    <a:pt x="16431" y="28883"/>
                  </a:lnTo>
                  <a:lnTo>
                    <a:pt x="16414" y="28783"/>
                  </a:lnTo>
                  <a:lnTo>
                    <a:pt x="16397" y="28683"/>
                  </a:lnTo>
                  <a:lnTo>
                    <a:pt x="16347" y="28500"/>
                  </a:lnTo>
                  <a:lnTo>
                    <a:pt x="16248" y="28334"/>
                  </a:lnTo>
                  <a:lnTo>
                    <a:pt x="16131" y="28201"/>
                  </a:lnTo>
                  <a:lnTo>
                    <a:pt x="15998" y="28084"/>
                  </a:lnTo>
                  <a:lnTo>
                    <a:pt x="15831" y="27984"/>
                  </a:lnTo>
                  <a:lnTo>
                    <a:pt x="15648" y="27934"/>
                  </a:lnTo>
                  <a:lnTo>
                    <a:pt x="15548" y="27918"/>
                  </a:lnTo>
                  <a:lnTo>
                    <a:pt x="13218" y="27918"/>
                  </a:lnTo>
                  <a:lnTo>
                    <a:pt x="13518" y="27901"/>
                  </a:lnTo>
                  <a:lnTo>
                    <a:pt x="13817" y="27851"/>
                  </a:lnTo>
                  <a:lnTo>
                    <a:pt x="14084" y="27784"/>
                  </a:lnTo>
                  <a:lnTo>
                    <a:pt x="14350" y="27685"/>
                  </a:lnTo>
                  <a:lnTo>
                    <a:pt x="14616" y="27568"/>
                  </a:lnTo>
                  <a:lnTo>
                    <a:pt x="14849" y="27418"/>
                  </a:lnTo>
                  <a:lnTo>
                    <a:pt x="15082" y="27252"/>
                  </a:lnTo>
                  <a:lnTo>
                    <a:pt x="15282" y="27052"/>
                  </a:lnTo>
                  <a:lnTo>
                    <a:pt x="15465" y="26852"/>
                  </a:lnTo>
                  <a:lnTo>
                    <a:pt x="15632" y="26619"/>
                  </a:lnTo>
                  <a:lnTo>
                    <a:pt x="15781" y="26386"/>
                  </a:lnTo>
                  <a:lnTo>
                    <a:pt x="15915" y="26136"/>
                  </a:lnTo>
                  <a:lnTo>
                    <a:pt x="15998" y="25870"/>
                  </a:lnTo>
                  <a:lnTo>
                    <a:pt x="16081" y="25587"/>
                  </a:lnTo>
                  <a:lnTo>
                    <a:pt x="16114" y="25304"/>
                  </a:lnTo>
                  <a:lnTo>
                    <a:pt x="16131" y="25004"/>
                  </a:lnTo>
                  <a:lnTo>
                    <a:pt x="16131" y="24771"/>
                  </a:lnTo>
                  <a:lnTo>
                    <a:pt x="16131" y="24522"/>
                  </a:lnTo>
                  <a:lnTo>
                    <a:pt x="16098" y="24289"/>
                  </a:lnTo>
                  <a:lnTo>
                    <a:pt x="16048" y="24039"/>
                  </a:lnTo>
                  <a:lnTo>
                    <a:pt x="15965" y="23806"/>
                  </a:lnTo>
                  <a:lnTo>
                    <a:pt x="15881" y="23590"/>
                  </a:lnTo>
                  <a:lnTo>
                    <a:pt x="15781" y="23373"/>
                  </a:lnTo>
                  <a:lnTo>
                    <a:pt x="15648" y="23173"/>
                  </a:lnTo>
                  <a:lnTo>
                    <a:pt x="15515" y="22990"/>
                  </a:lnTo>
                  <a:lnTo>
                    <a:pt x="15365" y="22807"/>
                  </a:lnTo>
                  <a:lnTo>
                    <a:pt x="15199" y="22641"/>
                  </a:lnTo>
                  <a:lnTo>
                    <a:pt x="15016" y="22491"/>
                  </a:lnTo>
                  <a:lnTo>
                    <a:pt x="14816" y="22341"/>
                  </a:lnTo>
                  <a:lnTo>
                    <a:pt x="14616" y="22224"/>
                  </a:lnTo>
                  <a:lnTo>
                    <a:pt x="14400" y="22125"/>
                  </a:lnTo>
                  <a:lnTo>
                    <a:pt x="14183" y="22025"/>
                  </a:lnTo>
                  <a:lnTo>
                    <a:pt x="13950" y="21958"/>
                  </a:lnTo>
                  <a:lnTo>
                    <a:pt x="17762" y="4079"/>
                  </a:lnTo>
                  <a:lnTo>
                    <a:pt x="17746" y="4030"/>
                  </a:lnTo>
                  <a:lnTo>
                    <a:pt x="17713" y="4013"/>
                  </a:lnTo>
                  <a:lnTo>
                    <a:pt x="17513" y="3996"/>
                  </a:lnTo>
                  <a:lnTo>
                    <a:pt x="17097" y="3996"/>
                  </a:lnTo>
                  <a:lnTo>
                    <a:pt x="16897" y="4013"/>
                  </a:lnTo>
                  <a:lnTo>
                    <a:pt x="16697" y="4046"/>
                  </a:lnTo>
                  <a:lnTo>
                    <a:pt x="16497" y="4096"/>
                  </a:lnTo>
                  <a:lnTo>
                    <a:pt x="16298" y="4163"/>
                  </a:lnTo>
                  <a:lnTo>
                    <a:pt x="16098" y="4229"/>
                  </a:lnTo>
                  <a:lnTo>
                    <a:pt x="15698" y="4379"/>
                  </a:lnTo>
                  <a:lnTo>
                    <a:pt x="15332" y="4562"/>
                  </a:lnTo>
                  <a:lnTo>
                    <a:pt x="14966" y="4779"/>
                  </a:lnTo>
                  <a:lnTo>
                    <a:pt x="14616" y="5012"/>
                  </a:lnTo>
                  <a:lnTo>
                    <a:pt x="14283" y="5245"/>
                  </a:lnTo>
                  <a:lnTo>
                    <a:pt x="13984" y="5478"/>
                  </a:lnTo>
                  <a:lnTo>
                    <a:pt x="13717" y="5711"/>
                  </a:lnTo>
                  <a:lnTo>
                    <a:pt x="13468" y="5927"/>
                  </a:lnTo>
                  <a:lnTo>
                    <a:pt x="13068" y="6293"/>
                  </a:lnTo>
                  <a:lnTo>
                    <a:pt x="12835" y="6543"/>
                  </a:lnTo>
                  <a:lnTo>
                    <a:pt x="12818" y="6560"/>
                  </a:lnTo>
                  <a:lnTo>
                    <a:pt x="12785" y="6560"/>
                  </a:lnTo>
                  <a:lnTo>
                    <a:pt x="12768" y="6543"/>
                  </a:lnTo>
                  <a:lnTo>
                    <a:pt x="12752" y="6527"/>
                  </a:lnTo>
                  <a:lnTo>
                    <a:pt x="12585" y="5961"/>
                  </a:lnTo>
                  <a:lnTo>
                    <a:pt x="12386" y="5411"/>
                  </a:lnTo>
                  <a:lnTo>
                    <a:pt x="12169" y="4862"/>
                  </a:lnTo>
                  <a:lnTo>
                    <a:pt x="11936" y="4313"/>
                  </a:lnTo>
                  <a:lnTo>
                    <a:pt x="11686" y="3780"/>
                  </a:lnTo>
                  <a:lnTo>
                    <a:pt x="11437" y="3264"/>
                  </a:lnTo>
                  <a:lnTo>
                    <a:pt x="11187" y="2764"/>
                  </a:lnTo>
                  <a:lnTo>
                    <a:pt x="10921" y="2298"/>
                  </a:lnTo>
                  <a:lnTo>
                    <a:pt x="10455" y="1466"/>
                  </a:lnTo>
                  <a:lnTo>
                    <a:pt x="10038" y="783"/>
                  </a:lnTo>
                  <a:lnTo>
                    <a:pt x="9722" y="284"/>
                  </a:lnTo>
                  <a:lnTo>
                    <a:pt x="9539" y="34"/>
                  </a:lnTo>
                  <a:lnTo>
                    <a:pt x="95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48;p47">
              <a:extLst>
                <a:ext uri="{FF2B5EF4-FFF2-40B4-BE49-F238E27FC236}">
                  <a16:creationId xmlns:a16="http://schemas.microsoft.com/office/drawing/2014/main" id="{DA230A33-B46D-C3E8-CAF8-32E36A3F31BE}"/>
                </a:ext>
              </a:extLst>
            </p:cNvPr>
            <p:cNvSpPr/>
            <p:nvPr/>
          </p:nvSpPr>
          <p:spPr>
            <a:xfrm>
              <a:off x="7567896" y="1726088"/>
              <a:ext cx="637047" cy="2443589"/>
            </a:xfrm>
            <a:custGeom>
              <a:avLst/>
              <a:gdLst/>
              <a:ahLst/>
              <a:cxnLst/>
              <a:rect l="l" t="t" r="r" b="b"/>
              <a:pathLst>
                <a:path w="18679" h="71649" fill="none" extrusionOk="0">
                  <a:moveTo>
                    <a:pt x="14416" y="45214"/>
                  </a:moveTo>
                  <a:lnTo>
                    <a:pt x="14416" y="45214"/>
                  </a:lnTo>
                  <a:lnTo>
                    <a:pt x="14383" y="42733"/>
                  </a:lnTo>
                  <a:lnTo>
                    <a:pt x="14350" y="40303"/>
                  </a:lnTo>
                  <a:lnTo>
                    <a:pt x="14350" y="37989"/>
                  </a:lnTo>
                  <a:lnTo>
                    <a:pt x="14350" y="35842"/>
                  </a:lnTo>
                  <a:lnTo>
                    <a:pt x="14367" y="32229"/>
                  </a:lnTo>
                  <a:lnTo>
                    <a:pt x="14400" y="29865"/>
                  </a:lnTo>
                  <a:lnTo>
                    <a:pt x="15449" y="29865"/>
                  </a:lnTo>
                  <a:lnTo>
                    <a:pt x="15449" y="29865"/>
                  </a:lnTo>
                  <a:lnTo>
                    <a:pt x="15548" y="29865"/>
                  </a:lnTo>
                  <a:lnTo>
                    <a:pt x="15648" y="29849"/>
                  </a:lnTo>
                  <a:lnTo>
                    <a:pt x="15831" y="29782"/>
                  </a:lnTo>
                  <a:lnTo>
                    <a:pt x="15998" y="29699"/>
                  </a:lnTo>
                  <a:lnTo>
                    <a:pt x="16131" y="29582"/>
                  </a:lnTo>
                  <a:lnTo>
                    <a:pt x="16248" y="29433"/>
                  </a:lnTo>
                  <a:lnTo>
                    <a:pt x="16347" y="29266"/>
                  </a:lnTo>
                  <a:lnTo>
                    <a:pt x="16397" y="29083"/>
                  </a:lnTo>
                  <a:lnTo>
                    <a:pt x="16414" y="28983"/>
                  </a:lnTo>
                  <a:lnTo>
                    <a:pt x="16431" y="28883"/>
                  </a:lnTo>
                  <a:lnTo>
                    <a:pt x="16431" y="28883"/>
                  </a:lnTo>
                  <a:lnTo>
                    <a:pt x="16414" y="28783"/>
                  </a:lnTo>
                  <a:lnTo>
                    <a:pt x="16397" y="28683"/>
                  </a:lnTo>
                  <a:lnTo>
                    <a:pt x="16347" y="28500"/>
                  </a:lnTo>
                  <a:lnTo>
                    <a:pt x="16248" y="28334"/>
                  </a:lnTo>
                  <a:lnTo>
                    <a:pt x="16131" y="28201"/>
                  </a:lnTo>
                  <a:lnTo>
                    <a:pt x="15998" y="28084"/>
                  </a:lnTo>
                  <a:lnTo>
                    <a:pt x="15831" y="27984"/>
                  </a:lnTo>
                  <a:lnTo>
                    <a:pt x="15648" y="27934"/>
                  </a:lnTo>
                  <a:lnTo>
                    <a:pt x="15548" y="27918"/>
                  </a:lnTo>
                  <a:lnTo>
                    <a:pt x="15449" y="27918"/>
                  </a:lnTo>
                  <a:lnTo>
                    <a:pt x="13218" y="27918"/>
                  </a:lnTo>
                  <a:lnTo>
                    <a:pt x="13218" y="27918"/>
                  </a:lnTo>
                  <a:lnTo>
                    <a:pt x="13518" y="27901"/>
                  </a:lnTo>
                  <a:lnTo>
                    <a:pt x="13817" y="27851"/>
                  </a:lnTo>
                  <a:lnTo>
                    <a:pt x="14084" y="27784"/>
                  </a:lnTo>
                  <a:lnTo>
                    <a:pt x="14350" y="27685"/>
                  </a:lnTo>
                  <a:lnTo>
                    <a:pt x="14616" y="27568"/>
                  </a:lnTo>
                  <a:lnTo>
                    <a:pt x="14849" y="27418"/>
                  </a:lnTo>
                  <a:lnTo>
                    <a:pt x="15082" y="27252"/>
                  </a:lnTo>
                  <a:lnTo>
                    <a:pt x="15282" y="27052"/>
                  </a:lnTo>
                  <a:lnTo>
                    <a:pt x="15465" y="26852"/>
                  </a:lnTo>
                  <a:lnTo>
                    <a:pt x="15632" y="26619"/>
                  </a:lnTo>
                  <a:lnTo>
                    <a:pt x="15781" y="26386"/>
                  </a:lnTo>
                  <a:lnTo>
                    <a:pt x="15915" y="26136"/>
                  </a:lnTo>
                  <a:lnTo>
                    <a:pt x="15998" y="25870"/>
                  </a:lnTo>
                  <a:lnTo>
                    <a:pt x="16081" y="25587"/>
                  </a:lnTo>
                  <a:lnTo>
                    <a:pt x="16114" y="25304"/>
                  </a:lnTo>
                  <a:lnTo>
                    <a:pt x="16131" y="25004"/>
                  </a:lnTo>
                  <a:lnTo>
                    <a:pt x="16131" y="24771"/>
                  </a:lnTo>
                  <a:lnTo>
                    <a:pt x="16131" y="24771"/>
                  </a:lnTo>
                  <a:lnTo>
                    <a:pt x="16131" y="24522"/>
                  </a:lnTo>
                  <a:lnTo>
                    <a:pt x="16098" y="24289"/>
                  </a:lnTo>
                  <a:lnTo>
                    <a:pt x="16048" y="24039"/>
                  </a:lnTo>
                  <a:lnTo>
                    <a:pt x="15965" y="23806"/>
                  </a:lnTo>
                  <a:lnTo>
                    <a:pt x="15881" y="23590"/>
                  </a:lnTo>
                  <a:lnTo>
                    <a:pt x="15781" y="23373"/>
                  </a:lnTo>
                  <a:lnTo>
                    <a:pt x="15648" y="23173"/>
                  </a:lnTo>
                  <a:lnTo>
                    <a:pt x="15515" y="22990"/>
                  </a:lnTo>
                  <a:lnTo>
                    <a:pt x="15365" y="22807"/>
                  </a:lnTo>
                  <a:lnTo>
                    <a:pt x="15199" y="22641"/>
                  </a:lnTo>
                  <a:lnTo>
                    <a:pt x="15016" y="22491"/>
                  </a:lnTo>
                  <a:lnTo>
                    <a:pt x="14816" y="22341"/>
                  </a:lnTo>
                  <a:lnTo>
                    <a:pt x="14616" y="22224"/>
                  </a:lnTo>
                  <a:lnTo>
                    <a:pt x="14400" y="22125"/>
                  </a:lnTo>
                  <a:lnTo>
                    <a:pt x="14183" y="22025"/>
                  </a:lnTo>
                  <a:lnTo>
                    <a:pt x="13950" y="21958"/>
                  </a:lnTo>
                  <a:lnTo>
                    <a:pt x="17762" y="4079"/>
                  </a:lnTo>
                  <a:lnTo>
                    <a:pt x="17762" y="4079"/>
                  </a:lnTo>
                  <a:lnTo>
                    <a:pt x="17746" y="4030"/>
                  </a:lnTo>
                  <a:lnTo>
                    <a:pt x="17713" y="4013"/>
                  </a:lnTo>
                  <a:lnTo>
                    <a:pt x="17713" y="4013"/>
                  </a:lnTo>
                  <a:lnTo>
                    <a:pt x="17513" y="3996"/>
                  </a:lnTo>
                  <a:lnTo>
                    <a:pt x="17296" y="3996"/>
                  </a:lnTo>
                  <a:lnTo>
                    <a:pt x="17097" y="3996"/>
                  </a:lnTo>
                  <a:lnTo>
                    <a:pt x="16897" y="4013"/>
                  </a:lnTo>
                  <a:lnTo>
                    <a:pt x="16697" y="4046"/>
                  </a:lnTo>
                  <a:lnTo>
                    <a:pt x="16497" y="4096"/>
                  </a:lnTo>
                  <a:lnTo>
                    <a:pt x="16298" y="4163"/>
                  </a:lnTo>
                  <a:lnTo>
                    <a:pt x="16098" y="4229"/>
                  </a:lnTo>
                  <a:lnTo>
                    <a:pt x="15698" y="4379"/>
                  </a:lnTo>
                  <a:lnTo>
                    <a:pt x="15332" y="4562"/>
                  </a:lnTo>
                  <a:lnTo>
                    <a:pt x="14966" y="4779"/>
                  </a:lnTo>
                  <a:lnTo>
                    <a:pt x="14616" y="5012"/>
                  </a:lnTo>
                  <a:lnTo>
                    <a:pt x="14283" y="5245"/>
                  </a:lnTo>
                  <a:lnTo>
                    <a:pt x="13984" y="5478"/>
                  </a:lnTo>
                  <a:lnTo>
                    <a:pt x="13717" y="5711"/>
                  </a:lnTo>
                  <a:lnTo>
                    <a:pt x="13468" y="5927"/>
                  </a:lnTo>
                  <a:lnTo>
                    <a:pt x="13068" y="6293"/>
                  </a:lnTo>
                  <a:lnTo>
                    <a:pt x="12835" y="6543"/>
                  </a:lnTo>
                  <a:lnTo>
                    <a:pt x="12835" y="6543"/>
                  </a:lnTo>
                  <a:lnTo>
                    <a:pt x="12818" y="6560"/>
                  </a:lnTo>
                  <a:lnTo>
                    <a:pt x="12785" y="6560"/>
                  </a:lnTo>
                  <a:lnTo>
                    <a:pt x="12768" y="6543"/>
                  </a:lnTo>
                  <a:lnTo>
                    <a:pt x="12752" y="6527"/>
                  </a:lnTo>
                  <a:lnTo>
                    <a:pt x="12752" y="6527"/>
                  </a:lnTo>
                  <a:lnTo>
                    <a:pt x="12585" y="5961"/>
                  </a:lnTo>
                  <a:lnTo>
                    <a:pt x="12386" y="5411"/>
                  </a:lnTo>
                  <a:lnTo>
                    <a:pt x="12169" y="4862"/>
                  </a:lnTo>
                  <a:lnTo>
                    <a:pt x="11936" y="4313"/>
                  </a:lnTo>
                  <a:lnTo>
                    <a:pt x="11686" y="3780"/>
                  </a:lnTo>
                  <a:lnTo>
                    <a:pt x="11437" y="3264"/>
                  </a:lnTo>
                  <a:lnTo>
                    <a:pt x="11187" y="2764"/>
                  </a:lnTo>
                  <a:lnTo>
                    <a:pt x="10921" y="2298"/>
                  </a:lnTo>
                  <a:lnTo>
                    <a:pt x="10455" y="1466"/>
                  </a:lnTo>
                  <a:lnTo>
                    <a:pt x="10038" y="783"/>
                  </a:lnTo>
                  <a:lnTo>
                    <a:pt x="9722" y="284"/>
                  </a:lnTo>
                  <a:lnTo>
                    <a:pt x="9539" y="34"/>
                  </a:lnTo>
                  <a:lnTo>
                    <a:pt x="9539" y="34"/>
                  </a:lnTo>
                  <a:lnTo>
                    <a:pt x="9506" y="1"/>
                  </a:lnTo>
                  <a:lnTo>
                    <a:pt x="9472" y="1"/>
                  </a:lnTo>
                  <a:lnTo>
                    <a:pt x="9472" y="1"/>
                  </a:lnTo>
                  <a:lnTo>
                    <a:pt x="9323" y="84"/>
                  </a:lnTo>
                  <a:lnTo>
                    <a:pt x="9173" y="167"/>
                  </a:lnTo>
                  <a:lnTo>
                    <a:pt x="9023" y="284"/>
                  </a:lnTo>
                  <a:lnTo>
                    <a:pt x="8873" y="434"/>
                  </a:lnTo>
                  <a:lnTo>
                    <a:pt x="8723" y="584"/>
                  </a:lnTo>
                  <a:lnTo>
                    <a:pt x="8573" y="767"/>
                  </a:lnTo>
                  <a:lnTo>
                    <a:pt x="8424" y="966"/>
                  </a:lnTo>
                  <a:lnTo>
                    <a:pt x="8274" y="1166"/>
                  </a:lnTo>
                  <a:lnTo>
                    <a:pt x="7974" y="1632"/>
                  </a:lnTo>
                  <a:lnTo>
                    <a:pt x="7691" y="2132"/>
                  </a:lnTo>
                  <a:lnTo>
                    <a:pt x="7408" y="2664"/>
                  </a:lnTo>
                  <a:lnTo>
                    <a:pt x="7142" y="3214"/>
                  </a:lnTo>
                  <a:lnTo>
                    <a:pt x="6892" y="3747"/>
                  </a:lnTo>
                  <a:lnTo>
                    <a:pt x="6659" y="4296"/>
                  </a:lnTo>
                  <a:lnTo>
                    <a:pt x="6260" y="5278"/>
                  </a:lnTo>
                  <a:lnTo>
                    <a:pt x="5977" y="6044"/>
                  </a:lnTo>
                  <a:lnTo>
                    <a:pt x="5810" y="6527"/>
                  </a:lnTo>
                  <a:lnTo>
                    <a:pt x="5810" y="6527"/>
                  </a:lnTo>
                  <a:lnTo>
                    <a:pt x="5793" y="6543"/>
                  </a:lnTo>
                  <a:lnTo>
                    <a:pt x="5760" y="6560"/>
                  </a:lnTo>
                  <a:lnTo>
                    <a:pt x="5743" y="6543"/>
                  </a:lnTo>
                  <a:lnTo>
                    <a:pt x="5710" y="6527"/>
                  </a:lnTo>
                  <a:lnTo>
                    <a:pt x="5710" y="6527"/>
                  </a:lnTo>
                  <a:lnTo>
                    <a:pt x="5544" y="6310"/>
                  </a:lnTo>
                  <a:lnTo>
                    <a:pt x="5377" y="6110"/>
                  </a:lnTo>
                  <a:lnTo>
                    <a:pt x="5211" y="5927"/>
                  </a:lnTo>
                  <a:lnTo>
                    <a:pt x="5028" y="5744"/>
                  </a:lnTo>
                  <a:lnTo>
                    <a:pt x="4678" y="5428"/>
                  </a:lnTo>
                  <a:lnTo>
                    <a:pt x="4312" y="5145"/>
                  </a:lnTo>
                  <a:lnTo>
                    <a:pt x="3946" y="4895"/>
                  </a:lnTo>
                  <a:lnTo>
                    <a:pt x="3579" y="4695"/>
                  </a:lnTo>
                  <a:lnTo>
                    <a:pt x="3230" y="4529"/>
                  </a:lnTo>
                  <a:lnTo>
                    <a:pt x="2880" y="4396"/>
                  </a:lnTo>
                  <a:lnTo>
                    <a:pt x="2564" y="4279"/>
                  </a:lnTo>
                  <a:lnTo>
                    <a:pt x="2248" y="4196"/>
                  </a:lnTo>
                  <a:lnTo>
                    <a:pt x="1965" y="4129"/>
                  </a:lnTo>
                  <a:lnTo>
                    <a:pt x="1715" y="4079"/>
                  </a:lnTo>
                  <a:lnTo>
                    <a:pt x="1299" y="4030"/>
                  </a:lnTo>
                  <a:lnTo>
                    <a:pt x="1049" y="4030"/>
                  </a:lnTo>
                  <a:lnTo>
                    <a:pt x="1049" y="4030"/>
                  </a:lnTo>
                  <a:lnTo>
                    <a:pt x="1016" y="4030"/>
                  </a:lnTo>
                  <a:lnTo>
                    <a:pt x="999" y="4046"/>
                  </a:lnTo>
                  <a:lnTo>
                    <a:pt x="999" y="4063"/>
                  </a:lnTo>
                  <a:lnTo>
                    <a:pt x="999" y="4079"/>
                  </a:lnTo>
                  <a:lnTo>
                    <a:pt x="4678" y="21941"/>
                  </a:lnTo>
                  <a:lnTo>
                    <a:pt x="4678" y="21941"/>
                  </a:lnTo>
                  <a:lnTo>
                    <a:pt x="4445" y="22008"/>
                  </a:lnTo>
                  <a:lnTo>
                    <a:pt x="4212" y="22091"/>
                  </a:lnTo>
                  <a:lnTo>
                    <a:pt x="3996" y="22191"/>
                  </a:lnTo>
                  <a:lnTo>
                    <a:pt x="3779" y="22324"/>
                  </a:lnTo>
                  <a:lnTo>
                    <a:pt x="3579" y="22458"/>
                  </a:lnTo>
                  <a:lnTo>
                    <a:pt x="3396" y="22607"/>
                  </a:lnTo>
                  <a:lnTo>
                    <a:pt x="3213" y="22774"/>
                  </a:lnTo>
                  <a:lnTo>
                    <a:pt x="3063" y="22957"/>
                  </a:lnTo>
                  <a:lnTo>
                    <a:pt x="2914" y="23140"/>
                  </a:lnTo>
                  <a:lnTo>
                    <a:pt x="2797" y="23356"/>
                  </a:lnTo>
                  <a:lnTo>
                    <a:pt x="2680" y="23573"/>
                  </a:lnTo>
                  <a:lnTo>
                    <a:pt x="2581" y="23789"/>
                  </a:lnTo>
                  <a:lnTo>
                    <a:pt x="2514" y="24022"/>
                  </a:lnTo>
                  <a:lnTo>
                    <a:pt x="2464" y="24272"/>
                  </a:lnTo>
                  <a:lnTo>
                    <a:pt x="2431" y="24522"/>
                  </a:lnTo>
                  <a:lnTo>
                    <a:pt x="2414" y="24771"/>
                  </a:lnTo>
                  <a:lnTo>
                    <a:pt x="2414" y="25004"/>
                  </a:lnTo>
                  <a:lnTo>
                    <a:pt x="2414" y="25004"/>
                  </a:lnTo>
                  <a:lnTo>
                    <a:pt x="2431" y="25304"/>
                  </a:lnTo>
                  <a:lnTo>
                    <a:pt x="2481" y="25587"/>
                  </a:lnTo>
                  <a:lnTo>
                    <a:pt x="2547" y="25870"/>
                  </a:lnTo>
                  <a:lnTo>
                    <a:pt x="2647" y="26136"/>
                  </a:lnTo>
                  <a:lnTo>
                    <a:pt x="2764" y="26386"/>
                  </a:lnTo>
                  <a:lnTo>
                    <a:pt x="2914" y="26619"/>
                  </a:lnTo>
                  <a:lnTo>
                    <a:pt x="3080" y="26852"/>
                  </a:lnTo>
                  <a:lnTo>
                    <a:pt x="3263" y="27052"/>
                  </a:lnTo>
                  <a:lnTo>
                    <a:pt x="3480" y="27252"/>
                  </a:lnTo>
                  <a:lnTo>
                    <a:pt x="3696" y="27418"/>
                  </a:lnTo>
                  <a:lnTo>
                    <a:pt x="3946" y="27568"/>
                  </a:lnTo>
                  <a:lnTo>
                    <a:pt x="4195" y="27685"/>
                  </a:lnTo>
                  <a:lnTo>
                    <a:pt x="4462" y="27784"/>
                  </a:lnTo>
                  <a:lnTo>
                    <a:pt x="4745" y="27851"/>
                  </a:lnTo>
                  <a:lnTo>
                    <a:pt x="5028" y="27901"/>
                  </a:lnTo>
                  <a:lnTo>
                    <a:pt x="5327" y="27918"/>
                  </a:lnTo>
                  <a:lnTo>
                    <a:pt x="3396" y="27918"/>
                  </a:lnTo>
                  <a:lnTo>
                    <a:pt x="3396" y="27918"/>
                  </a:lnTo>
                  <a:lnTo>
                    <a:pt x="3296" y="27918"/>
                  </a:lnTo>
                  <a:lnTo>
                    <a:pt x="3197" y="27934"/>
                  </a:lnTo>
                  <a:lnTo>
                    <a:pt x="3013" y="27984"/>
                  </a:lnTo>
                  <a:lnTo>
                    <a:pt x="2847" y="28084"/>
                  </a:lnTo>
                  <a:lnTo>
                    <a:pt x="2697" y="28201"/>
                  </a:lnTo>
                  <a:lnTo>
                    <a:pt x="2581" y="28334"/>
                  </a:lnTo>
                  <a:lnTo>
                    <a:pt x="2497" y="28500"/>
                  </a:lnTo>
                  <a:lnTo>
                    <a:pt x="2431" y="28683"/>
                  </a:lnTo>
                  <a:lnTo>
                    <a:pt x="2431" y="28783"/>
                  </a:lnTo>
                  <a:lnTo>
                    <a:pt x="2414" y="28883"/>
                  </a:lnTo>
                  <a:lnTo>
                    <a:pt x="2414" y="28883"/>
                  </a:lnTo>
                  <a:lnTo>
                    <a:pt x="2431" y="28983"/>
                  </a:lnTo>
                  <a:lnTo>
                    <a:pt x="2431" y="29083"/>
                  </a:lnTo>
                  <a:lnTo>
                    <a:pt x="2497" y="29266"/>
                  </a:lnTo>
                  <a:lnTo>
                    <a:pt x="2581" y="29433"/>
                  </a:lnTo>
                  <a:lnTo>
                    <a:pt x="2697" y="29582"/>
                  </a:lnTo>
                  <a:lnTo>
                    <a:pt x="2847" y="29699"/>
                  </a:lnTo>
                  <a:lnTo>
                    <a:pt x="3013" y="29782"/>
                  </a:lnTo>
                  <a:lnTo>
                    <a:pt x="3197" y="29849"/>
                  </a:lnTo>
                  <a:lnTo>
                    <a:pt x="3296" y="29865"/>
                  </a:lnTo>
                  <a:lnTo>
                    <a:pt x="3396" y="29865"/>
                  </a:lnTo>
                  <a:lnTo>
                    <a:pt x="4478" y="29865"/>
                  </a:lnTo>
                  <a:lnTo>
                    <a:pt x="4478" y="29865"/>
                  </a:lnTo>
                  <a:lnTo>
                    <a:pt x="4545" y="32229"/>
                  </a:lnTo>
                  <a:lnTo>
                    <a:pt x="4578" y="33911"/>
                  </a:lnTo>
                  <a:lnTo>
                    <a:pt x="4611" y="35842"/>
                  </a:lnTo>
                  <a:lnTo>
                    <a:pt x="4611" y="38006"/>
                  </a:lnTo>
                  <a:lnTo>
                    <a:pt x="4595" y="40320"/>
                  </a:lnTo>
                  <a:lnTo>
                    <a:pt x="4545" y="42733"/>
                  </a:lnTo>
                  <a:lnTo>
                    <a:pt x="4495" y="43965"/>
                  </a:lnTo>
                  <a:lnTo>
                    <a:pt x="4462" y="45214"/>
                  </a:lnTo>
                  <a:lnTo>
                    <a:pt x="4462" y="45214"/>
                  </a:lnTo>
                  <a:lnTo>
                    <a:pt x="4395" y="46262"/>
                  </a:lnTo>
                  <a:lnTo>
                    <a:pt x="4328" y="47328"/>
                  </a:lnTo>
                  <a:lnTo>
                    <a:pt x="4245" y="48393"/>
                  </a:lnTo>
                  <a:lnTo>
                    <a:pt x="4129" y="49475"/>
                  </a:lnTo>
                  <a:lnTo>
                    <a:pt x="4012" y="50557"/>
                  </a:lnTo>
                  <a:lnTo>
                    <a:pt x="3896" y="51623"/>
                  </a:lnTo>
                  <a:lnTo>
                    <a:pt x="3746" y="52705"/>
                  </a:lnTo>
                  <a:lnTo>
                    <a:pt x="3596" y="53787"/>
                  </a:lnTo>
                  <a:lnTo>
                    <a:pt x="3263" y="55901"/>
                  </a:lnTo>
                  <a:lnTo>
                    <a:pt x="2914" y="57965"/>
                  </a:lnTo>
                  <a:lnTo>
                    <a:pt x="2531" y="59946"/>
                  </a:lnTo>
                  <a:lnTo>
                    <a:pt x="2164" y="61844"/>
                  </a:lnTo>
                  <a:lnTo>
                    <a:pt x="1782" y="63625"/>
                  </a:lnTo>
                  <a:lnTo>
                    <a:pt x="1415" y="65256"/>
                  </a:lnTo>
                  <a:lnTo>
                    <a:pt x="1066" y="66721"/>
                  </a:lnTo>
                  <a:lnTo>
                    <a:pt x="749" y="68003"/>
                  </a:lnTo>
                  <a:lnTo>
                    <a:pt x="267" y="69951"/>
                  </a:lnTo>
                  <a:lnTo>
                    <a:pt x="17" y="70883"/>
                  </a:lnTo>
                  <a:lnTo>
                    <a:pt x="17" y="70883"/>
                  </a:lnTo>
                  <a:lnTo>
                    <a:pt x="0" y="71083"/>
                  </a:lnTo>
                  <a:lnTo>
                    <a:pt x="0" y="71199"/>
                  </a:lnTo>
                  <a:lnTo>
                    <a:pt x="0" y="71233"/>
                  </a:lnTo>
                  <a:lnTo>
                    <a:pt x="17" y="71249"/>
                  </a:lnTo>
                  <a:lnTo>
                    <a:pt x="10388" y="71649"/>
                  </a:lnTo>
                  <a:lnTo>
                    <a:pt x="10388" y="71649"/>
                  </a:lnTo>
                  <a:lnTo>
                    <a:pt x="10438" y="71632"/>
                  </a:lnTo>
                  <a:lnTo>
                    <a:pt x="10455" y="71599"/>
                  </a:lnTo>
                  <a:lnTo>
                    <a:pt x="10438" y="70966"/>
                  </a:lnTo>
                  <a:lnTo>
                    <a:pt x="18628" y="71116"/>
                  </a:lnTo>
                  <a:lnTo>
                    <a:pt x="18628" y="71116"/>
                  </a:lnTo>
                  <a:lnTo>
                    <a:pt x="18645" y="71116"/>
                  </a:lnTo>
                  <a:lnTo>
                    <a:pt x="18678" y="71099"/>
                  </a:lnTo>
                  <a:lnTo>
                    <a:pt x="18678" y="71083"/>
                  </a:lnTo>
                  <a:lnTo>
                    <a:pt x="18678" y="71066"/>
                  </a:lnTo>
                  <a:lnTo>
                    <a:pt x="18678" y="71066"/>
                  </a:lnTo>
                  <a:lnTo>
                    <a:pt x="18428" y="70117"/>
                  </a:lnTo>
                  <a:lnTo>
                    <a:pt x="17929" y="68203"/>
                  </a:lnTo>
                  <a:lnTo>
                    <a:pt x="17613" y="66938"/>
                  </a:lnTo>
                  <a:lnTo>
                    <a:pt x="17263" y="65473"/>
                  </a:lnTo>
                  <a:lnTo>
                    <a:pt x="16897" y="63858"/>
                  </a:lnTo>
                  <a:lnTo>
                    <a:pt x="16531" y="62094"/>
                  </a:lnTo>
                  <a:lnTo>
                    <a:pt x="16148" y="60196"/>
                  </a:lnTo>
                  <a:lnTo>
                    <a:pt x="15798" y="58198"/>
                  </a:lnTo>
                  <a:lnTo>
                    <a:pt x="15449" y="56134"/>
                  </a:lnTo>
                  <a:lnTo>
                    <a:pt x="15299" y="55069"/>
                  </a:lnTo>
                  <a:lnTo>
                    <a:pt x="15149" y="53987"/>
                  </a:lnTo>
                  <a:lnTo>
                    <a:pt x="14999" y="52905"/>
                  </a:lnTo>
                  <a:lnTo>
                    <a:pt x="14883" y="51806"/>
                  </a:lnTo>
                  <a:lnTo>
                    <a:pt x="14766" y="50707"/>
                  </a:lnTo>
                  <a:lnTo>
                    <a:pt x="14650" y="49608"/>
                  </a:lnTo>
                  <a:lnTo>
                    <a:pt x="14566" y="48510"/>
                  </a:lnTo>
                  <a:lnTo>
                    <a:pt x="14500" y="47411"/>
                  </a:lnTo>
                  <a:lnTo>
                    <a:pt x="14450" y="46312"/>
                  </a:lnTo>
                  <a:lnTo>
                    <a:pt x="14416" y="452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49;p47">
              <a:extLst>
                <a:ext uri="{FF2B5EF4-FFF2-40B4-BE49-F238E27FC236}">
                  <a16:creationId xmlns:a16="http://schemas.microsoft.com/office/drawing/2014/main" id="{DFF13C1B-08EC-D378-F070-305060692FB9}"/>
                </a:ext>
              </a:extLst>
            </p:cNvPr>
            <p:cNvSpPr/>
            <p:nvPr/>
          </p:nvSpPr>
          <p:spPr>
            <a:xfrm>
              <a:off x="7192057" y="4145270"/>
              <a:ext cx="1392132" cy="550148"/>
            </a:xfrm>
            <a:custGeom>
              <a:avLst/>
              <a:gdLst/>
              <a:ahLst/>
              <a:cxnLst/>
              <a:rect l="l" t="t" r="r" b="b"/>
              <a:pathLst>
                <a:path w="40819" h="16131" extrusionOk="0">
                  <a:moveTo>
                    <a:pt x="13001" y="0"/>
                  </a:moveTo>
                  <a:lnTo>
                    <a:pt x="12668" y="17"/>
                  </a:lnTo>
                  <a:lnTo>
                    <a:pt x="12319" y="33"/>
                  </a:lnTo>
                  <a:lnTo>
                    <a:pt x="12002" y="50"/>
                  </a:lnTo>
                  <a:lnTo>
                    <a:pt x="11686" y="100"/>
                  </a:lnTo>
                  <a:lnTo>
                    <a:pt x="11387" y="150"/>
                  </a:lnTo>
                  <a:lnTo>
                    <a:pt x="11104" y="200"/>
                  </a:lnTo>
                  <a:lnTo>
                    <a:pt x="10821" y="266"/>
                  </a:lnTo>
                  <a:lnTo>
                    <a:pt x="10554" y="350"/>
                  </a:lnTo>
                  <a:lnTo>
                    <a:pt x="10305" y="433"/>
                  </a:lnTo>
                  <a:lnTo>
                    <a:pt x="10055" y="533"/>
                  </a:lnTo>
                  <a:lnTo>
                    <a:pt x="9822" y="633"/>
                  </a:lnTo>
                  <a:lnTo>
                    <a:pt x="9605" y="749"/>
                  </a:lnTo>
                  <a:lnTo>
                    <a:pt x="9389" y="866"/>
                  </a:lnTo>
                  <a:lnTo>
                    <a:pt x="9173" y="999"/>
                  </a:lnTo>
                  <a:lnTo>
                    <a:pt x="8989" y="1132"/>
                  </a:lnTo>
                  <a:lnTo>
                    <a:pt x="8790" y="1265"/>
                  </a:lnTo>
                  <a:lnTo>
                    <a:pt x="8623" y="1415"/>
                  </a:lnTo>
                  <a:lnTo>
                    <a:pt x="8457" y="1565"/>
                  </a:lnTo>
                  <a:lnTo>
                    <a:pt x="8140" y="1881"/>
                  </a:lnTo>
                  <a:lnTo>
                    <a:pt x="7857" y="2214"/>
                  </a:lnTo>
                  <a:lnTo>
                    <a:pt x="7608" y="2580"/>
                  </a:lnTo>
                  <a:lnTo>
                    <a:pt x="7391" y="2947"/>
                  </a:lnTo>
                  <a:lnTo>
                    <a:pt x="7192" y="3329"/>
                  </a:lnTo>
                  <a:lnTo>
                    <a:pt x="7025" y="3729"/>
                  </a:lnTo>
                  <a:lnTo>
                    <a:pt x="6875" y="4128"/>
                  </a:lnTo>
                  <a:lnTo>
                    <a:pt x="6759" y="4528"/>
                  </a:lnTo>
                  <a:lnTo>
                    <a:pt x="6659" y="4927"/>
                  </a:lnTo>
                  <a:lnTo>
                    <a:pt x="6576" y="5327"/>
                  </a:lnTo>
                  <a:lnTo>
                    <a:pt x="6526" y="5727"/>
                  </a:lnTo>
                  <a:lnTo>
                    <a:pt x="6476" y="6109"/>
                  </a:lnTo>
                  <a:lnTo>
                    <a:pt x="6442" y="6492"/>
                  </a:lnTo>
                  <a:lnTo>
                    <a:pt x="6426" y="6842"/>
                  </a:lnTo>
                  <a:lnTo>
                    <a:pt x="6409" y="7191"/>
                  </a:lnTo>
                  <a:lnTo>
                    <a:pt x="6409" y="7841"/>
                  </a:lnTo>
                  <a:lnTo>
                    <a:pt x="6442" y="8390"/>
                  </a:lnTo>
                  <a:lnTo>
                    <a:pt x="6492" y="8823"/>
                  </a:lnTo>
                  <a:lnTo>
                    <a:pt x="6526" y="9122"/>
                  </a:lnTo>
                  <a:lnTo>
                    <a:pt x="5860" y="9222"/>
                  </a:lnTo>
                  <a:lnTo>
                    <a:pt x="5227" y="9356"/>
                  </a:lnTo>
                  <a:lnTo>
                    <a:pt x="4645" y="9489"/>
                  </a:lnTo>
                  <a:lnTo>
                    <a:pt x="4112" y="9672"/>
                  </a:lnTo>
                  <a:lnTo>
                    <a:pt x="3613" y="9855"/>
                  </a:lnTo>
                  <a:lnTo>
                    <a:pt x="3163" y="10071"/>
                  </a:lnTo>
                  <a:lnTo>
                    <a:pt x="2747" y="10288"/>
                  </a:lnTo>
                  <a:lnTo>
                    <a:pt x="2364" y="10521"/>
                  </a:lnTo>
                  <a:lnTo>
                    <a:pt x="2031" y="10771"/>
                  </a:lnTo>
                  <a:lnTo>
                    <a:pt x="1715" y="11037"/>
                  </a:lnTo>
                  <a:lnTo>
                    <a:pt x="1432" y="11320"/>
                  </a:lnTo>
                  <a:lnTo>
                    <a:pt x="1182" y="11586"/>
                  </a:lnTo>
                  <a:lnTo>
                    <a:pt x="966" y="11886"/>
                  </a:lnTo>
                  <a:lnTo>
                    <a:pt x="783" y="12169"/>
                  </a:lnTo>
                  <a:lnTo>
                    <a:pt x="616" y="12452"/>
                  </a:lnTo>
                  <a:lnTo>
                    <a:pt x="483" y="12751"/>
                  </a:lnTo>
                  <a:lnTo>
                    <a:pt x="350" y="13051"/>
                  </a:lnTo>
                  <a:lnTo>
                    <a:pt x="250" y="13334"/>
                  </a:lnTo>
                  <a:lnTo>
                    <a:pt x="183" y="13617"/>
                  </a:lnTo>
                  <a:lnTo>
                    <a:pt x="117" y="13900"/>
                  </a:lnTo>
                  <a:lnTo>
                    <a:pt x="67" y="14166"/>
                  </a:lnTo>
                  <a:lnTo>
                    <a:pt x="33" y="14416"/>
                  </a:lnTo>
                  <a:lnTo>
                    <a:pt x="17" y="14666"/>
                  </a:lnTo>
                  <a:lnTo>
                    <a:pt x="0" y="14899"/>
                  </a:lnTo>
                  <a:lnTo>
                    <a:pt x="0" y="15332"/>
                  </a:lnTo>
                  <a:lnTo>
                    <a:pt x="17" y="15665"/>
                  </a:lnTo>
                  <a:lnTo>
                    <a:pt x="50" y="15931"/>
                  </a:lnTo>
                  <a:lnTo>
                    <a:pt x="83" y="16081"/>
                  </a:lnTo>
                  <a:lnTo>
                    <a:pt x="100" y="16114"/>
                  </a:lnTo>
                  <a:lnTo>
                    <a:pt x="133" y="16131"/>
                  </a:lnTo>
                  <a:lnTo>
                    <a:pt x="40735" y="16131"/>
                  </a:lnTo>
                  <a:lnTo>
                    <a:pt x="40785" y="16114"/>
                  </a:lnTo>
                  <a:lnTo>
                    <a:pt x="40801" y="16081"/>
                  </a:lnTo>
                  <a:lnTo>
                    <a:pt x="40801" y="15931"/>
                  </a:lnTo>
                  <a:lnTo>
                    <a:pt x="40818" y="15665"/>
                  </a:lnTo>
                  <a:lnTo>
                    <a:pt x="40818" y="15315"/>
                  </a:lnTo>
                  <a:lnTo>
                    <a:pt x="40785" y="14899"/>
                  </a:lnTo>
                  <a:lnTo>
                    <a:pt x="40718" y="14433"/>
                  </a:lnTo>
                  <a:lnTo>
                    <a:pt x="40668" y="14166"/>
                  </a:lnTo>
                  <a:lnTo>
                    <a:pt x="40602" y="13900"/>
                  </a:lnTo>
                  <a:lnTo>
                    <a:pt x="40518" y="13634"/>
                  </a:lnTo>
                  <a:lnTo>
                    <a:pt x="40419" y="13351"/>
                  </a:lnTo>
                  <a:lnTo>
                    <a:pt x="40302" y="13068"/>
                  </a:lnTo>
                  <a:lnTo>
                    <a:pt x="40169" y="12768"/>
                  </a:lnTo>
                  <a:lnTo>
                    <a:pt x="40019" y="12485"/>
                  </a:lnTo>
                  <a:lnTo>
                    <a:pt x="39836" y="12185"/>
                  </a:lnTo>
                  <a:lnTo>
                    <a:pt x="39636" y="11902"/>
                  </a:lnTo>
                  <a:lnTo>
                    <a:pt x="39403" y="11619"/>
                  </a:lnTo>
                  <a:lnTo>
                    <a:pt x="39153" y="11336"/>
                  </a:lnTo>
                  <a:lnTo>
                    <a:pt x="38870" y="11070"/>
                  </a:lnTo>
                  <a:lnTo>
                    <a:pt x="38554" y="10820"/>
                  </a:lnTo>
                  <a:lnTo>
                    <a:pt x="38221" y="10554"/>
                  </a:lnTo>
                  <a:lnTo>
                    <a:pt x="37838" y="10321"/>
                  </a:lnTo>
                  <a:lnTo>
                    <a:pt x="37439" y="10105"/>
                  </a:lnTo>
                  <a:lnTo>
                    <a:pt x="36989" y="9888"/>
                  </a:lnTo>
                  <a:lnTo>
                    <a:pt x="36507" y="9705"/>
                  </a:lnTo>
                  <a:lnTo>
                    <a:pt x="35991" y="9522"/>
                  </a:lnTo>
                  <a:lnTo>
                    <a:pt x="35441" y="9372"/>
                  </a:lnTo>
                  <a:lnTo>
                    <a:pt x="34842" y="9239"/>
                  </a:lnTo>
                  <a:lnTo>
                    <a:pt x="34193" y="9139"/>
                  </a:lnTo>
                  <a:lnTo>
                    <a:pt x="34226" y="8856"/>
                  </a:lnTo>
                  <a:lnTo>
                    <a:pt x="34276" y="8423"/>
                  </a:lnTo>
                  <a:lnTo>
                    <a:pt x="34309" y="7874"/>
                  </a:lnTo>
                  <a:lnTo>
                    <a:pt x="34326" y="7241"/>
                  </a:lnTo>
                  <a:lnTo>
                    <a:pt x="34309" y="6892"/>
                  </a:lnTo>
                  <a:lnTo>
                    <a:pt x="34293" y="6526"/>
                  </a:lnTo>
                  <a:lnTo>
                    <a:pt x="34259" y="6143"/>
                  </a:lnTo>
                  <a:lnTo>
                    <a:pt x="34209" y="5760"/>
                  </a:lnTo>
                  <a:lnTo>
                    <a:pt x="34143" y="5360"/>
                  </a:lnTo>
                  <a:lnTo>
                    <a:pt x="34059" y="4961"/>
                  </a:lnTo>
                  <a:lnTo>
                    <a:pt x="33960" y="4561"/>
                  </a:lnTo>
                  <a:lnTo>
                    <a:pt x="33843" y="4145"/>
                  </a:lnTo>
                  <a:lnTo>
                    <a:pt x="33693" y="3746"/>
                  </a:lnTo>
                  <a:lnTo>
                    <a:pt x="33527" y="3363"/>
                  </a:lnTo>
                  <a:lnTo>
                    <a:pt x="33327" y="2980"/>
                  </a:lnTo>
                  <a:lnTo>
                    <a:pt x="33111" y="2597"/>
                  </a:lnTo>
                  <a:lnTo>
                    <a:pt x="32844" y="2247"/>
                  </a:lnTo>
                  <a:lnTo>
                    <a:pt x="32561" y="1898"/>
                  </a:lnTo>
                  <a:lnTo>
                    <a:pt x="32245" y="1581"/>
                  </a:lnTo>
                  <a:lnTo>
                    <a:pt x="32062" y="1415"/>
                  </a:lnTo>
                  <a:lnTo>
                    <a:pt x="31879" y="1282"/>
                  </a:lnTo>
                  <a:lnTo>
                    <a:pt x="31696" y="1132"/>
                  </a:lnTo>
                  <a:lnTo>
                    <a:pt x="31496" y="999"/>
                  </a:lnTo>
                  <a:lnTo>
                    <a:pt x="31279" y="866"/>
                  </a:lnTo>
                  <a:lnTo>
                    <a:pt x="31063" y="749"/>
                  </a:lnTo>
                  <a:lnTo>
                    <a:pt x="30830" y="633"/>
                  </a:lnTo>
                  <a:lnTo>
                    <a:pt x="30597" y="533"/>
                  </a:lnTo>
                  <a:lnTo>
                    <a:pt x="30331" y="433"/>
                  </a:lnTo>
                  <a:lnTo>
                    <a:pt x="30081" y="350"/>
                  </a:lnTo>
                  <a:lnTo>
                    <a:pt x="29798" y="266"/>
                  </a:lnTo>
                  <a:lnTo>
                    <a:pt x="29515" y="200"/>
                  </a:lnTo>
                  <a:lnTo>
                    <a:pt x="29215" y="150"/>
                  </a:lnTo>
                  <a:lnTo>
                    <a:pt x="28916" y="100"/>
                  </a:lnTo>
                  <a:lnTo>
                    <a:pt x="28599" y="50"/>
                  </a:lnTo>
                  <a:lnTo>
                    <a:pt x="28266" y="33"/>
                  </a:lnTo>
                  <a:lnTo>
                    <a:pt x="27917" y="17"/>
                  </a:lnTo>
                  <a:lnTo>
                    <a:pt x="275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0;p47">
              <a:extLst>
                <a:ext uri="{FF2B5EF4-FFF2-40B4-BE49-F238E27FC236}">
                  <a16:creationId xmlns:a16="http://schemas.microsoft.com/office/drawing/2014/main" id="{89C372BB-37D8-D5D6-FD09-5CA1D674207C}"/>
                </a:ext>
              </a:extLst>
            </p:cNvPr>
            <p:cNvSpPr/>
            <p:nvPr/>
          </p:nvSpPr>
          <p:spPr>
            <a:xfrm>
              <a:off x="7409478" y="4454672"/>
              <a:ext cx="951564" cy="1739"/>
            </a:xfrm>
            <a:custGeom>
              <a:avLst/>
              <a:gdLst/>
              <a:ahLst/>
              <a:cxnLst/>
              <a:rect l="l" t="t" r="r" b="b"/>
              <a:pathLst>
                <a:path w="27901" h="51" extrusionOk="0">
                  <a:moveTo>
                    <a:pt x="34" y="1"/>
                  </a:moveTo>
                  <a:lnTo>
                    <a:pt x="18" y="17"/>
                  </a:lnTo>
                  <a:lnTo>
                    <a:pt x="1" y="34"/>
                  </a:lnTo>
                  <a:lnTo>
                    <a:pt x="18" y="50"/>
                  </a:lnTo>
                  <a:lnTo>
                    <a:pt x="27901" y="50"/>
                  </a:lnTo>
                  <a:lnTo>
                    <a:pt x="27901" y="34"/>
                  </a:lnTo>
                  <a:lnTo>
                    <a:pt x="27901" y="17"/>
                  </a:lnTo>
                  <a:lnTo>
                    <a:pt x="27884" y="1"/>
                  </a:ln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1;p47">
              <a:extLst>
                <a:ext uri="{FF2B5EF4-FFF2-40B4-BE49-F238E27FC236}">
                  <a16:creationId xmlns:a16="http://schemas.microsoft.com/office/drawing/2014/main" id="{B27631D1-5AC9-066D-9261-CA41CEFF28FF}"/>
                </a:ext>
              </a:extLst>
            </p:cNvPr>
            <p:cNvSpPr/>
            <p:nvPr/>
          </p:nvSpPr>
          <p:spPr>
            <a:xfrm>
              <a:off x="7566771" y="4150932"/>
              <a:ext cx="639298" cy="1739"/>
            </a:xfrm>
            <a:custGeom>
              <a:avLst/>
              <a:gdLst/>
              <a:ahLst/>
              <a:cxnLst/>
              <a:rect l="l" t="t" r="r" b="b"/>
              <a:pathLst>
                <a:path w="18745" h="51" extrusionOk="0">
                  <a:moveTo>
                    <a:pt x="17" y="0"/>
                  </a:moveTo>
                  <a:lnTo>
                    <a:pt x="0" y="17"/>
                  </a:lnTo>
                  <a:lnTo>
                    <a:pt x="17" y="34"/>
                  </a:lnTo>
                  <a:lnTo>
                    <a:pt x="33" y="50"/>
                  </a:lnTo>
                  <a:lnTo>
                    <a:pt x="18711" y="50"/>
                  </a:lnTo>
                  <a:lnTo>
                    <a:pt x="18728" y="34"/>
                  </a:lnTo>
                  <a:lnTo>
                    <a:pt x="18744" y="17"/>
                  </a:lnTo>
                  <a:lnTo>
                    <a:pt x="18728" y="0"/>
                  </a:lnTo>
                  <a:close/>
                </a:path>
              </a:pathLst>
            </a:custGeom>
            <a:solidFill>
              <a:srgbClr val="221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52;p47">
              <a:extLst>
                <a:ext uri="{FF2B5EF4-FFF2-40B4-BE49-F238E27FC236}">
                  <a16:creationId xmlns:a16="http://schemas.microsoft.com/office/drawing/2014/main" id="{D15B4EDE-E65F-277B-B609-945069896DF5}"/>
                </a:ext>
              </a:extLst>
            </p:cNvPr>
            <p:cNvSpPr/>
            <p:nvPr/>
          </p:nvSpPr>
          <p:spPr>
            <a:xfrm>
              <a:off x="7685968" y="2747470"/>
              <a:ext cx="408237" cy="1739"/>
            </a:xfrm>
            <a:custGeom>
              <a:avLst/>
              <a:gdLst/>
              <a:ahLst/>
              <a:cxnLst/>
              <a:rect l="l" t="t" r="r" b="b"/>
              <a:pathLst>
                <a:path w="11970" h="51" extrusionOk="0">
                  <a:moveTo>
                    <a:pt x="18" y="1"/>
                  </a:moveTo>
                  <a:lnTo>
                    <a:pt x="1" y="17"/>
                  </a:lnTo>
                  <a:lnTo>
                    <a:pt x="18" y="34"/>
                  </a:lnTo>
                  <a:lnTo>
                    <a:pt x="34" y="51"/>
                  </a:lnTo>
                  <a:lnTo>
                    <a:pt x="11953" y="51"/>
                  </a:lnTo>
                  <a:lnTo>
                    <a:pt x="11970" y="34"/>
                  </a:lnTo>
                  <a:lnTo>
                    <a:pt x="11970" y="17"/>
                  </a:lnTo>
                  <a:lnTo>
                    <a:pt x="1197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3;p47">
              <a:extLst>
                <a:ext uri="{FF2B5EF4-FFF2-40B4-BE49-F238E27FC236}">
                  <a16:creationId xmlns:a16="http://schemas.microsoft.com/office/drawing/2014/main" id="{BBA25046-98A2-8BDA-C35D-620FC12B9DBC}"/>
                </a:ext>
              </a:extLst>
            </p:cNvPr>
            <p:cNvSpPr/>
            <p:nvPr/>
          </p:nvSpPr>
          <p:spPr>
            <a:xfrm>
              <a:off x="7685968" y="2673666"/>
              <a:ext cx="408237" cy="1739"/>
            </a:xfrm>
            <a:custGeom>
              <a:avLst/>
              <a:gdLst/>
              <a:ahLst/>
              <a:cxnLst/>
              <a:rect l="l" t="t" r="r" b="b"/>
              <a:pathLst>
                <a:path w="11970" h="51" extrusionOk="0">
                  <a:moveTo>
                    <a:pt x="18" y="0"/>
                  </a:moveTo>
                  <a:lnTo>
                    <a:pt x="1" y="17"/>
                  </a:lnTo>
                  <a:lnTo>
                    <a:pt x="18" y="34"/>
                  </a:lnTo>
                  <a:lnTo>
                    <a:pt x="34" y="50"/>
                  </a:lnTo>
                  <a:lnTo>
                    <a:pt x="11953" y="50"/>
                  </a:lnTo>
                  <a:lnTo>
                    <a:pt x="11970" y="34"/>
                  </a:lnTo>
                  <a:lnTo>
                    <a:pt x="11970" y="17"/>
                  </a:lnTo>
                  <a:lnTo>
                    <a:pt x="11970"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54;p47">
              <a:extLst>
                <a:ext uri="{FF2B5EF4-FFF2-40B4-BE49-F238E27FC236}">
                  <a16:creationId xmlns:a16="http://schemas.microsoft.com/office/drawing/2014/main" id="{180DAC18-4A10-9E31-A660-6F8F03E96C1F}"/>
                </a:ext>
              </a:extLst>
            </p:cNvPr>
            <p:cNvSpPr/>
            <p:nvPr/>
          </p:nvSpPr>
          <p:spPr>
            <a:xfrm>
              <a:off x="7727986" y="2473810"/>
              <a:ext cx="319120" cy="1739"/>
            </a:xfrm>
            <a:custGeom>
              <a:avLst/>
              <a:gdLst/>
              <a:ahLst/>
              <a:cxnLst/>
              <a:rect l="l" t="t" r="r" b="b"/>
              <a:pathLst>
                <a:path w="9357" h="51" extrusionOk="0">
                  <a:moveTo>
                    <a:pt x="1" y="1"/>
                  </a:moveTo>
                  <a:lnTo>
                    <a:pt x="1" y="17"/>
                  </a:lnTo>
                  <a:lnTo>
                    <a:pt x="1" y="51"/>
                  </a:lnTo>
                  <a:lnTo>
                    <a:pt x="9340" y="51"/>
                  </a:lnTo>
                  <a:lnTo>
                    <a:pt x="9356" y="17"/>
                  </a:lnTo>
                  <a:lnTo>
                    <a:pt x="934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55;p47">
              <a:extLst>
                <a:ext uri="{FF2B5EF4-FFF2-40B4-BE49-F238E27FC236}">
                  <a16:creationId xmlns:a16="http://schemas.microsoft.com/office/drawing/2014/main" id="{B35D506C-0940-0444-4FD6-C27A4809DAF3}"/>
                </a:ext>
              </a:extLst>
            </p:cNvPr>
            <p:cNvSpPr/>
            <p:nvPr/>
          </p:nvSpPr>
          <p:spPr>
            <a:xfrm>
              <a:off x="7938074" y="2783246"/>
              <a:ext cx="84035" cy="686431"/>
            </a:xfrm>
            <a:custGeom>
              <a:avLst/>
              <a:gdLst/>
              <a:ahLst/>
              <a:cxnLst/>
              <a:rect l="l" t="t" r="r" b="b"/>
              <a:pathLst>
                <a:path w="2464" h="20127" extrusionOk="0">
                  <a:moveTo>
                    <a:pt x="599" y="0"/>
                  </a:moveTo>
                  <a:lnTo>
                    <a:pt x="483" y="17"/>
                  </a:lnTo>
                  <a:lnTo>
                    <a:pt x="350" y="50"/>
                  </a:lnTo>
                  <a:lnTo>
                    <a:pt x="250" y="100"/>
                  </a:lnTo>
                  <a:lnTo>
                    <a:pt x="167" y="183"/>
                  </a:lnTo>
                  <a:lnTo>
                    <a:pt x="83" y="283"/>
                  </a:lnTo>
                  <a:lnTo>
                    <a:pt x="33" y="383"/>
                  </a:lnTo>
                  <a:lnTo>
                    <a:pt x="0" y="500"/>
                  </a:lnTo>
                  <a:lnTo>
                    <a:pt x="0" y="633"/>
                  </a:lnTo>
                  <a:lnTo>
                    <a:pt x="633" y="10172"/>
                  </a:lnTo>
                  <a:lnTo>
                    <a:pt x="1265" y="19560"/>
                  </a:lnTo>
                  <a:lnTo>
                    <a:pt x="1282" y="19677"/>
                  </a:lnTo>
                  <a:lnTo>
                    <a:pt x="1315" y="19777"/>
                  </a:lnTo>
                  <a:lnTo>
                    <a:pt x="1382" y="19877"/>
                  </a:lnTo>
                  <a:lnTo>
                    <a:pt x="1448" y="19960"/>
                  </a:lnTo>
                  <a:lnTo>
                    <a:pt x="1532" y="20026"/>
                  </a:lnTo>
                  <a:lnTo>
                    <a:pt x="1631" y="20076"/>
                  </a:lnTo>
                  <a:lnTo>
                    <a:pt x="1748" y="20110"/>
                  </a:lnTo>
                  <a:lnTo>
                    <a:pt x="1864" y="20126"/>
                  </a:lnTo>
                  <a:lnTo>
                    <a:pt x="1981" y="20110"/>
                  </a:lnTo>
                  <a:lnTo>
                    <a:pt x="2098" y="20076"/>
                  </a:lnTo>
                  <a:lnTo>
                    <a:pt x="2197" y="20010"/>
                  </a:lnTo>
                  <a:lnTo>
                    <a:pt x="2281" y="19943"/>
                  </a:lnTo>
                  <a:lnTo>
                    <a:pt x="2364" y="19860"/>
                  </a:lnTo>
                  <a:lnTo>
                    <a:pt x="2414" y="19743"/>
                  </a:lnTo>
                  <a:lnTo>
                    <a:pt x="2447" y="19644"/>
                  </a:lnTo>
                  <a:lnTo>
                    <a:pt x="2464" y="19510"/>
                  </a:lnTo>
                  <a:lnTo>
                    <a:pt x="2347" y="600"/>
                  </a:lnTo>
                  <a:lnTo>
                    <a:pt x="2331" y="466"/>
                  </a:lnTo>
                  <a:lnTo>
                    <a:pt x="2297" y="367"/>
                  </a:lnTo>
                  <a:lnTo>
                    <a:pt x="2247" y="267"/>
                  </a:lnTo>
                  <a:lnTo>
                    <a:pt x="2181" y="167"/>
                  </a:lnTo>
                  <a:lnTo>
                    <a:pt x="2081" y="100"/>
                  </a:lnTo>
                  <a:lnTo>
                    <a:pt x="1981" y="50"/>
                  </a:lnTo>
                  <a:lnTo>
                    <a:pt x="1864"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56;p47">
              <a:extLst>
                <a:ext uri="{FF2B5EF4-FFF2-40B4-BE49-F238E27FC236}">
                  <a16:creationId xmlns:a16="http://schemas.microsoft.com/office/drawing/2014/main" id="{D37685BD-DA13-E228-9663-A50116777133}"/>
                </a:ext>
              </a:extLst>
            </p:cNvPr>
            <p:cNvSpPr/>
            <p:nvPr/>
          </p:nvSpPr>
          <p:spPr>
            <a:xfrm>
              <a:off x="7938074" y="2783246"/>
              <a:ext cx="84035" cy="686431"/>
            </a:xfrm>
            <a:custGeom>
              <a:avLst/>
              <a:gdLst/>
              <a:ahLst/>
              <a:cxnLst/>
              <a:rect l="l" t="t" r="r" b="b"/>
              <a:pathLst>
                <a:path w="2464" h="20127" fill="none" extrusionOk="0">
                  <a:moveTo>
                    <a:pt x="1748" y="0"/>
                  </a:moveTo>
                  <a:lnTo>
                    <a:pt x="599" y="0"/>
                  </a:lnTo>
                  <a:lnTo>
                    <a:pt x="599" y="0"/>
                  </a:lnTo>
                  <a:lnTo>
                    <a:pt x="483" y="17"/>
                  </a:lnTo>
                  <a:lnTo>
                    <a:pt x="350" y="50"/>
                  </a:lnTo>
                  <a:lnTo>
                    <a:pt x="250" y="100"/>
                  </a:lnTo>
                  <a:lnTo>
                    <a:pt x="167" y="183"/>
                  </a:lnTo>
                  <a:lnTo>
                    <a:pt x="83" y="283"/>
                  </a:lnTo>
                  <a:lnTo>
                    <a:pt x="33" y="383"/>
                  </a:lnTo>
                  <a:lnTo>
                    <a:pt x="0" y="500"/>
                  </a:lnTo>
                  <a:lnTo>
                    <a:pt x="0" y="633"/>
                  </a:lnTo>
                  <a:lnTo>
                    <a:pt x="0" y="633"/>
                  </a:lnTo>
                  <a:lnTo>
                    <a:pt x="633" y="10172"/>
                  </a:lnTo>
                  <a:lnTo>
                    <a:pt x="1265" y="19560"/>
                  </a:lnTo>
                  <a:lnTo>
                    <a:pt x="1265" y="19560"/>
                  </a:lnTo>
                  <a:lnTo>
                    <a:pt x="1282" y="19677"/>
                  </a:lnTo>
                  <a:lnTo>
                    <a:pt x="1315" y="19777"/>
                  </a:lnTo>
                  <a:lnTo>
                    <a:pt x="1382" y="19877"/>
                  </a:lnTo>
                  <a:lnTo>
                    <a:pt x="1448" y="19960"/>
                  </a:lnTo>
                  <a:lnTo>
                    <a:pt x="1532" y="20026"/>
                  </a:lnTo>
                  <a:lnTo>
                    <a:pt x="1631" y="20076"/>
                  </a:lnTo>
                  <a:lnTo>
                    <a:pt x="1748" y="20110"/>
                  </a:lnTo>
                  <a:lnTo>
                    <a:pt x="1864" y="20126"/>
                  </a:lnTo>
                  <a:lnTo>
                    <a:pt x="1864" y="20126"/>
                  </a:lnTo>
                  <a:lnTo>
                    <a:pt x="1981" y="20110"/>
                  </a:lnTo>
                  <a:lnTo>
                    <a:pt x="2098" y="20076"/>
                  </a:lnTo>
                  <a:lnTo>
                    <a:pt x="2197" y="20010"/>
                  </a:lnTo>
                  <a:lnTo>
                    <a:pt x="2281" y="19943"/>
                  </a:lnTo>
                  <a:lnTo>
                    <a:pt x="2364" y="19860"/>
                  </a:lnTo>
                  <a:lnTo>
                    <a:pt x="2414" y="19743"/>
                  </a:lnTo>
                  <a:lnTo>
                    <a:pt x="2447" y="19644"/>
                  </a:lnTo>
                  <a:lnTo>
                    <a:pt x="2464" y="19510"/>
                  </a:lnTo>
                  <a:lnTo>
                    <a:pt x="2347" y="600"/>
                  </a:lnTo>
                  <a:lnTo>
                    <a:pt x="2347" y="600"/>
                  </a:lnTo>
                  <a:lnTo>
                    <a:pt x="2331" y="466"/>
                  </a:lnTo>
                  <a:lnTo>
                    <a:pt x="2297" y="367"/>
                  </a:lnTo>
                  <a:lnTo>
                    <a:pt x="2247" y="267"/>
                  </a:lnTo>
                  <a:lnTo>
                    <a:pt x="2181" y="167"/>
                  </a:lnTo>
                  <a:lnTo>
                    <a:pt x="2081" y="100"/>
                  </a:lnTo>
                  <a:lnTo>
                    <a:pt x="1981" y="50"/>
                  </a:lnTo>
                  <a:lnTo>
                    <a:pt x="1864" y="0"/>
                  </a:lnTo>
                  <a:lnTo>
                    <a:pt x="174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57;p47">
              <a:extLst>
                <a:ext uri="{FF2B5EF4-FFF2-40B4-BE49-F238E27FC236}">
                  <a16:creationId xmlns:a16="http://schemas.microsoft.com/office/drawing/2014/main" id="{E19FDEED-71F1-5B6E-1F77-CD140C38500F}"/>
                </a:ext>
              </a:extLst>
            </p:cNvPr>
            <p:cNvSpPr/>
            <p:nvPr/>
          </p:nvSpPr>
          <p:spPr>
            <a:xfrm>
              <a:off x="7973816" y="2499355"/>
              <a:ext cx="113604" cy="97711"/>
            </a:xfrm>
            <a:custGeom>
              <a:avLst/>
              <a:gdLst/>
              <a:ahLst/>
              <a:cxnLst/>
              <a:rect l="l" t="t" r="r" b="b"/>
              <a:pathLst>
                <a:path w="3331" h="2865" extrusionOk="0">
                  <a:moveTo>
                    <a:pt x="1" y="1"/>
                  </a:moveTo>
                  <a:lnTo>
                    <a:pt x="384" y="117"/>
                  </a:lnTo>
                  <a:lnTo>
                    <a:pt x="717" y="234"/>
                  </a:lnTo>
                  <a:lnTo>
                    <a:pt x="1033" y="367"/>
                  </a:lnTo>
                  <a:lnTo>
                    <a:pt x="1316" y="500"/>
                  </a:lnTo>
                  <a:lnTo>
                    <a:pt x="1566" y="667"/>
                  </a:lnTo>
                  <a:lnTo>
                    <a:pt x="1782" y="833"/>
                  </a:lnTo>
                  <a:lnTo>
                    <a:pt x="1982" y="1016"/>
                  </a:lnTo>
                  <a:lnTo>
                    <a:pt x="2165" y="1200"/>
                  </a:lnTo>
                  <a:lnTo>
                    <a:pt x="2315" y="1383"/>
                  </a:lnTo>
                  <a:lnTo>
                    <a:pt x="2448" y="1582"/>
                  </a:lnTo>
                  <a:lnTo>
                    <a:pt x="2564" y="1799"/>
                  </a:lnTo>
                  <a:lnTo>
                    <a:pt x="2648" y="1999"/>
                  </a:lnTo>
                  <a:lnTo>
                    <a:pt x="2731" y="2215"/>
                  </a:lnTo>
                  <a:lnTo>
                    <a:pt x="2797" y="2431"/>
                  </a:lnTo>
                  <a:lnTo>
                    <a:pt x="2847" y="2648"/>
                  </a:lnTo>
                  <a:lnTo>
                    <a:pt x="2897" y="2864"/>
                  </a:lnTo>
                  <a:lnTo>
                    <a:pt x="3064" y="2614"/>
                  </a:lnTo>
                  <a:lnTo>
                    <a:pt x="3180" y="2365"/>
                  </a:lnTo>
                  <a:lnTo>
                    <a:pt x="3264" y="2115"/>
                  </a:lnTo>
                  <a:lnTo>
                    <a:pt x="3313" y="1899"/>
                  </a:lnTo>
                  <a:lnTo>
                    <a:pt x="3330" y="1682"/>
                  </a:lnTo>
                  <a:lnTo>
                    <a:pt x="3313" y="1466"/>
                  </a:lnTo>
                  <a:lnTo>
                    <a:pt x="3280" y="1283"/>
                  </a:lnTo>
                  <a:lnTo>
                    <a:pt x="3230" y="1100"/>
                  </a:lnTo>
                  <a:lnTo>
                    <a:pt x="3180" y="983"/>
                  </a:lnTo>
                  <a:lnTo>
                    <a:pt x="3114" y="867"/>
                  </a:lnTo>
                  <a:lnTo>
                    <a:pt x="3047" y="750"/>
                  </a:lnTo>
                  <a:lnTo>
                    <a:pt x="2964" y="650"/>
                  </a:lnTo>
                  <a:lnTo>
                    <a:pt x="2881" y="550"/>
                  </a:lnTo>
                  <a:lnTo>
                    <a:pt x="2797" y="467"/>
                  </a:lnTo>
                  <a:lnTo>
                    <a:pt x="2581" y="301"/>
                  </a:lnTo>
                  <a:lnTo>
                    <a:pt x="2365" y="184"/>
                  </a:lnTo>
                  <a:lnTo>
                    <a:pt x="2115" y="84"/>
                  </a:lnTo>
                  <a:lnTo>
                    <a:pt x="1849" y="34"/>
                  </a:lnTo>
                  <a:lnTo>
                    <a:pt x="1582"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58;p47">
              <a:extLst>
                <a:ext uri="{FF2B5EF4-FFF2-40B4-BE49-F238E27FC236}">
                  <a16:creationId xmlns:a16="http://schemas.microsoft.com/office/drawing/2014/main" id="{98116B9A-7975-D59F-9C6D-BAC9A3C47B53}"/>
                </a:ext>
              </a:extLst>
            </p:cNvPr>
            <p:cNvSpPr/>
            <p:nvPr/>
          </p:nvSpPr>
          <p:spPr>
            <a:xfrm>
              <a:off x="7973816" y="2499355"/>
              <a:ext cx="113604" cy="97711"/>
            </a:xfrm>
            <a:custGeom>
              <a:avLst/>
              <a:gdLst/>
              <a:ahLst/>
              <a:cxnLst/>
              <a:rect l="l" t="t" r="r" b="b"/>
              <a:pathLst>
                <a:path w="3331" h="2865" fill="none" extrusionOk="0">
                  <a:moveTo>
                    <a:pt x="1582" y="1"/>
                  </a:moveTo>
                  <a:lnTo>
                    <a:pt x="1" y="1"/>
                  </a:lnTo>
                  <a:lnTo>
                    <a:pt x="1" y="1"/>
                  </a:lnTo>
                  <a:lnTo>
                    <a:pt x="384" y="117"/>
                  </a:lnTo>
                  <a:lnTo>
                    <a:pt x="717" y="234"/>
                  </a:lnTo>
                  <a:lnTo>
                    <a:pt x="1033" y="367"/>
                  </a:lnTo>
                  <a:lnTo>
                    <a:pt x="1316" y="500"/>
                  </a:lnTo>
                  <a:lnTo>
                    <a:pt x="1566" y="667"/>
                  </a:lnTo>
                  <a:lnTo>
                    <a:pt x="1782" y="833"/>
                  </a:lnTo>
                  <a:lnTo>
                    <a:pt x="1982" y="1016"/>
                  </a:lnTo>
                  <a:lnTo>
                    <a:pt x="2165" y="1200"/>
                  </a:lnTo>
                  <a:lnTo>
                    <a:pt x="2315" y="1383"/>
                  </a:lnTo>
                  <a:lnTo>
                    <a:pt x="2448" y="1582"/>
                  </a:lnTo>
                  <a:lnTo>
                    <a:pt x="2564" y="1799"/>
                  </a:lnTo>
                  <a:lnTo>
                    <a:pt x="2648" y="1999"/>
                  </a:lnTo>
                  <a:lnTo>
                    <a:pt x="2731" y="2215"/>
                  </a:lnTo>
                  <a:lnTo>
                    <a:pt x="2797" y="2431"/>
                  </a:lnTo>
                  <a:lnTo>
                    <a:pt x="2847" y="2648"/>
                  </a:lnTo>
                  <a:lnTo>
                    <a:pt x="2897" y="2864"/>
                  </a:lnTo>
                  <a:lnTo>
                    <a:pt x="2897" y="2864"/>
                  </a:lnTo>
                  <a:lnTo>
                    <a:pt x="3064" y="2614"/>
                  </a:lnTo>
                  <a:lnTo>
                    <a:pt x="3180" y="2365"/>
                  </a:lnTo>
                  <a:lnTo>
                    <a:pt x="3264" y="2115"/>
                  </a:lnTo>
                  <a:lnTo>
                    <a:pt x="3313" y="1899"/>
                  </a:lnTo>
                  <a:lnTo>
                    <a:pt x="3330" y="1682"/>
                  </a:lnTo>
                  <a:lnTo>
                    <a:pt x="3313" y="1466"/>
                  </a:lnTo>
                  <a:lnTo>
                    <a:pt x="3280" y="1283"/>
                  </a:lnTo>
                  <a:lnTo>
                    <a:pt x="3230" y="1100"/>
                  </a:lnTo>
                  <a:lnTo>
                    <a:pt x="3230" y="1100"/>
                  </a:lnTo>
                  <a:lnTo>
                    <a:pt x="3180" y="983"/>
                  </a:lnTo>
                  <a:lnTo>
                    <a:pt x="3114" y="867"/>
                  </a:lnTo>
                  <a:lnTo>
                    <a:pt x="3047" y="750"/>
                  </a:lnTo>
                  <a:lnTo>
                    <a:pt x="2964" y="650"/>
                  </a:lnTo>
                  <a:lnTo>
                    <a:pt x="2881" y="550"/>
                  </a:lnTo>
                  <a:lnTo>
                    <a:pt x="2797" y="467"/>
                  </a:lnTo>
                  <a:lnTo>
                    <a:pt x="2581" y="301"/>
                  </a:lnTo>
                  <a:lnTo>
                    <a:pt x="2365" y="184"/>
                  </a:lnTo>
                  <a:lnTo>
                    <a:pt x="2115" y="84"/>
                  </a:lnTo>
                  <a:lnTo>
                    <a:pt x="1849" y="34"/>
                  </a:lnTo>
                  <a:lnTo>
                    <a:pt x="158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59;p47">
              <a:extLst>
                <a:ext uri="{FF2B5EF4-FFF2-40B4-BE49-F238E27FC236}">
                  <a16:creationId xmlns:a16="http://schemas.microsoft.com/office/drawing/2014/main" id="{77627082-B880-AD6D-5B54-474C05E7F05B}"/>
                </a:ext>
              </a:extLst>
            </p:cNvPr>
            <p:cNvSpPr/>
            <p:nvPr/>
          </p:nvSpPr>
          <p:spPr>
            <a:xfrm>
              <a:off x="7980057" y="1916873"/>
              <a:ext cx="152211" cy="517816"/>
            </a:xfrm>
            <a:custGeom>
              <a:avLst/>
              <a:gdLst/>
              <a:ahLst/>
              <a:cxnLst/>
              <a:rect l="l" t="t" r="r" b="b"/>
              <a:pathLst>
                <a:path w="4463" h="15183" extrusionOk="0">
                  <a:moveTo>
                    <a:pt x="4462" y="0"/>
                  </a:moveTo>
                  <a:lnTo>
                    <a:pt x="4362" y="34"/>
                  </a:lnTo>
                  <a:lnTo>
                    <a:pt x="4113" y="117"/>
                  </a:lnTo>
                  <a:lnTo>
                    <a:pt x="3930" y="200"/>
                  </a:lnTo>
                  <a:lnTo>
                    <a:pt x="3713" y="300"/>
                  </a:lnTo>
                  <a:lnTo>
                    <a:pt x="3497" y="433"/>
                  </a:lnTo>
                  <a:lnTo>
                    <a:pt x="3264" y="600"/>
                  </a:lnTo>
                  <a:lnTo>
                    <a:pt x="3014" y="799"/>
                  </a:lnTo>
                  <a:lnTo>
                    <a:pt x="2764" y="1049"/>
                  </a:lnTo>
                  <a:lnTo>
                    <a:pt x="2515" y="1332"/>
                  </a:lnTo>
                  <a:lnTo>
                    <a:pt x="2265" y="1665"/>
                  </a:lnTo>
                  <a:lnTo>
                    <a:pt x="2148" y="1848"/>
                  </a:lnTo>
                  <a:lnTo>
                    <a:pt x="2032" y="2031"/>
                  </a:lnTo>
                  <a:lnTo>
                    <a:pt x="1932" y="2248"/>
                  </a:lnTo>
                  <a:lnTo>
                    <a:pt x="1832" y="2464"/>
                  </a:lnTo>
                  <a:lnTo>
                    <a:pt x="1732" y="2697"/>
                  </a:lnTo>
                  <a:lnTo>
                    <a:pt x="1632" y="2947"/>
                  </a:lnTo>
                  <a:lnTo>
                    <a:pt x="1549" y="3213"/>
                  </a:lnTo>
                  <a:lnTo>
                    <a:pt x="1482" y="3496"/>
                  </a:lnTo>
                  <a:lnTo>
                    <a:pt x="1333" y="4129"/>
                  </a:lnTo>
                  <a:lnTo>
                    <a:pt x="1199" y="4878"/>
                  </a:lnTo>
                  <a:lnTo>
                    <a:pt x="1066" y="5710"/>
                  </a:lnTo>
                  <a:lnTo>
                    <a:pt x="933" y="6609"/>
                  </a:lnTo>
                  <a:lnTo>
                    <a:pt x="683" y="8540"/>
                  </a:lnTo>
                  <a:lnTo>
                    <a:pt x="450" y="10488"/>
                  </a:lnTo>
                  <a:lnTo>
                    <a:pt x="267" y="12286"/>
                  </a:lnTo>
                  <a:lnTo>
                    <a:pt x="117" y="13784"/>
                  </a:lnTo>
                  <a:lnTo>
                    <a:pt x="1" y="15182"/>
                  </a:lnTo>
                  <a:lnTo>
                    <a:pt x="1233" y="15182"/>
                  </a:lnTo>
                  <a:lnTo>
                    <a:pt x="4462"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0;p47">
              <a:extLst>
                <a:ext uri="{FF2B5EF4-FFF2-40B4-BE49-F238E27FC236}">
                  <a16:creationId xmlns:a16="http://schemas.microsoft.com/office/drawing/2014/main" id="{BAF8908E-36D9-36C6-F0E3-97E8B1B5BC56}"/>
                </a:ext>
              </a:extLst>
            </p:cNvPr>
            <p:cNvSpPr/>
            <p:nvPr/>
          </p:nvSpPr>
          <p:spPr>
            <a:xfrm>
              <a:off x="7980057" y="1916873"/>
              <a:ext cx="152211" cy="517816"/>
            </a:xfrm>
            <a:custGeom>
              <a:avLst/>
              <a:gdLst/>
              <a:ahLst/>
              <a:cxnLst/>
              <a:rect l="l" t="t" r="r" b="b"/>
              <a:pathLst>
                <a:path w="4463" h="15183" fill="none" extrusionOk="0">
                  <a:moveTo>
                    <a:pt x="4462" y="0"/>
                  </a:moveTo>
                  <a:lnTo>
                    <a:pt x="4462" y="0"/>
                  </a:lnTo>
                  <a:lnTo>
                    <a:pt x="4362" y="34"/>
                  </a:lnTo>
                  <a:lnTo>
                    <a:pt x="4113" y="117"/>
                  </a:lnTo>
                  <a:lnTo>
                    <a:pt x="3930" y="200"/>
                  </a:lnTo>
                  <a:lnTo>
                    <a:pt x="3713" y="300"/>
                  </a:lnTo>
                  <a:lnTo>
                    <a:pt x="3497" y="433"/>
                  </a:lnTo>
                  <a:lnTo>
                    <a:pt x="3264" y="600"/>
                  </a:lnTo>
                  <a:lnTo>
                    <a:pt x="3014" y="799"/>
                  </a:lnTo>
                  <a:lnTo>
                    <a:pt x="2764" y="1049"/>
                  </a:lnTo>
                  <a:lnTo>
                    <a:pt x="2515" y="1332"/>
                  </a:lnTo>
                  <a:lnTo>
                    <a:pt x="2265" y="1665"/>
                  </a:lnTo>
                  <a:lnTo>
                    <a:pt x="2148" y="1848"/>
                  </a:lnTo>
                  <a:lnTo>
                    <a:pt x="2032" y="2031"/>
                  </a:lnTo>
                  <a:lnTo>
                    <a:pt x="1932" y="2248"/>
                  </a:lnTo>
                  <a:lnTo>
                    <a:pt x="1832" y="2464"/>
                  </a:lnTo>
                  <a:lnTo>
                    <a:pt x="1732" y="2697"/>
                  </a:lnTo>
                  <a:lnTo>
                    <a:pt x="1632" y="2947"/>
                  </a:lnTo>
                  <a:lnTo>
                    <a:pt x="1549" y="3213"/>
                  </a:lnTo>
                  <a:lnTo>
                    <a:pt x="1482" y="3496"/>
                  </a:lnTo>
                  <a:lnTo>
                    <a:pt x="1482" y="3496"/>
                  </a:lnTo>
                  <a:lnTo>
                    <a:pt x="1333" y="4129"/>
                  </a:lnTo>
                  <a:lnTo>
                    <a:pt x="1199" y="4878"/>
                  </a:lnTo>
                  <a:lnTo>
                    <a:pt x="1066" y="5710"/>
                  </a:lnTo>
                  <a:lnTo>
                    <a:pt x="933" y="6609"/>
                  </a:lnTo>
                  <a:lnTo>
                    <a:pt x="683" y="8540"/>
                  </a:lnTo>
                  <a:lnTo>
                    <a:pt x="450" y="10488"/>
                  </a:lnTo>
                  <a:lnTo>
                    <a:pt x="267" y="12286"/>
                  </a:lnTo>
                  <a:lnTo>
                    <a:pt x="117" y="13784"/>
                  </a:lnTo>
                  <a:lnTo>
                    <a:pt x="1" y="15182"/>
                  </a:lnTo>
                  <a:lnTo>
                    <a:pt x="1233" y="15182"/>
                  </a:lnTo>
                  <a:lnTo>
                    <a:pt x="4462" y="0"/>
                  </a:lnTo>
                </a:path>
              </a:pathLst>
            </a:custGeom>
            <a:solidFill>
              <a:srgbClr val="0A0A0A">
                <a:alpha val="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1;p47">
              <a:extLst>
                <a:ext uri="{FF2B5EF4-FFF2-40B4-BE49-F238E27FC236}">
                  <a16:creationId xmlns:a16="http://schemas.microsoft.com/office/drawing/2014/main" id="{DC70FCD3-7839-E70A-4758-095A7F667983}"/>
                </a:ext>
              </a:extLst>
            </p:cNvPr>
            <p:cNvSpPr/>
            <p:nvPr/>
          </p:nvSpPr>
          <p:spPr>
            <a:xfrm>
              <a:off x="7072826" y="2042891"/>
              <a:ext cx="596735" cy="338424"/>
            </a:xfrm>
            <a:custGeom>
              <a:avLst/>
              <a:gdLst/>
              <a:ahLst/>
              <a:cxnLst/>
              <a:rect l="l" t="t" r="r" b="b"/>
              <a:pathLst>
                <a:path w="17497" h="9923" extrusionOk="0">
                  <a:moveTo>
                    <a:pt x="16581" y="1"/>
                  </a:moveTo>
                  <a:lnTo>
                    <a:pt x="8507" y="4262"/>
                  </a:lnTo>
                  <a:lnTo>
                    <a:pt x="1149" y="850"/>
                  </a:lnTo>
                  <a:lnTo>
                    <a:pt x="0" y="6260"/>
                  </a:lnTo>
                  <a:lnTo>
                    <a:pt x="300" y="6427"/>
                  </a:lnTo>
                  <a:lnTo>
                    <a:pt x="1116" y="6859"/>
                  </a:lnTo>
                  <a:lnTo>
                    <a:pt x="2314" y="7492"/>
                  </a:lnTo>
                  <a:lnTo>
                    <a:pt x="2997" y="7825"/>
                  </a:lnTo>
                  <a:lnTo>
                    <a:pt x="3746" y="8191"/>
                  </a:lnTo>
                  <a:lnTo>
                    <a:pt x="4495" y="8541"/>
                  </a:lnTo>
                  <a:lnTo>
                    <a:pt x="5261" y="8874"/>
                  </a:lnTo>
                  <a:lnTo>
                    <a:pt x="6010" y="9190"/>
                  </a:lnTo>
                  <a:lnTo>
                    <a:pt x="6742" y="9456"/>
                  </a:lnTo>
                  <a:lnTo>
                    <a:pt x="7425" y="9673"/>
                  </a:lnTo>
                  <a:lnTo>
                    <a:pt x="7741" y="9756"/>
                  </a:lnTo>
                  <a:lnTo>
                    <a:pt x="8041" y="9839"/>
                  </a:lnTo>
                  <a:lnTo>
                    <a:pt x="8324" y="9889"/>
                  </a:lnTo>
                  <a:lnTo>
                    <a:pt x="8573" y="9922"/>
                  </a:lnTo>
                  <a:lnTo>
                    <a:pt x="8806" y="9922"/>
                  </a:lnTo>
                  <a:lnTo>
                    <a:pt x="9023" y="9906"/>
                  </a:lnTo>
                  <a:lnTo>
                    <a:pt x="9289" y="9856"/>
                  </a:lnTo>
                  <a:lnTo>
                    <a:pt x="9572" y="9789"/>
                  </a:lnTo>
                  <a:lnTo>
                    <a:pt x="9872" y="9689"/>
                  </a:lnTo>
                  <a:lnTo>
                    <a:pt x="10172" y="9573"/>
                  </a:lnTo>
                  <a:lnTo>
                    <a:pt x="10504" y="9423"/>
                  </a:lnTo>
                  <a:lnTo>
                    <a:pt x="10837" y="9273"/>
                  </a:lnTo>
                  <a:lnTo>
                    <a:pt x="11170" y="9090"/>
                  </a:lnTo>
                  <a:lnTo>
                    <a:pt x="11520" y="8907"/>
                  </a:lnTo>
                  <a:lnTo>
                    <a:pt x="12219" y="8474"/>
                  </a:lnTo>
                  <a:lnTo>
                    <a:pt x="12918" y="8025"/>
                  </a:lnTo>
                  <a:lnTo>
                    <a:pt x="13617" y="7542"/>
                  </a:lnTo>
                  <a:lnTo>
                    <a:pt x="14300" y="7042"/>
                  </a:lnTo>
                  <a:lnTo>
                    <a:pt x="14949" y="6560"/>
                  </a:lnTo>
                  <a:lnTo>
                    <a:pt x="15548" y="6094"/>
                  </a:lnTo>
                  <a:lnTo>
                    <a:pt x="16564" y="5278"/>
                  </a:lnTo>
                  <a:lnTo>
                    <a:pt x="17246" y="4695"/>
                  </a:lnTo>
                  <a:lnTo>
                    <a:pt x="17496" y="4479"/>
                  </a:lnTo>
                  <a:lnTo>
                    <a:pt x="16581"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2;p47">
              <a:extLst>
                <a:ext uri="{FF2B5EF4-FFF2-40B4-BE49-F238E27FC236}">
                  <a16:creationId xmlns:a16="http://schemas.microsoft.com/office/drawing/2014/main" id="{35E4A7D0-7505-8E4E-E565-E751FF6615EC}"/>
                </a:ext>
              </a:extLst>
            </p:cNvPr>
            <p:cNvSpPr/>
            <p:nvPr/>
          </p:nvSpPr>
          <p:spPr>
            <a:xfrm>
              <a:off x="5556954" y="2094015"/>
              <a:ext cx="80658" cy="135158"/>
            </a:xfrm>
            <a:custGeom>
              <a:avLst/>
              <a:gdLst/>
              <a:ahLst/>
              <a:cxnLst/>
              <a:rect l="l" t="t" r="r" b="b"/>
              <a:pathLst>
                <a:path w="2365" h="3963" extrusionOk="0">
                  <a:moveTo>
                    <a:pt x="50" y="0"/>
                  </a:moveTo>
                  <a:lnTo>
                    <a:pt x="34" y="250"/>
                  </a:lnTo>
                  <a:lnTo>
                    <a:pt x="0" y="832"/>
                  </a:lnTo>
                  <a:lnTo>
                    <a:pt x="0" y="1182"/>
                  </a:lnTo>
                  <a:lnTo>
                    <a:pt x="0" y="1515"/>
                  </a:lnTo>
                  <a:lnTo>
                    <a:pt x="17" y="1815"/>
                  </a:lnTo>
                  <a:lnTo>
                    <a:pt x="50" y="2048"/>
                  </a:lnTo>
                  <a:lnTo>
                    <a:pt x="84" y="2164"/>
                  </a:lnTo>
                  <a:lnTo>
                    <a:pt x="150" y="2281"/>
                  </a:lnTo>
                  <a:lnTo>
                    <a:pt x="333" y="2580"/>
                  </a:lnTo>
                  <a:lnTo>
                    <a:pt x="583" y="2913"/>
                  </a:lnTo>
                  <a:lnTo>
                    <a:pt x="866" y="3246"/>
                  </a:lnTo>
                  <a:lnTo>
                    <a:pt x="1166" y="3546"/>
                  </a:lnTo>
                  <a:lnTo>
                    <a:pt x="1316" y="3679"/>
                  </a:lnTo>
                  <a:lnTo>
                    <a:pt x="1465" y="3796"/>
                  </a:lnTo>
                  <a:lnTo>
                    <a:pt x="1615" y="3879"/>
                  </a:lnTo>
                  <a:lnTo>
                    <a:pt x="1732" y="3929"/>
                  </a:lnTo>
                  <a:lnTo>
                    <a:pt x="1848" y="3962"/>
                  </a:lnTo>
                  <a:lnTo>
                    <a:pt x="1898" y="3962"/>
                  </a:lnTo>
                  <a:lnTo>
                    <a:pt x="1948" y="3945"/>
                  </a:lnTo>
                  <a:lnTo>
                    <a:pt x="2031" y="3912"/>
                  </a:lnTo>
                  <a:lnTo>
                    <a:pt x="2098" y="3879"/>
                  </a:lnTo>
                  <a:lnTo>
                    <a:pt x="2165" y="3829"/>
                  </a:lnTo>
                  <a:lnTo>
                    <a:pt x="2214" y="3762"/>
                  </a:lnTo>
                  <a:lnTo>
                    <a:pt x="2298" y="3646"/>
                  </a:lnTo>
                  <a:lnTo>
                    <a:pt x="2331" y="3513"/>
                  </a:lnTo>
                  <a:lnTo>
                    <a:pt x="2364" y="3379"/>
                  </a:lnTo>
                  <a:lnTo>
                    <a:pt x="2348" y="3263"/>
                  </a:lnTo>
                  <a:lnTo>
                    <a:pt x="2331" y="3163"/>
                  </a:lnTo>
                  <a:lnTo>
                    <a:pt x="2298" y="3096"/>
                  </a:lnTo>
                  <a:lnTo>
                    <a:pt x="2115" y="2880"/>
                  </a:lnTo>
                  <a:lnTo>
                    <a:pt x="1815" y="2497"/>
                  </a:lnTo>
                  <a:lnTo>
                    <a:pt x="1432" y="1981"/>
                  </a:lnTo>
                  <a:lnTo>
                    <a:pt x="1748" y="583"/>
                  </a:lnTo>
                  <a:lnTo>
                    <a:pt x="50" y="0"/>
                  </a:lnTo>
                  <a:close/>
                </a:path>
              </a:pathLst>
            </a:custGeom>
            <a:solidFill>
              <a:srgbClr val="9728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63;p47">
              <a:extLst>
                <a:ext uri="{FF2B5EF4-FFF2-40B4-BE49-F238E27FC236}">
                  <a16:creationId xmlns:a16="http://schemas.microsoft.com/office/drawing/2014/main" id="{FE34A704-8142-C627-254B-F6F0488CCD57}"/>
                </a:ext>
              </a:extLst>
            </p:cNvPr>
            <p:cNvSpPr/>
            <p:nvPr/>
          </p:nvSpPr>
          <p:spPr>
            <a:xfrm>
              <a:off x="5761346" y="2043471"/>
              <a:ext cx="656317" cy="207836"/>
            </a:xfrm>
            <a:custGeom>
              <a:avLst/>
              <a:gdLst/>
              <a:ahLst/>
              <a:cxnLst/>
              <a:rect l="l" t="t" r="r" b="b"/>
              <a:pathLst>
                <a:path w="19244" h="6094" extrusionOk="0">
                  <a:moveTo>
                    <a:pt x="19244" y="1"/>
                  </a:moveTo>
                  <a:lnTo>
                    <a:pt x="15598" y="916"/>
                  </a:lnTo>
                  <a:lnTo>
                    <a:pt x="0" y="1332"/>
                  </a:lnTo>
                  <a:lnTo>
                    <a:pt x="0" y="4495"/>
                  </a:lnTo>
                  <a:lnTo>
                    <a:pt x="1066" y="4728"/>
                  </a:lnTo>
                  <a:lnTo>
                    <a:pt x="2231" y="4978"/>
                  </a:lnTo>
                  <a:lnTo>
                    <a:pt x="3663" y="5261"/>
                  </a:lnTo>
                  <a:lnTo>
                    <a:pt x="5227" y="5544"/>
                  </a:lnTo>
                  <a:lnTo>
                    <a:pt x="6026" y="5677"/>
                  </a:lnTo>
                  <a:lnTo>
                    <a:pt x="6825" y="5794"/>
                  </a:lnTo>
                  <a:lnTo>
                    <a:pt x="7591" y="5910"/>
                  </a:lnTo>
                  <a:lnTo>
                    <a:pt x="8324" y="5993"/>
                  </a:lnTo>
                  <a:lnTo>
                    <a:pt x="9006" y="6043"/>
                  </a:lnTo>
                  <a:lnTo>
                    <a:pt x="9622" y="6077"/>
                  </a:lnTo>
                  <a:lnTo>
                    <a:pt x="10854" y="6093"/>
                  </a:lnTo>
                  <a:lnTo>
                    <a:pt x="14766" y="6093"/>
                  </a:lnTo>
                  <a:lnTo>
                    <a:pt x="17613" y="6077"/>
                  </a:lnTo>
                  <a:lnTo>
                    <a:pt x="19244"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64;p47">
              <a:extLst>
                <a:ext uri="{FF2B5EF4-FFF2-40B4-BE49-F238E27FC236}">
                  <a16:creationId xmlns:a16="http://schemas.microsoft.com/office/drawing/2014/main" id="{547A64BD-FAD7-0D5C-840E-0D1A77A192CC}"/>
                </a:ext>
              </a:extLst>
            </p:cNvPr>
            <p:cNvSpPr/>
            <p:nvPr/>
          </p:nvSpPr>
          <p:spPr>
            <a:xfrm>
              <a:off x="5454775" y="2065605"/>
              <a:ext cx="310014" cy="171514"/>
            </a:xfrm>
            <a:custGeom>
              <a:avLst/>
              <a:gdLst/>
              <a:ahLst/>
              <a:cxnLst/>
              <a:rect l="l" t="t" r="r" b="b"/>
              <a:pathLst>
                <a:path w="9090" h="5029" extrusionOk="0">
                  <a:moveTo>
                    <a:pt x="416" y="1"/>
                  </a:moveTo>
                  <a:lnTo>
                    <a:pt x="216" y="34"/>
                  </a:lnTo>
                  <a:lnTo>
                    <a:pt x="133" y="51"/>
                  </a:lnTo>
                  <a:lnTo>
                    <a:pt x="83" y="84"/>
                  </a:lnTo>
                  <a:lnTo>
                    <a:pt x="67" y="117"/>
                  </a:lnTo>
                  <a:lnTo>
                    <a:pt x="33" y="184"/>
                  </a:lnTo>
                  <a:lnTo>
                    <a:pt x="0" y="300"/>
                  </a:lnTo>
                  <a:lnTo>
                    <a:pt x="0" y="367"/>
                  </a:lnTo>
                  <a:lnTo>
                    <a:pt x="0" y="450"/>
                  </a:lnTo>
                  <a:lnTo>
                    <a:pt x="17" y="517"/>
                  </a:lnTo>
                  <a:lnTo>
                    <a:pt x="50" y="600"/>
                  </a:lnTo>
                  <a:lnTo>
                    <a:pt x="100" y="667"/>
                  </a:lnTo>
                  <a:lnTo>
                    <a:pt x="166" y="750"/>
                  </a:lnTo>
                  <a:lnTo>
                    <a:pt x="266" y="816"/>
                  </a:lnTo>
                  <a:lnTo>
                    <a:pt x="400" y="883"/>
                  </a:lnTo>
                  <a:lnTo>
                    <a:pt x="549" y="950"/>
                  </a:lnTo>
                  <a:lnTo>
                    <a:pt x="732" y="1016"/>
                  </a:lnTo>
                  <a:lnTo>
                    <a:pt x="1848" y="1299"/>
                  </a:lnTo>
                  <a:lnTo>
                    <a:pt x="3213" y="1699"/>
                  </a:lnTo>
                  <a:lnTo>
                    <a:pt x="3862" y="1915"/>
                  </a:lnTo>
                  <a:lnTo>
                    <a:pt x="4428" y="2098"/>
                  </a:lnTo>
                  <a:lnTo>
                    <a:pt x="4844" y="2265"/>
                  </a:lnTo>
                  <a:lnTo>
                    <a:pt x="4977" y="2348"/>
                  </a:lnTo>
                  <a:lnTo>
                    <a:pt x="5061" y="2398"/>
                  </a:lnTo>
                  <a:lnTo>
                    <a:pt x="5094" y="2464"/>
                  </a:lnTo>
                  <a:lnTo>
                    <a:pt x="5127" y="2548"/>
                  </a:lnTo>
                  <a:lnTo>
                    <a:pt x="5144" y="2631"/>
                  </a:lnTo>
                  <a:lnTo>
                    <a:pt x="5144" y="2747"/>
                  </a:lnTo>
                  <a:lnTo>
                    <a:pt x="5111" y="2964"/>
                  </a:lnTo>
                  <a:lnTo>
                    <a:pt x="5044" y="3214"/>
                  </a:lnTo>
                  <a:lnTo>
                    <a:pt x="4977" y="3430"/>
                  </a:lnTo>
                  <a:lnTo>
                    <a:pt x="4894" y="3630"/>
                  </a:lnTo>
                  <a:lnTo>
                    <a:pt x="4828" y="3796"/>
                  </a:lnTo>
                  <a:lnTo>
                    <a:pt x="4678" y="3846"/>
                  </a:lnTo>
                  <a:lnTo>
                    <a:pt x="4545" y="3929"/>
                  </a:lnTo>
                  <a:lnTo>
                    <a:pt x="4395" y="4013"/>
                  </a:lnTo>
                  <a:lnTo>
                    <a:pt x="4312" y="4079"/>
                  </a:lnTo>
                  <a:lnTo>
                    <a:pt x="4245" y="4146"/>
                  </a:lnTo>
                  <a:lnTo>
                    <a:pt x="4195" y="4212"/>
                  </a:lnTo>
                  <a:lnTo>
                    <a:pt x="4145" y="4296"/>
                  </a:lnTo>
                  <a:lnTo>
                    <a:pt x="4128" y="4379"/>
                  </a:lnTo>
                  <a:lnTo>
                    <a:pt x="4112" y="4479"/>
                  </a:lnTo>
                  <a:lnTo>
                    <a:pt x="4128" y="4579"/>
                  </a:lnTo>
                  <a:lnTo>
                    <a:pt x="4162" y="4679"/>
                  </a:lnTo>
                  <a:lnTo>
                    <a:pt x="4228" y="4778"/>
                  </a:lnTo>
                  <a:lnTo>
                    <a:pt x="4312" y="4862"/>
                  </a:lnTo>
                  <a:lnTo>
                    <a:pt x="4395" y="4928"/>
                  </a:lnTo>
                  <a:lnTo>
                    <a:pt x="4495" y="4978"/>
                  </a:lnTo>
                  <a:lnTo>
                    <a:pt x="4611" y="5011"/>
                  </a:lnTo>
                  <a:lnTo>
                    <a:pt x="4711" y="5028"/>
                  </a:lnTo>
                  <a:lnTo>
                    <a:pt x="4944" y="5028"/>
                  </a:lnTo>
                  <a:lnTo>
                    <a:pt x="5161" y="4995"/>
                  </a:lnTo>
                  <a:lnTo>
                    <a:pt x="5344" y="4962"/>
                  </a:lnTo>
                  <a:lnTo>
                    <a:pt x="5527" y="4912"/>
                  </a:lnTo>
                  <a:lnTo>
                    <a:pt x="5760" y="4895"/>
                  </a:lnTo>
                  <a:lnTo>
                    <a:pt x="6359" y="4812"/>
                  </a:lnTo>
                  <a:lnTo>
                    <a:pt x="6709" y="4745"/>
                  </a:lnTo>
                  <a:lnTo>
                    <a:pt x="7075" y="4662"/>
                  </a:lnTo>
                  <a:lnTo>
                    <a:pt x="7408" y="4562"/>
                  </a:lnTo>
                  <a:lnTo>
                    <a:pt x="7558" y="4512"/>
                  </a:lnTo>
                  <a:lnTo>
                    <a:pt x="7707" y="4445"/>
                  </a:lnTo>
                  <a:lnTo>
                    <a:pt x="8224" y="4212"/>
                  </a:lnTo>
                  <a:lnTo>
                    <a:pt x="8656" y="4029"/>
                  </a:lnTo>
                  <a:lnTo>
                    <a:pt x="9089" y="3863"/>
                  </a:lnTo>
                  <a:lnTo>
                    <a:pt x="8989" y="683"/>
                  </a:lnTo>
                  <a:lnTo>
                    <a:pt x="4828" y="417"/>
                  </a:lnTo>
                  <a:lnTo>
                    <a:pt x="4145" y="317"/>
                  </a:lnTo>
                  <a:lnTo>
                    <a:pt x="3429" y="234"/>
                  </a:lnTo>
                  <a:lnTo>
                    <a:pt x="2614" y="134"/>
                  </a:lnTo>
                  <a:lnTo>
                    <a:pt x="1765" y="51"/>
                  </a:lnTo>
                  <a:lnTo>
                    <a:pt x="999"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65;p47">
              <a:extLst>
                <a:ext uri="{FF2B5EF4-FFF2-40B4-BE49-F238E27FC236}">
                  <a16:creationId xmlns:a16="http://schemas.microsoft.com/office/drawing/2014/main" id="{E66C1BED-4B02-F18E-B83D-B0F1ED339595}"/>
                </a:ext>
              </a:extLst>
            </p:cNvPr>
            <p:cNvSpPr/>
            <p:nvPr/>
          </p:nvSpPr>
          <p:spPr>
            <a:xfrm>
              <a:off x="6896263" y="1462114"/>
              <a:ext cx="28409" cy="59650"/>
            </a:xfrm>
            <a:custGeom>
              <a:avLst/>
              <a:gdLst/>
              <a:ahLst/>
              <a:cxnLst/>
              <a:rect l="l" t="t" r="r" b="b"/>
              <a:pathLst>
                <a:path w="833" h="1749" extrusionOk="0">
                  <a:moveTo>
                    <a:pt x="799" y="0"/>
                  </a:moveTo>
                  <a:lnTo>
                    <a:pt x="783" y="17"/>
                  </a:lnTo>
                  <a:lnTo>
                    <a:pt x="633" y="200"/>
                  </a:lnTo>
                  <a:lnTo>
                    <a:pt x="483" y="383"/>
                  </a:lnTo>
                  <a:lnTo>
                    <a:pt x="366" y="599"/>
                  </a:lnTo>
                  <a:lnTo>
                    <a:pt x="250" y="799"/>
                  </a:lnTo>
                  <a:lnTo>
                    <a:pt x="167" y="1032"/>
                  </a:lnTo>
                  <a:lnTo>
                    <a:pt x="83" y="1249"/>
                  </a:lnTo>
                  <a:lnTo>
                    <a:pt x="33" y="1482"/>
                  </a:lnTo>
                  <a:lnTo>
                    <a:pt x="0" y="1731"/>
                  </a:lnTo>
                  <a:lnTo>
                    <a:pt x="0" y="1748"/>
                  </a:lnTo>
                  <a:lnTo>
                    <a:pt x="33" y="1748"/>
                  </a:lnTo>
                  <a:lnTo>
                    <a:pt x="50" y="1731"/>
                  </a:lnTo>
                  <a:lnTo>
                    <a:pt x="83" y="1498"/>
                  </a:lnTo>
                  <a:lnTo>
                    <a:pt x="133" y="1265"/>
                  </a:lnTo>
                  <a:lnTo>
                    <a:pt x="200" y="1032"/>
                  </a:lnTo>
                  <a:lnTo>
                    <a:pt x="300" y="816"/>
                  </a:lnTo>
                  <a:lnTo>
                    <a:pt x="400" y="616"/>
                  </a:lnTo>
                  <a:lnTo>
                    <a:pt x="533" y="416"/>
                  </a:lnTo>
                  <a:lnTo>
                    <a:pt x="666" y="233"/>
                  </a:lnTo>
                  <a:lnTo>
                    <a:pt x="816" y="50"/>
                  </a:lnTo>
                  <a:lnTo>
                    <a:pt x="833" y="34"/>
                  </a:lnTo>
                  <a:lnTo>
                    <a:pt x="816" y="17"/>
                  </a:lnTo>
                  <a:lnTo>
                    <a:pt x="799"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66;p47">
              <a:extLst>
                <a:ext uri="{FF2B5EF4-FFF2-40B4-BE49-F238E27FC236}">
                  <a16:creationId xmlns:a16="http://schemas.microsoft.com/office/drawing/2014/main" id="{6A7B497D-2B3E-808E-BBEA-E8AC12534E13}"/>
                </a:ext>
              </a:extLst>
            </p:cNvPr>
            <p:cNvSpPr/>
            <p:nvPr/>
          </p:nvSpPr>
          <p:spPr>
            <a:xfrm>
              <a:off x="6895104" y="1499562"/>
              <a:ext cx="51157" cy="31854"/>
            </a:xfrm>
            <a:custGeom>
              <a:avLst/>
              <a:gdLst/>
              <a:ahLst/>
              <a:cxnLst/>
              <a:rect l="l" t="t" r="r" b="b"/>
              <a:pathLst>
                <a:path w="1500" h="934" extrusionOk="0">
                  <a:moveTo>
                    <a:pt x="1482" y="1"/>
                  </a:moveTo>
                  <a:lnTo>
                    <a:pt x="1249" y="34"/>
                  </a:lnTo>
                  <a:lnTo>
                    <a:pt x="1033" y="84"/>
                  </a:lnTo>
                  <a:lnTo>
                    <a:pt x="833" y="167"/>
                  </a:lnTo>
                  <a:lnTo>
                    <a:pt x="633" y="267"/>
                  </a:lnTo>
                  <a:lnTo>
                    <a:pt x="450" y="400"/>
                  </a:lnTo>
                  <a:lnTo>
                    <a:pt x="284" y="550"/>
                  </a:lnTo>
                  <a:lnTo>
                    <a:pt x="134" y="717"/>
                  </a:lnTo>
                  <a:lnTo>
                    <a:pt x="1" y="900"/>
                  </a:lnTo>
                  <a:lnTo>
                    <a:pt x="1" y="916"/>
                  </a:lnTo>
                  <a:lnTo>
                    <a:pt x="18" y="933"/>
                  </a:lnTo>
                  <a:lnTo>
                    <a:pt x="34" y="933"/>
                  </a:lnTo>
                  <a:lnTo>
                    <a:pt x="51" y="916"/>
                  </a:lnTo>
                  <a:lnTo>
                    <a:pt x="167" y="733"/>
                  </a:lnTo>
                  <a:lnTo>
                    <a:pt x="317" y="584"/>
                  </a:lnTo>
                  <a:lnTo>
                    <a:pt x="484" y="434"/>
                  </a:lnTo>
                  <a:lnTo>
                    <a:pt x="667" y="317"/>
                  </a:lnTo>
                  <a:lnTo>
                    <a:pt x="850" y="217"/>
                  </a:lnTo>
                  <a:lnTo>
                    <a:pt x="1050" y="134"/>
                  </a:lnTo>
                  <a:lnTo>
                    <a:pt x="1266" y="84"/>
                  </a:lnTo>
                  <a:lnTo>
                    <a:pt x="1482" y="51"/>
                  </a:lnTo>
                  <a:lnTo>
                    <a:pt x="1499" y="51"/>
                  </a:lnTo>
                  <a:lnTo>
                    <a:pt x="1499" y="34"/>
                  </a:lnTo>
                  <a:lnTo>
                    <a:pt x="1499" y="18"/>
                  </a:lnTo>
                  <a:lnTo>
                    <a:pt x="1482"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67;p47">
              <a:extLst>
                <a:ext uri="{FF2B5EF4-FFF2-40B4-BE49-F238E27FC236}">
                  <a16:creationId xmlns:a16="http://schemas.microsoft.com/office/drawing/2014/main" id="{F82673A0-0BF5-98F0-9A0F-287BC55F844D}"/>
                </a:ext>
              </a:extLst>
            </p:cNvPr>
            <p:cNvSpPr/>
            <p:nvPr/>
          </p:nvSpPr>
          <p:spPr>
            <a:xfrm>
              <a:off x="6730478" y="1811829"/>
              <a:ext cx="180006" cy="218067"/>
            </a:xfrm>
            <a:custGeom>
              <a:avLst/>
              <a:gdLst/>
              <a:ahLst/>
              <a:cxnLst/>
              <a:rect l="l" t="t" r="r" b="b"/>
              <a:pathLst>
                <a:path w="5278" h="6394" extrusionOk="0">
                  <a:moveTo>
                    <a:pt x="5277" y="1"/>
                  </a:moveTo>
                  <a:lnTo>
                    <a:pt x="0" y="2032"/>
                  </a:lnTo>
                  <a:lnTo>
                    <a:pt x="0" y="6393"/>
                  </a:lnTo>
                  <a:lnTo>
                    <a:pt x="5277" y="6393"/>
                  </a:lnTo>
                  <a:lnTo>
                    <a:pt x="5277"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68;p47">
              <a:extLst>
                <a:ext uri="{FF2B5EF4-FFF2-40B4-BE49-F238E27FC236}">
                  <a16:creationId xmlns:a16="http://schemas.microsoft.com/office/drawing/2014/main" id="{A796DFD2-AFF7-3835-A445-B7B78967115A}"/>
                </a:ext>
              </a:extLst>
            </p:cNvPr>
            <p:cNvSpPr/>
            <p:nvPr/>
          </p:nvSpPr>
          <p:spPr>
            <a:xfrm>
              <a:off x="6613532" y="1513204"/>
              <a:ext cx="324202" cy="417309"/>
            </a:xfrm>
            <a:custGeom>
              <a:avLst/>
              <a:gdLst/>
              <a:ahLst/>
              <a:cxnLst/>
              <a:rect l="l" t="t" r="r" b="b"/>
              <a:pathLst>
                <a:path w="9506" h="12236" extrusionOk="0">
                  <a:moveTo>
                    <a:pt x="4478" y="0"/>
                  </a:moveTo>
                  <a:lnTo>
                    <a:pt x="4012" y="34"/>
                  </a:lnTo>
                  <a:lnTo>
                    <a:pt x="3579" y="84"/>
                  </a:lnTo>
                  <a:lnTo>
                    <a:pt x="3163" y="167"/>
                  </a:lnTo>
                  <a:lnTo>
                    <a:pt x="2763" y="283"/>
                  </a:lnTo>
                  <a:lnTo>
                    <a:pt x="2397" y="417"/>
                  </a:lnTo>
                  <a:lnTo>
                    <a:pt x="2048" y="566"/>
                  </a:lnTo>
                  <a:lnTo>
                    <a:pt x="1731" y="766"/>
                  </a:lnTo>
                  <a:lnTo>
                    <a:pt x="1582" y="866"/>
                  </a:lnTo>
                  <a:lnTo>
                    <a:pt x="1432" y="983"/>
                  </a:lnTo>
                  <a:lnTo>
                    <a:pt x="1299" y="1116"/>
                  </a:lnTo>
                  <a:lnTo>
                    <a:pt x="1165" y="1232"/>
                  </a:lnTo>
                  <a:lnTo>
                    <a:pt x="1049" y="1365"/>
                  </a:lnTo>
                  <a:lnTo>
                    <a:pt x="932" y="1515"/>
                  </a:lnTo>
                  <a:lnTo>
                    <a:pt x="832" y="1665"/>
                  </a:lnTo>
                  <a:lnTo>
                    <a:pt x="733" y="1832"/>
                  </a:lnTo>
                  <a:lnTo>
                    <a:pt x="649" y="1998"/>
                  </a:lnTo>
                  <a:lnTo>
                    <a:pt x="566" y="2165"/>
                  </a:lnTo>
                  <a:lnTo>
                    <a:pt x="499" y="2348"/>
                  </a:lnTo>
                  <a:lnTo>
                    <a:pt x="433" y="2547"/>
                  </a:lnTo>
                  <a:lnTo>
                    <a:pt x="366" y="2747"/>
                  </a:lnTo>
                  <a:lnTo>
                    <a:pt x="333" y="2947"/>
                  </a:lnTo>
                  <a:lnTo>
                    <a:pt x="283" y="3163"/>
                  </a:lnTo>
                  <a:lnTo>
                    <a:pt x="266" y="3396"/>
                  </a:lnTo>
                  <a:lnTo>
                    <a:pt x="183" y="4195"/>
                  </a:lnTo>
                  <a:lnTo>
                    <a:pt x="117" y="4928"/>
                  </a:lnTo>
                  <a:lnTo>
                    <a:pt x="67" y="5577"/>
                  </a:lnTo>
                  <a:lnTo>
                    <a:pt x="33" y="6176"/>
                  </a:lnTo>
                  <a:lnTo>
                    <a:pt x="17" y="7225"/>
                  </a:lnTo>
                  <a:lnTo>
                    <a:pt x="0" y="8174"/>
                  </a:lnTo>
                  <a:lnTo>
                    <a:pt x="17" y="8490"/>
                  </a:lnTo>
                  <a:lnTo>
                    <a:pt x="50" y="8807"/>
                  </a:lnTo>
                  <a:lnTo>
                    <a:pt x="83" y="9090"/>
                  </a:lnTo>
                  <a:lnTo>
                    <a:pt x="150" y="9373"/>
                  </a:lnTo>
                  <a:lnTo>
                    <a:pt x="216" y="9622"/>
                  </a:lnTo>
                  <a:lnTo>
                    <a:pt x="300" y="9872"/>
                  </a:lnTo>
                  <a:lnTo>
                    <a:pt x="400" y="10088"/>
                  </a:lnTo>
                  <a:lnTo>
                    <a:pt x="516" y="10305"/>
                  </a:lnTo>
                  <a:lnTo>
                    <a:pt x="633" y="10505"/>
                  </a:lnTo>
                  <a:lnTo>
                    <a:pt x="749" y="10688"/>
                  </a:lnTo>
                  <a:lnTo>
                    <a:pt x="882" y="10871"/>
                  </a:lnTo>
                  <a:lnTo>
                    <a:pt x="1032" y="11021"/>
                  </a:lnTo>
                  <a:lnTo>
                    <a:pt x="1165" y="11170"/>
                  </a:lnTo>
                  <a:lnTo>
                    <a:pt x="1315" y="11304"/>
                  </a:lnTo>
                  <a:lnTo>
                    <a:pt x="1615" y="11537"/>
                  </a:lnTo>
                  <a:lnTo>
                    <a:pt x="1914" y="11736"/>
                  </a:lnTo>
                  <a:lnTo>
                    <a:pt x="2197" y="11886"/>
                  </a:lnTo>
                  <a:lnTo>
                    <a:pt x="2480" y="12003"/>
                  </a:lnTo>
                  <a:lnTo>
                    <a:pt x="2714" y="12103"/>
                  </a:lnTo>
                  <a:lnTo>
                    <a:pt x="2930" y="12169"/>
                  </a:lnTo>
                  <a:lnTo>
                    <a:pt x="3080" y="12203"/>
                  </a:lnTo>
                  <a:lnTo>
                    <a:pt x="3213" y="12236"/>
                  </a:lnTo>
                  <a:lnTo>
                    <a:pt x="3779" y="12236"/>
                  </a:lnTo>
                  <a:lnTo>
                    <a:pt x="4312" y="12203"/>
                  </a:lnTo>
                  <a:lnTo>
                    <a:pt x="4794" y="12136"/>
                  </a:lnTo>
                  <a:lnTo>
                    <a:pt x="5244" y="12036"/>
                  </a:lnTo>
                  <a:lnTo>
                    <a:pt x="5677" y="11920"/>
                  </a:lnTo>
                  <a:lnTo>
                    <a:pt x="6060" y="11786"/>
                  </a:lnTo>
                  <a:lnTo>
                    <a:pt x="6426" y="11637"/>
                  </a:lnTo>
                  <a:lnTo>
                    <a:pt x="6742" y="11453"/>
                  </a:lnTo>
                  <a:lnTo>
                    <a:pt x="7058" y="11254"/>
                  </a:lnTo>
                  <a:lnTo>
                    <a:pt x="7325" y="11054"/>
                  </a:lnTo>
                  <a:lnTo>
                    <a:pt x="7574" y="10821"/>
                  </a:lnTo>
                  <a:lnTo>
                    <a:pt x="7807" y="10588"/>
                  </a:lnTo>
                  <a:lnTo>
                    <a:pt x="8007" y="10355"/>
                  </a:lnTo>
                  <a:lnTo>
                    <a:pt x="8190" y="10105"/>
                  </a:lnTo>
                  <a:lnTo>
                    <a:pt x="8357" y="9855"/>
                  </a:lnTo>
                  <a:lnTo>
                    <a:pt x="8507" y="9606"/>
                  </a:lnTo>
                  <a:lnTo>
                    <a:pt x="8623" y="9339"/>
                  </a:lnTo>
                  <a:lnTo>
                    <a:pt x="8740" y="9090"/>
                  </a:lnTo>
                  <a:lnTo>
                    <a:pt x="8823" y="8840"/>
                  </a:lnTo>
                  <a:lnTo>
                    <a:pt x="8906" y="8607"/>
                  </a:lnTo>
                  <a:lnTo>
                    <a:pt x="9023" y="8141"/>
                  </a:lnTo>
                  <a:lnTo>
                    <a:pt x="9089" y="7725"/>
                  </a:lnTo>
                  <a:lnTo>
                    <a:pt x="9139" y="7375"/>
                  </a:lnTo>
                  <a:lnTo>
                    <a:pt x="9156" y="7109"/>
                  </a:lnTo>
                  <a:lnTo>
                    <a:pt x="9156" y="6859"/>
                  </a:lnTo>
                  <a:lnTo>
                    <a:pt x="9472" y="4345"/>
                  </a:lnTo>
                  <a:lnTo>
                    <a:pt x="9489" y="4112"/>
                  </a:lnTo>
                  <a:lnTo>
                    <a:pt x="9505" y="3862"/>
                  </a:lnTo>
                  <a:lnTo>
                    <a:pt x="9489" y="3646"/>
                  </a:lnTo>
                  <a:lnTo>
                    <a:pt x="9489" y="3413"/>
                  </a:lnTo>
                  <a:lnTo>
                    <a:pt x="9455" y="3197"/>
                  </a:lnTo>
                  <a:lnTo>
                    <a:pt x="9422" y="2997"/>
                  </a:lnTo>
                  <a:lnTo>
                    <a:pt x="9372" y="2797"/>
                  </a:lnTo>
                  <a:lnTo>
                    <a:pt x="9322" y="2597"/>
                  </a:lnTo>
                  <a:lnTo>
                    <a:pt x="9256" y="2414"/>
                  </a:lnTo>
                  <a:lnTo>
                    <a:pt x="9172" y="2231"/>
                  </a:lnTo>
                  <a:lnTo>
                    <a:pt x="9089" y="2048"/>
                  </a:lnTo>
                  <a:lnTo>
                    <a:pt x="8989" y="1882"/>
                  </a:lnTo>
                  <a:lnTo>
                    <a:pt x="8873" y="1715"/>
                  </a:lnTo>
                  <a:lnTo>
                    <a:pt x="8756" y="1565"/>
                  </a:lnTo>
                  <a:lnTo>
                    <a:pt x="8640" y="1415"/>
                  </a:lnTo>
                  <a:lnTo>
                    <a:pt x="8507" y="1282"/>
                  </a:lnTo>
                  <a:lnTo>
                    <a:pt x="8357" y="1149"/>
                  </a:lnTo>
                  <a:lnTo>
                    <a:pt x="8207" y="1016"/>
                  </a:lnTo>
                  <a:lnTo>
                    <a:pt x="8040" y="899"/>
                  </a:lnTo>
                  <a:lnTo>
                    <a:pt x="7857" y="783"/>
                  </a:lnTo>
                  <a:lnTo>
                    <a:pt x="7691" y="683"/>
                  </a:lnTo>
                  <a:lnTo>
                    <a:pt x="7491" y="583"/>
                  </a:lnTo>
                  <a:lnTo>
                    <a:pt x="7092" y="417"/>
                  </a:lnTo>
                  <a:lnTo>
                    <a:pt x="6675" y="267"/>
                  </a:lnTo>
                  <a:lnTo>
                    <a:pt x="6209" y="150"/>
                  </a:lnTo>
                  <a:lnTo>
                    <a:pt x="5727" y="67"/>
                  </a:lnTo>
                  <a:lnTo>
                    <a:pt x="5211" y="17"/>
                  </a:lnTo>
                  <a:lnTo>
                    <a:pt x="4961" y="0"/>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69;p47">
              <a:extLst>
                <a:ext uri="{FF2B5EF4-FFF2-40B4-BE49-F238E27FC236}">
                  <a16:creationId xmlns:a16="http://schemas.microsoft.com/office/drawing/2014/main" id="{83C8271B-9213-1B27-63BF-BF4AD914051D}"/>
                </a:ext>
              </a:extLst>
            </p:cNvPr>
            <p:cNvSpPr/>
            <p:nvPr/>
          </p:nvSpPr>
          <p:spPr>
            <a:xfrm>
              <a:off x="6613532" y="1513204"/>
              <a:ext cx="324202" cy="417309"/>
            </a:xfrm>
            <a:custGeom>
              <a:avLst/>
              <a:gdLst/>
              <a:ahLst/>
              <a:cxnLst/>
              <a:rect l="l" t="t" r="r" b="b"/>
              <a:pathLst>
                <a:path w="9506" h="12236" fill="none" extrusionOk="0">
                  <a:moveTo>
                    <a:pt x="3213" y="12236"/>
                  </a:moveTo>
                  <a:lnTo>
                    <a:pt x="3213" y="12236"/>
                  </a:lnTo>
                  <a:lnTo>
                    <a:pt x="3080" y="12203"/>
                  </a:lnTo>
                  <a:lnTo>
                    <a:pt x="2930" y="12169"/>
                  </a:lnTo>
                  <a:lnTo>
                    <a:pt x="2714" y="12103"/>
                  </a:lnTo>
                  <a:lnTo>
                    <a:pt x="2480" y="12003"/>
                  </a:lnTo>
                  <a:lnTo>
                    <a:pt x="2197" y="11886"/>
                  </a:lnTo>
                  <a:lnTo>
                    <a:pt x="1914" y="11736"/>
                  </a:lnTo>
                  <a:lnTo>
                    <a:pt x="1615" y="11537"/>
                  </a:lnTo>
                  <a:lnTo>
                    <a:pt x="1315" y="11304"/>
                  </a:lnTo>
                  <a:lnTo>
                    <a:pt x="1165" y="11170"/>
                  </a:lnTo>
                  <a:lnTo>
                    <a:pt x="1032" y="11021"/>
                  </a:lnTo>
                  <a:lnTo>
                    <a:pt x="882" y="10871"/>
                  </a:lnTo>
                  <a:lnTo>
                    <a:pt x="749" y="10688"/>
                  </a:lnTo>
                  <a:lnTo>
                    <a:pt x="633" y="10505"/>
                  </a:lnTo>
                  <a:lnTo>
                    <a:pt x="516" y="10305"/>
                  </a:lnTo>
                  <a:lnTo>
                    <a:pt x="400" y="10088"/>
                  </a:lnTo>
                  <a:lnTo>
                    <a:pt x="300" y="9872"/>
                  </a:lnTo>
                  <a:lnTo>
                    <a:pt x="216" y="9622"/>
                  </a:lnTo>
                  <a:lnTo>
                    <a:pt x="150" y="9373"/>
                  </a:lnTo>
                  <a:lnTo>
                    <a:pt x="83" y="9090"/>
                  </a:lnTo>
                  <a:lnTo>
                    <a:pt x="50" y="8807"/>
                  </a:lnTo>
                  <a:lnTo>
                    <a:pt x="17" y="8490"/>
                  </a:lnTo>
                  <a:lnTo>
                    <a:pt x="0" y="8174"/>
                  </a:lnTo>
                  <a:lnTo>
                    <a:pt x="0" y="8174"/>
                  </a:lnTo>
                  <a:lnTo>
                    <a:pt x="17" y="7225"/>
                  </a:lnTo>
                  <a:lnTo>
                    <a:pt x="33" y="6176"/>
                  </a:lnTo>
                  <a:lnTo>
                    <a:pt x="67" y="5577"/>
                  </a:lnTo>
                  <a:lnTo>
                    <a:pt x="117" y="4928"/>
                  </a:lnTo>
                  <a:lnTo>
                    <a:pt x="183" y="4195"/>
                  </a:lnTo>
                  <a:lnTo>
                    <a:pt x="266" y="3396"/>
                  </a:lnTo>
                  <a:lnTo>
                    <a:pt x="266" y="3396"/>
                  </a:lnTo>
                  <a:lnTo>
                    <a:pt x="283" y="3163"/>
                  </a:lnTo>
                  <a:lnTo>
                    <a:pt x="333" y="2947"/>
                  </a:lnTo>
                  <a:lnTo>
                    <a:pt x="366" y="2747"/>
                  </a:lnTo>
                  <a:lnTo>
                    <a:pt x="433" y="2547"/>
                  </a:lnTo>
                  <a:lnTo>
                    <a:pt x="499" y="2348"/>
                  </a:lnTo>
                  <a:lnTo>
                    <a:pt x="566" y="2165"/>
                  </a:lnTo>
                  <a:lnTo>
                    <a:pt x="649" y="1998"/>
                  </a:lnTo>
                  <a:lnTo>
                    <a:pt x="733" y="1832"/>
                  </a:lnTo>
                  <a:lnTo>
                    <a:pt x="832" y="1665"/>
                  </a:lnTo>
                  <a:lnTo>
                    <a:pt x="932" y="1515"/>
                  </a:lnTo>
                  <a:lnTo>
                    <a:pt x="1049" y="1365"/>
                  </a:lnTo>
                  <a:lnTo>
                    <a:pt x="1165" y="1232"/>
                  </a:lnTo>
                  <a:lnTo>
                    <a:pt x="1299" y="1116"/>
                  </a:lnTo>
                  <a:lnTo>
                    <a:pt x="1432" y="983"/>
                  </a:lnTo>
                  <a:lnTo>
                    <a:pt x="1582" y="866"/>
                  </a:lnTo>
                  <a:lnTo>
                    <a:pt x="1731" y="766"/>
                  </a:lnTo>
                  <a:lnTo>
                    <a:pt x="2048" y="566"/>
                  </a:lnTo>
                  <a:lnTo>
                    <a:pt x="2397" y="417"/>
                  </a:lnTo>
                  <a:lnTo>
                    <a:pt x="2763" y="283"/>
                  </a:lnTo>
                  <a:lnTo>
                    <a:pt x="3163" y="167"/>
                  </a:lnTo>
                  <a:lnTo>
                    <a:pt x="3579" y="84"/>
                  </a:lnTo>
                  <a:lnTo>
                    <a:pt x="4012" y="34"/>
                  </a:lnTo>
                  <a:lnTo>
                    <a:pt x="4478" y="0"/>
                  </a:lnTo>
                  <a:lnTo>
                    <a:pt x="4961" y="0"/>
                  </a:lnTo>
                  <a:lnTo>
                    <a:pt x="5211" y="17"/>
                  </a:lnTo>
                  <a:lnTo>
                    <a:pt x="5211" y="17"/>
                  </a:lnTo>
                  <a:lnTo>
                    <a:pt x="5727" y="67"/>
                  </a:lnTo>
                  <a:lnTo>
                    <a:pt x="6209" y="150"/>
                  </a:lnTo>
                  <a:lnTo>
                    <a:pt x="6675" y="267"/>
                  </a:lnTo>
                  <a:lnTo>
                    <a:pt x="7092" y="417"/>
                  </a:lnTo>
                  <a:lnTo>
                    <a:pt x="7491" y="583"/>
                  </a:lnTo>
                  <a:lnTo>
                    <a:pt x="7691" y="683"/>
                  </a:lnTo>
                  <a:lnTo>
                    <a:pt x="7857" y="783"/>
                  </a:lnTo>
                  <a:lnTo>
                    <a:pt x="8040" y="899"/>
                  </a:lnTo>
                  <a:lnTo>
                    <a:pt x="8207" y="1016"/>
                  </a:lnTo>
                  <a:lnTo>
                    <a:pt x="8357" y="1149"/>
                  </a:lnTo>
                  <a:lnTo>
                    <a:pt x="8507" y="1282"/>
                  </a:lnTo>
                  <a:lnTo>
                    <a:pt x="8640" y="1415"/>
                  </a:lnTo>
                  <a:lnTo>
                    <a:pt x="8756" y="1565"/>
                  </a:lnTo>
                  <a:lnTo>
                    <a:pt x="8873" y="1715"/>
                  </a:lnTo>
                  <a:lnTo>
                    <a:pt x="8989" y="1882"/>
                  </a:lnTo>
                  <a:lnTo>
                    <a:pt x="9089" y="2048"/>
                  </a:lnTo>
                  <a:lnTo>
                    <a:pt x="9172" y="2231"/>
                  </a:lnTo>
                  <a:lnTo>
                    <a:pt x="9256" y="2414"/>
                  </a:lnTo>
                  <a:lnTo>
                    <a:pt x="9322" y="2597"/>
                  </a:lnTo>
                  <a:lnTo>
                    <a:pt x="9372" y="2797"/>
                  </a:lnTo>
                  <a:lnTo>
                    <a:pt x="9422" y="2997"/>
                  </a:lnTo>
                  <a:lnTo>
                    <a:pt x="9455" y="3197"/>
                  </a:lnTo>
                  <a:lnTo>
                    <a:pt x="9489" y="3413"/>
                  </a:lnTo>
                  <a:lnTo>
                    <a:pt x="9489" y="3646"/>
                  </a:lnTo>
                  <a:lnTo>
                    <a:pt x="9505" y="3862"/>
                  </a:lnTo>
                  <a:lnTo>
                    <a:pt x="9489" y="4112"/>
                  </a:lnTo>
                  <a:lnTo>
                    <a:pt x="9472" y="4345"/>
                  </a:lnTo>
                  <a:lnTo>
                    <a:pt x="9156" y="6859"/>
                  </a:lnTo>
                  <a:lnTo>
                    <a:pt x="9156" y="6859"/>
                  </a:lnTo>
                  <a:lnTo>
                    <a:pt x="9156" y="7109"/>
                  </a:lnTo>
                  <a:lnTo>
                    <a:pt x="9139" y="7375"/>
                  </a:lnTo>
                  <a:lnTo>
                    <a:pt x="9089" y="7725"/>
                  </a:lnTo>
                  <a:lnTo>
                    <a:pt x="9023" y="8141"/>
                  </a:lnTo>
                  <a:lnTo>
                    <a:pt x="8906" y="8607"/>
                  </a:lnTo>
                  <a:lnTo>
                    <a:pt x="8823" y="8840"/>
                  </a:lnTo>
                  <a:lnTo>
                    <a:pt x="8740" y="9090"/>
                  </a:lnTo>
                  <a:lnTo>
                    <a:pt x="8623" y="9339"/>
                  </a:lnTo>
                  <a:lnTo>
                    <a:pt x="8507" y="9606"/>
                  </a:lnTo>
                  <a:lnTo>
                    <a:pt x="8357" y="9855"/>
                  </a:lnTo>
                  <a:lnTo>
                    <a:pt x="8190" y="10105"/>
                  </a:lnTo>
                  <a:lnTo>
                    <a:pt x="8007" y="10355"/>
                  </a:lnTo>
                  <a:lnTo>
                    <a:pt x="7807" y="10588"/>
                  </a:lnTo>
                  <a:lnTo>
                    <a:pt x="7574" y="10821"/>
                  </a:lnTo>
                  <a:lnTo>
                    <a:pt x="7325" y="11054"/>
                  </a:lnTo>
                  <a:lnTo>
                    <a:pt x="7058" y="11254"/>
                  </a:lnTo>
                  <a:lnTo>
                    <a:pt x="6742" y="11453"/>
                  </a:lnTo>
                  <a:lnTo>
                    <a:pt x="6426" y="11637"/>
                  </a:lnTo>
                  <a:lnTo>
                    <a:pt x="6060" y="11786"/>
                  </a:lnTo>
                  <a:lnTo>
                    <a:pt x="5677" y="11920"/>
                  </a:lnTo>
                  <a:lnTo>
                    <a:pt x="5244" y="12036"/>
                  </a:lnTo>
                  <a:lnTo>
                    <a:pt x="4794" y="12136"/>
                  </a:lnTo>
                  <a:lnTo>
                    <a:pt x="4312" y="12203"/>
                  </a:lnTo>
                  <a:lnTo>
                    <a:pt x="3779" y="12236"/>
                  </a:lnTo>
                  <a:lnTo>
                    <a:pt x="3230" y="122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0;p47">
              <a:extLst>
                <a:ext uri="{FF2B5EF4-FFF2-40B4-BE49-F238E27FC236}">
                  <a16:creationId xmlns:a16="http://schemas.microsoft.com/office/drawing/2014/main" id="{EA4AA37D-6827-A749-61DB-756B6BF74203}"/>
                </a:ext>
              </a:extLst>
            </p:cNvPr>
            <p:cNvSpPr/>
            <p:nvPr/>
          </p:nvSpPr>
          <p:spPr>
            <a:xfrm>
              <a:off x="6647023" y="1709070"/>
              <a:ext cx="26124" cy="24453"/>
            </a:xfrm>
            <a:custGeom>
              <a:avLst/>
              <a:gdLst/>
              <a:ahLst/>
              <a:cxnLst/>
              <a:rect l="l" t="t" r="r" b="b"/>
              <a:pathLst>
                <a:path w="766" h="717" extrusionOk="0">
                  <a:moveTo>
                    <a:pt x="317" y="1"/>
                  </a:moveTo>
                  <a:lnTo>
                    <a:pt x="250" y="17"/>
                  </a:lnTo>
                  <a:lnTo>
                    <a:pt x="183" y="34"/>
                  </a:lnTo>
                  <a:lnTo>
                    <a:pt x="133" y="84"/>
                  </a:lnTo>
                  <a:lnTo>
                    <a:pt x="83" y="134"/>
                  </a:lnTo>
                  <a:lnTo>
                    <a:pt x="34" y="184"/>
                  </a:lnTo>
                  <a:lnTo>
                    <a:pt x="17" y="250"/>
                  </a:lnTo>
                  <a:lnTo>
                    <a:pt x="0" y="334"/>
                  </a:lnTo>
                  <a:lnTo>
                    <a:pt x="0" y="400"/>
                  </a:lnTo>
                  <a:lnTo>
                    <a:pt x="17" y="467"/>
                  </a:lnTo>
                  <a:lnTo>
                    <a:pt x="50" y="533"/>
                  </a:lnTo>
                  <a:lnTo>
                    <a:pt x="100" y="600"/>
                  </a:lnTo>
                  <a:lnTo>
                    <a:pt x="150" y="633"/>
                  </a:lnTo>
                  <a:lnTo>
                    <a:pt x="217" y="683"/>
                  </a:lnTo>
                  <a:lnTo>
                    <a:pt x="283" y="700"/>
                  </a:lnTo>
                  <a:lnTo>
                    <a:pt x="366" y="716"/>
                  </a:lnTo>
                  <a:lnTo>
                    <a:pt x="433" y="716"/>
                  </a:lnTo>
                  <a:lnTo>
                    <a:pt x="516" y="700"/>
                  </a:lnTo>
                  <a:lnTo>
                    <a:pt x="583" y="666"/>
                  </a:lnTo>
                  <a:lnTo>
                    <a:pt x="633" y="633"/>
                  </a:lnTo>
                  <a:lnTo>
                    <a:pt x="683" y="583"/>
                  </a:lnTo>
                  <a:lnTo>
                    <a:pt x="733" y="517"/>
                  </a:lnTo>
                  <a:lnTo>
                    <a:pt x="749" y="450"/>
                  </a:lnTo>
                  <a:lnTo>
                    <a:pt x="766" y="383"/>
                  </a:lnTo>
                  <a:lnTo>
                    <a:pt x="766" y="317"/>
                  </a:lnTo>
                  <a:lnTo>
                    <a:pt x="733" y="250"/>
                  </a:lnTo>
                  <a:lnTo>
                    <a:pt x="716" y="184"/>
                  </a:lnTo>
                  <a:lnTo>
                    <a:pt x="666" y="117"/>
                  </a:lnTo>
                  <a:lnTo>
                    <a:pt x="616" y="67"/>
                  </a:lnTo>
                  <a:lnTo>
                    <a:pt x="550" y="34"/>
                  </a:lnTo>
                  <a:lnTo>
                    <a:pt x="4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1;p47">
              <a:extLst>
                <a:ext uri="{FF2B5EF4-FFF2-40B4-BE49-F238E27FC236}">
                  <a16:creationId xmlns:a16="http://schemas.microsoft.com/office/drawing/2014/main" id="{FB62A93E-A531-71DD-BD8D-D0A2A6B7681B}"/>
                </a:ext>
              </a:extLst>
            </p:cNvPr>
            <p:cNvSpPr/>
            <p:nvPr/>
          </p:nvSpPr>
          <p:spPr>
            <a:xfrm>
              <a:off x="6767380" y="1717016"/>
              <a:ext cx="26159" cy="25033"/>
            </a:xfrm>
            <a:custGeom>
              <a:avLst/>
              <a:gdLst/>
              <a:ahLst/>
              <a:cxnLst/>
              <a:rect l="l" t="t" r="r" b="b"/>
              <a:pathLst>
                <a:path w="767" h="734" extrusionOk="0">
                  <a:moveTo>
                    <a:pt x="400" y="1"/>
                  </a:moveTo>
                  <a:lnTo>
                    <a:pt x="333" y="17"/>
                  </a:lnTo>
                  <a:lnTo>
                    <a:pt x="250" y="34"/>
                  </a:lnTo>
                  <a:lnTo>
                    <a:pt x="183" y="51"/>
                  </a:lnTo>
                  <a:lnTo>
                    <a:pt x="134" y="101"/>
                  </a:lnTo>
                  <a:lnTo>
                    <a:pt x="84" y="150"/>
                  </a:lnTo>
                  <a:lnTo>
                    <a:pt x="34" y="200"/>
                  </a:lnTo>
                  <a:lnTo>
                    <a:pt x="17" y="267"/>
                  </a:lnTo>
                  <a:lnTo>
                    <a:pt x="0" y="334"/>
                  </a:lnTo>
                  <a:lnTo>
                    <a:pt x="0" y="417"/>
                  </a:lnTo>
                  <a:lnTo>
                    <a:pt x="34" y="483"/>
                  </a:lnTo>
                  <a:lnTo>
                    <a:pt x="50" y="550"/>
                  </a:lnTo>
                  <a:lnTo>
                    <a:pt x="100" y="600"/>
                  </a:lnTo>
                  <a:lnTo>
                    <a:pt x="150" y="650"/>
                  </a:lnTo>
                  <a:lnTo>
                    <a:pt x="217" y="683"/>
                  </a:lnTo>
                  <a:lnTo>
                    <a:pt x="283" y="716"/>
                  </a:lnTo>
                  <a:lnTo>
                    <a:pt x="367" y="733"/>
                  </a:lnTo>
                  <a:lnTo>
                    <a:pt x="450" y="733"/>
                  </a:lnTo>
                  <a:lnTo>
                    <a:pt x="516" y="716"/>
                  </a:lnTo>
                  <a:lnTo>
                    <a:pt x="583" y="683"/>
                  </a:lnTo>
                  <a:lnTo>
                    <a:pt x="650" y="650"/>
                  </a:lnTo>
                  <a:lnTo>
                    <a:pt x="683" y="600"/>
                  </a:lnTo>
                  <a:lnTo>
                    <a:pt x="733" y="533"/>
                  </a:lnTo>
                  <a:lnTo>
                    <a:pt x="749" y="467"/>
                  </a:lnTo>
                  <a:lnTo>
                    <a:pt x="766" y="400"/>
                  </a:lnTo>
                  <a:lnTo>
                    <a:pt x="766" y="317"/>
                  </a:lnTo>
                  <a:lnTo>
                    <a:pt x="749" y="250"/>
                  </a:lnTo>
                  <a:lnTo>
                    <a:pt x="716" y="184"/>
                  </a:lnTo>
                  <a:lnTo>
                    <a:pt x="666" y="134"/>
                  </a:lnTo>
                  <a:lnTo>
                    <a:pt x="616" y="84"/>
                  </a:lnTo>
                  <a:lnTo>
                    <a:pt x="550" y="51"/>
                  </a:lnTo>
                  <a:lnTo>
                    <a:pt x="483" y="17"/>
                  </a:lnTo>
                  <a:lnTo>
                    <a:pt x="4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72;p47">
              <a:extLst>
                <a:ext uri="{FF2B5EF4-FFF2-40B4-BE49-F238E27FC236}">
                  <a16:creationId xmlns:a16="http://schemas.microsoft.com/office/drawing/2014/main" id="{D5A5CCD1-F7D6-A1A3-A081-E5FFD8D987B2}"/>
                </a:ext>
              </a:extLst>
            </p:cNvPr>
            <p:cNvSpPr/>
            <p:nvPr/>
          </p:nvSpPr>
          <p:spPr>
            <a:xfrm>
              <a:off x="6779283" y="1682945"/>
              <a:ext cx="43757" cy="8560"/>
            </a:xfrm>
            <a:custGeom>
              <a:avLst/>
              <a:gdLst/>
              <a:ahLst/>
              <a:cxnLst/>
              <a:rect l="l" t="t" r="r" b="b"/>
              <a:pathLst>
                <a:path w="1283" h="251" extrusionOk="0">
                  <a:moveTo>
                    <a:pt x="484" y="1"/>
                  </a:moveTo>
                  <a:lnTo>
                    <a:pt x="317" y="34"/>
                  </a:lnTo>
                  <a:lnTo>
                    <a:pt x="167" y="84"/>
                  </a:lnTo>
                  <a:lnTo>
                    <a:pt x="18" y="151"/>
                  </a:lnTo>
                  <a:lnTo>
                    <a:pt x="1" y="167"/>
                  </a:lnTo>
                  <a:lnTo>
                    <a:pt x="1" y="184"/>
                  </a:lnTo>
                  <a:lnTo>
                    <a:pt x="34" y="184"/>
                  </a:lnTo>
                  <a:lnTo>
                    <a:pt x="184" y="117"/>
                  </a:lnTo>
                  <a:lnTo>
                    <a:pt x="334" y="84"/>
                  </a:lnTo>
                  <a:lnTo>
                    <a:pt x="484" y="51"/>
                  </a:lnTo>
                  <a:lnTo>
                    <a:pt x="650" y="51"/>
                  </a:lnTo>
                  <a:lnTo>
                    <a:pt x="800" y="67"/>
                  </a:lnTo>
                  <a:lnTo>
                    <a:pt x="966" y="101"/>
                  </a:lnTo>
                  <a:lnTo>
                    <a:pt x="1100" y="167"/>
                  </a:lnTo>
                  <a:lnTo>
                    <a:pt x="1249" y="251"/>
                  </a:lnTo>
                  <a:lnTo>
                    <a:pt x="1266" y="251"/>
                  </a:lnTo>
                  <a:lnTo>
                    <a:pt x="1283" y="234"/>
                  </a:lnTo>
                  <a:lnTo>
                    <a:pt x="1283" y="217"/>
                  </a:lnTo>
                  <a:lnTo>
                    <a:pt x="1266" y="201"/>
                  </a:lnTo>
                  <a:lnTo>
                    <a:pt x="1133" y="117"/>
                  </a:lnTo>
                  <a:lnTo>
                    <a:pt x="966" y="51"/>
                  </a:lnTo>
                  <a:lnTo>
                    <a:pt x="817" y="17"/>
                  </a:lnTo>
                  <a:lnTo>
                    <a:pt x="65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73;p47">
              <a:extLst>
                <a:ext uri="{FF2B5EF4-FFF2-40B4-BE49-F238E27FC236}">
                  <a16:creationId xmlns:a16="http://schemas.microsoft.com/office/drawing/2014/main" id="{8FAAF694-CDFE-2881-49B0-3C9724CD44E2}"/>
                </a:ext>
              </a:extLst>
            </p:cNvPr>
            <p:cNvSpPr/>
            <p:nvPr/>
          </p:nvSpPr>
          <p:spPr>
            <a:xfrm>
              <a:off x="6644192" y="1677864"/>
              <a:ext cx="43723" cy="7981"/>
            </a:xfrm>
            <a:custGeom>
              <a:avLst/>
              <a:gdLst/>
              <a:ahLst/>
              <a:cxnLst/>
              <a:rect l="l" t="t" r="r" b="b"/>
              <a:pathLst>
                <a:path w="1282" h="234" extrusionOk="0">
                  <a:moveTo>
                    <a:pt x="483" y="0"/>
                  </a:moveTo>
                  <a:lnTo>
                    <a:pt x="316" y="17"/>
                  </a:lnTo>
                  <a:lnTo>
                    <a:pt x="166" y="67"/>
                  </a:lnTo>
                  <a:lnTo>
                    <a:pt x="0" y="133"/>
                  </a:lnTo>
                  <a:lnTo>
                    <a:pt x="0" y="150"/>
                  </a:lnTo>
                  <a:lnTo>
                    <a:pt x="0" y="166"/>
                  </a:lnTo>
                  <a:lnTo>
                    <a:pt x="17" y="183"/>
                  </a:lnTo>
                  <a:lnTo>
                    <a:pt x="33" y="183"/>
                  </a:lnTo>
                  <a:lnTo>
                    <a:pt x="183" y="117"/>
                  </a:lnTo>
                  <a:lnTo>
                    <a:pt x="333" y="67"/>
                  </a:lnTo>
                  <a:lnTo>
                    <a:pt x="483" y="50"/>
                  </a:lnTo>
                  <a:lnTo>
                    <a:pt x="649" y="50"/>
                  </a:lnTo>
                  <a:lnTo>
                    <a:pt x="799" y="67"/>
                  </a:lnTo>
                  <a:lnTo>
                    <a:pt x="966" y="100"/>
                  </a:lnTo>
                  <a:lnTo>
                    <a:pt x="1099" y="166"/>
                  </a:lnTo>
                  <a:lnTo>
                    <a:pt x="1249" y="233"/>
                  </a:lnTo>
                  <a:lnTo>
                    <a:pt x="1282" y="233"/>
                  </a:lnTo>
                  <a:lnTo>
                    <a:pt x="1282" y="216"/>
                  </a:lnTo>
                  <a:lnTo>
                    <a:pt x="1265" y="200"/>
                  </a:lnTo>
                  <a:lnTo>
                    <a:pt x="1132" y="117"/>
                  </a:lnTo>
                  <a:lnTo>
                    <a:pt x="966" y="50"/>
                  </a:lnTo>
                  <a:lnTo>
                    <a:pt x="816" y="17"/>
                  </a:lnTo>
                  <a:lnTo>
                    <a:pt x="649"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1974;p47">
              <a:extLst>
                <a:ext uri="{FF2B5EF4-FFF2-40B4-BE49-F238E27FC236}">
                  <a16:creationId xmlns:a16="http://schemas.microsoft.com/office/drawing/2014/main" id="{3FAA9084-A200-D9A2-B467-DA467EFEE0F9}"/>
                </a:ext>
              </a:extLst>
            </p:cNvPr>
            <p:cNvSpPr/>
            <p:nvPr/>
          </p:nvSpPr>
          <p:spPr>
            <a:xfrm>
              <a:off x="6652684" y="1632981"/>
              <a:ext cx="40346" cy="6855"/>
            </a:xfrm>
            <a:custGeom>
              <a:avLst/>
              <a:gdLst/>
              <a:ahLst/>
              <a:cxnLst/>
              <a:rect l="l" t="t" r="r" b="b"/>
              <a:pathLst>
                <a:path w="1183" h="201" extrusionOk="0">
                  <a:moveTo>
                    <a:pt x="334" y="1"/>
                  </a:moveTo>
                  <a:lnTo>
                    <a:pt x="67" y="34"/>
                  </a:lnTo>
                  <a:lnTo>
                    <a:pt x="34" y="51"/>
                  </a:lnTo>
                  <a:lnTo>
                    <a:pt x="17" y="84"/>
                  </a:lnTo>
                  <a:lnTo>
                    <a:pt x="1" y="117"/>
                  </a:lnTo>
                  <a:lnTo>
                    <a:pt x="17" y="151"/>
                  </a:lnTo>
                  <a:lnTo>
                    <a:pt x="17" y="167"/>
                  </a:lnTo>
                  <a:lnTo>
                    <a:pt x="51" y="201"/>
                  </a:lnTo>
                  <a:lnTo>
                    <a:pt x="117" y="201"/>
                  </a:lnTo>
                  <a:lnTo>
                    <a:pt x="350" y="167"/>
                  </a:lnTo>
                  <a:lnTo>
                    <a:pt x="850" y="167"/>
                  </a:lnTo>
                  <a:lnTo>
                    <a:pt x="1083" y="201"/>
                  </a:lnTo>
                  <a:lnTo>
                    <a:pt x="1149" y="201"/>
                  </a:lnTo>
                  <a:lnTo>
                    <a:pt x="1166" y="184"/>
                  </a:lnTo>
                  <a:lnTo>
                    <a:pt x="1183" y="151"/>
                  </a:lnTo>
                  <a:lnTo>
                    <a:pt x="1183" y="117"/>
                  </a:lnTo>
                  <a:lnTo>
                    <a:pt x="1183" y="84"/>
                  </a:lnTo>
                  <a:lnTo>
                    <a:pt x="1149" y="51"/>
                  </a:lnTo>
                  <a:lnTo>
                    <a:pt x="1133" y="51"/>
                  </a:lnTo>
                  <a:lnTo>
                    <a:pt x="866" y="18"/>
                  </a:lnTo>
                  <a:lnTo>
                    <a:pt x="60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1975;p47">
              <a:extLst>
                <a:ext uri="{FF2B5EF4-FFF2-40B4-BE49-F238E27FC236}">
                  <a16:creationId xmlns:a16="http://schemas.microsoft.com/office/drawing/2014/main" id="{931F5985-FB25-CDE1-D5BB-B1C053E099FC}"/>
                </a:ext>
              </a:extLst>
            </p:cNvPr>
            <p:cNvSpPr/>
            <p:nvPr/>
          </p:nvSpPr>
          <p:spPr>
            <a:xfrm>
              <a:off x="6784398" y="1646044"/>
              <a:ext cx="39801" cy="6855"/>
            </a:xfrm>
            <a:custGeom>
              <a:avLst/>
              <a:gdLst/>
              <a:ahLst/>
              <a:cxnLst/>
              <a:rect l="l" t="t" r="r" b="b"/>
              <a:pathLst>
                <a:path w="1167" h="201" extrusionOk="0">
                  <a:moveTo>
                    <a:pt x="317" y="1"/>
                  </a:moveTo>
                  <a:lnTo>
                    <a:pt x="51" y="51"/>
                  </a:lnTo>
                  <a:lnTo>
                    <a:pt x="17" y="51"/>
                  </a:lnTo>
                  <a:lnTo>
                    <a:pt x="1" y="84"/>
                  </a:lnTo>
                  <a:lnTo>
                    <a:pt x="1" y="117"/>
                  </a:lnTo>
                  <a:lnTo>
                    <a:pt x="1" y="151"/>
                  </a:lnTo>
                  <a:lnTo>
                    <a:pt x="17" y="167"/>
                  </a:lnTo>
                  <a:lnTo>
                    <a:pt x="34" y="201"/>
                  </a:lnTo>
                  <a:lnTo>
                    <a:pt x="101" y="201"/>
                  </a:lnTo>
                  <a:lnTo>
                    <a:pt x="334" y="167"/>
                  </a:lnTo>
                  <a:lnTo>
                    <a:pt x="833" y="167"/>
                  </a:lnTo>
                  <a:lnTo>
                    <a:pt x="1066" y="201"/>
                  </a:lnTo>
                  <a:lnTo>
                    <a:pt x="1133" y="201"/>
                  </a:lnTo>
                  <a:lnTo>
                    <a:pt x="1149" y="184"/>
                  </a:lnTo>
                  <a:lnTo>
                    <a:pt x="1166" y="151"/>
                  </a:lnTo>
                  <a:lnTo>
                    <a:pt x="1166" y="117"/>
                  </a:lnTo>
                  <a:lnTo>
                    <a:pt x="1166" y="84"/>
                  </a:lnTo>
                  <a:lnTo>
                    <a:pt x="1149" y="67"/>
                  </a:lnTo>
                  <a:lnTo>
                    <a:pt x="1116" y="51"/>
                  </a:lnTo>
                  <a:lnTo>
                    <a:pt x="850" y="17"/>
                  </a:lnTo>
                  <a:lnTo>
                    <a:pt x="58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1976;p47">
              <a:extLst>
                <a:ext uri="{FF2B5EF4-FFF2-40B4-BE49-F238E27FC236}">
                  <a16:creationId xmlns:a16="http://schemas.microsoft.com/office/drawing/2014/main" id="{891DCC32-C9FD-EFFA-F0D6-45C25AAAAB2A}"/>
                </a:ext>
              </a:extLst>
            </p:cNvPr>
            <p:cNvSpPr/>
            <p:nvPr/>
          </p:nvSpPr>
          <p:spPr>
            <a:xfrm>
              <a:off x="6895684" y="1728953"/>
              <a:ext cx="75543" cy="90856"/>
            </a:xfrm>
            <a:custGeom>
              <a:avLst/>
              <a:gdLst/>
              <a:ahLst/>
              <a:cxnLst/>
              <a:rect l="l" t="t" r="r" b="b"/>
              <a:pathLst>
                <a:path w="2215" h="2664" extrusionOk="0">
                  <a:moveTo>
                    <a:pt x="850" y="0"/>
                  </a:moveTo>
                  <a:lnTo>
                    <a:pt x="683" y="34"/>
                  </a:lnTo>
                  <a:lnTo>
                    <a:pt x="500" y="83"/>
                  </a:lnTo>
                  <a:lnTo>
                    <a:pt x="333" y="150"/>
                  </a:lnTo>
                  <a:lnTo>
                    <a:pt x="184" y="233"/>
                  </a:lnTo>
                  <a:lnTo>
                    <a:pt x="1" y="2481"/>
                  </a:lnTo>
                  <a:lnTo>
                    <a:pt x="167" y="2564"/>
                  </a:lnTo>
                  <a:lnTo>
                    <a:pt x="350" y="2614"/>
                  </a:lnTo>
                  <a:lnTo>
                    <a:pt x="517" y="2647"/>
                  </a:lnTo>
                  <a:lnTo>
                    <a:pt x="700" y="2664"/>
                  </a:lnTo>
                  <a:lnTo>
                    <a:pt x="883" y="2664"/>
                  </a:lnTo>
                  <a:lnTo>
                    <a:pt x="1066" y="2647"/>
                  </a:lnTo>
                  <a:lnTo>
                    <a:pt x="1232" y="2597"/>
                  </a:lnTo>
                  <a:lnTo>
                    <a:pt x="1399" y="2531"/>
                  </a:lnTo>
                  <a:lnTo>
                    <a:pt x="1565" y="2431"/>
                  </a:lnTo>
                  <a:lnTo>
                    <a:pt x="1715" y="2331"/>
                  </a:lnTo>
                  <a:lnTo>
                    <a:pt x="1848" y="2198"/>
                  </a:lnTo>
                  <a:lnTo>
                    <a:pt x="1965" y="2048"/>
                  </a:lnTo>
                  <a:lnTo>
                    <a:pt x="2048" y="1881"/>
                  </a:lnTo>
                  <a:lnTo>
                    <a:pt x="2131" y="1715"/>
                  </a:lnTo>
                  <a:lnTo>
                    <a:pt x="2181" y="1532"/>
                  </a:lnTo>
                  <a:lnTo>
                    <a:pt x="2215" y="1349"/>
                  </a:lnTo>
                  <a:lnTo>
                    <a:pt x="2215" y="1149"/>
                  </a:lnTo>
                  <a:lnTo>
                    <a:pt x="2181" y="966"/>
                  </a:lnTo>
                  <a:lnTo>
                    <a:pt x="2131" y="783"/>
                  </a:lnTo>
                  <a:lnTo>
                    <a:pt x="2048" y="616"/>
                  </a:lnTo>
                  <a:lnTo>
                    <a:pt x="1948" y="450"/>
                  </a:lnTo>
                  <a:lnTo>
                    <a:pt x="1832" y="317"/>
                  </a:lnTo>
                  <a:lnTo>
                    <a:pt x="1699" y="200"/>
                  </a:lnTo>
                  <a:lnTo>
                    <a:pt x="1532" y="100"/>
                  </a:lnTo>
                  <a:lnTo>
                    <a:pt x="1366" y="50"/>
                  </a:lnTo>
                  <a:lnTo>
                    <a:pt x="1199" y="0"/>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1977;p47">
              <a:extLst>
                <a:ext uri="{FF2B5EF4-FFF2-40B4-BE49-F238E27FC236}">
                  <a16:creationId xmlns:a16="http://schemas.microsoft.com/office/drawing/2014/main" id="{D65BD8CB-C144-4C11-6D70-10172B5B2007}"/>
                </a:ext>
              </a:extLst>
            </p:cNvPr>
            <p:cNvSpPr/>
            <p:nvPr/>
          </p:nvSpPr>
          <p:spPr>
            <a:xfrm>
              <a:off x="6913282" y="1757329"/>
              <a:ext cx="37515" cy="20463"/>
            </a:xfrm>
            <a:custGeom>
              <a:avLst/>
              <a:gdLst/>
              <a:ahLst/>
              <a:cxnLst/>
              <a:rect l="l" t="t" r="r" b="b"/>
              <a:pathLst>
                <a:path w="1100" h="600" extrusionOk="0">
                  <a:moveTo>
                    <a:pt x="650" y="1"/>
                  </a:moveTo>
                  <a:lnTo>
                    <a:pt x="567" y="17"/>
                  </a:lnTo>
                  <a:lnTo>
                    <a:pt x="483" y="50"/>
                  </a:lnTo>
                  <a:lnTo>
                    <a:pt x="400" y="100"/>
                  </a:lnTo>
                  <a:lnTo>
                    <a:pt x="267" y="184"/>
                  </a:lnTo>
                  <a:lnTo>
                    <a:pt x="150" y="284"/>
                  </a:lnTo>
                  <a:lnTo>
                    <a:pt x="67" y="417"/>
                  </a:lnTo>
                  <a:lnTo>
                    <a:pt x="34" y="500"/>
                  </a:lnTo>
                  <a:lnTo>
                    <a:pt x="1" y="567"/>
                  </a:lnTo>
                  <a:lnTo>
                    <a:pt x="1" y="583"/>
                  </a:lnTo>
                  <a:lnTo>
                    <a:pt x="17" y="600"/>
                  </a:lnTo>
                  <a:lnTo>
                    <a:pt x="34" y="600"/>
                  </a:lnTo>
                  <a:lnTo>
                    <a:pt x="51" y="583"/>
                  </a:lnTo>
                  <a:lnTo>
                    <a:pt x="100" y="450"/>
                  </a:lnTo>
                  <a:lnTo>
                    <a:pt x="184" y="333"/>
                  </a:lnTo>
                  <a:lnTo>
                    <a:pt x="284" y="234"/>
                  </a:lnTo>
                  <a:lnTo>
                    <a:pt x="400" y="150"/>
                  </a:lnTo>
                  <a:lnTo>
                    <a:pt x="483" y="100"/>
                  </a:lnTo>
                  <a:lnTo>
                    <a:pt x="567" y="84"/>
                  </a:lnTo>
                  <a:lnTo>
                    <a:pt x="650" y="50"/>
                  </a:lnTo>
                  <a:lnTo>
                    <a:pt x="816" y="50"/>
                  </a:lnTo>
                  <a:lnTo>
                    <a:pt x="900" y="67"/>
                  </a:lnTo>
                  <a:lnTo>
                    <a:pt x="983" y="84"/>
                  </a:lnTo>
                  <a:lnTo>
                    <a:pt x="1066" y="117"/>
                  </a:lnTo>
                  <a:lnTo>
                    <a:pt x="1099" y="117"/>
                  </a:lnTo>
                  <a:lnTo>
                    <a:pt x="1099" y="100"/>
                  </a:lnTo>
                  <a:lnTo>
                    <a:pt x="1083" y="84"/>
                  </a:lnTo>
                  <a:lnTo>
                    <a:pt x="999" y="34"/>
                  </a:lnTo>
                  <a:lnTo>
                    <a:pt x="916" y="17"/>
                  </a:lnTo>
                  <a:lnTo>
                    <a:pt x="83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1978;p47">
              <a:extLst>
                <a:ext uri="{FF2B5EF4-FFF2-40B4-BE49-F238E27FC236}">
                  <a16:creationId xmlns:a16="http://schemas.microsoft.com/office/drawing/2014/main" id="{DDB9BDD3-BD23-E4EE-1E44-7B573A2A2560}"/>
                </a:ext>
              </a:extLst>
            </p:cNvPr>
            <p:cNvSpPr/>
            <p:nvPr/>
          </p:nvSpPr>
          <p:spPr>
            <a:xfrm>
              <a:off x="6723657" y="1902105"/>
              <a:ext cx="92561" cy="31820"/>
            </a:xfrm>
            <a:custGeom>
              <a:avLst/>
              <a:gdLst/>
              <a:ahLst/>
              <a:cxnLst/>
              <a:rect l="l" t="t" r="r" b="b"/>
              <a:pathLst>
                <a:path w="2714" h="933" extrusionOk="0">
                  <a:moveTo>
                    <a:pt x="2664" y="0"/>
                  </a:moveTo>
                  <a:lnTo>
                    <a:pt x="2398" y="234"/>
                  </a:lnTo>
                  <a:lnTo>
                    <a:pt x="2098" y="417"/>
                  </a:lnTo>
                  <a:lnTo>
                    <a:pt x="1765" y="583"/>
                  </a:lnTo>
                  <a:lnTo>
                    <a:pt x="1432" y="716"/>
                  </a:lnTo>
                  <a:lnTo>
                    <a:pt x="1099" y="800"/>
                  </a:lnTo>
                  <a:lnTo>
                    <a:pt x="750" y="866"/>
                  </a:lnTo>
                  <a:lnTo>
                    <a:pt x="383" y="883"/>
                  </a:lnTo>
                  <a:lnTo>
                    <a:pt x="34" y="849"/>
                  </a:lnTo>
                  <a:lnTo>
                    <a:pt x="17" y="866"/>
                  </a:lnTo>
                  <a:lnTo>
                    <a:pt x="1" y="883"/>
                  </a:lnTo>
                  <a:lnTo>
                    <a:pt x="17" y="899"/>
                  </a:lnTo>
                  <a:lnTo>
                    <a:pt x="34" y="899"/>
                  </a:lnTo>
                  <a:lnTo>
                    <a:pt x="217" y="916"/>
                  </a:lnTo>
                  <a:lnTo>
                    <a:pt x="400" y="933"/>
                  </a:lnTo>
                  <a:lnTo>
                    <a:pt x="750" y="899"/>
                  </a:lnTo>
                  <a:lnTo>
                    <a:pt x="1116" y="849"/>
                  </a:lnTo>
                  <a:lnTo>
                    <a:pt x="1465" y="766"/>
                  </a:lnTo>
                  <a:lnTo>
                    <a:pt x="1798" y="633"/>
                  </a:lnTo>
                  <a:lnTo>
                    <a:pt x="2115" y="467"/>
                  </a:lnTo>
                  <a:lnTo>
                    <a:pt x="2414" y="267"/>
                  </a:lnTo>
                  <a:lnTo>
                    <a:pt x="2697" y="34"/>
                  </a:lnTo>
                  <a:lnTo>
                    <a:pt x="2714" y="17"/>
                  </a:lnTo>
                  <a:lnTo>
                    <a:pt x="2697"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1979;p47">
              <a:extLst>
                <a:ext uri="{FF2B5EF4-FFF2-40B4-BE49-F238E27FC236}">
                  <a16:creationId xmlns:a16="http://schemas.microsoft.com/office/drawing/2014/main" id="{9CE80963-2506-4148-4C59-47BBC8037FD6}"/>
                </a:ext>
              </a:extLst>
            </p:cNvPr>
            <p:cNvSpPr/>
            <p:nvPr/>
          </p:nvSpPr>
          <p:spPr>
            <a:xfrm>
              <a:off x="6695827" y="1715311"/>
              <a:ext cx="27864" cy="73837"/>
            </a:xfrm>
            <a:custGeom>
              <a:avLst/>
              <a:gdLst/>
              <a:ahLst/>
              <a:cxnLst/>
              <a:rect l="l" t="t" r="r" b="b"/>
              <a:pathLst>
                <a:path w="817" h="2165" extrusionOk="0">
                  <a:moveTo>
                    <a:pt x="783" y="1"/>
                  </a:moveTo>
                  <a:lnTo>
                    <a:pt x="767" y="17"/>
                  </a:lnTo>
                  <a:lnTo>
                    <a:pt x="617" y="816"/>
                  </a:lnTo>
                  <a:lnTo>
                    <a:pt x="584" y="1016"/>
                  </a:lnTo>
                  <a:lnTo>
                    <a:pt x="550" y="1199"/>
                  </a:lnTo>
                  <a:lnTo>
                    <a:pt x="534" y="1249"/>
                  </a:lnTo>
                  <a:lnTo>
                    <a:pt x="500" y="1282"/>
                  </a:lnTo>
                  <a:lnTo>
                    <a:pt x="467" y="1316"/>
                  </a:lnTo>
                  <a:lnTo>
                    <a:pt x="434" y="1316"/>
                  </a:lnTo>
                  <a:lnTo>
                    <a:pt x="334" y="1332"/>
                  </a:lnTo>
                  <a:lnTo>
                    <a:pt x="251" y="1316"/>
                  </a:lnTo>
                  <a:lnTo>
                    <a:pt x="134" y="1332"/>
                  </a:lnTo>
                  <a:lnTo>
                    <a:pt x="84" y="1349"/>
                  </a:lnTo>
                  <a:lnTo>
                    <a:pt x="51" y="1382"/>
                  </a:lnTo>
                  <a:lnTo>
                    <a:pt x="18" y="1416"/>
                  </a:lnTo>
                  <a:lnTo>
                    <a:pt x="1" y="1466"/>
                  </a:lnTo>
                  <a:lnTo>
                    <a:pt x="1" y="1516"/>
                  </a:lnTo>
                  <a:lnTo>
                    <a:pt x="18" y="1565"/>
                  </a:lnTo>
                  <a:lnTo>
                    <a:pt x="51" y="1649"/>
                  </a:lnTo>
                  <a:lnTo>
                    <a:pt x="101" y="1715"/>
                  </a:lnTo>
                  <a:lnTo>
                    <a:pt x="201" y="1832"/>
                  </a:lnTo>
                  <a:lnTo>
                    <a:pt x="450" y="2165"/>
                  </a:lnTo>
                  <a:lnTo>
                    <a:pt x="484" y="2165"/>
                  </a:lnTo>
                  <a:lnTo>
                    <a:pt x="500" y="2148"/>
                  </a:lnTo>
                  <a:lnTo>
                    <a:pt x="500" y="2115"/>
                  </a:lnTo>
                  <a:lnTo>
                    <a:pt x="267" y="1832"/>
                  </a:lnTo>
                  <a:lnTo>
                    <a:pt x="167" y="1699"/>
                  </a:lnTo>
                  <a:lnTo>
                    <a:pt x="84" y="1599"/>
                  </a:lnTo>
                  <a:lnTo>
                    <a:pt x="67" y="1549"/>
                  </a:lnTo>
                  <a:lnTo>
                    <a:pt x="51" y="1482"/>
                  </a:lnTo>
                  <a:lnTo>
                    <a:pt x="51" y="1449"/>
                  </a:lnTo>
                  <a:lnTo>
                    <a:pt x="84" y="1416"/>
                  </a:lnTo>
                  <a:lnTo>
                    <a:pt x="101" y="1399"/>
                  </a:lnTo>
                  <a:lnTo>
                    <a:pt x="151" y="1382"/>
                  </a:lnTo>
                  <a:lnTo>
                    <a:pt x="234" y="1366"/>
                  </a:lnTo>
                  <a:lnTo>
                    <a:pt x="301" y="1382"/>
                  </a:lnTo>
                  <a:lnTo>
                    <a:pt x="417" y="1382"/>
                  </a:lnTo>
                  <a:lnTo>
                    <a:pt x="467" y="1366"/>
                  </a:lnTo>
                  <a:lnTo>
                    <a:pt x="517" y="1349"/>
                  </a:lnTo>
                  <a:lnTo>
                    <a:pt x="550" y="1299"/>
                  </a:lnTo>
                  <a:lnTo>
                    <a:pt x="584" y="1249"/>
                  </a:lnTo>
                  <a:lnTo>
                    <a:pt x="600" y="1149"/>
                  </a:lnTo>
                  <a:lnTo>
                    <a:pt x="683" y="766"/>
                  </a:lnTo>
                  <a:lnTo>
                    <a:pt x="817" y="34"/>
                  </a:lnTo>
                  <a:lnTo>
                    <a:pt x="817" y="17"/>
                  </a:lnTo>
                  <a:lnTo>
                    <a:pt x="800"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1980;p47">
              <a:extLst>
                <a:ext uri="{FF2B5EF4-FFF2-40B4-BE49-F238E27FC236}">
                  <a16:creationId xmlns:a16="http://schemas.microsoft.com/office/drawing/2014/main" id="{6872DA5E-8EA3-26CF-05B9-A06B6C7620A0}"/>
                </a:ext>
              </a:extLst>
            </p:cNvPr>
            <p:cNvSpPr/>
            <p:nvPr/>
          </p:nvSpPr>
          <p:spPr>
            <a:xfrm>
              <a:off x="6720826" y="1795936"/>
              <a:ext cx="56819" cy="44302"/>
            </a:xfrm>
            <a:custGeom>
              <a:avLst/>
              <a:gdLst/>
              <a:ahLst/>
              <a:cxnLst/>
              <a:rect l="l" t="t" r="r" b="b"/>
              <a:pathLst>
                <a:path w="1666" h="1299" extrusionOk="0">
                  <a:moveTo>
                    <a:pt x="1299" y="1"/>
                  </a:moveTo>
                  <a:lnTo>
                    <a:pt x="1216" y="17"/>
                  </a:lnTo>
                  <a:lnTo>
                    <a:pt x="1082" y="84"/>
                  </a:lnTo>
                  <a:lnTo>
                    <a:pt x="84" y="633"/>
                  </a:lnTo>
                  <a:lnTo>
                    <a:pt x="0" y="850"/>
                  </a:lnTo>
                  <a:lnTo>
                    <a:pt x="67" y="933"/>
                  </a:lnTo>
                  <a:lnTo>
                    <a:pt x="134" y="1016"/>
                  </a:lnTo>
                  <a:lnTo>
                    <a:pt x="217" y="1083"/>
                  </a:lnTo>
                  <a:lnTo>
                    <a:pt x="317" y="1149"/>
                  </a:lnTo>
                  <a:lnTo>
                    <a:pt x="400" y="1199"/>
                  </a:lnTo>
                  <a:lnTo>
                    <a:pt x="500" y="1249"/>
                  </a:lnTo>
                  <a:lnTo>
                    <a:pt x="616" y="1282"/>
                  </a:lnTo>
                  <a:lnTo>
                    <a:pt x="716" y="1299"/>
                  </a:lnTo>
                  <a:lnTo>
                    <a:pt x="933" y="1299"/>
                  </a:lnTo>
                  <a:lnTo>
                    <a:pt x="1049" y="1282"/>
                  </a:lnTo>
                  <a:lnTo>
                    <a:pt x="1149" y="1249"/>
                  </a:lnTo>
                  <a:lnTo>
                    <a:pt x="1249" y="1199"/>
                  </a:lnTo>
                  <a:lnTo>
                    <a:pt x="1332" y="1133"/>
                  </a:lnTo>
                  <a:lnTo>
                    <a:pt x="1415" y="1066"/>
                  </a:lnTo>
                  <a:lnTo>
                    <a:pt x="1499" y="999"/>
                  </a:lnTo>
                  <a:lnTo>
                    <a:pt x="1565" y="899"/>
                  </a:lnTo>
                  <a:lnTo>
                    <a:pt x="1598" y="800"/>
                  </a:lnTo>
                  <a:lnTo>
                    <a:pt x="1632" y="700"/>
                  </a:lnTo>
                  <a:lnTo>
                    <a:pt x="1648" y="583"/>
                  </a:lnTo>
                  <a:lnTo>
                    <a:pt x="1665" y="483"/>
                  </a:lnTo>
                  <a:lnTo>
                    <a:pt x="1648" y="367"/>
                  </a:lnTo>
                  <a:lnTo>
                    <a:pt x="1615" y="267"/>
                  </a:lnTo>
                  <a:lnTo>
                    <a:pt x="1565" y="167"/>
                  </a:lnTo>
                  <a:lnTo>
                    <a:pt x="1532" y="117"/>
                  </a:lnTo>
                  <a:lnTo>
                    <a:pt x="1482" y="67"/>
                  </a:lnTo>
                  <a:lnTo>
                    <a:pt x="1432" y="34"/>
                  </a:lnTo>
                  <a:lnTo>
                    <a:pt x="1382" y="1"/>
                  </a:lnTo>
                  <a:close/>
                </a:path>
              </a:pathLst>
            </a:custGeom>
            <a:solidFill>
              <a:srgbClr val="9728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1981;p47">
              <a:extLst>
                <a:ext uri="{FF2B5EF4-FFF2-40B4-BE49-F238E27FC236}">
                  <a16:creationId xmlns:a16="http://schemas.microsoft.com/office/drawing/2014/main" id="{E10CC6F9-E339-DB55-B421-28FB4A01E51A}"/>
                </a:ext>
              </a:extLst>
            </p:cNvPr>
            <p:cNvSpPr/>
            <p:nvPr/>
          </p:nvSpPr>
          <p:spPr>
            <a:xfrm>
              <a:off x="6533453" y="1411025"/>
              <a:ext cx="472968" cy="363355"/>
            </a:xfrm>
            <a:custGeom>
              <a:avLst/>
              <a:gdLst/>
              <a:ahLst/>
              <a:cxnLst/>
              <a:rect l="l" t="t" r="r" b="b"/>
              <a:pathLst>
                <a:path w="13868" h="10654" extrusionOk="0">
                  <a:moveTo>
                    <a:pt x="6360" y="0"/>
                  </a:moveTo>
                  <a:lnTo>
                    <a:pt x="6027" y="50"/>
                  </a:lnTo>
                  <a:lnTo>
                    <a:pt x="5711" y="117"/>
                  </a:lnTo>
                  <a:lnTo>
                    <a:pt x="5394" y="233"/>
                  </a:lnTo>
                  <a:lnTo>
                    <a:pt x="5245" y="300"/>
                  </a:lnTo>
                  <a:lnTo>
                    <a:pt x="5095" y="366"/>
                  </a:lnTo>
                  <a:lnTo>
                    <a:pt x="4945" y="449"/>
                  </a:lnTo>
                  <a:lnTo>
                    <a:pt x="4812" y="549"/>
                  </a:lnTo>
                  <a:lnTo>
                    <a:pt x="4679" y="649"/>
                  </a:lnTo>
                  <a:lnTo>
                    <a:pt x="4562" y="766"/>
                  </a:lnTo>
                  <a:lnTo>
                    <a:pt x="4329" y="1015"/>
                  </a:lnTo>
                  <a:lnTo>
                    <a:pt x="4196" y="1132"/>
                  </a:lnTo>
                  <a:lnTo>
                    <a:pt x="4063" y="1232"/>
                  </a:lnTo>
                  <a:lnTo>
                    <a:pt x="3930" y="1298"/>
                  </a:lnTo>
                  <a:lnTo>
                    <a:pt x="3780" y="1348"/>
                  </a:lnTo>
                  <a:lnTo>
                    <a:pt x="3630" y="1382"/>
                  </a:lnTo>
                  <a:lnTo>
                    <a:pt x="3147" y="1382"/>
                  </a:lnTo>
                  <a:lnTo>
                    <a:pt x="2831" y="1365"/>
                  </a:lnTo>
                  <a:lnTo>
                    <a:pt x="2498" y="1365"/>
                  </a:lnTo>
                  <a:lnTo>
                    <a:pt x="2165" y="1398"/>
                  </a:lnTo>
                  <a:lnTo>
                    <a:pt x="1832" y="1465"/>
                  </a:lnTo>
                  <a:lnTo>
                    <a:pt x="1499" y="1565"/>
                  </a:lnTo>
                  <a:lnTo>
                    <a:pt x="1199" y="1681"/>
                  </a:lnTo>
                  <a:lnTo>
                    <a:pt x="1050" y="1765"/>
                  </a:lnTo>
                  <a:lnTo>
                    <a:pt x="916" y="1864"/>
                  </a:lnTo>
                  <a:lnTo>
                    <a:pt x="783" y="1948"/>
                  </a:lnTo>
                  <a:lnTo>
                    <a:pt x="650" y="2064"/>
                  </a:lnTo>
                  <a:lnTo>
                    <a:pt x="534" y="2181"/>
                  </a:lnTo>
                  <a:lnTo>
                    <a:pt x="417" y="2297"/>
                  </a:lnTo>
                  <a:lnTo>
                    <a:pt x="317" y="2430"/>
                  </a:lnTo>
                  <a:lnTo>
                    <a:pt x="234" y="2580"/>
                  </a:lnTo>
                  <a:lnTo>
                    <a:pt x="167" y="2730"/>
                  </a:lnTo>
                  <a:lnTo>
                    <a:pt x="101" y="2897"/>
                  </a:lnTo>
                  <a:lnTo>
                    <a:pt x="51" y="3046"/>
                  </a:lnTo>
                  <a:lnTo>
                    <a:pt x="18" y="3213"/>
                  </a:lnTo>
                  <a:lnTo>
                    <a:pt x="1" y="3379"/>
                  </a:lnTo>
                  <a:lnTo>
                    <a:pt x="1" y="3562"/>
                  </a:lnTo>
                  <a:lnTo>
                    <a:pt x="18" y="3729"/>
                  </a:lnTo>
                  <a:lnTo>
                    <a:pt x="34" y="3879"/>
                  </a:lnTo>
                  <a:lnTo>
                    <a:pt x="84" y="4045"/>
                  </a:lnTo>
                  <a:lnTo>
                    <a:pt x="134" y="4195"/>
                  </a:lnTo>
                  <a:lnTo>
                    <a:pt x="201" y="4345"/>
                  </a:lnTo>
                  <a:lnTo>
                    <a:pt x="301" y="4478"/>
                  </a:lnTo>
                  <a:lnTo>
                    <a:pt x="400" y="4611"/>
                  </a:lnTo>
                  <a:lnTo>
                    <a:pt x="517" y="4728"/>
                  </a:lnTo>
                  <a:lnTo>
                    <a:pt x="750" y="4894"/>
                  </a:lnTo>
                  <a:lnTo>
                    <a:pt x="983" y="5061"/>
                  </a:lnTo>
                  <a:lnTo>
                    <a:pt x="1083" y="5161"/>
                  </a:lnTo>
                  <a:lnTo>
                    <a:pt x="1166" y="5260"/>
                  </a:lnTo>
                  <a:lnTo>
                    <a:pt x="1233" y="5377"/>
                  </a:lnTo>
                  <a:lnTo>
                    <a:pt x="1266" y="5510"/>
                  </a:lnTo>
                  <a:lnTo>
                    <a:pt x="1266" y="5593"/>
                  </a:lnTo>
                  <a:lnTo>
                    <a:pt x="1266" y="5677"/>
                  </a:lnTo>
                  <a:lnTo>
                    <a:pt x="1216" y="5860"/>
                  </a:lnTo>
                  <a:lnTo>
                    <a:pt x="1083" y="6193"/>
                  </a:lnTo>
                  <a:lnTo>
                    <a:pt x="1033" y="6359"/>
                  </a:lnTo>
                  <a:lnTo>
                    <a:pt x="1016" y="6526"/>
                  </a:lnTo>
                  <a:lnTo>
                    <a:pt x="1016" y="6692"/>
                  </a:lnTo>
                  <a:lnTo>
                    <a:pt x="1033" y="6858"/>
                  </a:lnTo>
                  <a:lnTo>
                    <a:pt x="1066" y="7025"/>
                  </a:lnTo>
                  <a:lnTo>
                    <a:pt x="1116" y="7175"/>
                  </a:lnTo>
                  <a:lnTo>
                    <a:pt x="1199" y="7325"/>
                  </a:lnTo>
                  <a:lnTo>
                    <a:pt x="1299" y="7458"/>
                  </a:lnTo>
                  <a:lnTo>
                    <a:pt x="1399" y="7591"/>
                  </a:lnTo>
                  <a:lnTo>
                    <a:pt x="1532" y="7691"/>
                  </a:lnTo>
                  <a:lnTo>
                    <a:pt x="1666" y="7774"/>
                  </a:lnTo>
                  <a:lnTo>
                    <a:pt x="1815" y="7841"/>
                  </a:lnTo>
                  <a:lnTo>
                    <a:pt x="1965" y="7891"/>
                  </a:lnTo>
                  <a:lnTo>
                    <a:pt x="2132" y="7924"/>
                  </a:lnTo>
                  <a:lnTo>
                    <a:pt x="2298" y="7941"/>
                  </a:lnTo>
                  <a:lnTo>
                    <a:pt x="2465" y="7941"/>
                  </a:lnTo>
                  <a:lnTo>
                    <a:pt x="2481" y="7341"/>
                  </a:lnTo>
                  <a:lnTo>
                    <a:pt x="2515" y="6992"/>
                  </a:lnTo>
                  <a:lnTo>
                    <a:pt x="2548" y="6642"/>
                  </a:lnTo>
                  <a:lnTo>
                    <a:pt x="2614" y="6243"/>
                  </a:lnTo>
                  <a:lnTo>
                    <a:pt x="2664" y="6043"/>
                  </a:lnTo>
                  <a:lnTo>
                    <a:pt x="2714" y="5860"/>
                  </a:lnTo>
                  <a:lnTo>
                    <a:pt x="2781" y="5693"/>
                  </a:lnTo>
                  <a:lnTo>
                    <a:pt x="2847" y="5560"/>
                  </a:lnTo>
                  <a:lnTo>
                    <a:pt x="2931" y="5460"/>
                  </a:lnTo>
                  <a:lnTo>
                    <a:pt x="2964" y="5410"/>
                  </a:lnTo>
                  <a:lnTo>
                    <a:pt x="3014" y="5394"/>
                  </a:lnTo>
                  <a:lnTo>
                    <a:pt x="3064" y="5377"/>
                  </a:lnTo>
                  <a:lnTo>
                    <a:pt x="3164" y="5377"/>
                  </a:lnTo>
                  <a:lnTo>
                    <a:pt x="3230" y="5410"/>
                  </a:lnTo>
                  <a:lnTo>
                    <a:pt x="3480" y="5543"/>
                  </a:lnTo>
                  <a:lnTo>
                    <a:pt x="3730" y="5643"/>
                  </a:lnTo>
                  <a:lnTo>
                    <a:pt x="3979" y="5710"/>
                  </a:lnTo>
                  <a:lnTo>
                    <a:pt x="4213" y="5760"/>
                  </a:lnTo>
                  <a:lnTo>
                    <a:pt x="4446" y="5776"/>
                  </a:lnTo>
                  <a:lnTo>
                    <a:pt x="4662" y="5776"/>
                  </a:lnTo>
                  <a:lnTo>
                    <a:pt x="4878" y="5743"/>
                  </a:lnTo>
                  <a:lnTo>
                    <a:pt x="5078" y="5710"/>
                  </a:lnTo>
                  <a:lnTo>
                    <a:pt x="5278" y="5643"/>
                  </a:lnTo>
                  <a:lnTo>
                    <a:pt x="5478" y="5577"/>
                  </a:lnTo>
                  <a:lnTo>
                    <a:pt x="5661" y="5510"/>
                  </a:lnTo>
                  <a:lnTo>
                    <a:pt x="5827" y="5427"/>
                  </a:lnTo>
                  <a:lnTo>
                    <a:pt x="6160" y="5244"/>
                  </a:lnTo>
                  <a:lnTo>
                    <a:pt x="6443" y="5061"/>
                  </a:lnTo>
                  <a:lnTo>
                    <a:pt x="6576" y="4977"/>
                  </a:lnTo>
                  <a:lnTo>
                    <a:pt x="6743" y="4894"/>
                  </a:lnTo>
                  <a:lnTo>
                    <a:pt x="6893" y="4844"/>
                  </a:lnTo>
                  <a:lnTo>
                    <a:pt x="7059" y="4811"/>
                  </a:lnTo>
                  <a:lnTo>
                    <a:pt x="7226" y="4778"/>
                  </a:lnTo>
                  <a:lnTo>
                    <a:pt x="7392" y="4761"/>
                  </a:lnTo>
                  <a:lnTo>
                    <a:pt x="7742" y="4744"/>
                  </a:lnTo>
                  <a:lnTo>
                    <a:pt x="7941" y="4761"/>
                  </a:lnTo>
                  <a:lnTo>
                    <a:pt x="8141" y="4778"/>
                  </a:lnTo>
                  <a:lnTo>
                    <a:pt x="8324" y="4828"/>
                  </a:lnTo>
                  <a:lnTo>
                    <a:pt x="8507" y="4878"/>
                  </a:lnTo>
                  <a:lnTo>
                    <a:pt x="8674" y="4961"/>
                  </a:lnTo>
                  <a:lnTo>
                    <a:pt x="8840" y="5044"/>
                  </a:lnTo>
                  <a:lnTo>
                    <a:pt x="8990" y="5161"/>
                  </a:lnTo>
                  <a:lnTo>
                    <a:pt x="9123" y="5277"/>
                  </a:lnTo>
                  <a:lnTo>
                    <a:pt x="9257" y="5394"/>
                  </a:lnTo>
                  <a:lnTo>
                    <a:pt x="9356" y="5543"/>
                  </a:lnTo>
                  <a:lnTo>
                    <a:pt x="9456" y="5693"/>
                  </a:lnTo>
                  <a:lnTo>
                    <a:pt x="9556" y="5860"/>
                  </a:lnTo>
                  <a:lnTo>
                    <a:pt x="9623" y="6043"/>
                  </a:lnTo>
                  <a:lnTo>
                    <a:pt x="9689" y="6226"/>
                  </a:lnTo>
                  <a:lnTo>
                    <a:pt x="9723" y="6426"/>
                  </a:lnTo>
                  <a:lnTo>
                    <a:pt x="9756" y="6625"/>
                  </a:lnTo>
                  <a:lnTo>
                    <a:pt x="9773" y="7075"/>
                  </a:lnTo>
                  <a:lnTo>
                    <a:pt x="9773" y="7558"/>
                  </a:lnTo>
                  <a:lnTo>
                    <a:pt x="9756" y="8024"/>
                  </a:lnTo>
                  <a:lnTo>
                    <a:pt x="9723" y="8507"/>
                  </a:lnTo>
                  <a:lnTo>
                    <a:pt x="9689" y="9356"/>
                  </a:lnTo>
                  <a:lnTo>
                    <a:pt x="9689" y="9705"/>
                  </a:lnTo>
                  <a:lnTo>
                    <a:pt x="9706" y="9855"/>
                  </a:lnTo>
                  <a:lnTo>
                    <a:pt x="9723" y="9988"/>
                  </a:lnTo>
                  <a:lnTo>
                    <a:pt x="9739" y="10155"/>
                  </a:lnTo>
                  <a:lnTo>
                    <a:pt x="9773" y="10271"/>
                  </a:lnTo>
                  <a:lnTo>
                    <a:pt x="9822" y="10371"/>
                  </a:lnTo>
                  <a:lnTo>
                    <a:pt x="9889" y="10471"/>
                  </a:lnTo>
                  <a:lnTo>
                    <a:pt x="9939" y="10521"/>
                  </a:lnTo>
                  <a:lnTo>
                    <a:pt x="9989" y="10554"/>
                  </a:lnTo>
                  <a:lnTo>
                    <a:pt x="10056" y="10587"/>
                  </a:lnTo>
                  <a:lnTo>
                    <a:pt x="10139" y="10621"/>
                  </a:lnTo>
                  <a:lnTo>
                    <a:pt x="10222" y="10637"/>
                  </a:lnTo>
                  <a:lnTo>
                    <a:pt x="10322" y="10637"/>
                  </a:lnTo>
                  <a:lnTo>
                    <a:pt x="10355" y="10654"/>
                  </a:lnTo>
                  <a:lnTo>
                    <a:pt x="10388" y="10654"/>
                  </a:lnTo>
                  <a:lnTo>
                    <a:pt x="10438" y="10637"/>
                  </a:lnTo>
                  <a:lnTo>
                    <a:pt x="10505" y="10604"/>
                  </a:lnTo>
                  <a:lnTo>
                    <a:pt x="10572" y="10537"/>
                  </a:lnTo>
                  <a:lnTo>
                    <a:pt x="10655" y="10421"/>
                  </a:lnTo>
                  <a:lnTo>
                    <a:pt x="10721" y="10254"/>
                  </a:lnTo>
                  <a:lnTo>
                    <a:pt x="10805" y="10055"/>
                  </a:lnTo>
                  <a:lnTo>
                    <a:pt x="10888" y="9872"/>
                  </a:lnTo>
                  <a:lnTo>
                    <a:pt x="11004" y="9705"/>
                  </a:lnTo>
                  <a:lnTo>
                    <a:pt x="11088" y="9639"/>
                  </a:lnTo>
                  <a:lnTo>
                    <a:pt x="11171" y="9572"/>
                  </a:lnTo>
                  <a:lnTo>
                    <a:pt x="11254" y="9505"/>
                  </a:lnTo>
                  <a:lnTo>
                    <a:pt x="11354" y="9472"/>
                  </a:lnTo>
                  <a:lnTo>
                    <a:pt x="11471" y="9439"/>
                  </a:lnTo>
                  <a:lnTo>
                    <a:pt x="11604" y="9422"/>
                  </a:lnTo>
                  <a:lnTo>
                    <a:pt x="11920" y="9422"/>
                  </a:lnTo>
                  <a:lnTo>
                    <a:pt x="12103" y="9455"/>
                  </a:lnTo>
                  <a:lnTo>
                    <a:pt x="12303" y="9505"/>
                  </a:lnTo>
                  <a:lnTo>
                    <a:pt x="12786" y="8590"/>
                  </a:lnTo>
                  <a:lnTo>
                    <a:pt x="12852" y="8457"/>
                  </a:lnTo>
                  <a:lnTo>
                    <a:pt x="12935" y="8307"/>
                  </a:lnTo>
                  <a:lnTo>
                    <a:pt x="13119" y="8007"/>
                  </a:lnTo>
                  <a:lnTo>
                    <a:pt x="13285" y="7724"/>
                  </a:lnTo>
                  <a:lnTo>
                    <a:pt x="13418" y="7441"/>
                  </a:lnTo>
                  <a:lnTo>
                    <a:pt x="13551" y="7141"/>
                  </a:lnTo>
                  <a:lnTo>
                    <a:pt x="13651" y="6825"/>
                  </a:lnTo>
                  <a:lnTo>
                    <a:pt x="13734" y="6509"/>
                  </a:lnTo>
                  <a:lnTo>
                    <a:pt x="13801" y="6193"/>
                  </a:lnTo>
                  <a:lnTo>
                    <a:pt x="13851" y="5860"/>
                  </a:lnTo>
                  <a:lnTo>
                    <a:pt x="13868" y="5510"/>
                  </a:lnTo>
                  <a:lnTo>
                    <a:pt x="13851" y="5210"/>
                  </a:lnTo>
                  <a:lnTo>
                    <a:pt x="13801" y="4927"/>
                  </a:lnTo>
                  <a:lnTo>
                    <a:pt x="13718" y="4628"/>
                  </a:lnTo>
                  <a:lnTo>
                    <a:pt x="13601" y="4361"/>
                  </a:lnTo>
                  <a:lnTo>
                    <a:pt x="13468" y="4095"/>
                  </a:lnTo>
                  <a:lnTo>
                    <a:pt x="13285" y="3845"/>
                  </a:lnTo>
                  <a:lnTo>
                    <a:pt x="13085" y="3629"/>
                  </a:lnTo>
                  <a:lnTo>
                    <a:pt x="12852" y="3446"/>
                  </a:lnTo>
                  <a:lnTo>
                    <a:pt x="12752" y="3379"/>
                  </a:lnTo>
                  <a:lnTo>
                    <a:pt x="12636" y="3329"/>
                  </a:lnTo>
                  <a:lnTo>
                    <a:pt x="12503" y="3279"/>
                  </a:lnTo>
                  <a:lnTo>
                    <a:pt x="12369" y="3246"/>
                  </a:lnTo>
                  <a:lnTo>
                    <a:pt x="12053" y="3196"/>
                  </a:lnTo>
                  <a:lnTo>
                    <a:pt x="11737" y="3163"/>
                  </a:lnTo>
                  <a:lnTo>
                    <a:pt x="11437" y="3146"/>
                  </a:lnTo>
                  <a:lnTo>
                    <a:pt x="10954" y="3146"/>
                  </a:lnTo>
                  <a:lnTo>
                    <a:pt x="10805" y="2897"/>
                  </a:lnTo>
                  <a:lnTo>
                    <a:pt x="10422" y="2331"/>
                  </a:lnTo>
                  <a:lnTo>
                    <a:pt x="10189" y="1998"/>
                  </a:lnTo>
                  <a:lnTo>
                    <a:pt x="9939" y="1665"/>
                  </a:lnTo>
                  <a:lnTo>
                    <a:pt x="9673" y="1382"/>
                  </a:lnTo>
                  <a:lnTo>
                    <a:pt x="9556" y="1249"/>
                  </a:lnTo>
                  <a:lnTo>
                    <a:pt x="9440" y="1149"/>
                  </a:lnTo>
                  <a:lnTo>
                    <a:pt x="9157" y="949"/>
                  </a:lnTo>
                  <a:lnTo>
                    <a:pt x="8890" y="766"/>
                  </a:lnTo>
                  <a:lnTo>
                    <a:pt x="8591" y="583"/>
                  </a:lnTo>
                  <a:lnTo>
                    <a:pt x="8308" y="433"/>
                  </a:lnTo>
                  <a:lnTo>
                    <a:pt x="7991" y="300"/>
                  </a:lnTo>
                  <a:lnTo>
                    <a:pt x="7692" y="183"/>
                  </a:lnTo>
                  <a:lnTo>
                    <a:pt x="7359" y="100"/>
                  </a:lnTo>
                  <a:lnTo>
                    <a:pt x="7042" y="33"/>
                  </a:lnTo>
                  <a:lnTo>
                    <a:pt x="671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1982;p47">
              <a:extLst>
                <a:ext uri="{FF2B5EF4-FFF2-40B4-BE49-F238E27FC236}">
                  <a16:creationId xmlns:a16="http://schemas.microsoft.com/office/drawing/2014/main" id="{BE485337-410D-D89B-1693-C035E81224EC}"/>
                </a:ext>
              </a:extLst>
            </p:cNvPr>
            <p:cNvSpPr/>
            <p:nvPr/>
          </p:nvSpPr>
          <p:spPr>
            <a:xfrm>
              <a:off x="6800871" y="2534006"/>
              <a:ext cx="471809" cy="187373"/>
            </a:xfrm>
            <a:custGeom>
              <a:avLst/>
              <a:gdLst/>
              <a:ahLst/>
              <a:cxnLst/>
              <a:rect l="l" t="t" r="r" b="b"/>
              <a:pathLst>
                <a:path w="13834" h="5494" extrusionOk="0">
                  <a:moveTo>
                    <a:pt x="11886" y="0"/>
                  </a:moveTo>
                  <a:lnTo>
                    <a:pt x="11603" y="34"/>
                  </a:lnTo>
                  <a:lnTo>
                    <a:pt x="11320" y="84"/>
                  </a:lnTo>
                  <a:lnTo>
                    <a:pt x="11054" y="167"/>
                  </a:lnTo>
                  <a:lnTo>
                    <a:pt x="10704" y="250"/>
                  </a:lnTo>
                  <a:lnTo>
                    <a:pt x="10355" y="367"/>
                  </a:lnTo>
                  <a:lnTo>
                    <a:pt x="9689" y="600"/>
                  </a:lnTo>
                  <a:lnTo>
                    <a:pt x="9023" y="883"/>
                  </a:lnTo>
                  <a:lnTo>
                    <a:pt x="8374" y="1182"/>
                  </a:lnTo>
                  <a:lnTo>
                    <a:pt x="7725" y="1499"/>
                  </a:lnTo>
                  <a:lnTo>
                    <a:pt x="7092" y="1815"/>
                  </a:lnTo>
                  <a:lnTo>
                    <a:pt x="5827" y="2514"/>
                  </a:lnTo>
                  <a:lnTo>
                    <a:pt x="5178" y="2847"/>
                  </a:lnTo>
                  <a:lnTo>
                    <a:pt x="4495" y="3180"/>
                  </a:lnTo>
                  <a:lnTo>
                    <a:pt x="3779" y="3513"/>
                  </a:lnTo>
                  <a:lnTo>
                    <a:pt x="3064" y="3813"/>
                  </a:lnTo>
                  <a:lnTo>
                    <a:pt x="2314" y="4095"/>
                  </a:lnTo>
                  <a:lnTo>
                    <a:pt x="1582" y="4362"/>
                  </a:lnTo>
                  <a:lnTo>
                    <a:pt x="866" y="4595"/>
                  </a:lnTo>
                  <a:lnTo>
                    <a:pt x="150" y="4811"/>
                  </a:lnTo>
                  <a:lnTo>
                    <a:pt x="1" y="4828"/>
                  </a:lnTo>
                  <a:lnTo>
                    <a:pt x="883" y="4861"/>
                  </a:lnTo>
                  <a:lnTo>
                    <a:pt x="2065" y="4944"/>
                  </a:lnTo>
                  <a:lnTo>
                    <a:pt x="4895" y="5161"/>
                  </a:lnTo>
                  <a:lnTo>
                    <a:pt x="7725" y="5377"/>
                  </a:lnTo>
                  <a:lnTo>
                    <a:pt x="8907" y="5444"/>
                  </a:lnTo>
                  <a:lnTo>
                    <a:pt x="9789" y="5494"/>
                  </a:lnTo>
                  <a:lnTo>
                    <a:pt x="10205" y="5494"/>
                  </a:lnTo>
                  <a:lnTo>
                    <a:pt x="10621" y="5477"/>
                  </a:lnTo>
                  <a:lnTo>
                    <a:pt x="10821" y="5444"/>
                  </a:lnTo>
                  <a:lnTo>
                    <a:pt x="11021" y="5411"/>
                  </a:lnTo>
                  <a:lnTo>
                    <a:pt x="11220" y="5361"/>
                  </a:lnTo>
                  <a:lnTo>
                    <a:pt x="11420" y="5294"/>
                  </a:lnTo>
                  <a:lnTo>
                    <a:pt x="11670" y="5178"/>
                  </a:lnTo>
                  <a:lnTo>
                    <a:pt x="11886" y="5028"/>
                  </a:lnTo>
                  <a:lnTo>
                    <a:pt x="12103" y="4878"/>
                  </a:lnTo>
                  <a:lnTo>
                    <a:pt x="12303" y="4678"/>
                  </a:lnTo>
                  <a:lnTo>
                    <a:pt x="12486" y="4495"/>
                  </a:lnTo>
                  <a:lnTo>
                    <a:pt x="12652" y="4279"/>
                  </a:lnTo>
                  <a:lnTo>
                    <a:pt x="12985" y="3829"/>
                  </a:lnTo>
                  <a:lnTo>
                    <a:pt x="13251" y="3430"/>
                  </a:lnTo>
                  <a:lnTo>
                    <a:pt x="13385" y="3213"/>
                  </a:lnTo>
                  <a:lnTo>
                    <a:pt x="13501" y="2997"/>
                  </a:lnTo>
                  <a:lnTo>
                    <a:pt x="13601" y="2780"/>
                  </a:lnTo>
                  <a:lnTo>
                    <a:pt x="13684" y="2547"/>
                  </a:lnTo>
                  <a:lnTo>
                    <a:pt x="13751" y="2314"/>
                  </a:lnTo>
                  <a:lnTo>
                    <a:pt x="13801" y="2081"/>
                  </a:lnTo>
                  <a:lnTo>
                    <a:pt x="13834" y="1832"/>
                  </a:lnTo>
                  <a:lnTo>
                    <a:pt x="13834" y="1582"/>
                  </a:lnTo>
                  <a:lnTo>
                    <a:pt x="13801" y="1332"/>
                  </a:lnTo>
                  <a:lnTo>
                    <a:pt x="13751" y="1099"/>
                  </a:lnTo>
                  <a:lnTo>
                    <a:pt x="13651" y="866"/>
                  </a:lnTo>
                  <a:lnTo>
                    <a:pt x="13534" y="650"/>
                  </a:lnTo>
                  <a:lnTo>
                    <a:pt x="13468" y="566"/>
                  </a:lnTo>
                  <a:lnTo>
                    <a:pt x="13385" y="466"/>
                  </a:lnTo>
                  <a:lnTo>
                    <a:pt x="13301" y="383"/>
                  </a:lnTo>
                  <a:lnTo>
                    <a:pt x="13201" y="300"/>
                  </a:lnTo>
                  <a:lnTo>
                    <a:pt x="13085" y="233"/>
                  </a:lnTo>
                  <a:lnTo>
                    <a:pt x="12968" y="167"/>
                  </a:lnTo>
                  <a:lnTo>
                    <a:pt x="12852" y="117"/>
                  </a:lnTo>
                  <a:lnTo>
                    <a:pt x="12719" y="67"/>
                  </a:lnTo>
                  <a:lnTo>
                    <a:pt x="12585" y="34"/>
                  </a:lnTo>
                  <a:lnTo>
                    <a:pt x="12452" y="17"/>
                  </a:lnTo>
                  <a:lnTo>
                    <a:pt x="1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1983;p47">
              <a:extLst>
                <a:ext uri="{FF2B5EF4-FFF2-40B4-BE49-F238E27FC236}">
                  <a16:creationId xmlns:a16="http://schemas.microsoft.com/office/drawing/2014/main" id="{0D39B4A0-7E17-BDEC-AF1C-18D5BB622476}"/>
                </a:ext>
              </a:extLst>
            </p:cNvPr>
            <p:cNvSpPr/>
            <p:nvPr/>
          </p:nvSpPr>
          <p:spPr>
            <a:xfrm>
              <a:off x="6800871" y="2534006"/>
              <a:ext cx="471809" cy="187373"/>
            </a:xfrm>
            <a:custGeom>
              <a:avLst/>
              <a:gdLst/>
              <a:ahLst/>
              <a:cxnLst/>
              <a:rect l="l" t="t" r="r" b="b"/>
              <a:pathLst>
                <a:path w="13834" h="5494" fill="none" extrusionOk="0">
                  <a:moveTo>
                    <a:pt x="150" y="4811"/>
                  </a:moveTo>
                  <a:lnTo>
                    <a:pt x="150" y="4811"/>
                  </a:lnTo>
                  <a:lnTo>
                    <a:pt x="866" y="4595"/>
                  </a:lnTo>
                  <a:lnTo>
                    <a:pt x="1582" y="4362"/>
                  </a:lnTo>
                  <a:lnTo>
                    <a:pt x="2314" y="4095"/>
                  </a:lnTo>
                  <a:lnTo>
                    <a:pt x="3064" y="3813"/>
                  </a:lnTo>
                  <a:lnTo>
                    <a:pt x="3779" y="3513"/>
                  </a:lnTo>
                  <a:lnTo>
                    <a:pt x="4495" y="3180"/>
                  </a:lnTo>
                  <a:lnTo>
                    <a:pt x="5178" y="2847"/>
                  </a:lnTo>
                  <a:lnTo>
                    <a:pt x="5827" y="2514"/>
                  </a:lnTo>
                  <a:lnTo>
                    <a:pt x="5827" y="2514"/>
                  </a:lnTo>
                  <a:lnTo>
                    <a:pt x="7092" y="1815"/>
                  </a:lnTo>
                  <a:lnTo>
                    <a:pt x="7725" y="1499"/>
                  </a:lnTo>
                  <a:lnTo>
                    <a:pt x="8374" y="1182"/>
                  </a:lnTo>
                  <a:lnTo>
                    <a:pt x="9023" y="883"/>
                  </a:lnTo>
                  <a:lnTo>
                    <a:pt x="9689" y="600"/>
                  </a:lnTo>
                  <a:lnTo>
                    <a:pt x="10355" y="367"/>
                  </a:lnTo>
                  <a:lnTo>
                    <a:pt x="10704" y="250"/>
                  </a:lnTo>
                  <a:lnTo>
                    <a:pt x="11054" y="167"/>
                  </a:lnTo>
                  <a:lnTo>
                    <a:pt x="11054" y="167"/>
                  </a:lnTo>
                  <a:lnTo>
                    <a:pt x="11320" y="84"/>
                  </a:lnTo>
                  <a:lnTo>
                    <a:pt x="11603" y="34"/>
                  </a:lnTo>
                  <a:lnTo>
                    <a:pt x="11886" y="0"/>
                  </a:lnTo>
                  <a:lnTo>
                    <a:pt x="12169" y="0"/>
                  </a:lnTo>
                  <a:lnTo>
                    <a:pt x="12452" y="17"/>
                  </a:lnTo>
                  <a:lnTo>
                    <a:pt x="12585" y="34"/>
                  </a:lnTo>
                  <a:lnTo>
                    <a:pt x="12719" y="67"/>
                  </a:lnTo>
                  <a:lnTo>
                    <a:pt x="12852" y="117"/>
                  </a:lnTo>
                  <a:lnTo>
                    <a:pt x="12968" y="167"/>
                  </a:lnTo>
                  <a:lnTo>
                    <a:pt x="13085" y="233"/>
                  </a:lnTo>
                  <a:lnTo>
                    <a:pt x="13201" y="300"/>
                  </a:lnTo>
                  <a:lnTo>
                    <a:pt x="13201" y="300"/>
                  </a:lnTo>
                  <a:lnTo>
                    <a:pt x="13301" y="383"/>
                  </a:lnTo>
                  <a:lnTo>
                    <a:pt x="13385" y="466"/>
                  </a:lnTo>
                  <a:lnTo>
                    <a:pt x="13468" y="566"/>
                  </a:lnTo>
                  <a:lnTo>
                    <a:pt x="13534" y="650"/>
                  </a:lnTo>
                  <a:lnTo>
                    <a:pt x="13651" y="866"/>
                  </a:lnTo>
                  <a:lnTo>
                    <a:pt x="13751" y="1099"/>
                  </a:lnTo>
                  <a:lnTo>
                    <a:pt x="13801" y="1332"/>
                  </a:lnTo>
                  <a:lnTo>
                    <a:pt x="13834" y="1582"/>
                  </a:lnTo>
                  <a:lnTo>
                    <a:pt x="13834" y="1832"/>
                  </a:lnTo>
                  <a:lnTo>
                    <a:pt x="13801" y="2081"/>
                  </a:lnTo>
                  <a:lnTo>
                    <a:pt x="13801" y="2081"/>
                  </a:lnTo>
                  <a:lnTo>
                    <a:pt x="13751" y="2314"/>
                  </a:lnTo>
                  <a:lnTo>
                    <a:pt x="13684" y="2547"/>
                  </a:lnTo>
                  <a:lnTo>
                    <a:pt x="13601" y="2780"/>
                  </a:lnTo>
                  <a:lnTo>
                    <a:pt x="13501" y="2997"/>
                  </a:lnTo>
                  <a:lnTo>
                    <a:pt x="13385" y="3213"/>
                  </a:lnTo>
                  <a:lnTo>
                    <a:pt x="13251" y="3430"/>
                  </a:lnTo>
                  <a:lnTo>
                    <a:pt x="12985" y="3829"/>
                  </a:lnTo>
                  <a:lnTo>
                    <a:pt x="12985" y="3829"/>
                  </a:lnTo>
                  <a:lnTo>
                    <a:pt x="12652" y="4279"/>
                  </a:lnTo>
                  <a:lnTo>
                    <a:pt x="12486" y="4495"/>
                  </a:lnTo>
                  <a:lnTo>
                    <a:pt x="12303" y="4678"/>
                  </a:lnTo>
                  <a:lnTo>
                    <a:pt x="12103" y="4878"/>
                  </a:lnTo>
                  <a:lnTo>
                    <a:pt x="11886" y="5028"/>
                  </a:lnTo>
                  <a:lnTo>
                    <a:pt x="11670" y="5178"/>
                  </a:lnTo>
                  <a:lnTo>
                    <a:pt x="11420" y="5294"/>
                  </a:lnTo>
                  <a:lnTo>
                    <a:pt x="11420" y="5294"/>
                  </a:lnTo>
                  <a:lnTo>
                    <a:pt x="11220" y="5361"/>
                  </a:lnTo>
                  <a:lnTo>
                    <a:pt x="11021" y="5411"/>
                  </a:lnTo>
                  <a:lnTo>
                    <a:pt x="10821" y="5444"/>
                  </a:lnTo>
                  <a:lnTo>
                    <a:pt x="10621" y="5477"/>
                  </a:lnTo>
                  <a:lnTo>
                    <a:pt x="10205" y="5494"/>
                  </a:lnTo>
                  <a:lnTo>
                    <a:pt x="9789" y="5494"/>
                  </a:lnTo>
                  <a:lnTo>
                    <a:pt x="9789" y="5494"/>
                  </a:lnTo>
                  <a:lnTo>
                    <a:pt x="8907" y="5444"/>
                  </a:lnTo>
                  <a:lnTo>
                    <a:pt x="7725" y="5377"/>
                  </a:lnTo>
                  <a:lnTo>
                    <a:pt x="4895" y="5161"/>
                  </a:lnTo>
                  <a:lnTo>
                    <a:pt x="2065" y="4944"/>
                  </a:lnTo>
                  <a:lnTo>
                    <a:pt x="883" y="4861"/>
                  </a:lnTo>
                  <a:lnTo>
                    <a:pt x="1" y="48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1984;p47">
              <a:extLst>
                <a:ext uri="{FF2B5EF4-FFF2-40B4-BE49-F238E27FC236}">
                  <a16:creationId xmlns:a16="http://schemas.microsoft.com/office/drawing/2014/main" id="{86C83E8E-101A-69CC-5C53-AA1F01A71F47}"/>
                </a:ext>
              </a:extLst>
            </p:cNvPr>
            <p:cNvSpPr/>
            <p:nvPr/>
          </p:nvSpPr>
          <p:spPr>
            <a:xfrm>
              <a:off x="6785558" y="3927236"/>
              <a:ext cx="420139" cy="265746"/>
            </a:xfrm>
            <a:custGeom>
              <a:avLst/>
              <a:gdLst/>
              <a:ahLst/>
              <a:cxnLst/>
              <a:rect l="l" t="t" r="r" b="b"/>
              <a:pathLst>
                <a:path w="12319" h="7792" extrusionOk="0">
                  <a:moveTo>
                    <a:pt x="10021" y="1"/>
                  </a:moveTo>
                  <a:lnTo>
                    <a:pt x="0" y="2298"/>
                  </a:lnTo>
                  <a:lnTo>
                    <a:pt x="2447" y="7791"/>
                  </a:lnTo>
                  <a:lnTo>
                    <a:pt x="12319" y="4029"/>
                  </a:lnTo>
                  <a:lnTo>
                    <a:pt x="10021"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1985;p47">
              <a:extLst>
                <a:ext uri="{FF2B5EF4-FFF2-40B4-BE49-F238E27FC236}">
                  <a16:creationId xmlns:a16="http://schemas.microsoft.com/office/drawing/2014/main" id="{873783B0-6188-746C-A102-C6D9787D9246}"/>
                </a:ext>
              </a:extLst>
            </p:cNvPr>
            <p:cNvSpPr/>
            <p:nvPr/>
          </p:nvSpPr>
          <p:spPr>
            <a:xfrm>
              <a:off x="6797461" y="4047047"/>
              <a:ext cx="497387" cy="392344"/>
            </a:xfrm>
            <a:custGeom>
              <a:avLst/>
              <a:gdLst/>
              <a:ahLst/>
              <a:cxnLst/>
              <a:rect l="l" t="t" r="r" b="b"/>
              <a:pathLst>
                <a:path w="14584" h="11504" extrusionOk="0">
                  <a:moveTo>
                    <a:pt x="11703" y="0"/>
                  </a:moveTo>
                  <a:lnTo>
                    <a:pt x="1998" y="4112"/>
                  </a:lnTo>
                  <a:lnTo>
                    <a:pt x="2864" y="5510"/>
                  </a:lnTo>
                  <a:lnTo>
                    <a:pt x="2514" y="5743"/>
                  </a:lnTo>
                  <a:lnTo>
                    <a:pt x="2181" y="5993"/>
                  </a:lnTo>
                  <a:lnTo>
                    <a:pt x="1882" y="6226"/>
                  </a:lnTo>
                  <a:lnTo>
                    <a:pt x="1615" y="6476"/>
                  </a:lnTo>
                  <a:lnTo>
                    <a:pt x="1366" y="6725"/>
                  </a:lnTo>
                  <a:lnTo>
                    <a:pt x="1149" y="6975"/>
                  </a:lnTo>
                  <a:lnTo>
                    <a:pt x="950" y="7225"/>
                  </a:lnTo>
                  <a:lnTo>
                    <a:pt x="766" y="7491"/>
                  </a:lnTo>
                  <a:lnTo>
                    <a:pt x="617" y="7741"/>
                  </a:lnTo>
                  <a:lnTo>
                    <a:pt x="483" y="7991"/>
                  </a:lnTo>
                  <a:lnTo>
                    <a:pt x="367" y="8240"/>
                  </a:lnTo>
                  <a:lnTo>
                    <a:pt x="284" y="8490"/>
                  </a:lnTo>
                  <a:lnTo>
                    <a:pt x="200" y="8740"/>
                  </a:lnTo>
                  <a:lnTo>
                    <a:pt x="134" y="8973"/>
                  </a:lnTo>
                  <a:lnTo>
                    <a:pt x="84" y="9206"/>
                  </a:lnTo>
                  <a:lnTo>
                    <a:pt x="51" y="9422"/>
                  </a:lnTo>
                  <a:lnTo>
                    <a:pt x="17" y="9655"/>
                  </a:lnTo>
                  <a:lnTo>
                    <a:pt x="17" y="9855"/>
                  </a:lnTo>
                  <a:lnTo>
                    <a:pt x="1" y="10255"/>
                  </a:lnTo>
                  <a:lnTo>
                    <a:pt x="34" y="10604"/>
                  </a:lnTo>
                  <a:lnTo>
                    <a:pt x="84" y="10920"/>
                  </a:lnTo>
                  <a:lnTo>
                    <a:pt x="134" y="11170"/>
                  </a:lnTo>
                  <a:lnTo>
                    <a:pt x="184" y="11353"/>
                  </a:lnTo>
                  <a:lnTo>
                    <a:pt x="234" y="11503"/>
                  </a:lnTo>
                  <a:lnTo>
                    <a:pt x="14583" y="5360"/>
                  </a:lnTo>
                  <a:lnTo>
                    <a:pt x="117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1986;p47">
              <a:extLst>
                <a:ext uri="{FF2B5EF4-FFF2-40B4-BE49-F238E27FC236}">
                  <a16:creationId xmlns:a16="http://schemas.microsoft.com/office/drawing/2014/main" id="{1E9D1A5B-6C40-A5AE-E75D-E4A0EBB55318}"/>
                </a:ext>
              </a:extLst>
            </p:cNvPr>
            <p:cNvSpPr/>
            <p:nvPr/>
          </p:nvSpPr>
          <p:spPr>
            <a:xfrm>
              <a:off x="6822460" y="4272994"/>
              <a:ext cx="86900" cy="7981"/>
            </a:xfrm>
            <a:custGeom>
              <a:avLst/>
              <a:gdLst/>
              <a:ahLst/>
              <a:cxnLst/>
              <a:rect l="l" t="t" r="r" b="b"/>
              <a:pathLst>
                <a:path w="2548" h="234" extrusionOk="0">
                  <a:moveTo>
                    <a:pt x="0" y="1"/>
                  </a:moveTo>
                  <a:lnTo>
                    <a:pt x="0" y="34"/>
                  </a:lnTo>
                  <a:lnTo>
                    <a:pt x="0" y="50"/>
                  </a:lnTo>
                  <a:lnTo>
                    <a:pt x="649" y="50"/>
                  </a:lnTo>
                  <a:lnTo>
                    <a:pt x="1265" y="84"/>
                  </a:lnTo>
                  <a:lnTo>
                    <a:pt x="1898" y="150"/>
                  </a:lnTo>
                  <a:lnTo>
                    <a:pt x="2514" y="234"/>
                  </a:lnTo>
                  <a:lnTo>
                    <a:pt x="2530" y="217"/>
                  </a:lnTo>
                  <a:lnTo>
                    <a:pt x="2547" y="200"/>
                  </a:lnTo>
                  <a:lnTo>
                    <a:pt x="2547" y="184"/>
                  </a:lnTo>
                  <a:lnTo>
                    <a:pt x="2530" y="184"/>
                  </a:lnTo>
                  <a:lnTo>
                    <a:pt x="1898" y="100"/>
                  </a:lnTo>
                  <a:lnTo>
                    <a:pt x="1282" y="34"/>
                  </a:lnTo>
                  <a:lnTo>
                    <a:pt x="64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1987;p47">
              <a:extLst>
                <a:ext uri="{FF2B5EF4-FFF2-40B4-BE49-F238E27FC236}">
                  <a16:creationId xmlns:a16="http://schemas.microsoft.com/office/drawing/2014/main" id="{82FFB63D-1D52-A623-2ECD-125B4EE8E67F}"/>
                </a:ext>
              </a:extLst>
            </p:cNvPr>
            <p:cNvSpPr/>
            <p:nvPr/>
          </p:nvSpPr>
          <p:spPr>
            <a:xfrm>
              <a:off x="6849710" y="4248575"/>
              <a:ext cx="80079" cy="11971"/>
            </a:xfrm>
            <a:custGeom>
              <a:avLst/>
              <a:gdLst/>
              <a:ahLst/>
              <a:cxnLst/>
              <a:rect l="l" t="t" r="r" b="b"/>
              <a:pathLst>
                <a:path w="2348" h="351" extrusionOk="0">
                  <a:moveTo>
                    <a:pt x="17" y="1"/>
                  </a:moveTo>
                  <a:lnTo>
                    <a:pt x="0" y="17"/>
                  </a:lnTo>
                  <a:lnTo>
                    <a:pt x="17" y="34"/>
                  </a:lnTo>
                  <a:lnTo>
                    <a:pt x="33" y="51"/>
                  </a:lnTo>
                  <a:lnTo>
                    <a:pt x="2331" y="350"/>
                  </a:lnTo>
                  <a:lnTo>
                    <a:pt x="2347" y="350"/>
                  </a:lnTo>
                  <a:lnTo>
                    <a:pt x="2347" y="334"/>
                  </a:lnTo>
                  <a:lnTo>
                    <a:pt x="2347" y="317"/>
                  </a:lnTo>
                  <a:lnTo>
                    <a:pt x="2331" y="300"/>
                  </a:lnTo>
                  <a:lnTo>
                    <a:pt x="3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1988;p47">
              <a:extLst>
                <a:ext uri="{FF2B5EF4-FFF2-40B4-BE49-F238E27FC236}">
                  <a16:creationId xmlns:a16="http://schemas.microsoft.com/office/drawing/2014/main" id="{1DAF1D6E-DF19-6AB5-7C7A-1F43EA8EBE6C}"/>
                </a:ext>
              </a:extLst>
            </p:cNvPr>
            <p:cNvSpPr/>
            <p:nvPr/>
          </p:nvSpPr>
          <p:spPr>
            <a:xfrm>
              <a:off x="6545390" y="2719640"/>
              <a:ext cx="631932" cy="1423952"/>
            </a:xfrm>
            <a:custGeom>
              <a:avLst/>
              <a:gdLst/>
              <a:ahLst/>
              <a:cxnLst/>
              <a:rect l="l" t="t" r="r" b="b"/>
              <a:pathLst>
                <a:path w="18529" h="41752" extrusionOk="0">
                  <a:moveTo>
                    <a:pt x="4079" y="1"/>
                  </a:moveTo>
                  <a:lnTo>
                    <a:pt x="3463" y="2864"/>
                  </a:lnTo>
                  <a:lnTo>
                    <a:pt x="2830" y="5844"/>
                  </a:lnTo>
                  <a:lnTo>
                    <a:pt x="2098" y="9340"/>
                  </a:lnTo>
                  <a:lnTo>
                    <a:pt x="1366" y="12952"/>
                  </a:lnTo>
                  <a:lnTo>
                    <a:pt x="716" y="16298"/>
                  </a:lnTo>
                  <a:lnTo>
                    <a:pt x="450" y="17730"/>
                  </a:lnTo>
                  <a:lnTo>
                    <a:pt x="234" y="18962"/>
                  </a:lnTo>
                  <a:lnTo>
                    <a:pt x="84" y="19927"/>
                  </a:lnTo>
                  <a:lnTo>
                    <a:pt x="34" y="20310"/>
                  </a:lnTo>
                  <a:lnTo>
                    <a:pt x="17" y="20593"/>
                  </a:lnTo>
                  <a:lnTo>
                    <a:pt x="0" y="20710"/>
                  </a:lnTo>
                  <a:lnTo>
                    <a:pt x="17" y="20876"/>
                  </a:lnTo>
                  <a:lnTo>
                    <a:pt x="84" y="21242"/>
                  </a:lnTo>
                  <a:lnTo>
                    <a:pt x="184" y="21692"/>
                  </a:lnTo>
                  <a:lnTo>
                    <a:pt x="317" y="22224"/>
                  </a:lnTo>
                  <a:lnTo>
                    <a:pt x="500" y="22824"/>
                  </a:lnTo>
                  <a:lnTo>
                    <a:pt x="700" y="23473"/>
                  </a:lnTo>
                  <a:lnTo>
                    <a:pt x="949" y="24189"/>
                  </a:lnTo>
                  <a:lnTo>
                    <a:pt x="1216" y="24971"/>
                  </a:lnTo>
                  <a:lnTo>
                    <a:pt x="1832" y="26619"/>
                  </a:lnTo>
                  <a:lnTo>
                    <a:pt x="2531" y="28400"/>
                  </a:lnTo>
                  <a:lnTo>
                    <a:pt x="3263" y="30265"/>
                  </a:lnTo>
                  <a:lnTo>
                    <a:pt x="4046" y="32129"/>
                  </a:lnTo>
                  <a:lnTo>
                    <a:pt x="4811" y="33977"/>
                  </a:lnTo>
                  <a:lnTo>
                    <a:pt x="5577" y="35742"/>
                  </a:lnTo>
                  <a:lnTo>
                    <a:pt x="6276" y="37373"/>
                  </a:lnTo>
                  <a:lnTo>
                    <a:pt x="6926" y="38821"/>
                  </a:lnTo>
                  <a:lnTo>
                    <a:pt x="7475" y="40036"/>
                  </a:lnTo>
                  <a:lnTo>
                    <a:pt x="7908" y="40969"/>
                  </a:lnTo>
                  <a:lnTo>
                    <a:pt x="8191" y="41551"/>
                  </a:lnTo>
                  <a:lnTo>
                    <a:pt x="8274" y="41701"/>
                  </a:lnTo>
                  <a:lnTo>
                    <a:pt x="8324" y="41751"/>
                  </a:lnTo>
                  <a:lnTo>
                    <a:pt x="18528" y="36874"/>
                  </a:lnTo>
                  <a:lnTo>
                    <a:pt x="17180" y="34443"/>
                  </a:lnTo>
                  <a:lnTo>
                    <a:pt x="15798" y="31913"/>
                  </a:lnTo>
                  <a:lnTo>
                    <a:pt x="14217" y="28983"/>
                  </a:lnTo>
                  <a:lnTo>
                    <a:pt x="13418" y="27468"/>
                  </a:lnTo>
                  <a:lnTo>
                    <a:pt x="12652" y="25970"/>
                  </a:lnTo>
                  <a:lnTo>
                    <a:pt x="11936" y="24555"/>
                  </a:lnTo>
                  <a:lnTo>
                    <a:pt x="11287" y="23240"/>
                  </a:lnTo>
                  <a:lnTo>
                    <a:pt x="10754" y="22091"/>
                  </a:lnTo>
                  <a:lnTo>
                    <a:pt x="10521" y="21575"/>
                  </a:lnTo>
                  <a:lnTo>
                    <a:pt x="10338" y="21126"/>
                  </a:lnTo>
                  <a:lnTo>
                    <a:pt x="10188" y="20743"/>
                  </a:lnTo>
                  <a:lnTo>
                    <a:pt x="10088" y="20410"/>
                  </a:lnTo>
                  <a:lnTo>
                    <a:pt x="10022" y="20160"/>
                  </a:lnTo>
                  <a:lnTo>
                    <a:pt x="10005" y="20060"/>
                  </a:lnTo>
                  <a:lnTo>
                    <a:pt x="10005" y="19977"/>
                  </a:lnTo>
                  <a:lnTo>
                    <a:pt x="10055" y="19611"/>
                  </a:lnTo>
                  <a:lnTo>
                    <a:pt x="10155" y="19078"/>
                  </a:lnTo>
                  <a:lnTo>
                    <a:pt x="10305" y="18396"/>
                  </a:lnTo>
                  <a:lnTo>
                    <a:pt x="10488" y="17597"/>
                  </a:lnTo>
                  <a:lnTo>
                    <a:pt x="10937" y="15782"/>
                  </a:lnTo>
                  <a:lnTo>
                    <a:pt x="11453" y="13801"/>
                  </a:lnTo>
                  <a:lnTo>
                    <a:pt x="12386" y="10289"/>
                  </a:lnTo>
                  <a:lnTo>
                    <a:pt x="12802" y="8740"/>
                  </a:lnTo>
                  <a:lnTo>
                    <a:pt x="12486" y="400"/>
                  </a:lnTo>
                  <a:lnTo>
                    <a:pt x="40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1989;p47">
              <a:extLst>
                <a:ext uri="{FF2B5EF4-FFF2-40B4-BE49-F238E27FC236}">
                  <a16:creationId xmlns:a16="http://schemas.microsoft.com/office/drawing/2014/main" id="{AAE29CA2-7B6B-20BE-11D9-2B136F966826}"/>
                </a:ext>
              </a:extLst>
            </p:cNvPr>
            <p:cNvSpPr/>
            <p:nvPr/>
          </p:nvSpPr>
          <p:spPr>
            <a:xfrm>
              <a:off x="7519638" y="3962432"/>
              <a:ext cx="394595" cy="377576"/>
            </a:xfrm>
            <a:custGeom>
              <a:avLst/>
              <a:gdLst/>
              <a:ahLst/>
              <a:cxnLst/>
              <a:rect l="l" t="t" r="r" b="b"/>
              <a:pathLst>
                <a:path w="11570" h="11071" extrusionOk="0">
                  <a:moveTo>
                    <a:pt x="8440" y="1"/>
                  </a:moveTo>
                  <a:lnTo>
                    <a:pt x="0" y="4479"/>
                  </a:lnTo>
                  <a:lnTo>
                    <a:pt x="3663" y="11071"/>
                  </a:lnTo>
                  <a:lnTo>
                    <a:pt x="11570" y="5278"/>
                  </a:lnTo>
                  <a:lnTo>
                    <a:pt x="8440" y="1"/>
                  </a:lnTo>
                  <a:close/>
                </a:path>
              </a:pathLst>
            </a:custGeom>
            <a:solidFill>
              <a:srgbClr val="C25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1990;p47">
              <a:extLst>
                <a:ext uri="{FF2B5EF4-FFF2-40B4-BE49-F238E27FC236}">
                  <a16:creationId xmlns:a16="http://schemas.microsoft.com/office/drawing/2014/main" id="{330DED5B-4036-6E06-E139-4C1B652907E4}"/>
                </a:ext>
              </a:extLst>
            </p:cNvPr>
            <p:cNvSpPr/>
            <p:nvPr/>
          </p:nvSpPr>
          <p:spPr>
            <a:xfrm>
              <a:off x="7635459" y="4136744"/>
              <a:ext cx="503049" cy="355442"/>
            </a:xfrm>
            <a:custGeom>
              <a:avLst/>
              <a:gdLst/>
              <a:ahLst/>
              <a:cxnLst/>
              <a:rect l="l" t="t" r="r" b="b"/>
              <a:pathLst>
                <a:path w="14750" h="10422" extrusionOk="0">
                  <a:moveTo>
                    <a:pt x="8091" y="0"/>
                  </a:moveTo>
                  <a:lnTo>
                    <a:pt x="0" y="5477"/>
                  </a:lnTo>
                  <a:lnTo>
                    <a:pt x="2730" y="10421"/>
                  </a:lnTo>
                  <a:lnTo>
                    <a:pt x="14749" y="2348"/>
                  </a:lnTo>
                  <a:lnTo>
                    <a:pt x="14666" y="2214"/>
                  </a:lnTo>
                  <a:lnTo>
                    <a:pt x="14533" y="2098"/>
                  </a:lnTo>
                  <a:lnTo>
                    <a:pt x="14366" y="1931"/>
                  </a:lnTo>
                  <a:lnTo>
                    <a:pt x="14150" y="1732"/>
                  </a:lnTo>
                  <a:lnTo>
                    <a:pt x="13884" y="1548"/>
                  </a:lnTo>
                  <a:lnTo>
                    <a:pt x="13584" y="1349"/>
                  </a:lnTo>
                  <a:lnTo>
                    <a:pt x="13218" y="1149"/>
                  </a:lnTo>
                  <a:lnTo>
                    <a:pt x="13035" y="1066"/>
                  </a:lnTo>
                  <a:lnTo>
                    <a:pt x="12818" y="982"/>
                  </a:lnTo>
                  <a:lnTo>
                    <a:pt x="12602" y="916"/>
                  </a:lnTo>
                  <a:lnTo>
                    <a:pt x="12369" y="849"/>
                  </a:lnTo>
                  <a:lnTo>
                    <a:pt x="12136" y="799"/>
                  </a:lnTo>
                  <a:lnTo>
                    <a:pt x="11886" y="766"/>
                  </a:lnTo>
                  <a:lnTo>
                    <a:pt x="11620" y="749"/>
                  </a:lnTo>
                  <a:lnTo>
                    <a:pt x="11337" y="733"/>
                  </a:lnTo>
                  <a:lnTo>
                    <a:pt x="11054" y="749"/>
                  </a:lnTo>
                  <a:lnTo>
                    <a:pt x="10771" y="766"/>
                  </a:lnTo>
                  <a:lnTo>
                    <a:pt x="10454" y="816"/>
                  </a:lnTo>
                  <a:lnTo>
                    <a:pt x="10138" y="883"/>
                  </a:lnTo>
                  <a:lnTo>
                    <a:pt x="9805" y="966"/>
                  </a:lnTo>
                  <a:lnTo>
                    <a:pt x="9472" y="1082"/>
                  </a:lnTo>
                  <a:lnTo>
                    <a:pt x="9123" y="1216"/>
                  </a:lnTo>
                  <a:lnTo>
                    <a:pt x="8757" y="1382"/>
                  </a:lnTo>
                  <a:lnTo>
                    <a:pt x="809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1991;p47">
              <a:extLst>
                <a:ext uri="{FF2B5EF4-FFF2-40B4-BE49-F238E27FC236}">
                  <a16:creationId xmlns:a16="http://schemas.microsoft.com/office/drawing/2014/main" id="{E7CCAFD0-A3E9-3CD2-EF9F-60C054C1F644}"/>
                </a:ext>
              </a:extLst>
            </p:cNvPr>
            <p:cNvSpPr/>
            <p:nvPr/>
          </p:nvSpPr>
          <p:spPr>
            <a:xfrm>
              <a:off x="7961333" y="4146396"/>
              <a:ext cx="39766" cy="71007"/>
            </a:xfrm>
            <a:custGeom>
              <a:avLst/>
              <a:gdLst/>
              <a:ahLst/>
              <a:cxnLst/>
              <a:rect l="l" t="t" r="r" b="b"/>
              <a:pathLst>
                <a:path w="1166" h="2082" extrusionOk="0">
                  <a:moveTo>
                    <a:pt x="1133" y="0"/>
                  </a:moveTo>
                  <a:lnTo>
                    <a:pt x="816" y="500"/>
                  </a:lnTo>
                  <a:lnTo>
                    <a:pt x="533" y="999"/>
                  </a:lnTo>
                  <a:lnTo>
                    <a:pt x="250" y="1515"/>
                  </a:lnTo>
                  <a:lnTo>
                    <a:pt x="1" y="2048"/>
                  </a:lnTo>
                  <a:lnTo>
                    <a:pt x="1" y="2065"/>
                  </a:lnTo>
                  <a:lnTo>
                    <a:pt x="17" y="2081"/>
                  </a:lnTo>
                  <a:lnTo>
                    <a:pt x="34" y="2081"/>
                  </a:lnTo>
                  <a:lnTo>
                    <a:pt x="50" y="2065"/>
                  </a:lnTo>
                  <a:lnTo>
                    <a:pt x="300" y="1548"/>
                  </a:lnTo>
                  <a:lnTo>
                    <a:pt x="567" y="1032"/>
                  </a:lnTo>
                  <a:lnTo>
                    <a:pt x="866" y="516"/>
                  </a:lnTo>
                  <a:lnTo>
                    <a:pt x="1166" y="34"/>
                  </a:lnTo>
                  <a:lnTo>
                    <a:pt x="1166" y="17"/>
                  </a:lnTo>
                  <a:lnTo>
                    <a:pt x="116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1992;p47">
              <a:extLst>
                <a:ext uri="{FF2B5EF4-FFF2-40B4-BE49-F238E27FC236}">
                  <a16:creationId xmlns:a16="http://schemas.microsoft.com/office/drawing/2014/main" id="{7F23C4EB-8B65-A236-274F-DF98A5021E88}"/>
                </a:ext>
              </a:extLst>
            </p:cNvPr>
            <p:cNvSpPr/>
            <p:nvPr/>
          </p:nvSpPr>
          <p:spPr>
            <a:xfrm>
              <a:off x="7935209" y="4155468"/>
              <a:ext cx="32980" cy="68176"/>
            </a:xfrm>
            <a:custGeom>
              <a:avLst/>
              <a:gdLst/>
              <a:ahLst/>
              <a:cxnLst/>
              <a:rect l="l" t="t" r="r" b="b"/>
              <a:pathLst>
                <a:path w="967" h="1999" extrusionOk="0">
                  <a:moveTo>
                    <a:pt x="916" y="1"/>
                  </a:moveTo>
                  <a:lnTo>
                    <a:pt x="1" y="1948"/>
                  </a:lnTo>
                  <a:lnTo>
                    <a:pt x="1" y="1965"/>
                  </a:lnTo>
                  <a:lnTo>
                    <a:pt x="17" y="1982"/>
                  </a:lnTo>
                  <a:lnTo>
                    <a:pt x="34" y="1998"/>
                  </a:lnTo>
                  <a:lnTo>
                    <a:pt x="34" y="1982"/>
                  </a:lnTo>
                  <a:lnTo>
                    <a:pt x="966" y="34"/>
                  </a:lnTo>
                  <a:lnTo>
                    <a:pt x="966" y="17"/>
                  </a:lnTo>
                  <a:lnTo>
                    <a:pt x="95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1993;p47">
              <a:extLst>
                <a:ext uri="{FF2B5EF4-FFF2-40B4-BE49-F238E27FC236}">
                  <a16:creationId xmlns:a16="http://schemas.microsoft.com/office/drawing/2014/main" id="{56B25420-6810-8F98-36BE-8DEE7D5315B3}"/>
                </a:ext>
              </a:extLst>
            </p:cNvPr>
            <p:cNvSpPr/>
            <p:nvPr/>
          </p:nvSpPr>
          <p:spPr>
            <a:xfrm>
              <a:off x="6857077" y="2576023"/>
              <a:ext cx="1044670" cy="1700987"/>
            </a:xfrm>
            <a:custGeom>
              <a:avLst/>
              <a:gdLst/>
              <a:ahLst/>
              <a:cxnLst/>
              <a:rect l="l" t="t" r="r" b="b"/>
              <a:pathLst>
                <a:path w="30631" h="49875" extrusionOk="0">
                  <a:moveTo>
                    <a:pt x="8873" y="0"/>
                  </a:moveTo>
                  <a:lnTo>
                    <a:pt x="8474" y="133"/>
                  </a:lnTo>
                  <a:lnTo>
                    <a:pt x="8041" y="300"/>
                  </a:lnTo>
                  <a:lnTo>
                    <a:pt x="7591" y="483"/>
                  </a:lnTo>
                  <a:lnTo>
                    <a:pt x="7109" y="699"/>
                  </a:lnTo>
                  <a:lnTo>
                    <a:pt x="6110" y="1199"/>
                  </a:lnTo>
                  <a:lnTo>
                    <a:pt x="5011" y="1781"/>
                  </a:lnTo>
                  <a:lnTo>
                    <a:pt x="2614" y="3063"/>
                  </a:lnTo>
                  <a:lnTo>
                    <a:pt x="1332" y="3746"/>
                  </a:lnTo>
                  <a:lnTo>
                    <a:pt x="1" y="4412"/>
                  </a:lnTo>
                  <a:lnTo>
                    <a:pt x="866" y="7558"/>
                  </a:lnTo>
                  <a:lnTo>
                    <a:pt x="6643" y="20143"/>
                  </a:lnTo>
                  <a:lnTo>
                    <a:pt x="7059" y="21192"/>
                  </a:lnTo>
                  <a:lnTo>
                    <a:pt x="7492" y="22224"/>
                  </a:lnTo>
                  <a:lnTo>
                    <a:pt x="8374" y="24255"/>
                  </a:lnTo>
                  <a:lnTo>
                    <a:pt x="9289" y="26252"/>
                  </a:lnTo>
                  <a:lnTo>
                    <a:pt x="10205" y="28200"/>
                  </a:lnTo>
                  <a:lnTo>
                    <a:pt x="11137" y="30131"/>
                  </a:lnTo>
                  <a:lnTo>
                    <a:pt x="12086" y="32012"/>
                  </a:lnTo>
                  <a:lnTo>
                    <a:pt x="13052" y="33860"/>
                  </a:lnTo>
                  <a:lnTo>
                    <a:pt x="14001" y="35708"/>
                  </a:lnTo>
                  <a:lnTo>
                    <a:pt x="14983" y="37506"/>
                  </a:lnTo>
                  <a:lnTo>
                    <a:pt x="15948" y="39303"/>
                  </a:lnTo>
                  <a:lnTo>
                    <a:pt x="17879" y="42849"/>
                  </a:lnTo>
                  <a:lnTo>
                    <a:pt x="19794" y="46362"/>
                  </a:lnTo>
                  <a:lnTo>
                    <a:pt x="20742" y="48126"/>
                  </a:lnTo>
                  <a:lnTo>
                    <a:pt x="21675" y="49874"/>
                  </a:lnTo>
                  <a:lnTo>
                    <a:pt x="23040" y="48992"/>
                  </a:lnTo>
                  <a:lnTo>
                    <a:pt x="26053" y="47061"/>
                  </a:lnTo>
                  <a:lnTo>
                    <a:pt x="27684" y="46029"/>
                  </a:lnTo>
                  <a:lnTo>
                    <a:pt x="29132" y="45130"/>
                  </a:lnTo>
                  <a:lnTo>
                    <a:pt x="30181" y="44497"/>
                  </a:lnTo>
                  <a:lnTo>
                    <a:pt x="30497" y="44314"/>
                  </a:lnTo>
                  <a:lnTo>
                    <a:pt x="30631" y="44247"/>
                  </a:lnTo>
                  <a:lnTo>
                    <a:pt x="29632" y="42266"/>
                  </a:lnTo>
                  <a:lnTo>
                    <a:pt x="28583" y="40236"/>
                  </a:lnTo>
                  <a:lnTo>
                    <a:pt x="26402" y="36107"/>
                  </a:lnTo>
                  <a:lnTo>
                    <a:pt x="24155" y="31879"/>
                  </a:lnTo>
                  <a:lnTo>
                    <a:pt x="21891" y="27534"/>
                  </a:lnTo>
                  <a:lnTo>
                    <a:pt x="20742" y="25337"/>
                  </a:lnTo>
                  <a:lnTo>
                    <a:pt x="19610" y="23106"/>
                  </a:lnTo>
                  <a:lnTo>
                    <a:pt x="18495" y="20859"/>
                  </a:lnTo>
                  <a:lnTo>
                    <a:pt x="17380" y="18595"/>
                  </a:lnTo>
                  <a:lnTo>
                    <a:pt x="16298" y="16297"/>
                  </a:lnTo>
                  <a:lnTo>
                    <a:pt x="15232" y="14000"/>
                  </a:lnTo>
                  <a:lnTo>
                    <a:pt x="14217" y="11686"/>
                  </a:lnTo>
                  <a:lnTo>
                    <a:pt x="13718" y="10521"/>
                  </a:lnTo>
                  <a:lnTo>
                    <a:pt x="13218" y="9356"/>
                  </a:lnTo>
                  <a:lnTo>
                    <a:pt x="88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1994;p47">
              <a:extLst>
                <a:ext uri="{FF2B5EF4-FFF2-40B4-BE49-F238E27FC236}">
                  <a16:creationId xmlns:a16="http://schemas.microsoft.com/office/drawing/2014/main" id="{C9D60EDE-6289-40C8-EA82-B2D993866067}"/>
                </a:ext>
              </a:extLst>
            </p:cNvPr>
            <p:cNvSpPr/>
            <p:nvPr/>
          </p:nvSpPr>
          <p:spPr>
            <a:xfrm>
              <a:off x="6606131" y="2232516"/>
              <a:ext cx="672244" cy="516691"/>
            </a:xfrm>
            <a:custGeom>
              <a:avLst/>
              <a:gdLst/>
              <a:ahLst/>
              <a:cxnLst/>
              <a:rect l="l" t="t" r="r" b="b"/>
              <a:pathLst>
                <a:path w="19711" h="15150" extrusionOk="0">
                  <a:moveTo>
                    <a:pt x="13568" y="1"/>
                  </a:moveTo>
                  <a:lnTo>
                    <a:pt x="1" y="2814"/>
                  </a:lnTo>
                  <a:lnTo>
                    <a:pt x="983" y="13102"/>
                  </a:lnTo>
                  <a:lnTo>
                    <a:pt x="883" y="13185"/>
                  </a:lnTo>
                  <a:lnTo>
                    <a:pt x="783" y="13285"/>
                  </a:lnTo>
                  <a:lnTo>
                    <a:pt x="667" y="13435"/>
                  </a:lnTo>
                  <a:lnTo>
                    <a:pt x="567" y="13635"/>
                  </a:lnTo>
                  <a:lnTo>
                    <a:pt x="533" y="13751"/>
                  </a:lnTo>
                  <a:lnTo>
                    <a:pt x="483" y="13884"/>
                  </a:lnTo>
                  <a:lnTo>
                    <a:pt x="467" y="14018"/>
                  </a:lnTo>
                  <a:lnTo>
                    <a:pt x="450" y="14184"/>
                  </a:lnTo>
                  <a:lnTo>
                    <a:pt x="450" y="14350"/>
                  </a:lnTo>
                  <a:lnTo>
                    <a:pt x="467" y="14550"/>
                  </a:lnTo>
                  <a:lnTo>
                    <a:pt x="483" y="14600"/>
                  </a:lnTo>
                  <a:lnTo>
                    <a:pt x="517" y="14650"/>
                  </a:lnTo>
                  <a:lnTo>
                    <a:pt x="583" y="14683"/>
                  </a:lnTo>
                  <a:lnTo>
                    <a:pt x="667" y="14733"/>
                  </a:lnTo>
                  <a:lnTo>
                    <a:pt x="883" y="14817"/>
                  </a:lnTo>
                  <a:lnTo>
                    <a:pt x="1166" y="14900"/>
                  </a:lnTo>
                  <a:lnTo>
                    <a:pt x="1516" y="14966"/>
                  </a:lnTo>
                  <a:lnTo>
                    <a:pt x="1915" y="15033"/>
                  </a:lnTo>
                  <a:lnTo>
                    <a:pt x="2348" y="15083"/>
                  </a:lnTo>
                  <a:lnTo>
                    <a:pt x="2797" y="15116"/>
                  </a:lnTo>
                  <a:lnTo>
                    <a:pt x="3280" y="15150"/>
                  </a:lnTo>
                  <a:lnTo>
                    <a:pt x="4279" y="15150"/>
                  </a:lnTo>
                  <a:lnTo>
                    <a:pt x="4762" y="15133"/>
                  </a:lnTo>
                  <a:lnTo>
                    <a:pt x="5244" y="15100"/>
                  </a:lnTo>
                  <a:lnTo>
                    <a:pt x="5694" y="15033"/>
                  </a:lnTo>
                  <a:lnTo>
                    <a:pt x="6110" y="14966"/>
                  </a:lnTo>
                  <a:lnTo>
                    <a:pt x="6493" y="14867"/>
                  </a:lnTo>
                  <a:lnTo>
                    <a:pt x="6826" y="14767"/>
                  </a:lnTo>
                  <a:lnTo>
                    <a:pt x="7175" y="14650"/>
                  </a:lnTo>
                  <a:lnTo>
                    <a:pt x="7808" y="14384"/>
                  </a:lnTo>
                  <a:lnTo>
                    <a:pt x="8441" y="14101"/>
                  </a:lnTo>
                  <a:lnTo>
                    <a:pt x="9057" y="13801"/>
                  </a:lnTo>
                  <a:lnTo>
                    <a:pt x="10272" y="13135"/>
                  </a:lnTo>
                  <a:lnTo>
                    <a:pt x="10888" y="12802"/>
                  </a:lnTo>
                  <a:lnTo>
                    <a:pt x="11520" y="12469"/>
                  </a:lnTo>
                  <a:lnTo>
                    <a:pt x="12186" y="12120"/>
                  </a:lnTo>
                  <a:lnTo>
                    <a:pt x="12852" y="11737"/>
                  </a:lnTo>
                  <a:lnTo>
                    <a:pt x="13535" y="11354"/>
                  </a:lnTo>
                  <a:lnTo>
                    <a:pt x="14234" y="10971"/>
                  </a:lnTo>
                  <a:lnTo>
                    <a:pt x="14933" y="10605"/>
                  </a:lnTo>
                  <a:lnTo>
                    <a:pt x="15282" y="10438"/>
                  </a:lnTo>
                  <a:lnTo>
                    <a:pt x="15649" y="10289"/>
                  </a:lnTo>
                  <a:lnTo>
                    <a:pt x="15998" y="10155"/>
                  </a:lnTo>
                  <a:lnTo>
                    <a:pt x="16348" y="10039"/>
                  </a:lnTo>
                  <a:lnTo>
                    <a:pt x="16714" y="9939"/>
                  </a:lnTo>
                  <a:lnTo>
                    <a:pt x="17080" y="9872"/>
                  </a:lnTo>
                  <a:lnTo>
                    <a:pt x="17263" y="9839"/>
                  </a:lnTo>
                  <a:lnTo>
                    <a:pt x="17929" y="9839"/>
                  </a:lnTo>
                  <a:lnTo>
                    <a:pt x="18146" y="9872"/>
                  </a:lnTo>
                  <a:lnTo>
                    <a:pt x="18379" y="9906"/>
                  </a:lnTo>
                  <a:lnTo>
                    <a:pt x="18578" y="9939"/>
                  </a:lnTo>
                  <a:lnTo>
                    <a:pt x="18762" y="10006"/>
                  </a:lnTo>
                  <a:lnTo>
                    <a:pt x="18828" y="10039"/>
                  </a:lnTo>
                  <a:lnTo>
                    <a:pt x="18911" y="10089"/>
                  </a:lnTo>
                  <a:lnTo>
                    <a:pt x="18978" y="10139"/>
                  </a:lnTo>
                  <a:lnTo>
                    <a:pt x="19028" y="10205"/>
                  </a:lnTo>
                  <a:lnTo>
                    <a:pt x="19128" y="10372"/>
                  </a:lnTo>
                  <a:lnTo>
                    <a:pt x="19194" y="10555"/>
                  </a:lnTo>
                  <a:lnTo>
                    <a:pt x="19244" y="10755"/>
                  </a:lnTo>
                  <a:lnTo>
                    <a:pt x="19278" y="10971"/>
                  </a:lnTo>
                  <a:lnTo>
                    <a:pt x="19294" y="11171"/>
                  </a:lnTo>
                  <a:lnTo>
                    <a:pt x="19294" y="11354"/>
                  </a:lnTo>
                  <a:lnTo>
                    <a:pt x="19427" y="11221"/>
                  </a:lnTo>
                  <a:lnTo>
                    <a:pt x="19527" y="11071"/>
                  </a:lnTo>
                  <a:lnTo>
                    <a:pt x="19611" y="10921"/>
                  </a:lnTo>
                  <a:lnTo>
                    <a:pt x="19661" y="10755"/>
                  </a:lnTo>
                  <a:lnTo>
                    <a:pt x="19710" y="10588"/>
                  </a:lnTo>
                  <a:lnTo>
                    <a:pt x="19710" y="10405"/>
                  </a:lnTo>
                  <a:lnTo>
                    <a:pt x="19710" y="10222"/>
                  </a:lnTo>
                  <a:lnTo>
                    <a:pt x="19694" y="10039"/>
                  </a:lnTo>
                  <a:lnTo>
                    <a:pt x="19644" y="9856"/>
                  </a:lnTo>
                  <a:lnTo>
                    <a:pt x="19594" y="9673"/>
                  </a:lnTo>
                  <a:lnTo>
                    <a:pt x="19511" y="9490"/>
                  </a:lnTo>
                  <a:lnTo>
                    <a:pt x="19427" y="9323"/>
                  </a:lnTo>
                  <a:lnTo>
                    <a:pt x="19311" y="9157"/>
                  </a:lnTo>
                  <a:lnTo>
                    <a:pt x="19194" y="8990"/>
                  </a:lnTo>
                  <a:lnTo>
                    <a:pt x="19061" y="8824"/>
                  </a:lnTo>
                  <a:lnTo>
                    <a:pt x="18911" y="8691"/>
                  </a:lnTo>
                  <a:lnTo>
                    <a:pt x="18795" y="8574"/>
                  </a:lnTo>
                  <a:lnTo>
                    <a:pt x="18662" y="8491"/>
                  </a:lnTo>
                  <a:lnTo>
                    <a:pt x="18512" y="8424"/>
                  </a:lnTo>
                  <a:lnTo>
                    <a:pt x="18362" y="8358"/>
                  </a:lnTo>
                  <a:lnTo>
                    <a:pt x="18046" y="8241"/>
                  </a:lnTo>
                  <a:lnTo>
                    <a:pt x="17713" y="8175"/>
                  </a:lnTo>
                  <a:lnTo>
                    <a:pt x="17380" y="8091"/>
                  </a:lnTo>
                  <a:lnTo>
                    <a:pt x="17047" y="8008"/>
                  </a:lnTo>
                  <a:lnTo>
                    <a:pt x="16897" y="7958"/>
                  </a:lnTo>
                  <a:lnTo>
                    <a:pt x="16731" y="7892"/>
                  </a:lnTo>
                  <a:lnTo>
                    <a:pt x="16581" y="7825"/>
                  </a:lnTo>
                  <a:lnTo>
                    <a:pt x="16448" y="7742"/>
                  </a:lnTo>
                  <a:lnTo>
                    <a:pt x="16315" y="7642"/>
                  </a:lnTo>
                  <a:lnTo>
                    <a:pt x="16198" y="7542"/>
                  </a:lnTo>
                  <a:lnTo>
                    <a:pt x="16081" y="7442"/>
                  </a:lnTo>
                  <a:lnTo>
                    <a:pt x="15982" y="7326"/>
                  </a:lnTo>
                  <a:lnTo>
                    <a:pt x="15798" y="7076"/>
                  </a:lnTo>
                  <a:lnTo>
                    <a:pt x="15632" y="6809"/>
                  </a:lnTo>
                  <a:lnTo>
                    <a:pt x="15499" y="6526"/>
                  </a:lnTo>
                  <a:lnTo>
                    <a:pt x="15366" y="6243"/>
                  </a:lnTo>
                  <a:lnTo>
                    <a:pt x="15149" y="5644"/>
                  </a:lnTo>
                  <a:lnTo>
                    <a:pt x="14933" y="4962"/>
                  </a:lnTo>
                  <a:lnTo>
                    <a:pt x="14733" y="4263"/>
                  </a:lnTo>
                  <a:lnTo>
                    <a:pt x="14367" y="2814"/>
                  </a:lnTo>
                  <a:lnTo>
                    <a:pt x="13984" y="1383"/>
                  </a:lnTo>
                  <a:lnTo>
                    <a:pt x="13784" y="683"/>
                  </a:lnTo>
                  <a:lnTo>
                    <a:pt x="135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1995;p47">
              <a:extLst>
                <a:ext uri="{FF2B5EF4-FFF2-40B4-BE49-F238E27FC236}">
                  <a16:creationId xmlns:a16="http://schemas.microsoft.com/office/drawing/2014/main" id="{AD8B115E-4589-7E4B-B0CB-B3928F6BB501}"/>
                </a:ext>
              </a:extLst>
            </p:cNvPr>
            <p:cNvSpPr/>
            <p:nvPr/>
          </p:nvSpPr>
          <p:spPr>
            <a:xfrm>
              <a:off x="6548220" y="1981024"/>
              <a:ext cx="580262" cy="573441"/>
            </a:xfrm>
            <a:custGeom>
              <a:avLst/>
              <a:gdLst/>
              <a:ahLst/>
              <a:cxnLst/>
              <a:rect l="l" t="t" r="r" b="b"/>
              <a:pathLst>
                <a:path w="17014" h="16814" extrusionOk="0">
                  <a:moveTo>
                    <a:pt x="5261" y="0"/>
                  </a:moveTo>
                  <a:lnTo>
                    <a:pt x="1" y="650"/>
                  </a:lnTo>
                  <a:lnTo>
                    <a:pt x="2631" y="16814"/>
                  </a:lnTo>
                  <a:lnTo>
                    <a:pt x="14184" y="15732"/>
                  </a:lnTo>
                  <a:lnTo>
                    <a:pt x="14334" y="14749"/>
                  </a:lnTo>
                  <a:lnTo>
                    <a:pt x="14517" y="13551"/>
                  </a:lnTo>
                  <a:lnTo>
                    <a:pt x="14733" y="12036"/>
                  </a:lnTo>
                  <a:lnTo>
                    <a:pt x="14850" y="11120"/>
                  </a:lnTo>
                  <a:lnTo>
                    <a:pt x="14950" y="10105"/>
                  </a:lnTo>
                  <a:lnTo>
                    <a:pt x="17014" y="1948"/>
                  </a:lnTo>
                  <a:lnTo>
                    <a:pt x="16681" y="1748"/>
                  </a:lnTo>
                  <a:lnTo>
                    <a:pt x="16331" y="1549"/>
                  </a:lnTo>
                  <a:lnTo>
                    <a:pt x="15948" y="1332"/>
                  </a:lnTo>
                  <a:lnTo>
                    <a:pt x="15549" y="1116"/>
                  </a:lnTo>
                  <a:lnTo>
                    <a:pt x="15149" y="933"/>
                  </a:lnTo>
                  <a:lnTo>
                    <a:pt x="14766" y="766"/>
                  </a:lnTo>
                  <a:lnTo>
                    <a:pt x="14417" y="616"/>
                  </a:lnTo>
                  <a:lnTo>
                    <a:pt x="14117" y="516"/>
                  </a:lnTo>
                  <a:lnTo>
                    <a:pt x="13751" y="450"/>
                  </a:lnTo>
                  <a:lnTo>
                    <a:pt x="13285" y="367"/>
                  </a:lnTo>
                  <a:lnTo>
                    <a:pt x="12802" y="317"/>
                  </a:lnTo>
                  <a:lnTo>
                    <a:pt x="10405" y="184"/>
                  </a:lnTo>
                  <a:lnTo>
                    <a:pt x="10372" y="333"/>
                  </a:lnTo>
                  <a:lnTo>
                    <a:pt x="10338" y="467"/>
                  </a:lnTo>
                  <a:lnTo>
                    <a:pt x="10272" y="583"/>
                  </a:lnTo>
                  <a:lnTo>
                    <a:pt x="10172" y="683"/>
                  </a:lnTo>
                  <a:lnTo>
                    <a:pt x="10072" y="766"/>
                  </a:lnTo>
                  <a:lnTo>
                    <a:pt x="9955" y="849"/>
                  </a:lnTo>
                  <a:lnTo>
                    <a:pt x="9822" y="916"/>
                  </a:lnTo>
                  <a:lnTo>
                    <a:pt x="9689" y="966"/>
                  </a:lnTo>
                  <a:lnTo>
                    <a:pt x="9523" y="999"/>
                  </a:lnTo>
                  <a:lnTo>
                    <a:pt x="9356" y="1016"/>
                  </a:lnTo>
                  <a:lnTo>
                    <a:pt x="9173" y="1032"/>
                  </a:lnTo>
                  <a:lnTo>
                    <a:pt x="8990" y="1049"/>
                  </a:lnTo>
                  <a:lnTo>
                    <a:pt x="8590" y="1032"/>
                  </a:lnTo>
                  <a:lnTo>
                    <a:pt x="8174" y="983"/>
                  </a:lnTo>
                  <a:lnTo>
                    <a:pt x="7758" y="899"/>
                  </a:lnTo>
                  <a:lnTo>
                    <a:pt x="7325" y="799"/>
                  </a:lnTo>
                  <a:lnTo>
                    <a:pt x="6909" y="683"/>
                  </a:lnTo>
                  <a:lnTo>
                    <a:pt x="6510" y="550"/>
                  </a:lnTo>
                  <a:lnTo>
                    <a:pt x="6127" y="417"/>
                  </a:lnTo>
                  <a:lnTo>
                    <a:pt x="5794" y="267"/>
                  </a:lnTo>
                  <a:lnTo>
                    <a:pt x="5511" y="134"/>
                  </a:lnTo>
                  <a:lnTo>
                    <a:pt x="52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1996;p47">
              <a:extLst>
                <a:ext uri="{FF2B5EF4-FFF2-40B4-BE49-F238E27FC236}">
                  <a16:creationId xmlns:a16="http://schemas.microsoft.com/office/drawing/2014/main" id="{8CFB5CAA-35A7-EEFB-C536-401AF3A505B4}"/>
                </a:ext>
              </a:extLst>
            </p:cNvPr>
            <p:cNvSpPr/>
            <p:nvPr/>
          </p:nvSpPr>
          <p:spPr>
            <a:xfrm>
              <a:off x="6229712" y="1999748"/>
              <a:ext cx="376451" cy="330477"/>
            </a:xfrm>
            <a:custGeom>
              <a:avLst/>
              <a:gdLst/>
              <a:ahLst/>
              <a:cxnLst/>
              <a:rect l="l" t="t" r="r" b="b"/>
              <a:pathLst>
                <a:path w="11038" h="9690" extrusionOk="0">
                  <a:moveTo>
                    <a:pt x="9989" y="1"/>
                  </a:moveTo>
                  <a:lnTo>
                    <a:pt x="9756" y="34"/>
                  </a:lnTo>
                  <a:lnTo>
                    <a:pt x="9456" y="67"/>
                  </a:lnTo>
                  <a:lnTo>
                    <a:pt x="9123" y="134"/>
                  </a:lnTo>
                  <a:lnTo>
                    <a:pt x="8740" y="234"/>
                  </a:lnTo>
                  <a:lnTo>
                    <a:pt x="8358" y="367"/>
                  </a:lnTo>
                  <a:lnTo>
                    <a:pt x="8158" y="450"/>
                  </a:lnTo>
                  <a:lnTo>
                    <a:pt x="7975" y="550"/>
                  </a:lnTo>
                  <a:lnTo>
                    <a:pt x="7858" y="600"/>
                  </a:lnTo>
                  <a:lnTo>
                    <a:pt x="7708" y="667"/>
                  </a:lnTo>
                  <a:lnTo>
                    <a:pt x="7342" y="783"/>
                  </a:lnTo>
                  <a:lnTo>
                    <a:pt x="6859" y="900"/>
                  </a:lnTo>
                  <a:lnTo>
                    <a:pt x="6293" y="1016"/>
                  </a:lnTo>
                  <a:lnTo>
                    <a:pt x="4995" y="1283"/>
                  </a:lnTo>
                  <a:lnTo>
                    <a:pt x="3597" y="1516"/>
                  </a:lnTo>
                  <a:lnTo>
                    <a:pt x="2248" y="1749"/>
                  </a:lnTo>
                  <a:lnTo>
                    <a:pt x="1100" y="1915"/>
                  </a:lnTo>
                  <a:lnTo>
                    <a:pt x="1" y="2082"/>
                  </a:lnTo>
                  <a:lnTo>
                    <a:pt x="3979" y="9689"/>
                  </a:lnTo>
                  <a:lnTo>
                    <a:pt x="11038" y="7991"/>
                  </a:lnTo>
                  <a:lnTo>
                    <a:pt x="101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1997;p47">
              <a:extLst>
                <a:ext uri="{FF2B5EF4-FFF2-40B4-BE49-F238E27FC236}">
                  <a16:creationId xmlns:a16="http://schemas.microsoft.com/office/drawing/2014/main" id="{3D59E80C-12FB-8C9F-1DDA-BC2709682978}"/>
                </a:ext>
              </a:extLst>
            </p:cNvPr>
            <p:cNvSpPr/>
            <p:nvPr/>
          </p:nvSpPr>
          <p:spPr>
            <a:xfrm>
              <a:off x="6556747" y="2021882"/>
              <a:ext cx="68722" cy="122130"/>
            </a:xfrm>
            <a:custGeom>
              <a:avLst/>
              <a:gdLst/>
              <a:ahLst/>
              <a:cxnLst/>
              <a:rect l="l" t="t" r="r" b="b"/>
              <a:pathLst>
                <a:path w="2015" h="3581" extrusionOk="0">
                  <a:moveTo>
                    <a:pt x="17" y="1"/>
                  </a:moveTo>
                  <a:lnTo>
                    <a:pt x="0" y="18"/>
                  </a:lnTo>
                  <a:lnTo>
                    <a:pt x="0" y="34"/>
                  </a:lnTo>
                  <a:lnTo>
                    <a:pt x="17" y="51"/>
                  </a:lnTo>
                  <a:lnTo>
                    <a:pt x="333" y="301"/>
                  </a:lnTo>
                  <a:lnTo>
                    <a:pt x="616" y="584"/>
                  </a:lnTo>
                  <a:lnTo>
                    <a:pt x="883" y="883"/>
                  </a:lnTo>
                  <a:lnTo>
                    <a:pt x="1132" y="1200"/>
                  </a:lnTo>
                  <a:lnTo>
                    <a:pt x="1332" y="1549"/>
                  </a:lnTo>
                  <a:lnTo>
                    <a:pt x="1532" y="1899"/>
                  </a:lnTo>
                  <a:lnTo>
                    <a:pt x="1682" y="2265"/>
                  </a:lnTo>
                  <a:lnTo>
                    <a:pt x="1798" y="2648"/>
                  </a:lnTo>
                  <a:lnTo>
                    <a:pt x="1865" y="2881"/>
                  </a:lnTo>
                  <a:lnTo>
                    <a:pt x="1898" y="3097"/>
                  </a:lnTo>
                  <a:lnTo>
                    <a:pt x="1931" y="3330"/>
                  </a:lnTo>
                  <a:lnTo>
                    <a:pt x="1965" y="3563"/>
                  </a:lnTo>
                  <a:lnTo>
                    <a:pt x="1965" y="3580"/>
                  </a:lnTo>
                  <a:lnTo>
                    <a:pt x="1998" y="3580"/>
                  </a:lnTo>
                  <a:lnTo>
                    <a:pt x="2015" y="3563"/>
                  </a:lnTo>
                  <a:lnTo>
                    <a:pt x="1965" y="3147"/>
                  </a:lnTo>
                  <a:lnTo>
                    <a:pt x="1881" y="2748"/>
                  </a:lnTo>
                  <a:lnTo>
                    <a:pt x="1765" y="2365"/>
                  </a:lnTo>
                  <a:lnTo>
                    <a:pt x="1615" y="1982"/>
                  </a:lnTo>
                  <a:lnTo>
                    <a:pt x="1432" y="1616"/>
                  </a:lnTo>
                  <a:lnTo>
                    <a:pt x="1232" y="1266"/>
                  </a:lnTo>
                  <a:lnTo>
                    <a:pt x="999" y="933"/>
                  </a:lnTo>
                  <a:lnTo>
                    <a:pt x="733" y="617"/>
                  </a:lnTo>
                  <a:lnTo>
                    <a:pt x="566" y="450"/>
                  </a:lnTo>
                  <a:lnTo>
                    <a:pt x="400" y="301"/>
                  </a:lnTo>
                  <a:lnTo>
                    <a:pt x="217" y="151"/>
                  </a:lnTo>
                  <a:lnTo>
                    <a:pt x="34" y="18"/>
                  </a:lnTo>
                  <a:lnTo>
                    <a:pt x="1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1998;p47">
              <a:extLst>
                <a:ext uri="{FF2B5EF4-FFF2-40B4-BE49-F238E27FC236}">
                  <a16:creationId xmlns:a16="http://schemas.microsoft.com/office/drawing/2014/main" id="{D2DEADA4-3FF0-D850-395A-2C329EAC1718}"/>
                </a:ext>
              </a:extLst>
            </p:cNvPr>
            <p:cNvSpPr/>
            <p:nvPr/>
          </p:nvSpPr>
          <p:spPr>
            <a:xfrm>
              <a:off x="7038755" y="2008854"/>
              <a:ext cx="232801" cy="355988"/>
            </a:xfrm>
            <a:custGeom>
              <a:avLst/>
              <a:gdLst/>
              <a:ahLst/>
              <a:cxnLst/>
              <a:rect l="l" t="t" r="r" b="b"/>
              <a:pathLst>
                <a:path w="6826" h="10438" extrusionOk="0">
                  <a:moveTo>
                    <a:pt x="1" y="0"/>
                  </a:moveTo>
                  <a:lnTo>
                    <a:pt x="916" y="8107"/>
                  </a:lnTo>
                  <a:lnTo>
                    <a:pt x="1216" y="8207"/>
                  </a:lnTo>
                  <a:lnTo>
                    <a:pt x="1515" y="8323"/>
                  </a:lnTo>
                  <a:lnTo>
                    <a:pt x="1815" y="8473"/>
                  </a:lnTo>
                  <a:lnTo>
                    <a:pt x="2131" y="8640"/>
                  </a:lnTo>
                  <a:lnTo>
                    <a:pt x="2731" y="9023"/>
                  </a:lnTo>
                  <a:lnTo>
                    <a:pt x="3330" y="9422"/>
                  </a:lnTo>
                  <a:lnTo>
                    <a:pt x="3929" y="9788"/>
                  </a:lnTo>
                  <a:lnTo>
                    <a:pt x="4245" y="9972"/>
                  </a:lnTo>
                  <a:lnTo>
                    <a:pt x="4545" y="10121"/>
                  </a:lnTo>
                  <a:lnTo>
                    <a:pt x="4861" y="10238"/>
                  </a:lnTo>
                  <a:lnTo>
                    <a:pt x="5161" y="10338"/>
                  </a:lnTo>
                  <a:lnTo>
                    <a:pt x="5477" y="10404"/>
                  </a:lnTo>
                  <a:lnTo>
                    <a:pt x="5627" y="10438"/>
                  </a:lnTo>
                  <a:lnTo>
                    <a:pt x="5794" y="10438"/>
                  </a:lnTo>
                  <a:lnTo>
                    <a:pt x="5893" y="9555"/>
                  </a:lnTo>
                  <a:lnTo>
                    <a:pt x="6027" y="8640"/>
                  </a:lnTo>
                  <a:lnTo>
                    <a:pt x="6310" y="6825"/>
                  </a:lnTo>
                  <a:lnTo>
                    <a:pt x="6593" y="5011"/>
                  </a:lnTo>
                  <a:lnTo>
                    <a:pt x="6709" y="4112"/>
                  </a:lnTo>
                  <a:lnTo>
                    <a:pt x="6826" y="3213"/>
                  </a:lnTo>
                  <a:lnTo>
                    <a:pt x="6376" y="3080"/>
                  </a:lnTo>
                  <a:lnTo>
                    <a:pt x="5943" y="2913"/>
                  </a:lnTo>
                  <a:lnTo>
                    <a:pt x="5511" y="2730"/>
                  </a:lnTo>
                  <a:lnTo>
                    <a:pt x="5078" y="2530"/>
                  </a:lnTo>
                  <a:lnTo>
                    <a:pt x="4662" y="2314"/>
                  </a:lnTo>
                  <a:lnTo>
                    <a:pt x="4245" y="2081"/>
                  </a:lnTo>
                  <a:lnTo>
                    <a:pt x="3413" y="1598"/>
                  </a:lnTo>
                  <a:lnTo>
                    <a:pt x="2581" y="1115"/>
                  </a:lnTo>
                  <a:lnTo>
                    <a:pt x="2165" y="899"/>
                  </a:lnTo>
                  <a:lnTo>
                    <a:pt x="1748" y="666"/>
                  </a:lnTo>
                  <a:lnTo>
                    <a:pt x="1316" y="466"/>
                  </a:lnTo>
                  <a:lnTo>
                    <a:pt x="883" y="283"/>
                  </a:lnTo>
                  <a:lnTo>
                    <a:pt x="450" y="133"/>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1999;p47">
              <a:extLst>
                <a:ext uri="{FF2B5EF4-FFF2-40B4-BE49-F238E27FC236}">
                  <a16:creationId xmlns:a16="http://schemas.microsoft.com/office/drawing/2014/main" id="{B3B7FFA7-E05B-C5BF-51CB-FE2FE5B80DA9}"/>
                </a:ext>
              </a:extLst>
            </p:cNvPr>
            <p:cNvSpPr/>
            <p:nvPr/>
          </p:nvSpPr>
          <p:spPr>
            <a:xfrm>
              <a:off x="7064300" y="2079247"/>
              <a:ext cx="31274" cy="223729"/>
            </a:xfrm>
            <a:custGeom>
              <a:avLst/>
              <a:gdLst/>
              <a:ahLst/>
              <a:cxnLst/>
              <a:rect l="l" t="t" r="r" b="b"/>
              <a:pathLst>
                <a:path w="917" h="6560" extrusionOk="0">
                  <a:moveTo>
                    <a:pt x="34" y="0"/>
                  </a:moveTo>
                  <a:lnTo>
                    <a:pt x="17" y="17"/>
                  </a:lnTo>
                  <a:lnTo>
                    <a:pt x="17" y="34"/>
                  </a:lnTo>
                  <a:lnTo>
                    <a:pt x="1" y="666"/>
                  </a:lnTo>
                  <a:lnTo>
                    <a:pt x="17" y="1315"/>
                  </a:lnTo>
                  <a:lnTo>
                    <a:pt x="51" y="1948"/>
                  </a:lnTo>
                  <a:lnTo>
                    <a:pt x="101" y="2597"/>
                  </a:lnTo>
                  <a:lnTo>
                    <a:pt x="167" y="3230"/>
                  </a:lnTo>
                  <a:lnTo>
                    <a:pt x="250" y="3862"/>
                  </a:lnTo>
                  <a:lnTo>
                    <a:pt x="367" y="4495"/>
                  </a:lnTo>
                  <a:lnTo>
                    <a:pt x="500" y="5128"/>
                  </a:lnTo>
                  <a:lnTo>
                    <a:pt x="667" y="5843"/>
                  </a:lnTo>
                  <a:lnTo>
                    <a:pt x="866" y="6542"/>
                  </a:lnTo>
                  <a:lnTo>
                    <a:pt x="883" y="6559"/>
                  </a:lnTo>
                  <a:lnTo>
                    <a:pt x="900" y="6559"/>
                  </a:lnTo>
                  <a:lnTo>
                    <a:pt x="916" y="6542"/>
                  </a:lnTo>
                  <a:lnTo>
                    <a:pt x="916" y="6526"/>
                  </a:lnTo>
                  <a:lnTo>
                    <a:pt x="733" y="5910"/>
                  </a:lnTo>
                  <a:lnTo>
                    <a:pt x="583" y="5277"/>
                  </a:lnTo>
                  <a:lnTo>
                    <a:pt x="450" y="4661"/>
                  </a:lnTo>
                  <a:lnTo>
                    <a:pt x="334" y="4029"/>
                  </a:lnTo>
                  <a:lnTo>
                    <a:pt x="234" y="3380"/>
                  </a:lnTo>
                  <a:lnTo>
                    <a:pt x="167" y="2747"/>
                  </a:lnTo>
                  <a:lnTo>
                    <a:pt x="101" y="2098"/>
                  </a:lnTo>
                  <a:lnTo>
                    <a:pt x="67" y="1465"/>
                  </a:lnTo>
                  <a:lnTo>
                    <a:pt x="51" y="749"/>
                  </a:lnTo>
                  <a:lnTo>
                    <a:pt x="67" y="34"/>
                  </a:lnTo>
                  <a:lnTo>
                    <a:pt x="51" y="17"/>
                  </a:lnTo>
                  <a:lnTo>
                    <a:pt x="3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2000;p47">
              <a:extLst>
                <a:ext uri="{FF2B5EF4-FFF2-40B4-BE49-F238E27FC236}">
                  <a16:creationId xmlns:a16="http://schemas.microsoft.com/office/drawing/2014/main" id="{C0AA9C98-E957-7343-E1A3-EE322C731B29}"/>
                </a:ext>
              </a:extLst>
            </p:cNvPr>
            <p:cNvSpPr/>
            <p:nvPr/>
          </p:nvSpPr>
          <p:spPr>
            <a:xfrm>
              <a:off x="6642487" y="2636185"/>
              <a:ext cx="270248" cy="52283"/>
            </a:xfrm>
            <a:custGeom>
              <a:avLst/>
              <a:gdLst/>
              <a:ahLst/>
              <a:cxnLst/>
              <a:rect l="l" t="t" r="r" b="b"/>
              <a:pathLst>
                <a:path w="7924" h="1533" extrusionOk="0">
                  <a:moveTo>
                    <a:pt x="7891" y="1"/>
                  </a:moveTo>
                  <a:lnTo>
                    <a:pt x="7541" y="184"/>
                  </a:lnTo>
                  <a:lnTo>
                    <a:pt x="7191" y="367"/>
                  </a:lnTo>
                  <a:lnTo>
                    <a:pt x="6825" y="534"/>
                  </a:lnTo>
                  <a:lnTo>
                    <a:pt x="6459" y="700"/>
                  </a:lnTo>
                  <a:lnTo>
                    <a:pt x="6093" y="833"/>
                  </a:lnTo>
                  <a:lnTo>
                    <a:pt x="5710" y="966"/>
                  </a:lnTo>
                  <a:lnTo>
                    <a:pt x="5327" y="1066"/>
                  </a:lnTo>
                  <a:lnTo>
                    <a:pt x="4944" y="1166"/>
                  </a:lnTo>
                  <a:lnTo>
                    <a:pt x="4561" y="1266"/>
                  </a:lnTo>
                  <a:lnTo>
                    <a:pt x="4178" y="1333"/>
                  </a:lnTo>
                  <a:lnTo>
                    <a:pt x="3779" y="1382"/>
                  </a:lnTo>
                  <a:lnTo>
                    <a:pt x="3396" y="1432"/>
                  </a:lnTo>
                  <a:lnTo>
                    <a:pt x="2996" y="1466"/>
                  </a:lnTo>
                  <a:lnTo>
                    <a:pt x="2597" y="1482"/>
                  </a:lnTo>
                  <a:lnTo>
                    <a:pt x="2214" y="1482"/>
                  </a:lnTo>
                  <a:lnTo>
                    <a:pt x="1815" y="1466"/>
                  </a:lnTo>
                  <a:lnTo>
                    <a:pt x="1365" y="1449"/>
                  </a:lnTo>
                  <a:lnTo>
                    <a:pt x="916" y="1399"/>
                  </a:lnTo>
                  <a:lnTo>
                    <a:pt x="483" y="1333"/>
                  </a:lnTo>
                  <a:lnTo>
                    <a:pt x="33" y="1249"/>
                  </a:lnTo>
                  <a:lnTo>
                    <a:pt x="17" y="1249"/>
                  </a:lnTo>
                  <a:lnTo>
                    <a:pt x="0" y="1266"/>
                  </a:lnTo>
                  <a:lnTo>
                    <a:pt x="0" y="1283"/>
                  </a:lnTo>
                  <a:lnTo>
                    <a:pt x="17" y="1283"/>
                  </a:lnTo>
                  <a:lnTo>
                    <a:pt x="416" y="1366"/>
                  </a:lnTo>
                  <a:lnTo>
                    <a:pt x="799" y="1432"/>
                  </a:lnTo>
                  <a:lnTo>
                    <a:pt x="1199" y="1482"/>
                  </a:lnTo>
                  <a:lnTo>
                    <a:pt x="1598" y="1516"/>
                  </a:lnTo>
                  <a:lnTo>
                    <a:pt x="1998" y="1532"/>
                  </a:lnTo>
                  <a:lnTo>
                    <a:pt x="2797" y="1532"/>
                  </a:lnTo>
                  <a:lnTo>
                    <a:pt x="3196" y="1499"/>
                  </a:lnTo>
                  <a:lnTo>
                    <a:pt x="3596" y="1466"/>
                  </a:lnTo>
                  <a:lnTo>
                    <a:pt x="3979" y="1416"/>
                  </a:lnTo>
                  <a:lnTo>
                    <a:pt x="4378" y="1349"/>
                  </a:lnTo>
                  <a:lnTo>
                    <a:pt x="4761" y="1266"/>
                  </a:lnTo>
                  <a:lnTo>
                    <a:pt x="5161" y="1166"/>
                  </a:lnTo>
                  <a:lnTo>
                    <a:pt x="5543" y="1066"/>
                  </a:lnTo>
                  <a:lnTo>
                    <a:pt x="5910" y="950"/>
                  </a:lnTo>
                  <a:lnTo>
                    <a:pt x="6293" y="817"/>
                  </a:lnTo>
                  <a:lnTo>
                    <a:pt x="6709" y="650"/>
                  </a:lnTo>
                  <a:lnTo>
                    <a:pt x="7125" y="467"/>
                  </a:lnTo>
                  <a:lnTo>
                    <a:pt x="7524" y="267"/>
                  </a:lnTo>
                  <a:lnTo>
                    <a:pt x="7907" y="34"/>
                  </a:lnTo>
                  <a:lnTo>
                    <a:pt x="7924" y="34"/>
                  </a:lnTo>
                  <a:lnTo>
                    <a:pt x="792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2001;p47">
              <a:extLst>
                <a:ext uri="{FF2B5EF4-FFF2-40B4-BE49-F238E27FC236}">
                  <a16:creationId xmlns:a16="http://schemas.microsoft.com/office/drawing/2014/main" id="{594B3ABA-AB81-F075-C434-69943A16A326}"/>
                </a:ext>
              </a:extLst>
            </p:cNvPr>
            <p:cNvSpPr/>
            <p:nvPr/>
          </p:nvSpPr>
          <p:spPr>
            <a:xfrm>
              <a:off x="6902505" y="2828094"/>
              <a:ext cx="81784" cy="217488"/>
            </a:xfrm>
            <a:custGeom>
              <a:avLst/>
              <a:gdLst/>
              <a:ahLst/>
              <a:cxnLst/>
              <a:rect l="l" t="t" r="r" b="b"/>
              <a:pathLst>
                <a:path w="2398" h="6377" extrusionOk="0">
                  <a:moveTo>
                    <a:pt x="17" y="0"/>
                  </a:moveTo>
                  <a:lnTo>
                    <a:pt x="0" y="17"/>
                  </a:lnTo>
                  <a:lnTo>
                    <a:pt x="0" y="34"/>
                  </a:lnTo>
                  <a:lnTo>
                    <a:pt x="167" y="666"/>
                  </a:lnTo>
                  <a:lnTo>
                    <a:pt x="350" y="1316"/>
                  </a:lnTo>
                  <a:lnTo>
                    <a:pt x="533" y="1931"/>
                  </a:lnTo>
                  <a:lnTo>
                    <a:pt x="749" y="2564"/>
                  </a:lnTo>
                  <a:lnTo>
                    <a:pt x="966" y="3180"/>
                  </a:lnTo>
                  <a:lnTo>
                    <a:pt x="1199" y="3796"/>
                  </a:lnTo>
                  <a:lnTo>
                    <a:pt x="1449" y="4412"/>
                  </a:lnTo>
                  <a:lnTo>
                    <a:pt x="1715" y="5028"/>
                  </a:lnTo>
                  <a:lnTo>
                    <a:pt x="2015" y="5694"/>
                  </a:lnTo>
                  <a:lnTo>
                    <a:pt x="2347" y="6360"/>
                  </a:lnTo>
                  <a:lnTo>
                    <a:pt x="2364" y="6376"/>
                  </a:lnTo>
                  <a:lnTo>
                    <a:pt x="2381" y="6376"/>
                  </a:lnTo>
                  <a:lnTo>
                    <a:pt x="2397" y="6360"/>
                  </a:lnTo>
                  <a:lnTo>
                    <a:pt x="2397" y="6343"/>
                  </a:lnTo>
                  <a:lnTo>
                    <a:pt x="2098" y="5744"/>
                  </a:lnTo>
                  <a:lnTo>
                    <a:pt x="1815" y="5161"/>
                  </a:lnTo>
                  <a:lnTo>
                    <a:pt x="1565" y="4545"/>
                  </a:lnTo>
                  <a:lnTo>
                    <a:pt x="1315" y="3946"/>
                  </a:lnTo>
                  <a:lnTo>
                    <a:pt x="1066" y="3330"/>
                  </a:lnTo>
                  <a:lnTo>
                    <a:pt x="849" y="2714"/>
                  </a:lnTo>
                  <a:lnTo>
                    <a:pt x="633" y="2081"/>
                  </a:lnTo>
                  <a:lnTo>
                    <a:pt x="433" y="1449"/>
                  </a:lnTo>
                  <a:lnTo>
                    <a:pt x="233" y="733"/>
                  </a:lnTo>
                  <a:lnTo>
                    <a:pt x="50" y="17"/>
                  </a:lnTo>
                  <a:lnTo>
                    <a:pt x="3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p:tgtEl>
                                          <p:spTgt spid="31"/>
                                        </p:tgtEl>
                                        <p:attrNameLst>
                                          <p:attrName>ppt_y</p:attrName>
                                        </p:attrNameLst>
                                      </p:cBhvr>
                                      <p:tavLst>
                                        <p:tav tm="0">
                                          <p:val>
                                            <p:strVal val="#ppt_y+#ppt_h*1.125000"/>
                                          </p:val>
                                        </p:tav>
                                        <p:tav tm="100000">
                                          <p:val>
                                            <p:strVal val="#ppt_y"/>
                                          </p:val>
                                        </p:tav>
                                      </p:tavLst>
                                    </p:anim>
                                    <p:animEffect transition="in" filter="wipe(up)">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grpSp>
        <p:nvGrpSpPr>
          <p:cNvPr id="1073" name="Google Shape;1073;p32"/>
          <p:cNvGrpSpPr/>
          <p:nvPr/>
        </p:nvGrpSpPr>
        <p:grpSpPr>
          <a:xfrm>
            <a:off x="2944519" y="3771366"/>
            <a:ext cx="618903" cy="828066"/>
            <a:chOff x="150500" y="3822988"/>
            <a:chExt cx="569630" cy="762141"/>
          </a:xfrm>
        </p:grpSpPr>
        <p:sp>
          <p:nvSpPr>
            <p:cNvPr id="1074" name="Google Shape;1074;p32"/>
            <p:cNvSpPr/>
            <p:nvPr/>
          </p:nvSpPr>
          <p:spPr>
            <a:xfrm>
              <a:off x="461248" y="3822988"/>
              <a:ext cx="258881" cy="404536"/>
            </a:xfrm>
            <a:custGeom>
              <a:avLst/>
              <a:gdLst/>
              <a:ahLst/>
              <a:cxnLst/>
              <a:rect l="l" t="t" r="r" b="b"/>
              <a:pathLst>
                <a:path w="4287" h="6699" extrusionOk="0">
                  <a:moveTo>
                    <a:pt x="3332" y="0"/>
                  </a:moveTo>
                  <a:lnTo>
                    <a:pt x="3224" y="12"/>
                  </a:lnTo>
                  <a:lnTo>
                    <a:pt x="3105" y="24"/>
                  </a:lnTo>
                  <a:lnTo>
                    <a:pt x="2997" y="48"/>
                  </a:lnTo>
                  <a:lnTo>
                    <a:pt x="2890" y="84"/>
                  </a:lnTo>
                  <a:lnTo>
                    <a:pt x="2794" y="131"/>
                  </a:lnTo>
                  <a:lnTo>
                    <a:pt x="2687" y="179"/>
                  </a:lnTo>
                  <a:lnTo>
                    <a:pt x="2591" y="239"/>
                  </a:lnTo>
                  <a:lnTo>
                    <a:pt x="2388" y="382"/>
                  </a:lnTo>
                  <a:lnTo>
                    <a:pt x="2209" y="549"/>
                  </a:lnTo>
                  <a:lnTo>
                    <a:pt x="2030" y="716"/>
                  </a:lnTo>
                  <a:lnTo>
                    <a:pt x="1875" y="907"/>
                  </a:lnTo>
                  <a:lnTo>
                    <a:pt x="1720" y="1099"/>
                  </a:lnTo>
                  <a:lnTo>
                    <a:pt x="1553" y="1325"/>
                  </a:lnTo>
                  <a:lnTo>
                    <a:pt x="1398" y="1564"/>
                  </a:lnTo>
                  <a:lnTo>
                    <a:pt x="1242" y="1803"/>
                  </a:lnTo>
                  <a:lnTo>
                    <a:pt x="1099" y="2042"/>
                  </a:lnTo>
                  <a:lnTo>
                    <a:pt x="956" y="2292"/>
                  </a:lnTo>
                  <a:lnTo>
                    <a:pt x="824" y="2531"/>
                  </a:lnTo>
                  <a:lnTo>
                    <a:pt x="705" y="2782"/>
                  </a:lnTo>
                  <a:lnTo>
                    <a:pt x="598" y="3033"/>
                  </a:lnTo>
                  <a:lnTo>
                    <a:pt x="490" y="3283"/>
                  </a:lnTo>
                  <a:lnTo>
                    <a:pt x="407" y="3546"/>
                  </a:lnTo>
                  <a:lnTo>
                    <a:pt x="323" y="3797"/>
                  </a:lnTo>
                  <a:lnTo>
                    <a:pt x="239" y="4048"/>
                  </a:lnTo>
                  <a:lnTo>
                    <a:pt x="180" y="4310"/>
                  </a:lnTo>
                  <a:lnTo>
                    <a:pt x="120" y="4561"/>
                  </a:lnTo>
                  <a:lnTo>
                    <a:pt x="72" y="4824"/>
                  </a:lnTo>
                  <a:lnTo>
                    <a:pt x="36" y="5074"/>
                  </a:lnTo>
                  <a:lnTo>
                    <a:pt x="13" y="5349"/>
                  </a:lnTo>
                  <a:lnTo>
                    <a:pt x="1" y="5624"/>
                  </a:lnTo>
                  <a:lnTo>
                    <a:pt x="13" y="5767"/>
                  </a:lnTo>
                  <a:lnTo>
                    <a:pt x="24" y="5886"/>
                  </a:lnTo>
                  <a:lnTo>
                    <a:pt x="60" y="6018"/>
                  </a:lnTo>
                  <a:lnTo>
                    <a:pt x="96" y="6137"/>
                  </a:lnTo>
                  <a:lnTo>
                    <a:pt x="144" y="6256"/>
                  </a:lnTo>
                  <a:lnTo>
                    <a:pt x="215" y="6364"/>
                  </a:lnTo>
                  <a:lnTo>
                    <a:pt x="299" y="6459"/>
                  </a:lnTo>
                  <a:lnTo>
                    <a:pt x="395" y="6543"/>
                  </a:lnTo>
                  <a:lnTo>
                    <a:pt x="502" y="6603"/>
                  </a:lnTo>
                  <a:lnTo>
                    <a:pt x="621" y="6662"/>
                  </a:lnTo>
                  <a:lnTo>
                    <a:pt x="753" y="6686"/>
                  </a:lnTo>
                  <a:lnTo>
                    <a:pt x="884" y="6698"/>
                  </a:lnTo>
                  <a:lnTo>
                    <a:pt x="956" y="6686"/>
                  </a:lnTo>
                  <a:lnTo>
                    <a:pt x="1039" y="6662"/>
                  </a:lnTo>
                  <a:lnTo>
                    <a:pt x="1123" y="6615"/>
                  </a:lnTo>
                  <a:lnTo>
                    <a:pt x="1206" y="6567"/>
                  </a:lnTo>
                  <a:lnTo>
                    <a:pt x="1398" y="6424"/>
                  </a:lnTo>
                  <a:lnTo>
                    <a:pt x="1589" y="6244"/>
                  </a:lnTo>
                  <a:lnTo>
                    <a:pt x="1803" y="6030"/>
                  </a:lnTo>
                  <a:lnTo>
                    <a:pt x="2018" y="5779"/>
                  </a:lnTo>
                  <a:lnTo>
                    <a:pt x="2245" y="5504"/>
                  </a:lnTo>
                  <a:lnTo>
                    <a:pt x="2460" y="5206"/>
                  </a:lnTo>
                  <a:lnTo>
                    <a:pt x="2687" y="4895"/>
                  </a:lnTo>
                  <a:lnTo>
                    <a:pt x="2902" y="4573"/>
                  </a:lnTo>
                  <a:lnTo>
                    <a:pt x="3105" y="4239"/>
                  </a:lnTo>
                  <a:lnTo>
                    <a:pt x="3296" y="3904"/>
                  </a:lnTo>
                  <a:lnTo>
                    <a:pt x="3487" y="3570"/>
                  </a:lnTo>
                  <a:lnTo>
                    <a:pt x="3642" y="3248"/>
                  </a:lnTo>
                  <a:lnTo>
                    <a:pt x="3785" y="2937"/>
                  </a:lnTo>
                  <a:lnTo>
                    <a:pt x="3917" y="2651"/>
                  </a:lnTo>
                  <a:lnTo>
                    <a:pt x="4072" y="2221"/>
                  </a:lnTo>
                  <a:lnTo>
                    <a:pt x="4144" y="2006"/>
                  </a:lnTo>
                  <a:lnTo>
                    <a:pt x="4203" y="1791"/>
                  </a:lnTo>
                  <a:lnTo>
                    <a:pt x="4251" y="1576"/>
                  </a:lnTo>
                  <a:lnTo>
                    <a:pt x="4275" y="1373"/>
                  </a:lnTo>
                  <a:lnTo>
                    <a:pt x="4287" y="1158"/>
                  </a:lnTo>
                  <a:lnTo>
                    <a:pt x="4287" y="955"/>
                  </a:lnTo>
                  <a:lnTo>
                    <a:pt x="4263" y="860"/>
                  </a:lnTo>
                  <a:lnTo>
                    <a:pt x="4239" y="764"/>
                  </a:lnTo>
                  <a:lnTo>
                    <a:pt x="4215" y="669"/>
                  </a:lnTo>
                  <a:lnTo>
                    <a:pt x="4167" y="573"/>
                  </a:lnTo>
                  <a:lnTo>
                    <a:pt x="4132" y="490"/>
                  </a:lnTo>
                  <a:lnTo>
                    <a:pt x="4072" y="406"/>
                  </a:lnTo>
                  <a:lnTo>
                    <a:pt x="4012" y="322"/>
                  </a:lnTo>
                  <a:lnTo>
                    <a:pt x="3953" y="263"/>
                  </a:lnTo>
                  <a:lnTo>
                    <a:pt x="3881" y="191"/>
                  </a:lnTo>
                  <a:lnTo>
                    <a:pt x="3797" y="143"/>
                  </a:lnTo>
                  <a:lnTo>
                    <a:pt x="3714" y="96"/>
                  </a:lnTo>
                  <a:lnTo>
                    <a:pt x="3630" y="60"/>
                  </a:lnTo>
                  <a:lnTo>
                    <a:pt x="3535" y="24"/>
                  </a:lnTo>
                  <a:lnTo>
                    <a:pt x="3427" y="12"/>
                  </a:lnTo>
                  <a:lnTo>
                    <a:pt x="33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5" name="Google Shape;1075;p32"/>
            <p:cNvSpPr/>
            <p:nvPr/>
          </p:nvSpPr>
          <p:spPr>
            <a:xfrm>
              <a:off x="465596" y="3936877"/>
              <a:ext cx="165884" cy="523499"/>
            </a:xfrm>
            <a:custGeom>
              <a:avLst/>
              <a:gdLst/>
              <a:ahLst/>
              <a:cxnLst/>
              <a:rect l="l" t="t" r="r" b="b"/>
              <a:pathLst>
                <a:path w="2747" h="8669" extrusionOk="0">
                  <a:moveTo>
                    <a:pt x="2734" y="1"/>
                  </a:moveTo>
                  <a:lnTo>
                    <a:pt x="2722" y="12"/>
                  </a:lnTo>
                  <a:lnTo>
                    <a:pt x="2448" y="454"/>
                  </a:lnTo>
                  <a:lnTo>
                    <a:pt x="2185" y="896"/>
                  </a:lnTo>
                  <a:lnTo>
                    <a:pt x="1934" y="1350"/>
                  </a:lnTo>
                  <a:lnTo>
                    <a:pt x="1696" y="1803"/>
                  </a:lnTo>
                  <a:lnTo>
                    <a:pt x="1469" y="2269"/>
                  </a:lnTo>
                  <a:lnTo>
                    <a:pt x="1254" y="2735"/>
                  </a:lnTo>
                  <a:lnTo>
                    <a:pt x="1051" y="3200"/>
                  </a:lnTo>
                  <a:lnTo>
                    <a:pt x="860" y="3678"/>
                  </a:lnTo>
                  <a:lnTo>
                    <a:pt x="717" y="4084"/>
                  </a:lnTo>
                  <a:lnTo>
                    <a:pt x="573" y="4490"/>
                  </a:lnTo>
                  <a:lnTo>
                    <a:pt x="454" y="4896"/>
                  </a:lnTo>
                  <a:lnTo>
                    <a:pt x="335" y="5314"/>
                  </a:lnTo>
                  <a:lnTo>
                    <a:pt x="239" y="5732"/>
                  </a:lnTo>
                  <a:lnTo>
                    <a:pt x="155" y="6149"/>
                  </a:lnTo>
                  <a:lnTo>
                    <a:pt x="96" y="6567"/>
                  </a:lnTo>
                  <a:lnTo>
                    <a:pt x="36" y="6997"/>
                  </a:lnTo>
                  <a:lnTo>
                    <a:pt x="12" y="7403"/>
                  </a:lnTo>
                  <a:lnTo>
                    <a:pt x="0" y="7821"/>
                  </a:lnTo>
                  <a:lnTo>
                    <a:pt x="12" y="8239"/>
                  </a:lnTo>
                  <a:lnTo>
                    <a:pt x="36" y="8645"/>
                  </a:lnTo>
                  <a:lnTo>
                    <a:pt x="48" y="8657"/>
                  </a:lnTo>
                  <a:lnTo>
                    <a:pt x="60" y="8669"/>
                  </a:lnTo>
                  <a:lnTo>
                    <a:pt x="72" y="8657"/>
                  </a:lnTo>
                  <a:lnTo>
                    <a:pt x="72" y="8645"/>
                  </a:lnTo>
                  <a:lnTo>
                    <a:pt x="48" y="8263"/>
                  </a:lnTo>
                  <a:lnTo>
                    <a:pt x="36" y="7881"/>
                  </a:lnTo>
                  <a:lnTo>
                    <a:pt x="36" y="7499"/>
                  </a:lnTo>
                  <a:lnTo>
                    <a:pt x="72" y="7105"/>
                  </a:lnTo>
                  <a:lnTo>
                    <a:pt x="108" y="6722"/>
                  </a:lnTo>
                  <a:lnTo>
                    <a:pt x="155" y="6340"/>
                  </a:lnTo>
                  <a:lnTo>
                    <a:pt x="227" y="5970"/>
                  </a:lnTo>
                  <a:lnTo>
                    <a:pt x="311" y="5588"/>
                  </a:lnTo>
                  <a:lnTo>
                    <a:pt x="418" y="5146"/>
                  </a:lnTo>
                  <a:lnTo>
                    <a:pt x="549" y="4693"/>
                  </a:lnTo>
                  <a:lnTo>
                    <a:pt x="693" y="4251"/>
                  </a:lnTo>
                  <a:lnTo>
                    <a:pt x="848" y="3821"/>
                  </a:lnTo>
                  <a:lnTo>
                    <a:pt x="1015" y="3379"/>
                  </a:lnTo>
                  <a:lnTo>
                    <a:pt x="1194" y="2962"/>
                  </a:lnTo>
                  <a:lnTo>
                    <a:pt x="1385" y="2532"/>
                  </a:lnTo>
                  <a:lnTo>
                    <a:pt x="1588" y="2114"/>
                  </a:lnTo>
                  <a:lnTo>
                    <a:pt x="1851" y="1577"/>
                  </a:lnTo>
                  <a:lnTo>
                    <a:pt x="2137" y="1051"/>
                  </a:lnTo>
                  <a:lnTo>
                    <a:pt x="2436" y="538"/>
                  </a:lnTo>
                  <a:lnTo>
                    <a:pt x="2746" y="24"/>
                  </a:lnTo>
                  <a:lnTo>
                    <a:pt x="2746" y="12"/>
                  </a:lnTo>
                  <a:lnTo>
                    <a:pt x="274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6" name="Google Shape;1076;p32"/>
            <p:cNvSpPr/>
            <p:nvPr/>
          </p:nvSpPr>
          <p:spPr>
            <a:xfrm>
              <a:off x="150500" y="4117130"/>
              <a:ext cx="129108" cy="191851"/>
            </a:xfrm>
            <a:custGeom>
              <a:avLst/>
              <a:gdLst/>
              <a:ahLst/>
              <a:cxnLst/>
              <a:rect l="l" t="t" r="r" b="b"/>
              <a:pathLst>
                <a:path w="2138" h="3177" extrusionOk="0">
                  <a:moveTo>
                    <a:pt x="1827" y="0"/>
                  </a:moveTo>
                  <a:lnTo>
                    <a:pt x="1660" y="24"/>
                  </a:lnTo>
                  <a:lnTo>
                    <a:pt x="1493" y="48"/>
                  </a:lnTo>
                  <a:lnTo>
                    <a:pt x="1326" y="96"/>
                  </a:lnTo>
                  <a:lnTo>
                    <a:pt x="1159" y="156"/>
                  </a:lnTo>
                  <a:lnTo>
                    <a:pt x="1004" y="239"/>
                  </a:lnTo>
                  <a:lnTo>
                    <a:pt x="860" y="323"/>
                  </a:lnTo>
                  <a:lnTo>
                    <a:pt x="717" y="418"/>
                  </a:lnTo>
                  <a:lnTo>
                    <a:pt x="598" y="538"/>
                  </a:lnTo>
                  <a:lnTo>
                    <a:pt x="478" y="657"/>
                  </a:lnTo>
                  <a:lnTo>
                    <a:pt x="371" y="788"/>
                  </a:lnTo>
                  <a:lnTo>
                    <a:pt x="275" y="932"/>
                  </a:lnTo>
                  <a:lnTo>
                    <a:pt x="192" y="1087"/>
                  </a:lnTo>
                  <a:lnTo>
                    <a:pt x="120" y="1242"/>
                  </a:lnTo>
                  <a:lnTo>
                    <a:pt x="72" y="1409"/>
                  </a:lnTo>
                  <a:lnTo>
                    <a:pt x="24" y="1576"/>
                  </a:lnTo>
                  <a:lnTo>
                    <a:pt x="13" y="1720"/>
                  </a:lnTo>
                  <a:lnTo>
                    <a:pt x="1" y="1875"/>
                  </a:lnTo>
                  <a:lnTo>
                    <a:pt x="1" y="2018"/>
                  </a:lnTo>
                  <a:lnTo>
                    <a:pt x="24" y="2173"/>
                  </a:lnTo>
                  <a:lnTo>
                    <a:pt x="60" y="2317"/>
                  </a:lnTo>
                  <a:lnTo>
                    <a:pt x="108" y="2460"/>
                  </a:lnTo>
                  <a:lnTo>
                    <a:pt x="168" y="2591"/>
                  </a:lnTo>
                  <a:lnTo>
                    <a:pt x="251" y="2711"/>
                  </a:lnTo>
                  <a:lnTo>
                    <a:pt x="347" y="2830"/>
                  </a:lnTo>
                  <a:lnTo>
                    <a:pt x="454" y="2938"/>
                  </a:lnTo>
                  <a:lnTo>
                    <a:pt x="574" y="3021"/>
                  </a:lnTo>
                  <a:lnTo>
                    <a:pt x="705" y="3093"/>
                  </a:lnTo>
                  <a:lnTo>
                    <a:pt x="848" y="3141"/>
                  </a:lnTo>
                  <a:lnTo>
                    <a:pt x="992" y="3164"/>
                  </a:lnTo>
                  <a:lnTo>
                    <a:pt x="1135" y="3176"/>
                  </a:lnTo>
                  <a:lnTo>
                    <a:pt x="1278" y="3152"/>
                  </a:lnTo>
                  <a:lnTo>
                    <a:pt x="1433" y="3117"/>
                  </a:lnTo>
                  <a:lnTo>
                    <a:pt x="1565" y="3045"/>
                  </a:lnTo>
                  <a:lnTo>
                    <a:pt x="1684" y="2961"/>
                  </a:lnTo>
                  <a:lnTo>
                    <a:pt x="1803" y="2854"/>
                  </a:lnTo>
                  <a:lnTo>
                    <a:pt x="1899" y="2735"/>
                  </a:lnTo>
                  <a:lnTo>
                    <a:pt x="1983" y="2603"/>
                  </a:lnTo>
                  <a:lnTo>
                    <a:pt x="2042" y="2460"/>
                  </a:lnTo>
                  <a:lnTo>
                    <a:pt x="2090" y="2317"/>
                  </a:lnTo>
                  <a:lnTo>
                    <a:pt x="2126" y="2161"/>
                  </a:lnTo>
                  <a:lnTo>
                    <a:pt x="2138" y="2006"/>
                  </a:lnTo>
                  <a:lnTo>
                    <a:pt x="2138" y="1851"/>
                  </a:lnTo>
                  <a:lnTo>
                    <a:pt x="2126" y="1708"/>
                  </a:lnTo>
                  <a:lnTo>
                    <a:pt x="2114" y="1553"/>
                  </a:lnTo>
                  <a:lnTo>
                    <a:pt x="2078" y="1397"/>
                  </a:lnTo>
                  <a:lnTo>
                    <a:pt x="2042" y="1242"/>
                  </a:lnTo>
                  <a:lnTo>
                    <a:pt x="1995" y="1099"/>
                  </a:lnTo>
                  <a:lnTo>
                    <a:pt x="1911" y="824"/>
                  </a:lnTo>
                  <a:lnTo>
                    <a:pt x="1875" y="681"/>
                  </a:lnTo>
                  <a:lnTo>
                    <a:pt x="1851" y="538"/>
                  </a:lnTo>
                  <a:lnTo>
                    <a:pt x="1851" y="394"/>
                  </a:lnTo>
                  <a:lnTo>
                    <a:pt x="1863" y="323"/>
                  </a:lnTo>
                  <a:lnTo>
                    <a:pt x="1875" y="251"/>
                  </a:lnTo>
                  <a:lnTo>
                    <a:pt x="1899" y="191"/>
                  </a:lnTo>
                  <a:lnTo>
                    <a:pt x="1935" y="120"/>
                  </a:lnTo>
                  <a:lnTo>
                    <a:pt x="1971" y="72"/>
                  </a:lnTo>
                  <a:lnTo>
                    <a:pt x="2018" y="12"/>
                  </a:lnTo>
                  <a:lnTo>
                    <a:pt x="1995" y="0"/>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7" name="Google Shape;1077;p32"/>
            <p:cNvSpPr/>
            <p:nvPr/>
          </p:nvSpPr>
          <p:spPr>
            <a:xfrm>
              <a:off x="150500" y="4117130"/>
              <a:ext cx="129108" cy="191851"/>
            </a:xfrm>
            <a:custGeom>
              <a:avLst/>
              <a:gdLst/>
              <a:ahLst/>
              <a:cxnLst/>
              <a:rect l="l" t="t" r="r" b="b"/>
              <a:pathLst>
                <a:path w="2138" h="3177" fill="none" extrusionOk="0">
                  <a:moveTo>
                    <a:pt x="1995" y="0"/>
                  </a:moveTo>
                  <a:lnTo>
                    <a:pt x="1995" y="0"/>
                  </a:lnTo>
                  <a:lnTo>
                    <a:pt x="1827" y="0"/>
                  </a:lnTo>
                  <a:lnTo>
                    <a:pt x="1660" y="24"/>
                  </a:lnTo>
                  <a:lnTo>
                    <a:pt x="1493" y="48"/>
                  </a:lnTo>
                  <a:lnTo>
                    <a:pt x="1326" y="96"/>
                  </a:lnTo>
                  <a:lnTo>
                    <a:pt x="1159" y="156"/>
                  </a:lnTo>
                  <a:lnTo>
                    <a:pt x="1004" y="239"/>
                  </a:lnTo>
                  <a:lnTo>
                    <a:pt x="860" y="323"/>
                  </a:lnTo>
                  <a:lnTo>
                    <a:pt x="717" y="418"/>
                  </a:lnTo>
                  <a:lnTo>
                    <a:pt x="717" y="418"/>
                  </a:lnTo>
                  <a:lnTo>
                    <a:pt x="598" y="538"/>
                  </a:lnTo>
                  <a:lnTo>
                    <a:pt x="478" y="657"/>
                  </a:lnTo>
                  <a:lnTo>
                    <a:pt x="371" y="788"/>
                  </a:lnTo>
                  <a:lnTo>
                    <a:pt x="275" y="932"/>
                  </a:lnTo>
                  <a:lnTo>
                    <a:pt x="192" y="1087"/>
                  </a:lnTo>
                  <a:lnTo>
                    <a:pt x="120" y="1242"/>
                  </a:lnTo>
                  <a:lnTo>
                    <a:pt x="72" y="1409"/>
                  </a:lnTo>
                  <a:lnTo>
                    <a:pt x="24" y="1576"/>
                  </a:lnTo>
                  <a:lnTo>
                    <a:pt x="24" y="1576"/>
                  </a:lnTo>
                  <a:lnTo>
                    <a:pt x="13" y="1720"/>
                  </a:lnTo>
                  <a:lnTo>
                    <a:pt x="1" y="1875"/>
                  </a:lnTo>
                  <a:lnTo>
                    <a:pt x="1" y="2018"/>
                  </a:lnTo>
                  <a:lnTo>
                    <a:pt x="24" y="2173"/>
                  </a:lnTo>
                  <a:lnTo>
                    <a:pt x="60" y="2317"/>
                  </a:lnTo>
                  <a:lnTo>
                    <a:pt x="108" y="2460"/>
                  </a:lnTo>
                  <a:lnTo>
                    <a:pt x="168" y="2591"/>
                  </a:lnTo>
                  <a:lnTo>
                    <a:pt x="251" y="2711"/>
                  </a:lnTo>
                  <a:lnTo>
                    <a:pt x="251" y="2711"/>
                  </a:lnTo>
                  <a:lnTo>
                    <a:pt x="347" y="2830"/>
                  </a:lnTo>
                  <a:lnTo>
                    <a:pt x="454" y="2938"/>
                  </a:lnTo>
                  <a:lnTo>
                    <a:pt x="574" y="3021"/>
                  </a:lnTo>
                  <a:lnTo>
                    <a:pt x="705" y="3093"/>
                  </a:lnTo>
                  <a:lnTo>
                    <a:pt x="848" y="3141"/>
                  </a:lnTo>
                  <a:lnTo>
                    <a:pt x="992" y="3164"/>
                  </a:lnTo>
                  <a:lnTo>
                    <a:pt x="1135" y="3176"/>
                  </a:lnTo>
                  <a:lnTo>
                    <a:pt x="1278" y="3152"/>
                  </a:lnTo>
                  <a:lnTo>
                    <a:pt x="1278" y="3152"/>
                  </a:lnTo>
                  <a:lnTo>
                    <a:pt x="1433" y="3117"/>
                  </a:lnTo>
                  <a:lnTo>
                    <a:pt x="1565" y="3045"/>
                  </a:lnTo>
                  <a:lnTo>
                    <a:pt x="1684" y="2961"/>
                  </a:lnTo>
                  <a:lnTo>
                    <a:pt x="1803" y="2854"/>
                  </a:lnTo>
                  <a:lnTo>
                    <a:pt x="1899" y="2735"/>
                  </a:lnTo>
                  <a:lnTo>
                    <a:pt x="1983" y="2603"/>
                  </a:lnTo>
                  <a:lnTo>
                    <a:pt x="2042" y="2460"/>
                  </a:lnTo>
                  <a:lnTo>
                    <a:pt x="2090" y="2317"/>
                  </a:lnTo>
                  <a:lnTo>
                    <a:pt x="2090" y="2317"/>
                  </a:lnTo>
                  <a:lnTo>
                    <a:pt x="2126" y="2161"/>
                  </a:lnTo>
                  <a:lnTo>
                    <a:pt x="2138" y="2006"/>
                  </a:lnTo>
                  <a:lnTo>
                    <a:pt x="2138" y="1851"/>
                  </a:lnTo>
                  <a:lnTo>
                    <a:pt x="2126" y="1708"/>
                  </a:lnTo>
                  <a:lnTo>
                    <a:pt x="2114" y="1553"/>
                  </a:lnTo>
                  <a:lnTo>
                    <a:pt x="2078" y="1397"/>
                  </a:lnTo>
                  <a:lnTo>
                    <a:pt x="2042" y="1242"/>
                  </a:lnTo>
                  <a:lnTo>
                    <a:pt x="1995" y="1099"/>
                  </a:lnTo>
                  <a:lnTo>
                    <a:pt x="1995" y="1099"/>
                  </a:lnTo>
                  <a:lnTo>
                    <a:pt x="1911" y="824"/>
                  </a:lnTo>
                  <a:lnTo>
                    <a:pt x="1875" y="681"/>
                  </a:lnTo>
                  <a:lnTo>
                    <a:pt x="1851" y="538"/>
                  </a:lnTo>
                  <a:lnTo>
                    <a:pt x="1851" y="538"/>
                  </a:lnTo>
                  <a:lnTo>
                    <a:pt x="1851" y="394"/>
                  </a:lnTo>
                  <a:lnTo>
                    <a:pt x="1863" y="323"/>
                  </a:lnTo>
                  <a:lnTo>
                    <a:pt x="1875" y="251"/>
                  </a:lnTo>
                  <a:lnTo>
                    <a:pt x="1899" y="191"/>
                  </a:lnTo>
                  <a:lnTo>
                    <a:pt x="1935" y="120"/>
                  </a:lnTo>
                  <a:lnTo>
                    <a:pt x="1971" y="72"/>
                  </a:lnTo>
                  <a:lnTo>
                    <a:pt x="2018" y="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8" name="Google Shape;1078;p32"/>
            <p:cNvSpPr/>
            <p:nvPr/>
          </p:nvSpPr>
          <p:spPr>
            <a:xfrm>
              <a:off x="156297" y="4084703"/>
              <a:ext cx="269691" cy="191851"/>
            </a:xfrm>
            <a:custGeom>
              <a:avLst/>
              <a:gdLst/>
              <a:ahLst/>
              <a:cxnLst/>
              <a:rect l="l" t="t" r="r" b="b"/>
              <a:pathLst>
                <a:path w="4466" h="3177" extrusionOk="0">
                  <a:moveTo>
                    <a:pt x="2281" y="0"/>
                  </a:moveTo>
                  <a:lnTo>
                    <a:pt x="2149" y="24"/>
                  </a:lnTo>
                  <a:lnTo>
                    <a:pt x="2018" y="48"/>
                  </a:lnTo>
                  <a:lnTo>
                    <a:pt x="1899" y="72"/>
                  </a:lnTo>
                  <a:lnTo>
                    <a:pt x="1767" y="108"/>
                  </a:lnTo>
                  <a:lnTo>
                    <a:pt x="1648" y="155"/>
                  </a:lnTo>
                  <a:lnTo>
                    <a:pt x="1528" y="215"/>
                  </a:lnTo>
                  <a:lnTo>
                    <a:pt x="1409" y="263"/>
                  </a:lnTo>
                  <a:lnTo>
                    <a:pt x="1290" y="334"/>
                  </a:lnTo>
                  <a:lnTo>
                    <a:pt x="1075" y="478"/>
                  </a:lnTo>
                  <a:lnTo>
                    <a:pt x="872" y="621"/>
                  </a:lnTo>
                  <a:lnTo>
                    <a:pt x="681" y="788"/>
                  </a:lnTo>
                  <a:lnTo>
                    <a:pt x="502" y="967"/>
                  </a:lnTo>
                  <a:lnTo>
                    <a:pt x="346" y="1158"/>
                  </a:lnTo>
                  <a:lnTo>
                    <a:pt x="275" y="1266"/>
                  </a:lnTo>
                  <a:lnTo>
                    <a:pt x="203" y="1385"/>
                  </a:lnTo>
                  <a:lnTo>
                    <a:pt x="143" y="1493"/>
                  </a:lnTo>
                  <a:lnTo>
                    <a:pt x="96" y="1624"/>
                  </a:lnTo>
                  <a:lnTo>
                    <a:pt x="36" y="1755"/>
                  </a:lnTo>
                  <a:lnTo>
                    <a:pt x="0" y="1899"/>
                  </a:lnTo>
                  <a:lnTo>
                    <a:pt x="36" y="1827"/>
                  </a:lnTo>
                  <a:lnTo>
                    <a:pt x="72" y="1755"/>
                  </a:lnTo>
                  <a:lnTo>
                    <a:pt x="179" y="1636"/>
                  </a:lnTo>
                  <a:lnTo>
                    <a:pt x="299" y="1540"/>
                  </a:lnTo>
                  <a:lnTo>
                    <a:pt x="430" y="1457"/>
                  </a:lnTo>
                  <a:lnTo>
                    <a:pt x="573" y="1385"/>
                  </a:lnTo>
                  <a:lnTo>
                    <a:pt x="728" y="1337"/>
                  </a:lnTo>
                  <a:lnTo>
                    <a:pt x="884" y="1302"/>
                  </a:lnTo>
                  <a:lnTo>
                    <a:pt x="1039" y="1290"/>
                  </a:lnTo>
                  <a:lnTo>
                    <a:pt x="1194" y="1290"/>
                  </a:lnTo>
                  <a:lnTo>
                    <a:pt x="1349" y="1313"/>
                  </a:lnTo>
                  <a:lnTo>
                    <a:pt x="1493" y="1349"/>
                  </a:lnTo>
                  <a:lnTo>
                    <a:pt x="1636" y="1397"/>
                  </a:lnTo>
                  <a:lnTo>
                    <a:pt x="1779" y="1469"/>
                  </a:lnTo>
                  <a:lnTo>
                    <a:pt x="1910" y="1540"/>
                  </a:lnTo>
                  <a:lnTo>
                    <a:pt x="2030" y="1624"/>
                  </a:lnTo>
                  <a:lnTo>
                    <a:pt x="2149" y="1719"/>
                  </a:lnTo>
                  <a:lnTo>
                    <a:pt x="2269" y="1827"/>
                  </a:lnTo>
                  <a:lnTo>
                    <a:pt x="2376" y="1934"/>
                  </a:lnTo>
                  <a:lnTo>
                    <a:pt x="2567" y="2173"/>
                  </a:lnTo>
                  <a:lnTo>
                    <a:pt x="2758" y="2412"/>
                  </a:lnTo>
                  <a:lnTo>
                    <a:pt x="2937" y="2663"/>
                  </a:lnTo>
                  <a:lnTo>
                    <a:pt x="3033" y="2806"/>
                  </a:lnTo>
                  <a:lnTo>
                    <a:pt x="3152" y="2949"/>
                  </a:lnTo>
                  <a:lnTo>
                    <a:pt x="3212" y="3009"/>
                  </a:lnTo>
                  <a:lnTo>
                    <a:pt x="3284" y="3069"/>
                  </a:lnTo>
                  <a:lnTo>
                    <a:pt x="3355" y="3104"/>
                  </a:lnTo>
                  <a:lnTo>
                    <a:pt x="3439" y="3140"/>
                  </a:lnTo>
                  <a:lnTo>
                    <a:pt x="3510" y="3164"/>
                  </a:lnTo>
                  <a:lnTo>
                    <a:pt x="3594" y="3176"/>
                  </a:lnTo>
                  <a:lnTo>
                    <a:pt x="3749" y="3176"/>
                  </a:lnTo>
                  <a:lnTo>
                    <a:pt x="3821" y="3164"/>
                  </a:lnTo>
                  <a:lnTo>
                    <a:pt x="3892" y="3140"/>
                  </a:lnTo>
                  <a:lnTo>
                    <a:pt x="3964" y="3104"/>
                  </a:lnTo>
                  <a:lnTo>
                    <a:pt x="4036" y="3069"/>
                  </a:lnTo>
                  <a:lnTo>
                    <a:pt x="4131" y="2985"/>
                  </a:lnTo>
                  <a:lnTo>
                    <a:pt x="4215" y="2901"/>
                  </a:lnTo>
                  <a:lnTo>
                    <a:pt x="4286" y="2806"/>
                  </a:lnTo>
                  <a:lnTo>
                    <a:pt x="4346" y="2698"/>
                  </a:lnTo>
                  <a:lnTo>
                    <a:pt x="4394" y="2579"/>
                  </a:lnTo>
                  <a:lnTo>
                    <a:pt x="4430" y="2460"/>
                  </a:lnTo>
                  <a:lnTo>
                    <a:pt x="4454" y="2340"/>
                  </a:lnTo>
                  <a:lnTo>
                    <a:pt x="4466" y="2221"/>
                  </a:lnTo>
                  <a:lnTo>
                    <a:pt x="4466" y="2102"/>
                  </a:lnTo>
                  <a:lnTo>
                    <a:pt x="4454" y="1982"/>
                  </a:lnTo>
                  <a:lnTo>
                    <a:pt x="4430" y="1851"/>
                  </a:lnTo>
                  <a:lnTo>
                    <a:pt x="4394" y="1743"/>
                  </a:lnTo>
                  <a:lnTo>
                    <a:pt x="4322" y="1505"/>
                  </a:lnTo>
                  <a:lnTo>
                    <a:pt x="4227" y="1278"/>
                  </a:lnTo>
                  <a:lnTo>
                    <a:pt x="4143" y="1111"/>
                  </a:lnTo>
                  <a:lnTo>
                    <a:pt x="4048" y="955"/>
                  </a:lnTo>
                  <a:lnTo>
                    <a:pt x="3940" y="800"/>
                  </a:lnTo>
                  <a:lnTo>
                    <a:pt x="3833" y="657"/>
                  </a:lnTo>
                  <a:lnTo>
                    <a:pt x="3713" y="525"/>
                  </a:lnTo>
                  <a:lnTo>
                    <a:pt x="3582" y="394"/>
                  </a:lnTo>
                  <a:lnTo>
                    <a:pt x="3439" y="287"/>
                  </a:lnTo>
                  <a:lnTo>
                    <a:pt x="3284" y="191"/>
                  </a:lnTo>
                  <a:lnTo>
                    <a:pt x="3164" y="131"/>
                  </a:lnTo>
                  <a:lnTo>
                    <a:pt x="3045" y="84"/>
                  </a:lnTo>
                  <a:lnTo>
                    <a:pt x="2913" y="48"/>
                  </a:lnTo>
                  <a:lnTo>
                    <a:pt x="2794" y="24"/>
                  </a:lnTo>
                  <a:lnTo>
                    <a:pt x="2663" y="12"/>
                  </a:lnTo>
                  <a:lnTo>
                    <a:pt x="25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79" name="Google Shape;1079;p32"/>
            <p:cNvSpPr/>
            <p:nvPr/>
          </p:nvSpPr>
          <p:spPr>
            <a:xfrm>
              <a:off x="283894" y="4115681"/>
              <a:ext cx="184605" cy="227178"/>
            </a:xfrm>
            <a:custGeom>
              <a:avLst/>
              <a:gdLst/>
              <a:ahLst/>
              <a:cxnLst/>
              <a:rect l="l" t="t" r="r" b="b"/>
              <a:pathLst>
                <a:path w="3057" h="3762" extrusionOk="0">
                  <a:moveTo>
                    <a:pt x="0" y="1"/>
                  </a:moveTo>
                  <a:lnTo>
                    <a:pt x="0" y="12"/>
                  </a:lnTo>
                  <a:lnTo>
                    <a:pt x="0" y="24"/>
                  </a:lnTo>
                  <a:lnTo>
                    <a:pt x="12" y="36"/>
                  </a:lnTo>
                  <a:lnTo>
                    <a:pt x="239" y="144"/>
                  </a:lnTo>
                  <a:lnTo>
                    <a:pt x="466" y="263"/>
                  </a:lnTo>
                  <a:lnTo>
                    <a:pt x="681" y="395"/>
                  </a:lnTo>
                  <a:lnTo>
                    <a:pt x="884" y="550"/>
                  </a:lnTo>
                  <a:lnTo>
                    <a:pt x="1087" y="717"/>
                  </a:lnTo>
                  <a:lnTo>
                    <a:pt x="1266" y="884"/>
                  </a:lnTo>
                  <a:lnTo>
                    <a:pt x="1445" y="1075"/>
                  </a:lnTo>
                  <a:lnTo>
                    <a:pt x="1612" y="1266"/>
                  </a:lnTo>
                  <a:lnTo>
                    <a:pt x="1756" y="1457"/>
                  </a:lnTo>
                  <a:lnTo>
                    <a:pt x="1899" y="1660"/>
                  </a:lnTo>
                  <a:lnTo>
                    <a:pt x="2030" y="1863"/>
                  </a:lnTo>
                  <a:lnTo>
                    <a:pt x="2150" y="2066"/>
                  </a:lnTo>
                  <a:lnTo>
                    <a:pt x="2388" y="2484"/>
                  </a:lnTo>
                  <a:lnTo>
                    <a:pt x="2603" y="2914"/>
                  </a:lnTo>
                  <a:lnTo>
                    <a:pt x="2818" y="3332"/>
                  </a:lnTo>
                  <a:lnTo>
                    <a:pt x="3033" y="3750"/>
                  </a:lnTo>
                  <a:lnTo>
                    <a:pt x="3045" y="3761"/>
                  </a:lnTo>
                  <a:lnTo>
                    <a:pt x="3057" y="3761"/>
                  </a:lnTo>
                  <a:lnTo>
                    <a:pt x="3057" y="3750"/>
                  </a:lnTo>
                  <a:lnTo>
                    <a:pt x="3057" y="3738"/>
                  </a:lnTo>
                  <a:lnTo>
                    <a:pt x="2854" y="3332"/>
                  </a:lnTo>
                  <a:lnTo>
                    <a:pt x="2651" y="2938"/>
                  </a:lnTo>
                  <a:lnTo>
                    <a:pt x="2448" y="2532"/>
                  </a:lnTo>
                  <a:lnTo>
                    <a:pt x="2233" y="2138"/>
                  </a:lnTo>
                  <a:lnTo>
                    <a:pt x="2114" y="1923"/>
                  </a:lnTo>
                  <a:lnTo>
                    <a:pt x="1982" y="1720"/>
                  </a:lnTo>
                  <a:lnTo>
                    <a:pt x="1839" y="1517"/>
                  </a:lnTo>
                  <a:lnTo>
                    <a:pt x="1684" y="1314"/>
                  </a:lnTo>
                  <a:lnTo>
                    <a:pt x="1529" y="1123"/>
                  </a:lnTo>
                  <a:lnTo>
                    <a:pt x="1362" y="932"/>
                  </a:lnTo>
                  <a:lnTo>
                    <a:pt x="1194" y="753"/>
                  </a:lnTo>
                  <a:lnTo>
                    <a:pt x="1003" y="598"/>
                  </a:lnTo>
                  <a:lnTo>
                    <a:pt x="777" y="418"/>
                  </a:lnTo>
                  <a:lnTo>
                    <a:pt x="538" y="251"/>
                  </a:lnTo>
                  <a:lnTo>
                    <a:pt x="275" y="120"/>
                  </a:lnTo>
                  <a:lnTo>
                    <a:pt x="12"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0" name="Google Shape;1080;p32"/>
            <p:cNvSpPr/>
            <p:nvPr/>
          </p:nvSpPr>
          <p:spPr>
            <a:xfrm>
              <a:off x="300500" y="4370210"/>
              <a:ext cx="330259" cy="214919"/>
            </a:xfrm>
            <a:custGeom>
              <a:avLst/>
              <a:gdLst/>
              <a:ahLst/>
              <a:cxnLst/>
              <a:rect l="l" t="t" r="r" b="b"/>
              <a:pathLst>
                <a:path w="5469" h="3559" extrusionOk="0">
                  <a:moveTo>
                    <a:pt x="0" y="0"/>
                  </a:moveTo>
                  <a:lnTo>
                    <a:pt x="1098" y="3558"/>
                  </a:lnTo>
                  <a:lnTo>
                    <a:pt x="4442" y="3558"/>
                  </a:lnTo>
                  <a:lnTo>
                    <a:pt x="54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1" name="Google Shape;1081;p32"/>
            <p:cNvSpPr/>
            <p:nvPr/>
          </p:nvSpPr>
          <p:spPr>
            <a:xfrm>
              <a:off x="284618" y="4370210"/>
              <a:ext cx="359849" cy="51209"/>
            </a:xfrm>
            <a:custGeom>
              <a:avLst/>
              <a:gdLst/>
              <a:ahLst/>
              <a:cxnLst/>
              <a:rect l="l" t="t" r="r" b="b"/>
              <a:pathLst>
                <a:path w="5959" h="848" extrusionOk="0">
                  <a:moveTo>
                    <a:pt x="0" y="0"/>
                  </a:moveTo>
                  <a:lnTo>
                    <a:pt x="0" y="848"/>
                  </a:lnTo>
                  <a:lnTo>
                    <a:pt x="5958" y="848"/>
                  </a:lnTo>
                  <a:lnTo>
                    <a:pt x="59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2" name="Google Shape;1082;p32"/>
            <p:cNvSpPr/>
            <p:nvPr/>
          </p:nvSpPr>
          <p:spPr>
            <a:xfrm>
              <a:off x="288241" y="4418519"/>
              <a:ext cx="359064" cy="2174"/>
            </a:xfrm>
            <a:custGeom>
              <a:avLst/>
              <a:gdLst/>
              <a:ahLst/>
              <a:cxnLst/>
              <a:rect l="l" t="t" r="r" b="b"/>
              <a:pathLst>
                <a:path w="5946" h="36" extrusionOk="0">
                  <a:moveTo>
                    <a:pt x="12" y="0"/>
                  </a:moveTo>
                  <a:lnTo>
                    <a:pt x="0" y="12"/>
                  </a:lnTo>
                  <a:lnTo>
                    <a:pt x="0" y="24"/>
                  </a:lnTo>
                  <a:lnTo>
                    <a:pt x="0" y="36"/>
                  </a:lnTo>
                  <a:lnTo>
                    <a:pt x="5946" y="36"/>
                  </a:lnTo>
                  <a:lnTo>
                    <a:pt x="5946" y="24"/>
                  </a:lnTo>
                  <a:lnTo>
                    <a:pt x="5946" y="12"/>
                  </a:lnTo>
                  <a:lnTo>
                    <a:pt x="5934"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083" name="Google Shape;1083;p32"/>
          <p:cNvGrpSpPr/>
          <p:nvPr/>
        </p:nvGrpSpPr>
        <p:grpSpPr>
          <a:xfrm>
            <a:off x="255550" y="1356600"/>
            <a:ext cx="3332132" cy="1022013"/>
            <a:chOff x="5058725" y="1044000"/>
            <a:chExt cx="3332132" cy="1022013"/>
          </a:xfrm>
        </p:grpSpPr>
        <p:grpSp>
          <p:nvGrpSpPr>
            <p:cNvPr id="1084" name="Google Shape;1084;p32"/>
            <p:cNvGrpSpPr/>
            <p:nvPr/>
          </p:nvGrpSpPr>
          <p:grpSpPr>
            <a:xfrm>
              <a:off x="5058725" y="1180400"/>
              <a:ext cx="1124813" cy="885613"/>
              <a:chOff x="5284625" y="-234825"/>
              <a:chExt cx="1124813" cy="885613"/>
            </a:xfrm>
          </p:grpSpPr>
          <p:sp>
            <p:nvSpPr>
              <p:cNvPr id="1085" name="Google Shape;1085;p32"/>
              <p:cNvSpPr/>
              <p:nvPr/>
            </p:nvSpPr>
            <p:spPr>
              <a:xfrm>
                <a:off x="5852234" y="19635"/>
                <a:ext cx="434136" cy="2222"/>
              </a:xfrm>
              <a:custGeom>
                <a:avLst/>
                <a:gdLst/>
                <a:ahLst/>
                <a:cxnLst/>
                <a:rect l="l" t="t" r="r" b="b"/>
                <a:pathLst>
                  <a:path w="11917" h="61" extrusionOk="0">
                    <a:moveTo>
                      <a:pt x="36" y="1"/>
                    </a:moveTo>
                    <a:lnTo>
                      <a:pt x="12" y="13"/>
                    </a:lnTo>
                    <a:lnTo>
                      <a:pt x="0" y="36"/>
                    </a:lnTo>
                    <a:lnTo>
                      <a:pt x="12" y="48"/>
                    </a:lnTo>
                    <a:lnTo>
                      <a:pt x="36" y="60"/>
                    </a:lnTo>
                    <a:lnTo>
                      <a:pt x="11892" y="60"/>
                    </a:lnTo>
                    <a:lnTo>
                      <a:pt x="11916" y="48"/>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6" name="Google Shape;1086;p32"/>
              <p:cNvSpPr/>
              <p:nvPr/>
            </p:nvSpPr>
            <p:spPr>
              <a:xfrm>
                <a:off x="5852234" y="56611"/>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7" name="Google Shape;1087;p32"/>
              <p:cNvSpPr/>
              <p:nvPr/>
            </p:nvSpPr>
            <p:spPr>
              <a:xfrm>
                <a:off x="5852234" y="93149"/>
                <a:ext cx="434136" cy="2222"/>
              </a:xfrm>
              <a:custGeom>
                <a:avLst/>
                <a:gdLst/>
                <a:ahLst/>
                <a:cxnLst/>
                <a:rect l="l" t="t" r="r" b="b"/>
                <a:pathLst>
                  <a:path w="11917" h="61" extrusionOk="0">
                    <a:moveTo>
                      <a:pt x="36" y="0"/>
                    </a:moveTo>
                    <a:lnTo>
                      <a:pt x="12" y="12"/>
                    </a:lnTo>
                    <a:lnTo>
                      <a:pt x="0" y="36"/>
                    </a:lnTo>
                    <a:lnTo>
                      <a:pt x="12" y="60"/>
                    </a:lnTo>
                    <a:lnTo>
                      <a:pt x="11916" y="60"/>
                    </a:lnTo>
                    <a:lnTo>
                      <a:pt x="11916" y="36"/>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8" name="Google Shape;1088;p32"/>
              <p:cNvSpPr/>
              <p:nvPr/>
            </p:nvSpPr>
            <p:spPr>
              <a:xfrm>
                <a:off x="5852234" y="130125"/>
                <a:ext cx="68743" cy="2186"/>
              </a:xfrm>
              <a:custGeom>
                <a:avLst/>
                <a:gdLst/>
                <a:ahLst/>
                <a:cxnLst/>
                <a:rect l="l" t="t" r="r" b="b"/>
                <a:pathLst>
                  <a:path w="1887" h="60" extrusionOk="0">
                    <a:moveTo>
                      <a:pt x="36" y="0"/>
                    </a:moveTo>
                    <a:lnTo>
                      <a:pt x="12" y="12"/>
                    </a:lnTo>
                    <a:lnTo>
                      <a:pt x="0" y="36"/>
                    </a:lnTo>
                    <a:lnTo>
                      <a:pt x="12" y="48"/>
                    </a:lnTo>
                    <a:lnTo>
                      <a:pt x="36" y="60"/>
                    </a:lnTo>
                    <a:lnTo>
                      <a:pt x="1851" y="60"/>
                    </a:lnTo>
                    <a:lnTo>
                      <a:pt x="1875" y="48"/>
                    </a:lnTo>
                    <a:lnTo>
                      <a:pt x="1887" y="36"/>
                    </a:lnTo>
                    <a:lnTo>
                      <a:pt x="1875" y="12"/>
                    </a:lnTo>
                    <a:lnTo>
                      <a:pt x="1851"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89" name="Google Shape;1089;p32"/>
              <p:cNvSpPr/>
              <p:nvPr/>
            </p:nvSpPr>
            <p:spPr>
              <a:xfrm>
                <a:off x="5852234" y="263639"/>
                <a:ext cx="434136" cy="2222"/>
              </a:xfrm>
              <a:custGeom>
                <a:avLst/>
                <a:gdLst/>
                <a:ahLst/>
                <a:cxnLst/>
                <a:rect l="l" t="t" r="r" b="b"/>
                <a:pathLst>
                  <a:path w="11917" h="61" extrusionOk="0">
                    <a:moveTo>
                      <a:pt x="36" y="1"/>
                    </a:moveTo>
                    <a:lnTo>
                      <a:pt x="12" y="13"/>
                    </a:lnTo>
                    <a:lnTo>
                      <a:pt x="0" y="25"/>
                    </a:lnTo>
                    <a:lnTo>
                      <a:pt x="12" y="48"/>
                    </a:lnTo>
                    <a:lnTo>
                      <a:pt x="36" y="60"/>
                    </a:lnTo>
                    <a:lnTo>
                      <a:pt x="11892" y="60"/>
                    </a:lnTo>
                    <a:lnTo>
                      <a:pt x="11916" y="48"/>
                    </a:lnTo>
                    <a:lnTo>
                      <a:pt x="11916" y="25"/>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0" name="Google Shape;1090;p32"/>
              <p:cNvSpPr/>
              <p:nvPr/>
            </p:nvSpPr>
            <p:spPr>
              <a:xfrm>
                <a:off x="5852234" y="300178"/>
                <a:ext cx="434136" cy="2222"/>
              </a:xfrm>
              <a:custGeom>
                <a:avLst/>
                <a:gdLst/>
                <a:ahLst/>
                <a:cxnLst/>
                <a:rect l="l" t="t" r="r" b="b"/>
                <a:pathLst>
                  <a:path w="11917" h="61" extrusionOk="0">
                    <a:moveTo>
                      <a:pt x="36" y="1"/>
                    </a:moveTo>
                    <a:lnTo>
                      <a:pt x="12" y="13"/>
                    </a:lnTo>
                    <a:lnTo>
                      <a:pt x="0" y="36"/>
                    </a:lnTo>
                    <a:lnTo>
                      <a:pt x="12" y="60"/>
                    </a:lnTo>
                    <a:lnTo>
                      <a:pt x="11916" y="60"/>
                    </a:lnTo>
                    <a:lnTo>
                      <a:pt x="11916" y="36"/>
                    </a:lnTo>
                    <a:lnTo>
                      <a:pt x="11916" y="13"/>
                    </a:lnTo>
                    <a:lnTo>
                      <a:pt x="11892"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1" name="Google Shape;1091;p32"/>
              <p:cNvSpPr/>
              <p:nvPr/>
            </p:nvSpPr>
            <p:spPr>
              <a:xfrm>
                <a:off x="5852234" y="337154"/>
                <a:ext cx="434136" cy="2222"/>
              </a:xfrm>
              <a:custGeom>
                <a:avLst/>
                <a:gdLst/>
                <a:ahLst/>
                <a:cxnLst/>
                <a:rect l="l" t="t" r="r" b="b"/>
                <a:pathLst>
                  <a:path w="11917" h="61" extrusionOk="0">
                    <a:moveTo>
                      <a:pt x="36" y="0"/>
                    </a:moveTo>
                    <a:lnTo>
                      <a:pt x="12" y="12"/>
                    </a:lnTo>
                    <a:lnTo>
                      <a:pt x="0" y="24"/>
                    </a:lnTo>
                    <a:lnTo>
                      <a:pt x="12" y="48"/>
                    </a:lnTo>
                    <a:lnTo>
                      <a:pt x="36" y="60"/>
                    </a:lnTo>
                    <a:lnTo>
                      <a:pt x="11892" y="60"/>
                    </a:lnTo>
                    <a:lnTo>
                      <a:pt x="11916" y="48"/>
                    </a:lnTo>
                    <a:lnTo>
                      <a:pt x="11916" y="24"/>
                    </a:lnTo>
                    <a:lnTo>
                      <a:pt x="11916" y="12"/>
                    </a:lnTo>
                    <a:lnTo>
                      <a:pt x="1189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2" name="Google Shape;1092;p32"/>
              <p:cNvSpPr/>
              <p:nvPr/>
            </p:nvSpPr>
            <p:spPr>
              <a:xfrm>
                <a:off x="5852234" y="374130"/>
                <a:ext cx="68743" cy="2186"/>
              </a:xfrm>
              <a:custGeom>
                <a:avLst/>
                <a:gdLst/>
                <a:ahLst/>
                <a:cxnLst/>
                <a:rect l="l" t="t" r="r" b="b"/>
                <a:pathLst>
                  <a:path w="1887" h="60" extrusionOk="0">
                    <a:moveTo>
                      <a:pt x="12" y="0"/>
                    </a:moveTo>
                    <a:lnTo>
                      <a:pt x="0" y="24"/>
                    </a:lnTo>
                    <a:lnTo>
                      <a:pt x="12" y="48"/>
                    </a:lnTo>
                    <a:lnTo>
                      <a:pt x="36" y="60"/>
                    </a:lnTo>
                    <a:lnTo>
                      <a:pt x="1851" y="60"/>
                    </a:lnTo>
                    <a:lnTo>
                      <a:pt x="1875" y="48"/>
                    </a:lnTo>
                    <a:lnTo>
                      <a:pt x="1887" y="24"/>
                    </a:lnTo>
                    <a:lnTo>
                      <a:pt x="187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3" name="Google Shape;1093;p32"/>
              <p:cNvSpPr/>
              <p:nvPr/>
            </p:nvSpPr>
            <p:spPr>
              <a:xfrm>
                <a:off x="5445097" y="329759"/>
                <a:ext cx="270602" cy="207505"/>
              </a:xfrm>
              <a:custGeom>
                <a:avLst/>
                <a:gdLst/>
                <a:ahLst/>
                <a:cxnLst/>
                <a:rect l="l" t="t" r="r" b="b"/>
                <a:pathLst>
                  <a:path w="7428" h="5696" fill="none" extrusionOk="0">
                    <a:moveTo>
                      <a:pt x="7224" y="5696"/>
                    </a:moveTo>
                    <a:lnTo>
                      <a:pt x="204" y="5696"/>
                    </a:lnTo>
                    <a:lnTo>
                      <a:pt x="204" y="5696"/>
                    </a:lnTo>
                    <a:lnTo>
                      <a:pt x="156" y="5696"/>
                    </a:lnTo>
                    <a:lnTo>
                      <a:pt x="120" y="5684"/>
                    </a:lnTo>
                    <a:lnTo>
                      <a:pt x="84" y="5660"/>
                    </a:lnTo>
                    <a:lnTo>
                      <a:pt x="61" y="5636"/>
                    </a:lnTo>
                    <a:lnTo>
                      <a:pt x="37" y="5600"/>
                    </a:lnTo>
                    <a:lnTo>
                      <a:pt x="13" y="5564"/>
                    </a:lnTo>
                    <a:lnTo>
                      <a:pt x="1" y="5528"/>
                    </a:lnTo>
                    <a:lnTo>
                      <a:pt x="1" y="5493"/>
                    </a:lnTo>
                    <a:lnTo>
                      <a:pt x="1" y="203"/>
                    </a:lnTo>
                    <a:lnTo>
                      <a:pt x="1" y="203"/>
                    </a:lnTo>
                    <a:lnTo>
                      <a:pt x="1" y="168"/>
                    </a:lnTo>
                    <a:lnTo>
                      <a:pt x="13" y="132"/>
                    </a:lnTo>
                    <a:lnTo>
                      <a:pt x="37" y="96"/>
                    </a:lnTo>
                    <a:lnTo>
                      <a:pt x="61" y="60"/>
                    </a:lnTo>
                    <a:lnTo>
                      <a:pt x="84" y="36"/>
                    </a:lnTo>
                    <a:lnTo>
                      <a:pt x="120" y="24"/>
                    </a:lnTo>
                    <a:lnTo>
                      <a:pt x="156" y="12"/>
                    </a:lnTo>
                    <a:lnTo>
                      <a:pt x="204" y="0"/>
                    </a:lnTo>
                    <a:lnTo>
                      <a:pt x="7224" y="0"/>
                    </a:lnTo>
                    <a:lnTo>
                      <a:pt x="7224" y="0"/>
                    </a:lnTo>
                    <a:lnTo>
                      <a:pt x="7260" y="12"/>
                    </a:lnTo>
                    <a:lnTo>
                      <a:pt x="7296" y="24"/>
                    </a:lnTo>
                    <a:lnTo>
                      <a:pt x="7332" y="36"/>
                    </a:lnTo>
                    <a:lnTo>
                      <a:pt x="7368" y="60"/>
                    </a:lnTo>
                    <a:lnTo>
                      <a:pt x="7391" y="96"/>
                    </a:lnTo>
                    <a:lnTo>
                      <a:pt x="7403" y="132"/>
                    </a:lnTo>
                    <a:lnTo>
                      <a:pt x="7415" y="168"/>
                    </a:lnTo>
                    <a:lnTo>
                      <a:pt x="7427" y="203"/>
                    </a:lnTo>
                    <a:lnTo>
                      <a:pt x="7427" y="5493"/>
                    </a:lnTo>
                    <a:lnTo>
                      <a:pt x="7427" y="5493"/>
                    </a:lnTo>
                    <a:lnTo>
                      <a:pt x="7415" y="5528"/>
                    </a:lnTo>
                    <a:lnTo>
                      <a:pt x="7403" y="5564"/>
                    </a:lnTo>
                    <a:lnTo>
                      <a:pt x="7391" y="5600"/>
                    </a:lnTo>
                    <a:lnTo>
                      <a:pt x="7368" y="5636"/>
                    </a:lnTo>
                    <a:lnTo>
                      <a:pt x="7332" y="5660"/>
                    </a:lnTo>
                    <a:lnTo>
                      <a:pt x="7296" y="5684"/>
                    </a:lnTo>
                    <a:lnTo>
                      <a:pt x="7260" y="5696"/>
                    </a:lnTo>
                    <a:lnTo>
                      <a:pt x="7224" y="5696"/>
                    </a:lnTo>
                    <a:lnTo>
                      <a:pt x="7224" y="5696"/>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4" name="Google Shape;1094;p32"/>
              <p:cNvSpPr/>
              <p:nvPr/>
            </p:nvSpPr>
            <p:spPr>
              <a:xfrm>
                <a:off x="5443822" y="414129"/>
                <a:ext cx="272751" cy="73552"/>
              </a:xfrm>
              <a:custGeom>
                <a:avLst/>
                <a:gdLst/>
                <a:ahLst/>
                <a:cxnLst/>
                <a:rect l="l" t="t" r="r" b="b"/>
                <a:pathLst>
                  <a:path w="7487" h="2019" extrusionOk="0">
                    <a:moveTo>
                      <a:pt x="7450" y="1"/>
                    </a:moveTo>
                    <a:lnTo>
                      <a:pt x="7259" y="48"/>
                    </a:lnTo>
                    <a:lnTo>
                      <a:pt x="7080" y="132"/>
                    </a:lnTo>
                    <a:lnTo>
                      <a:pt x="6913" y="216"/>
                    </a:lnTo>
                    <a:lnTo>
                      <a:pt x="6746" y="335"/>
                    </a:lnTo>
                    <a:lnTo>
                      <a:pt x="6615" y="442"/>
                    </a:lnTo>
                    <a:lnTo>
                      <a:pt x="6495" y="550"/>
                    </a:lnTo>
                    <a:lnTo>
                      <a:pt x="6388" y="681"/>
                    </a:lnTo>
                    <a:lnTo>
                      <a:pt x="6280" y="801"/>
                    </a:lnTo>
                    <a:lnTo>
                      <a:pt x="6065" y="1063"/>
                    </a:lnTo>
                    <a:lnTo>
                      <a:pt x="5958" y="1183"/>
                    </a:lnTo>
                    <a:lnTo>
                      <a:pt x="5839" y="1302"/>
                    </a:lnTo>
                    <a:lnTo>
                      <a:pt x="5671" y="1445"/>
                    </a:lnTo>
                    <a:lnTo>
                      <a:pt x="5504" y="1565"/>
                    </a:lnTo>
                    <a:lnTo>
                      <a:pt x="5313" y="1672"/>
                    </a:lnTo>
                    <a:lnTo>
                      <a:pt x="5122" y="1768"/>
                    </a:lnTo>
                    <a:lnTo>
                      <a:pt x="4907" y="1851"/>
                    </a:lnTo>
                    <a:lnTo>
                      <a:pt x="4680" y="1923"/>
                    </a:lnTo>
                    <a:lnTo>
                      <a:pt x="4561" y="1947"/>
                    </a:lnTo>
                    <a:lnTo>
                      <a:pt x="4442" y="1959"/>
                    </a:lnTo>
                    <a:lnTo>
                      <a:pt x="4203" y="1959"/>
                    </a:lnTo>
                    <a:lnTo>
                      <a:pt x="4083" y="1947"/>
                    </a:lnTo>
                    <a:lnTo>
                      <a:pt x="3976" y="1923"/>
                    </a:lnTo>
                    <a:lnTo>
                      <a:pt x="3868" y="1899"/>
                    </a:lnTo>
                    <a:lnTo>
                      <a:pt x="3761" y="1851"/>
                    </a:lnTo>
                    <a:lnTo>
                      <a:pt x="3654" y="1804"/>
                    </a:lnTo>
                    <a:lnTo>
                      <a:pt x="3558" y="1744"/>
                    </a:lnTo>
                    <a:lnTo>
                      <a:pt x="3463" y="1684"/>
                    </a:lnTo>
                    <a:lnTo>
                      <a:pt x="3367" y="1601"/>
                    </a:lnTo>
                    <a:lnTo>
                      <a:pt x="3188" y="1445"/>
                    </a:lnTo>
                    <a:lnTo>
                      <a:pt x="3021" y="1278"/>
                    </a:lnTo>
                    <a:lnTo>
                      <a:pt x="2854" y="1099"/>
                    </a:lnTo>
                    <a:lnTo>
                      <a:pt x="2675" y="944"/>
                    </a:lnTo>
                    <a:lnTo>
                      <a:pt x="2507" y="789"/>
                    </a:lnTo>
                    <a:lnTo>
                      <a:pt x="2316" y="657"/>
                    </a:lnTo>
                    <a:lnTo>
                      <a:pt x="2125" y="550"/>
                    </a:lnTo>
                    <a:lnTo>
                      <a:pt x="1934" y="442"/>
                    </a:lnTo>
                    <a:lnTo>
                      <a:pt x="1707" y="347"/>
                    </a:lnTo>
                    <a:lnTo>
                      <a:pt x="1469" y="275"/>
                    </a:lnTo>
                    <a:lnTo>
                      <a:pt x="1230" y="216"/>
                    </a:lnTo>
                    <a:lnTo>
                      <a:pt x="991" y="192"/>
                    </a:lnTo>
                    <a:lnTo>
                      <a:pt x="752" y="180"/>
                    </a:lnTo>
                    <a:lnTo>
                      <a:pt x="502" y="180"/>
                    </a:lnTo>
                    <a:lnTo>
                      <a:pt x="263" y="216"/>
                    </a:lnTo>
                    <a:lnTo>
                      <a:pt x="24" y="275"/>
                    </a:lnTo>
                    <a:lnTo>
                      <a:pt x="0" y="287"/>
                    </a:lnTo>
                    <a:lnTo>
                      <a:pt x="0" y="311"/>
                    </a:lnTo>
                    <a:lnTo>
                      <a:pt x="12" y="323"/>
                    </a:lnTo>
                    <a:lnTo>
                      <a:pt x="36" y="335"/>
                    </a:lnTo>
                    <a:lnTo>
                      <a:pt x="263" y="275"/>
                    </a:lnTo>
                    <a:lnTo>
                      <a:pt x="478" y="251"/>
                    </a:lnTo>
                    <a:lnTo>
                      <a:pt x="704" y="240"/>
                    </a:lnTo>
                    <a:lnTo>
                      <a:pt x="919" y="240"/>
                    </a:lnTo>
                    <a:lnTo>
                      <a:pt x="1146" y="263"/>
                    </a:lnTo>
                    <a:lnTo>
                      <a:pt x="1361" y="311"/>
                    </a:lnTo>
                    <a:lnTo>
                      <a:pt x="1576" y="371"/>
                    </a:lnTo>
                    <a:lnTo>
                      <a:pt x="1779" y="442"/>
                    </a:lnTo>
                    <a:lnTo>
                      <a:pt x="1994" y="538"/>
                    </a:lnTo>
                    <a:lnTo>
                      <a:pt x="2209" y="657"/>
                    </a:lnTo>
                    <a:lnTo>
                      <a:pt x="2400" y="789"/>
                    </a:lnTo>
                    <a:lnTo>
                      <a:pt x="2591" y="944"/>
                    </a:lnTo>
                    <a:lnTo>
                      <a:pt x="2758" y="1099"/>
                    </a:lnTo>
                    <a:lnTo>
                      <a:pt x="2925" y="1266"/>
                    </a:lnTo>
                    <a:lnTo>
                      <a:pt x="3092" y="1433"/>
                    </a:lnTo>
                    <a:lnTo>
                      <a:pt x="3260" y="1601"/>
                    </a:lnTo>
                    <a:lnTo>
                      <a:pt x="3439" y="1744"/>
                    </a:lnTo>
                    <a:lnTo>
                      <a:pt x="3534" y="1804"/>
                    </a:lnTo>
                    <a:lnTo>
                      <a:pt x="3630" y="1851"/>
                    </a:lnTo>
                    <a:lnTo>
                      <a:pt x="3725" y="1911"/>
                    </a:lnTo>
                    <a:lnTo>
                      <a:pt x="3833" y="1947"/>
                    </a:lnTo>
                    <a:lnTo>
                      <a:pt x="3940" y="1983"/>
                    </a:lnTo>
                    <a:lnTo>
                      <a:pt x="4048" y="2007"/>
                    </a:lnTo>
                    <a:lnTo>
                      <a:pt x="4155" y="2019"/>
                    </a:lnTo>
                    <a:lnTo>
                      <a:pt x="4262" y="2019"/>
                    </a:lnTo>
                    <a:lnTo>
                      <a:pt x="4489" y="2007"/>
                    </a:lnTo>
                    <a:lnTo>
                      <a:pt x="4692" y="1971"/>
                    </a:lnTo>
                    <a:lnTo>
                      <a:pt x="4907" y="1911"/>
                    </a:lnTo>
                    <a:lnTo>
                      <a:pt x="5122" y="1827"/>
                    </a:lnTo>
                    <a:lnTo>
                      <a:pt x="5337" y="1732"/>
                    </a:lnTo>
                    <a:lnTo>
                      <a:pt x="5528" y="1613"/>
                    </a:lnTo>
                    <a:lnTo>
                      <a:pt x="5719" y="1481"/>
                    </a:lnTo>
                    <a:lnTo>
                      <a:pt x="5850" y="1374"/>
                    </a:lnTo>
                    <a:lnTo>
                      <a:pt x="5970" y="1266"/>
                    </a:lnTo>
                    <a:lnTo>
                      <a:pt x="6077" y="1147"/>
                    </a:lnTo>
                    <a:lnTo>
                      <a:pt x="6185" y="1016"/>
                    </a:lnTo>
                    <a:lnTo>
                      <a:pt x="6424" y="729"/>
                    </a:lnTo>
                    <a:lnTo>
                      <a:pt x="6543" y="598"/>
                    </a:lnTo>
                    <a:lnTo>
                      <a:pt x="6674" y="466"/>
                    </a:lnTo>
                    <a:lnTo>
                      <a:pt x="6770" y="395"/>
                    </a:lnTo>
                    <a:lnTo>
                      <a:pt x="6853" y="323"/>
                    </a:lnTo>
                    <a:lnTo>
                      <a:pt x="7044" y="216"/>
                    </a:lnTo>
                    <a:lnTo>
                      <a:pt x="7247" y="120"/>
                    </a:lnTo>
                    <a:lnTo>
                      <a:pt x="7474" y="48"/>
                    </a:lnTo>
                    <a:lnTo>
                      <a:pt x="7486" y="37"/>
                    </a:lnTo>
                    <a:lnTo>
                      <a:pt x="7486" y="13"/>
                    </a:lnTo>
                    <a:lnTo>
                      <a:pt x="747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5" name="Google Shape;1095;p32"/>
              <p:cNvSpPr/>
              <p:nvPr/>
            </p:nvSpPr>
            <p:spPr>
              <a:xfrm>
                <a:off x="5525133" y="364112"/>
                <a:ext cx="48743" cy="48306"/>
              </a:xfrm>
              <a:custGeom>
                <a:avLst/>
                <a:gdLst/>
                <a:ahLst/>
                <a:cxnLst/>
                <a:rect l="l" t="t" r="r" b="b"/>
                <a:pathLst>
                  <a:path w="1338" h="1326" fill="none" extrusionOk="0">
                    <a:moveTo>
                      <a:pt x="1326" y="753"/>
                    </a:moveTo>
                    <a:lnTo>
                      <a:pt x="1326" y="753"/>
                    </a:lnTo>
                    <a:lnTo>
                      <a:pt x="1302" y="884"/>
                    </a:lnTo>
                    <a:lnTo>
                      <a:pt x="1242" y="1004"/>
                    </a:lnTo>
                    <a:lnTo>
                      <a:pt x="1171" y="1099"/>
                    </a:lnTo>
                    <a:lnTo>
                      <a:pt x="1075" y="1195"/>
                    </a:lnTo>
                    <a:lnTo>
                      <a:pt x="968" y="1254"/>
                    </a:lnTo>
                    <a:lnTo>
                      <a:pt x="848" y="1302"/>
                    </a:lnTo>
                    <a:lnTo>
                      <a:pt x="717" y="1326"/>
                    </a:lnTo>
                    <a:lnTo>
                      <a:pt x="586" y="1326"/>
                    </a:lnTo>
                    <a:lnTo>
                      <a:pt x="586" y="1326"/>
                    </a:lnTo>
                    <a:lnTo>
                      <a:pt x="454" y="1302"/>
                    </a:lnTo>
                    <a:lnTo>
                      <a:pt x="335" y="1242"/>
                    </a:lnTo>
                    <a:lnTo>
                      <a:pt x="228" y="1171"/>
                    </a:lnTo>
                    <a:lnTo>
                      <a:pt x="144" y="1075"/>
                    </a:lnTo>
                    <a:lnTo>
                      <a:pt x="72" y="968"/>
                    </a:lnTo>
                    <a:lnTo>
                      <a:pt x="25" y="848"/>
                    </a:lnTo>
                    <a:lnTo>
                      <a:pt x="1" y="717"/>
                    </a:lnTo>
                    <a:lnTo>
                      <a:pt x="1" y="586"/>
                    </a:lnTo>
                    <a:lnTo>
                      <a:pt x="1" y="586"/>
                    </a:lnTo>
                    <a:lnTo>
                      <a:pt x="37" y="454"/>
                    </a:lnTo>
                    <a:lnTo>
                      <a:pt x="84" y="335"/>
                    </a:lnTo>
                    <a:lnTo>
                      <a:pt x="168" y="228"/>
                    </a:lnTo>
                    <a:lnTo>
                      <a:pt x="263" y="144"/>
                    </a:lnTo>
                    <a:lnTo>
                      <a:pt x="371" y="72"/>
                    </a:lnTo>
                    <a:lnTo>
                      <a:pt x="490" y="25"/>
                    </a:lnTo>
                    <a:lnTo>
                      <a:pt x="610" y="1"/>
                    </a:lnTo>
                    <a:lnTo>
                      <a:pt x="753" y="1"/>
                    </a:lnTo>
                    <a:lnTo>
                      <a:pt x="753" y="1"/>
                    </a:lnTo>
                    <a:lnTo>
                      <a:pt x="884" y="37"/>
                    </a:lnTo>
                    <a:lnTo>
                      <a:pt x="1004" y="84"/>
                    </a:lnTo>
                    <a:lnTo>
                      <a:pt x="1111" y="168"/>
                    </a:lnTo>
                    <a:lnTo>
                      <a:pt x="1195" y="251"/>
                    </a:lnTo>
                    <a:lnTo>
                      <a:pt x="1266" y="359"/>
                    </a:lnTo>
                    <a:lnTo>
                      <a:pt x="1314" y="478"/>
                    </a:lnTo>
                    <a:lnTo>
                      <a:pt x="1338" y="610"/>
                    </a:lnTo>
                    <a:lnTo>
                      <a:pt x="1326" y="753"/>
                    </a:lnTo>
                    <a:lnTo>
                      <a:pt x="1326" y="753"/>
                    </a:lnTo>
                    <a:close/>
                  </a:path>
                </a:pathLst>
              </a:custGeom>
              <a:solidFill>
                <a:schemeClr val="lt2"/>
              </a:solidFill>
              <a:ln w="95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6" name="Google Shape;1096;p32"/>
              <p:cNvSpPr/>
              <p:nvPr/>
            </p:nvSpPr>
            <p:spPr>
              <a:xfrm>
                <a:off x="5284625" y="-234825"/>
                <a:ext cx="1124813" cy="885613"/>
              </a:xfrm>
              <a:custGeom>
                <a:avLst/>
                <a:gdLst/>
                <a:ahLst/>
                <a:cxnLst/>
                <a:rect l="l" t="t" r="r" b="b"/>
                <a:pathLst>
                  <a:path w="30876" h="24310" extrusionOk="0">
                    <a:moveTo>
                      <a:pt x="30339" y="61"/>
                    </a:moveTo>
                    <a:lnTo>
                      <a:pt x="30482" y="73"/>
                    </a:lnTo>
                    <a:lnTo>
                      <a:pt x="30601" y="108"/>
                    </a:lnTo>
                    <a:lnTo>
                      <a:pt x="30661" y="132"/>
                    </a:lnTo>
                    <a:lnTo>
                      <a:pt x="30709" y="168"/>
                    </a:lnTo>
                    <a:lnTo>
                      <a:pt x="30745" y="204"/>
                    </a:lnTo>
                    <a:lnTo>
                      <a:pt x="30780" y="264"/>
                    </a:lnTo>
                    <a:lnTo>
                      <a:pt x="30792" y="323"/>
                    </a:lnTo>
                    <a:lnTo>
                      <a:pt x="30804" y="395"/>
                    </a:lnTo>
                    <a:lnTo>
                      <a:pt x="30816" y="610"/>
                    </a:lnTo>
                    <a:lnTo>
                      <a:pt x="30816" y="837"/>
                    </a:lnTo>
                    <a:lnTo>
                      <a:pt x="30804" y="1267"/>
                    </a:lnTo>
                    <a:lnTo>
                      <a:pt x="30804" y="3499"/>
                    </a:lnTo>
                    <a:lnTo>
                      <a:pt x="30804" y="6687"/>
                    </a:lnTo>
                    <a:lnTo>
                      <a:pt x="30804" y="10460"/>
                    </a:lnTo>
                    <a:lnTo>
                      <a:pt x="30804" y="14376"/>
                    </a:lnTo>
                    <a:lnTo>
                      <a:pt x="30804" y="18089"/>
                    </a:lnTo>
                    <a:lnTo>
                      <a:pt x="30804" y="21182"/>
                    </a:lnTo>
                    <a:lnTo>
                      <a:pt x="30804" y="23259"/>
                    </a:lnTo>
                    <a:lnTo>
                      <a:pt x="30804" y="23773"/>
                    </a:lnTo>
                    <a:lnTo>
                      <a:pt x="30792" y="23940"/>
                    </a:lnTo>
                    <a:lnTo>
                      <a:pt x="30780" y="24023"/>
                    </a:lnTo>
                    <a:lnTo>
                      <a:pt x="30757" y="24095"/>
                    </a:lnTo>
                    <a:lnTo>
                      <a:pt x="30721" y="24155"/>
                    </a:lnTo>
                    <a:lnTo>
                      <a:pt x="30661" y="24202"/>
                    </a:lnTo>
                    <a:lnTo>
                      <a:pt x="30577" y="24238"/>
                    </a:lnTo>
                    <a:lnTo>
                      <a:pt x="30482" y="24250"/>
                    </a:lnTo>
                    <a:lnTo>
                      <a:pt x="430" y="24250"/>
                    </a:lnTo>
                    <a:lnTo>
                      <a:pt x="346" y="24238"/>
                    </a:lnTo>
                    <a:lnTo>
                      <a:pt x="275" y="24226"/>
                    </a:lnTo>
                    <a:lnTo>
                      <a:pt x="215" y="24190"/>
                    </a:lnTo>
                    <a:lnTo>
                      <a:pt x="155" y="24155"/>
                    </a:lnTo>
                    <a:lnTo>
                      <a:pt x="108" y="24095"/>
                    </a:lnTo>
                    <a:lnTo>
                      <a:pt x="72" y="24023"/>
                    </a:lnTo>
                    <a:lnTo>
                      <a:pt x="60" y="23928"/>
                    </a:lnTo>
                    <a:lnTo>
                      <a:pt x="60" y="23701"/>
                    </a:lnTo>
                    <a:lnTo>
                      <a:pt x="60" y="22113"/>
                    </a:lnTo>
                    <a:lnTo>
                      <a:pt x="60" y="19379"/>
                    </a:lnTo>
                    <a:lnTo>
                      <a:pt x="60" y="15857"/>
                    </a:lnTo>
                    <a:lnTo>
                      <a:pt x="60" y="11964"/>
                    </a:lnTo>
                    <a:lnTo>
                      <a:pt x="60" y="8096"/>
                    </a:lnTo>
                    <a:lnTo>
                      <a:pt x="60" y="4633"/>
                    </a:lnTo>
                    <a:lnTo>
                      <a:pt x="60" y="1983"/>
                    </a:lnTo>
                    <a:lnTo>
                      <a:pt x="60" y="550"/>
                    </a:lnTo>
                    <a:lnTo>
                      <a:pt x="72" y="383"/>
                    </a:lnTo>
                    <a:lnTo>
                      <a:pt x="84" y="299"/>
                    </a:lnTo>
                    <a:lnTo>
                      <a:pt x="120" y="228"/>
                    </a:lnTo>
                    <a:lnTo>
                      <a:pt x="155" y="168"/>
                    </a:lnTo>
                    <a:lnTo>
                      <a:pt x="215" y="120"/>
                    </a:lnTo>
                    <a:lnTo>
                      <a:pt x="287" y="85"/>
                    </a:lnTo>
                    <a:lnTo>
                      <a:pt x="394" y="73"/>
                    </a:lnTo>
                    <a:lnTo>
                      <a:pt x="29945" y="73"/>
                    </a:lnTo>
                    <a:lnTo>
                      <a:pt x="30195" y="61"/>
                    </a:lnTo>
                    <a:close/>
                    <a:moveTo>
                      <a:pt x="430" y="1"/>
                    </a:moveTo>
                    <a:lnTo>
                      <a:pt x="323" y="13"/>
                    </a:lnTo>
                    <a:lnTo>
                      <a:pt x="227" y="37"/>
                    </a:lnTo>
                    <a:lnTo>
                      <a:pt x="155" y="85"/>
                    </a:lnTo>
                    <a:lnTo>
                      <a:pt x="108" y="132"/>
                    </a:lnTo>
                    <a:lnTo>
                      <a:pt x="60" y="192"/>
                    </a:lnTo>
                    <a:lnTo>
                      <a:pt x="36" y="264"/>
                    </a:lnTo>
                    <a:lnTo>
                      <a:pt x="12" y="347"/>
                    </a:lnTo>
                    <a:lnTo>
                      <a:pt x="0" y="431"/>
                    </a:lnTo>
                    <a:lnTo>
                      <a:pt x="0" y="514"/>
                    </a:lnTo>
                    <a:lnTo>
                      <a:pt x="0" y="1899"/>
                    </a:lnTo>
                    <a:lnTo>
                      <a:pt x="0" y="4526"/>
                    </a:lnTo>
                    <a:lnTo>
                      <a:pt x="0" y="8012"/>
                    </a:lnTo>
                    <a:lnTo>
                      <a:pt x="0" y="11905"/>
                    </a:lnTo>
                    <a:lnTo>
                      <a:pt x="0" y="15845"/>
                    </a:lnTo>
                    <a:lnTo>
                      <a:pt x="0" y="19391"/>
                    </a:lnTo>
                    <a:lnTo>
                      <a:pt x="0" y="22149"/>
                    </a:lnTo>
                    <a:lnTo>
                      <a:pt x="0" y="23725"/>
                    </a:lnTo>
                    <a:lnTo>
                      <a:pt x="0" y="23844"/>
                    </a:lnTo>
                    <a:lnTo>
                      <a:pt x="0" y="23964"/>
                    </a:lnTo>
                    <a:lnTo>
                      <a:pt x="24" y="24059"/>
                    </a:lnTo>
                    <a:lnTo>
                      <a:pt x="60" y="24131"/>
                    </a:lnTo>
                    <a:lnTo>
                      <a:pt x="108" y="24190"/>
                    </a:lnTo>
                    <a:lnTo>
                      <a:pt x="167" y="24238"/>
                    </a:lnTo>
                    <a:lnTo>
                      <a:pt x="239" y="24274"/>
                    </a:lnTo>
                    <a:lnTo>
                      <a:pt x="311" y="24298"/>
                    </a:lnTo>
                    <a:lnTo>
                      <a:pt x="394" y="24310"/>
                    </a:lnTo>
                    <a:lnTo>
                      <a:pt x="30506" y="24310"/>
                    </a:lnTo>
                    <a:lnTo>
                      <a:pt x="30506" y="24307"/>
                    </a:lnTo>
                    <a:lnTo>
                      <a:pt x="30577" y="24298"/>
                    </a:lnTo>
                    <a:lnTo>
                      <a:pt x="30661" y="24262"/>
                    </a:lnTo>
                    <a:lnTo>
                      <a:pt x="30733" y="24214"/>
                    </a:lnTo>
                    <a:lnTo>
                      <a:pt x="30780" y="24155"/>
                    </a:lnTo>
                    <a:lnTo>
                      <a:pt x="30816" y="24083"/>
                    </a:lnTo>
                    <a:lnTo>
                      <a:pt x="30852" y="23999"/>
                    </a:lnTo>
                    <a:lnTo>
                      <a:pt x="30864" y="23916"/>
                    </a:lnTo>
                    <a:lnTo>
                      <a:pt x="30864" y="23820"/>
                    </a:lnTo>
                    <a:lnTo>
                      <a:pt x="30864" y="23331"/>
                    </a:lnTo>
                    <a:lnTo>
                      <a:pt x="30864" y="21289"/>
                    </a:lnTo>
                    <a:lnTo>
                      <a:pt x="30864" y="18185"/>
                    </a:lnTo>
                    <a:lnTo>
                      <a:pt x="30864" y="14472"/>
                    </a:lnTo>
                    <a:lnTo>
                      <a:pt x="30864" y="10484"/>
                    </a:lnTo>
                    <a:lnTo>
                      <a:pt x="30864" y="6711"/>
                    </a:lnTo>
                    <a:lnTo>
                      <a:pt x="30864" y="3475"/>
                    </a:lnTo>
                    <a:lnTo>
                      <a:pt x="30864" y="1243"/>
                    </a:lnTo>
                    <a:lnTo>
                      <a:pt x="30876" y="813"/>
                    </a:lnTo>
                    <a:lnTo>
                      <a:pt x="30876" y="610"/>
                    </a:lnTo>
                    <a:lnTo>
                      <a:pt x="30864" y="395"/>
                    </a:lnTo>
                    <a:lnTo>
                      <a:pt x="30852" y="311"/>
                    </a:lnTo>
                    <a:lnTo>
                      <a:pt x="30840" y="240"/>
                    </a:lnTo>
                    <a:lnTo>
                      <a:pt x="30804" y="180"/>
                    </a:lnTo>
                    <a:lnTo>
                      <a:pt x="30768" y="132"/>
                    </a:lnTo>
                    <a:lnTo>
                      <a:pt x="30721" y="96"/>
                    </a:lnTo>
                    <a:lnTo>
                      <a:pt x="30673" y="61"/>
                    </a:lnTo>
                    <a:lnTo>
                      <a:pt x="30613" y="49"/>
                    </a:lnTo>
                    <a:lnTo>
                      <a:pt x="30554" y="25"/>
                    </a:lnTo>
                    <a:lnTo>
                      <a:pt x="30422" y="13"/>
                    </a:lnTo>
                    <a:lnTo>
                      <a:pt x="30279" y="1"/>
                    </a:lnTo>
                    <a:lnTo>
                      <a:pt x="30016" y="13"/>
                    </a:lnTo>
                    <a:lnTo>
                      <a:pt x="549" y="13"/>
                    </a:lnTo>
                    <a:lnTo>
                      <a:pt x="430"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7" name="Google Shape;1097;p32"/>
              <p:cNvSpPr/>
              <p:nvPr/>
            </p:nvSpPr>
            <p:spPr>
              <a:xfrm>
                <a:off x="5410744" y="51838"/>
                <a:ext cx="316249" cy="217924"/>
              </a:xfrm>
              <a:custGeom>
                <a:avLst/>
                <a:gdLst/>
                <a:ahLst/>
                <a:cxnLst/>
                <a:rect l="l" t="t" r="r" b="b"/>
                <a:pathLst>
                  <a:path w="8681" h="5982" extrusionOk="0">
                    <a:moveTo>
                      <a:pt x="323" y="0"/>
                    </a:moveTo>
                    <a:lnTo>
                      <a:pt x="239" y="203"/>
                    </a:lnTo>
                    <a:lnTo>
                      <a:pt x="168" y="418"/>
                    </a:lnTo>
                    <a:lnTo>
                      <a:pt x="120" y="633"/>
                    </a:lnTo>
                    <a:lnTo>
                      <a:pt x="72" y="848"/>
                    </a:lnTo>
                    <a:lnTo>
                      <a:pt x="36" y="1051"/>
                    </a:lnTo>
                    <a:lnTo>
                      <a:pt x="13" y="1266"/>
                    </a:lnTo>
                    <a:lnTo>
                      <a:pt x="1" y="1481"/>
                    </a:lnTo>
                    <a:lnTo>
                      <a:pt x="1" y="1696"/>
                    </a:lnTo>
                    <a:lnTo>
                      <a:pt x="13" y="1910"/>
                    </a:lnTo>
                    <a:lnTo>
                      <a:pt x="36" y="2113"/>
                    </a:lnTo>
                    <a:lnTo>
                      <a:pt x="60" y="2328"/>
                    </a:lnTo>
                    <a:lnTo>
                      <a:pt x="96" y="2531"/>
                    </a:lnTo>
                    <a:lnTo>
                      <a:pt x="156" y="2734"/>
                    </a:lnTo>
                    <a:lnTo>
                      <a:pt x="204" y="2937"/>
                    </a:lnTo>
                    <a:lnTo>
                      <a:pt x="275" y="3140"/>
                    </a:lnTo>
                    <a:lnTo>
                      <a:pt x="359" y="3331"/>
                    </a:lnTo>
                    <a:lnTo>
                      <a:pt x="442" y="3522"/>
                    </a:lnTo>
                    <a:lnTo>
                      <a:pt x="538" y="3701"/>
                    </a:lnTo>
                    <a:lnTo>
                      <a:pt x="645" y="3892"/>
                    </a:lnTo>
                    <a:lnTo>
                      <a:pt x="753" y="4071"/>
                    </a:lnTo>
                    <a:lnTo>
                      <a:pt x="872" y="4239"/>
                    </a:lnTo>
                    <a:lnTo>
                      <a:pt x="1004" y="4406"/>
                    </a:lnTo>
                    <a:lnTo>
                      <a:pt x="1147" y="4561"/>
                    </a:lnTo>
                    <a:lnTo>
                      <a:pt x="1290" y="4716"/>
                    </a:lnTo>
                    <a:lnTo>
                      <a:pt x="1445" y="4859"/>
                    </a:lnTo>
                    <a:lnTo>
                      <a:pt x="1601" y="5003"/>
                    </a:lnTo>
                    <a:lnTo>
                      <a:pt x="1768" y="5134"/>
                    </a:lnTo>
                    <a:lnTo>
                      <a:pt x="1947" y="5265"/>
                    </a:lnTo>
                    <a:lnTo>
                      <a:pt x="2126" y="5373"/>
                    </a:lnTo>
                    <a:lnTo>
                      <a:pt x="2317" y="5480"/>
                    </a:lnTo>
                    <a:lnTo>
                      <a:pt x="2520" y="5576"/>
                    </a:lnTo>
                    <a:lnTo>
                      <a:pt x="2723" y="5671"/>
                    </a:lnTo>
                    <a:lnTo>
                      <a:pt x="2938" y="5743"/>
                    </a:lnTo>
                    <a:lnTo>
                      <a:pt x="3141" y="5815"/>
                    </a:lnTo>
                    <a:lnTo>
                      <a:pt x="3356" y="5874"/>
                    </a:lnTo>
                    <a:lnTo>
                      <a:pt x="3571" y="5910"/>
                    </a:lnTo>
                    <a:lnTo>
                      <a:pt x="3774" y="5946"/>
                    </a:lnTo>
                    <a:lnTo>
                      <a:pt x="3988" y="5970"/>
                    </a:lnTo>
                    <a:lnTo>
                      <a:pt x="4203" y="5982"/>
                    </a:lnTo>
                    <a:lnTo>
                      <a:pt x="4418" y="5982"/>
                    </a:lnTo>
                    <a:lnTo>
                      <a:pt x="4633" y="5970"/>
                    </a:lnTo>
                    <a:lnTo>
                      <a:pt x="4836" y="5958"/>
                    </a:lnTo>
                    <a:lnTo>
                      <a:pt x="5051" y="5922"/>
                    </a:lnTo>
                    <a:lnTo>
                      <a:pt x="5254" y="5886"/>
                    </a:lnTo>
                    <a:lnTo>
                      <a:pt x="5457" y="5839"/>
                    </a:lnTo>
                    <a:lnTo>
                      <a:pt x="5660" y="5779"/>
                    </a:lnTo>
                    <a:lnTo>
                      <a:pt x="5863" y="5707"/>
                    </a:lnTo>
                    <a:lnTo>
                      <a:pt x="6054" y="5636"/>
                    </a:lnTo>
                    <a:lnTo>
                      <a:pt x="6245" y="5552"/>
                    </a:lnTo>
                    <a:lnTo>
                      <a:pt x="6436" y="5456"/>
                    </a:lnTo>
                    <a:lnTo>
                      <a:pt x="6615" y="5349"/>
                    </a:lnTo>
                    <a:lnTo>
                      <a:pt x="6794" y="5230"/>
                    </a:lnTo>
                    <a:lnTo>
                      <a:pt x="6961" y="5110"/>
                    </a:lnTo>
                    <a:lnTo>
                      <a:pt x="7129" y="4979"/>
                    </a:lnTo>
                    <a:lnTo>
                      <a:pt x="7284" y="4848"/>
                    </a:lnTo>
                    <a:lnTo>
                      <a:pt x="7439" y="4704"/>
                    </a:lnTo>
                    <a:lnTo>
                      <a:pt x="7582" y="4549"/>
                    </a:lnTo>
                    <a:lnTo>
                      <a:pt x="7726" y="4382"/>
                    </a:lnTo>
                    <a:lnTo>
                      <a:pt x="7857" y="4215"/>
                    </a:lnTo>
                    <a:lnTo>
                      <a:pt x="7988" y="4036"/>
                    </a:lnTo>
                    <a:lnTo>
                      <a:pt x="8096" y="3857"/>
                    </a:lnTo>
                    <a:lnTo>
                      <a:pt x="8203" y="3666"/>
                    </a:lnTo>
                    <a:lnTo>
                      <a:pt x="8311" y="3475"/>
                    </a:lnTo>
                    <a:lnTo>
                      <a:pt x="8394" y="3260"/>
                    </a:lnTo>
                    <a:lnTo>
                      <a:pt x="8490" y="2997"/>
                    </a:lnTo>
                    <a:lnTo>
                      <a:pt x="8573" y="2722"/>
                    </a:lnTo>
                    <a:lnTo>
                      <a:pt x="8633" y="2448"/>
                    </a:lnTo>
                    <a:lnTo>
                      <a:pt x="8681" y="2173"/>
                    </a:lnTo>
                    <a:lnTo>
                      <a:pt x="4359" y="1636"/>
                    </a:lnTo>
                    <a:lnTo>
                      <a:pt x="323"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8" name="Google Shape;1098;p32"/>
              <p:cNvSpPr/>
              <p:nvPr/>
            </p:nvSpPr>
            <p:spPr>
              <a:xfrm>
                <a:off x="5572564" y="-60838"/>
                <a:ext cx="151840" cy="170565"/>
              </a:xfrm>
              <a:custGeom>
                <a:avLst/>
                <a:gdLst/>
                <a:ahLst/>
                <a:cxnLst/>
                <a:rect l="l" t="t" r="r" b="b"/>
                <a:pathLst>
                  <a:path w="4168" h="4682" extrusionOk="0">
                    <a:moveTo>
                      <a:pt x="24" y="1"/>
                    </a:moveTo>
                    <a:lnTo>
                      <a:pt x="0" y="4168"/>
                    </a:lnTo>
                    <a:lnTo>
                      <a:pt x="4143" y="4681"/>
                    </a:lnTo>
                    <a:lnTo>
                      <a:pt x="4155" y="4502"/>
                    </a:lnTo>
                    <a:lnTo>
                      <a:pt x="4167" y="4323"/>
                    </a:lnTo>
                    <a:lnTo>
                      <a:pt x="4167" y="4156"/>
                    </a:lnTo>
                    <a:lnTo>
                      <a:pt x="4167" y="3977"/>
                    </a:lnTo>
                    <a:lnTo>
                      <a:pt x="4155" y="3798"/>
                    </a:lnTo>
                    <a:lnTo>
                      <a:pt x="4131" y="3630"/>
                    </a:lnTo>
                    <a:lnTo>
                      <a:pt x="4107" y="3451"/>
                    </a:lnTo>
                    <a:lnTo>
                      <a:pt x="4072" y="3284"/>
                    </a:lnTo>
                    <a:lnTo>
                      <a:pt x="3988" y="2950"/>
                    </a:lnTo>
                    <a:lnTo>
                      <a:pt x="3881" y="2627"/>
                    </a:lnTo>
                    <a:lnTo>
                      <a:pt x="3737" y="2317"/>
                    </a:lnTo>
                    <a:lnTo>
                      <a:pt x="3570" y="2019"/>
                    </a:lnTo>
                    <a:lnTo>
                      <a:pt x="3379" y="1732"/>
                    </a:lnTo>
                    <a:lnTo>
                      <a:pt x="3176" y="1469"/>
                    </a:lnTo>
                    <a:lnTo>
                      <a:pt x="2937" y="1219"/>
                    </a:lnTo>
                    <a:lnTo>
                      <a:pt x="2687" y="980"/>
                    </a:lnTo>
                    <a:lnTo>
                      <a:pt x="2555" y="872"/>
                    </a:lnTo>
                    <a:lnTo>
                      <a:pt x="2412" y="765"/>
                    </a:lnTo>
                    <a:lnTo>
                      <a:pt x="2269" y="669"/>
                    </a:lnTo>
                    <a:lnTo>
                      <a:pt x="2125" y="586"/>
                    </a:lnTo>
                    <a:lnTo>
                      <a:pt x="1970" y="490"/>
                    </a:lnTo>
                    <a:lnTo>
                      <a:pt x="1815" y="419"/>
                    </a:lnTo>
                    <a:lnTo>
                      <a:pt x="1648" y="335"/>
                    </a:lnTo>
                    <a:lnTo>
                      <a:pt x="1481" y="275"/>
                    </a:lnTo>
                    <a:lnTo>
                      <a:pt x="1302" y="216"/>
                    </a:lnTo>
                    <a:lnTo>
                      <a:pt x="1122" y="156"/>
                    </a:lnTo>
                    <a:lnTo>
                      <a:pt x="943" y="108"/>
                    </a:lnTo>
                    <a:lnTo>
                      <a:pt x="764" y="72"/>
                    </a:lnTo>
                    <a:lnTo>
                      <a:pt x="573" y="49"/>
                    </a:lnTo>
                    <a:lnTo>
                      <a:pt x="394" y="25"/>
                    </a:lnTo>
                    <a:lnTo>
                      <a:pt x="203" y="13"/>
                    </a:lnTo>
                    <a:lnTo>
                      <a:pt x="24"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099" name="Google Shape;1099;p32"/>
              <p:cNvSpPr/>
              <p:nvPr/>
            </p:nvSpPr>
            <p:spPr>
              <a:xfrm>
                <a:off x="5431181" y="-48197"/>
                <a:ext cx="118361" cy="125283"/>
              </a:xfrm>
              <a:custGeom>
                <a:avLst/>
                <a:gdLst/>
                <a:ahLst/>
                <a:cxnLst/>
                <a:rect l="l" t="t" r="r" b="b"/>
                <a:pathLst>
                  <a:path w="3249" h="3439" extrusionOk="0">
                    <a:moveTo>
                      <a:pt x="3248" y="0"/>
                    </a:moveTo>
                    <a:lnTo>
                      <a:pt x="2986" y="12"/>
                    </a:lnTo>
                    <a:lnTo>
                      <a:pt x="2735" y="36"/>
                    </a:lnTo>
                    <a:lnTo>
                      <a:pt x="2472" y="72"/>
                    </a:lnTo>
                    <a:lnTo>
                      <a:pt x="2234" y="131"/>
                    </a:lnTo>
                    <a:lnTo>
                      <a:pt x="1983" y="215"/>
                    </a:lnTo>
                    <a:lnTo>
                      <a:pt x="1744" y="310"/>
                    </a:lnTo>
                    <a:lnTo>
                      <a:pt x="1517" y="430"/>
                    </a:lnTo>
                    <a:lnTo>
                      <a:pt x="1302" y="561"/>
                    </a:lnTo>
                    <a:lnTo>
                      <a:pt x="1087" y="716"/>
                    </a:lnTo>
                    <a:lnTo>
                      <a:pt x="884" y="884"/>
                    </a:lnTo>
                    <a:lnTo>
                      <a:pt x="705" y="1063"/>
                    </a:lnTo>
                    <a:lnTo>
                      <a:pt x="538" y="1254"/>
                    </a:lnTo>
                    <a:lnTo>
                      <a:pt x="383" y="1457"/>
                    </a:lnTo>
                    <a:lnTo>
                      <a:pt x="240" y="1672"/>
                    </a:lnTo>
                    <a:lnTo>
                      <a:pt x="108" y="1898"/>
                    </a:lnTo>
                    <a:lnTo>
                      <a:pt x="1" y="2125"/>
                    </a:lnTo>
                    <a:lnTo>
                      <a:pt x="3189" y="3439"/>
                    </a:lnTo>
                    <a:lnTo>
                      <a:pt x="324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0" name="Google Shape;1100;p32"/>
              <p:cNvSpPr/>
              <p:nvPr/>
            </p:nvSpPr>
            <p:spPr>
              <a:xfrm>
                <a:off x="5289397" y="-152167"/>
                <a:ext cx="1115268" cy="2222"/>
              </a:xfrm>
              <a:custGeom>
                <a:avLst/>
                <a:gdLst/>
                <a:ahLst/>
                <a:cxnLst/>
                <a:rect l="l" t="t" r="r" b="b"/>
                <a:pathLst>
                  <a:path w="30614" h="61" extrusionOk="0">
                    <a:moveTo>
                      <a:pt x="24" y="0"/>
                    </a:moveTo>
                    <a:lnTo>
                      <a:pt x="1" y="12"/>
                    </a:lnTo>
                    <a:lnTo>
                      <a:pt x="1" y="24"/>
                    </a:lnTo>
                    <a:lnTo>
                      <a:pt x="1" y="48"/>
                    </a:lnTo>
                    <a:lnTo>
                      <a:pt x="24" y="60"/>
                    </a:lnTo>
                    <a:lnTo>
                      <a:pt x="30578" y="60"/>
                    </a:lnTo>
                    <a:lnTo>
                      <a:pt x="30602" y="48"/>
                    </a:lnTo>
                    <a:lnTo>
                      <a:pt x="30614" y="24"/>
                    </a:lnTo>
                    <a:lnTo>
                      <a:pt x="30602" y="12"/>
                    </a:lnTo>
                    <a:lnTo>
                      <a:pt x="30578"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1" name="Google Shape;1101;p32"/>
              <p:cNvSpPr/>
              <p:nvPr/>
            </p:nvSpPr>
            <p:spPr>
              <a:xfrm>
                <a:off x="5424660" y="70527"/>
                <a:ext cx="50929" cy="101822"/>
              </a:xfrm>
              <a:custGeom>
                <a:avLst/>
                <a:gdLst/>
                <a:ahLst/>
                <a:cxnLst/>
                <a:rect l="l" t="t" r="r" b="b"/>
                <a:pathLst>
                  <a:path w="1398" h="2795" extrusionOk="0">
                    <a:moveTo>
                      <a:pt x="1183" y="0"/>
                    </a:moveTo>
                    <a:lnTo>
                      <a:pt x="1171" y="12"/>
                    </a:lnTo>
                    <a:lnTo>
                      <a:pt x="1230" y="192"/>
                    </a:lnTo>
                    <a:lnTo>
                      <a:pt x="1278" y="383"/>
                    </a:lnTo>
                    <a:lnTo>
                      <a:pt x="1314" y="562"/>
                    </a:lnTo>
                    <a:lnTo>
                      <a:pt x="1338" y="741"/>
                    </a:lnTo>
                    <a:lnTo>
                      <a:pt x="1362" y="932"/>
                    </a:lnTo>
                    <a:lnTo>
                      <a:pt x="1350" y="1123"/>
                    </a:lnTo>
                    <a:lnTo>
                      <a:pt x="1338" y="1302"/>
                    </a:lnTo>
                    <a:lnTo>
                      <a:pt x="1314" y="1493"/>
                    </a:lnTo>
                    <a:lnTo>
                      <a:pt x="1266" y="1636"/>
                    </a:lnTo>
                    <a:lnTo>
                      <a:pt x="1219" y="1791"/>
                    </a:lnTo>
                    <a:lnTo>
                      <a:pt x="1147" y="1935"/>
                    </a:lnTo>
                    <a:lnTo>
                      <a:pt x="1075" y="2066"/>
                    </a:lnTo>
                    <a:lnTo>
                      <a:pt x="980" y="2197"/>
                    </a:lnTo>
                    <a:lnTo>
                      <a:pt x="884" y="2317"/>
                    </a:lnTo>
                    <a:lnTo>
                      <a:pt x="765" y="2424"/>
                    </a:lnTo>
                    <a:lnTo>
                      <a:pt x="645" y="2520"/>
                    </a:lnTo>
                    <a:lnTo>
                      <a:pt x="502" y="2603"/>
                    </a:lnTo>
                    <a:lnTo>
                      <a:pt x="347" y="2675"/>
                    </a:lnTo>
                    <a:lnTo>
                      <a:pt x="180" y="2723"/>
                    </a:lnTo>
                    <a:lnTo>
                      <a:pt x="13" y="2759"/>
                    </a:lnTo>
                    <a:lnTo>
                      <a:pt x="1" y="2759"/>
                    </a:lnTo>
                    <a:lnTo>
                      <a:pt x="1" y="2770"/>
                    </a:lnTo>
                    <a:lnTo>
                      <a:pt x="1" y="2782"/>
                    </a:lnTo>
                    <a:lnTo>
                      <a:pt x="13" y="2794"/>
                    </a:lnTo>
                    <a:lnTo>
                      <a:pt x="168" y="2770"/>
                    </a:lnTo>
                    <a:lnTo>
                      <a:pt x="311" y="2723"/>
                    </a:lnTo>
                    <a:lnTo>
                      <a:pt x="454" y="2675"/>
                    </a:lnTo>
                    <a:lnTo>
                      <a:pt x="586" y="2603"/>
                    </a:lnTo>
                    <a:lnTo>
                      <a:pt x="705" y="2520"/>
                    </a:lnTo>
                    <a:lnTo>
                      <a:pt x="825" y="2424"/>
                    </a:lnTo>
                    <a:lnTo>
                      <a:pt x="932" y="2317"/>
                    </a:lnTo>
                    <a:lnTo>
                      <a:pt x="1028" y="2197"/>
                    </a:lnTo>
                    <a:lnTo>
                      <a:pt x="1123" y="2054"/>
                    </a:lnTo>
                    <a:lnTo>
                      <a:pt x="1207" y="1899"/>
                    </a:lnTo>
                    <a:lnTo>
                      <a:pt x="1278" y="1732"/>
                    </a:lnTo>
                    <a:lnTo>
                      <a:pt x="1326" y="1565"/>
                    </a:lnTo>
                    <a:lnTo>
                      <a:pt x="1362" y="1385"/>
                    </a:lnTo>
                    <a:lnTo>
                      <a:pt x="1386" y="1218"/>
                    </a:lnTo>
                    <a:lnTo>
                      <a:pt x="1398" y="1039"/>
                    </a:lnTo>
                    <a:lnTo>
                      <a:pt x="1386" y="860"/>
                    </a:lnTo>
                    <a:lnTo>
                      <a:pt x="1362" y="645"/>
                    </a:lnTo>
                    <a:lnTo>
                      <a:pt x="1326" y="430"/>
                    </a:lnTo>
                    <a:lnTo>
                      <a:pt x="1278" y="215"/>
                    </a:lnTo>
                    <a:lnTo>
                      <a:pt x="1207" y="12"/>
                    </a:lnTo>
                    <a:lnTo>
                      <a:pt x="1207"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2" name="Google Shape;1102;p32"/>
              <p:cNvSpPr/>
              <p:nvPr/>
            </p:nvSpPr>
            <p:spPr>
              <a:xfrm>
                <a:off x="5459888" y="121856"/>
                <a:ext cx="153589" cy="102259"/>
              </a:xfrm>
              <a:custGeom>
                <a:avLst/>
                <a:gdLst/>
                <a:ahLst/>
                <a:cxnLst/>
                <a:rect l="l" t="t" r="r" b="b"/>
                <a:pathLst>
                  <a:path w="4216" h="2807" extrusionOk="0">
                    <a:moveTo>
                      <a:pt x="4072" y="0"/>
                    </a:moveTo>
                    <a:lnTo>
                      <a:pt x="3941" y="24"/>
                    </a:lnTo>
                    <a:lnTo>
                      <a:pt x="3833" y="60"/>
                    </a:lnTo>
                    <a:lnTo>
                      <a:pt x="3714" y="108"/>
                    </a:lnTo>
                    <a:lnTo>
                      <a:pt x="3607" y="168"/>
                    </a:lnTo>
                    <a:lnTo>
                      <a:pt x="3511" y="239"/>
                    </a:lnTo>
                    <a:lnTo>
                      <a:pt x="3416" y="311"/>
                    </a:lnTo>
                    <a:lnTo>
                      <a:pt x="3320" y="394"/>
                    </a:lnTo>
                    <a:lnTo>
                      <a:pt x="3236" y="490"/>
                    </a:lnTo>
                    <a:lnTo>
                      <a:pt x="3153" y="585"/>
                    </a:lnTo>
                    <a:lnTo>
                      <a:pt x="2998" y="788"/>
                    </a:lnTo>
                    <a:lnTo>
                      <a:pt x="2866" y="1003"/>
                    </a:lnTo>
                    <a:lnTo>
                      <a:pt x="2747" y="1218"/>
                    </a:lnTo>
                    <a:lnTo>
                      <a:pt x="2616" y="1457"/>
                    </a:lnTo>
                    <a:lnTo>
                      <a:pt x="2484" y="1684"/>
                    </a:lnTo>
                    <a:lnTo>
                      <a:pt x="2329" y="1911"/>
                    </a:lnTo>
                    <a:lnTo>
                      <a:pt x="2245" y="2018"/>
                    </a:lnTo>
                    <a:lnTo>
                      <a:pt x="2150" y="2126"/>
                    </a:lnTo>
                    <a:lnTo>
                      <a:pt x="2054" y="2221"/>
                    </a:lnTo>
                    <a:lnTo>
                      <a:pt x="1959" y="2305"/>
                    </a:lnTo>
                    <a:lnTo>
                      <a:pt x="1840" y="2376"/>
                    </a:lnTo>
                    <a:lnTo>
                      <a:pt x="1732" y="2448"/>
                    </a:lnTo>
                    <a:lnTo>
                      <a:pt x="1613" y="2508"/>
                    </a:lnTo>
                    <a:lnTo>
                      <a:pt x="1493" y="2567"/>
                    </a:lnTo>
                    <a:lnTo>
                      <a:pt x="1362" y="2603"/>
                    </a:lnTo>
                    <a:lnTo>
                      <a:pt x="1231" y="2651"/>
                    </a:lnTo>
                    <a:lnTo>
                      <a:pt x="1087" y="2675"/>
                    </a:lnTo>
                    <a:lnTo>
                      <a:pt x="932" y="2711"/>
                    </a:lnTo>
                    <a:lnTo>
                      <a:pt x="634" y="2746"/>
                    </a:lnTo>
                    <a:lnTo>
                      <a:pt x="323" y="2758"/>
                    </a:lnTo>
                    <a:lnTo>
                      <a:pt x="25" y="2770"/>
                    </a:lnTo>
                    <a:lnTo>
                      <a:pt x="13" y="2770"/>
                    </a:lnTo>
                    <a:lnTo>
                      <a:pt x="1" y="2782"/>
                    </a:lnTo>
                    <a:lnTo>
                      <a:pt x="13" y="2794"/>
                    </a:lnTo>
                    <a:lnTo>
                      <a:pt x="25" y="2806"/>
                    </a:lnTo>
                    <a:lnTo>
                      <a:pt x="275" y="2794"/>
                    </a:lnTo>
                    <a:lnTo>
                      <a:pt x="538" y="2782"/>
                    </a:lnTo>
                    <a:lnTo>
                      <a:pt x="801" y="2758"/>
                    </a:lnTo>
                    <a:lnTo>
                      <a:pt x="1052" y="2723"/>
                    </a:lnTo>
                    <a:lnTo>
                      <a:pt x="1314" y="2663"/>
                    </a:lnTo>
                    <a:lnTo>
                      <a:pt x="1434" y="2627"/>
                    </a:lnTo>
                    <a:lnTo>
                      <a:pt x="1553" y="2579"/>
                    </a:lnTo>
                    <a:lnTo>
                      <a:pt x="1672" y="2520"/>
                    </a:lnTo>
                    <a:lnTo>
                      <a:pt x="1780" y="2460"/>
                    </a:lnTo>
                    <a:lnTo>
                      <a:pt x="1899" y="2388"/>
                    </a:lnTo>
                    <a:lnTo>
                      <a:pt x="1995" y="2317"/>
                    </a:lnTo>
                    <a:lnTo>
                      <a:pt x="2102" y="2233"/>
                    </a:lnTo>
                    <a:lnTo>
                      <a:pt x="2198" y="2138"/>
                    </a:lnTo>
                    <a:lnTo>
                      <a:pt x="2281" y="2030"/>
                    </a:lnTo>
                    <a:lnTo>
                      <a:pt x="2365" y="1923"/>
                    </a:lnTo>
                    <a:lnTo>
                      <a:pt x="2508" y="1708"/>
                    </a:lnTo>
                    <a:lnTo>
                      <a:pt x="2639" y="1481"/>
                    </a:lnTo>
                    <a:lnTo>
                      <a:pt x="2902" y="1015"/>
                    </a:lnTo>
                    <a:lnTo>
                      <a:pt x="3045" y="788"/>
                    </a:lnTo>
                    <a:lnTo>
                      <a:pt x="3117" y="681"/>
                    </a:lnTo>
                    <a:lnTo>
                      <a:pt x="3201" y="573"/>
                    </a:lnTo>
                    <a:lnTo>
                      <a:pt x="3308" y="466"/>
                    </a:lnTo>
                    <a:lnTo>
                      <a:pt x="3416" y="370"/>
                    </a:lnTo>
                    <a:lnTo>
                      <a:pt x="3523" y="275"/>
                    </a:lnTo>
                    <a:lnTo>
                      <a:pt x="3642" y="191"/>
                    </a:lnTo>
                    <a:lnTo>
                      <a:pt x="3774" y="132"/>
                    </a:lnTo>
                    <a:lnTo>
                      <a:pt x="3905" y="72"/>
                    </a:lnTo>
                    <a:lnTo>
                      <a:pt x="4048" y="48"/>
                    </a:lnTo>
                    <a:lnTo>
                      <a:pt x="4204" y="36"/>
                    </a:lnTo>
                    <a:lnTo>
                      <a:pt x="4215" y="24"/>
                    </a:lnTo>
                    <a:lnTo>
                      <a:pt x="4215" y="12"/>
                    </a:lnTo>
                    <a:lnTo>
                      <a:pt x="421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3" name="Google Shape;1103;p32"/>
              <p:cNvSpPr/>
              <p:nvPr/>
            </p:nvSpPr>
            <p:spPr>
              <a:xfrm>
                <a:off x="5581235" y="128814"/>
                <a:ext cx="136613" cy="96175"/>
              </a:xfrm>
              <a:custGeom>
                <a:avLst/>
                <a:gdLst/>
                <a:ahLst/>
                <a:cxnLst/>
                <a:rect l="l" t="t" r="r" b="b"/>
                <a:pathLst>
                  <a:path w="3750" h="2640" extrusionOk="0">
                    <a:moveTo>
                      <a:pt x="2592" y="0"/>
                    </a:moveTo>
                    <a:lnTo>
                      <a:pt x="2592" y="12"/>
                    </a:lnTo>
                    <a:lnTo>
                      <a:pt x="2508" y="215"/>
                    </a:lnTo>
                    <a:lnTo>
                      <a:pt x="2413" y="418"/>
                    </a:lnTo>
                    <a:lnTo>
                      <a:pt x="2293" y="597"/>
                    </a:lnTo>
                    <a:lnTo>
                      <a:pt x="2150" y="765"/>
                    </a:lnTo>
                    <a:lnTo>
                      <a:pt x="1983" y="908"/>
                    </a:lnTo>
                    <a:lnTo>
                      <a:pt x="1804" y="1039"/>
                    </a:lnTo>
                    <a:lnTo>
                      <a:pt x="1625" y="1135"/>
                    </a:lnTo>
                    <a:lnTo>
                      <a:pt x="1422" y="1230"/>
                    </a:lnTo>
                    <a:lnTo>
                      <a:pt x="1064" y="1350"/>
                    </a:lnTo>
                    <a:lnTo>
                      <a:pt x="873" y="1409"/>
                    </a:lnTo>
                    <a:lnTo>
                      <a:pt x="693" y="1481"/>
                    </a:lnTo>
                    <a:lnTo>
                      <a:pt x="514" y="1564"/>
                    </a:lnTo>
                    <a:lnTo>
                      <a:pt x="359" y="1660"/>
                    </a:lnTo>
                    <a:lnTo>
                      <a:pt x="288" y="1720"/>
                    </a:lnTo>
                    <a:lnTo>
                      <a:pt x="216" y="1791"/>
                    </a:lnTo>
                    <a:lnTo>
                      <a:pt x="156" y="1863"/>
                    </a:lnTo>
                    <a:lnTo>
                      <a:pt x="96" y="1935"/>
                    </a:lnTo>
                    <a:lnTo>
                      <a:pt x="49" y="2018"/>
                    </a:lnTo>
                    <a:lnTo>
                      <a:pt x="25" y="2102"/>
                    </a:lnTo>
                    <a:lnTo>
                      <a:pt x="1" y="2197"/>
                    </a:lnTo>
                    <a:lnTo>
                      <a:pt x="1" y="2281"/>
                    </a:lnTo>
                    <a:lnTo>
                      <a:pt x="13" y="2364"/>
                    </a:lnTo>
                    <a:lnTo>
                      <a:pt x="49" y="2448"/>
                    </a:lnTo>
                    <a:lnTo>
                      <a:pt x="96" y="2520"/>
                    </a:lnTo>
                    <a:lnTo>
                      <a:pt x="180" y="2567"/>
                    </a:lnTo>
                    <a:lnTo>
                      <a:pt x="264" y="2603"/>
                    </a:lnTo>
                    <a:lnTo>
                      <a:pt x="359" y="2627"/>
                    </a:lnTo>
                    <a:lnTo>
                      <a:pt x="455" y="2639"/>
                    </a:lnTo>
                    <a:lnTo>
                      <a:pt x="801" y="2639"/>
                    </a:lnTo>
                    <a:lnTo>
                      <a:pt x="1040" y="2627"/>
                    </a:lnTo>
                    <a:lnTo>
                      <a:pt x="1267" y="2591"/>
                    </a:lnTo>
                    <a:lnTo>
                      <a:pt x="1493" y="2532"/>
                    </a:lnTo>
                    <a:lnTo>
                      <a:pt x="1720" y="2472"/>
                    </a:lnTo>
                    <a:lnTo>
                      <a:pt x="1923" y="2388"/>
                    </a:lnTo>
                    <a:lnTo>
                      <a:pt x="2138" y="2281"/>
                    </a:lnTo>
                    <a:lnTo>
                      <a:pt x="2341" y="2173"/>
                    </a:lnTo>
                    <a:lnTo>
                      <a:pt x="2532" y="2042"/>
                    </a:lnTo>
                    <a:lnTo>
                      <a:pt x="2711" y="1899"/>
                    </a:lnTo>
                    <a:lnTo>
                      <a:pt x="2890" y="1732"/>
                    </a:lnTo>
                    <a:lnTo>
                      <a:pt x="3069" y="1553"/>
                    </a:lnTo>
                    <a:lnTo>
                      <a:pt x="3225" y="1362"/>
                    </a:lnTo>
                    <a:lnTo>
                      <a:pt x="3356" y="1159"/>
                    </a:lnTo>
                    <a:lnTo>
                      <a:pt x="3487" y="956"/>
                    </a:lnTo>
                    <a:lnTo>
                      <a:pt x="3595" y="729"/>
                    </a:lnTo>
                    <a:lnTo>
                      <a:pt x="3678" y="502"/>
                    </a:lnTo>
                    <a:lnTo>
                      <a:pt x="3750" y="263"/>
                    </a:lnTo>
                    <a:lnTo>
                      <a:pt x="3750" y="251"/>
                    </a:lnTo>
                    <a:lnTo>
                      <a:pt x="3738" y="239"/>
                    </a:lnTo>
                    <a:lnTo>
                      <a:pt x="3726" y="239"/>
                    </a:lnTo>
                    <a:lnTo>
                      <a:pt x="3714" y="251"/>
                    </a:lnTo>
                    <a:lnTo>
                      <a:pt x="3654" y="466"/>
                    </a:lnTo>
                    <a:lnTo>
                      <a:pt x="3583" y="657"/>
                    </a:lnTo>
                    <a:lnTo>
                      <a:pt x="3487" y="860"/>
                    </a:lnTo>
                    <a:lnTo>
                      <a:pt x="3392" y="1051"/>
                    </a:lnTo>
                    <a:lnTo>
                      <a:pt x="3272" y="1230"/>
                    </a:lnTo>
                    <a:lnTo>
                      <a:pt x="3141" y="1409"/>
                    </a:lnTo>
                    <a:lnTo>
                      <a:pt x="3010" y="1564"/>
                    </a:lnTo>
                    <a:lnTo>
                      <a:pt x="2855" y="1732"/>
                    </a:lnTo>
                    <a:lnTo>
                      <a:pt x="2687" y="1875"/>
                    </a:lnTo>
                    <a:lnTo>
                      <a:pt x="2508" y="2018"/>
                    </a:lnTo>
                    <a:lnTo>
                      <a:pt x="2317" y="2138"/>
                    </a:lnTo>
                    <a:lnTo>
                      <a:pt x="2126" y="2245"/>
                    </a:lnTo>
                    <a:lnTo>
                      <a:pt x="1923" y="2352"/>
                    </a:lnTo>
                    <a:lnTo>
                      <a:pt x="1708" y="2424"/>
                    </a:lnTo>
                    <a:lnTo>
                      <a:pt x="1493" y="2496"/>
                    </a:lnTo>
                    <a:lnTo>
                      <a:pt x="1279" y="2544"/>
                    </a:lnTo>
                    <a:lnTo>
                      <a:pt x="1040" y="2591"/>
                    </a:lnTo>
                    <a:lnTo>
                      <a:pt x="801" y="2603"/>
                    </a:lnTo>
                    <a:lnTo>
                      <a:pt x="574" y="2615"/>
                    </a:lnTo>
                    <a:lnTo>
                      <a:pt x="467" y="2603"/>
                    </a:lnTo>
                    <a:lnTo>
                      <a:pt x="359" y="2591"/>
                    </a:lnTo>
                    <a:lnTo>
                      <a:pt x="252" y="2567"/>
                    </a:lnTo>
                    <a:lnTo>
                      <a:pt x="156" y="2508"/>
                    </a:lnTo>
                    <a:lnTo>
                      <a:pt x="120" y="2484"/>
                    </a:lnTo>
                    <a:lnTo>
                      <a:pt x="85" y="2436"/>
                    </a:lnTo>
                    <a:lnTo>
                      <a:pt x="61" y="2388"/>
                    </a:lnTo>
                    <a:lnTo>
                      <a:pt x="37" y="2341"/>
                    </a:lnTo>
                    <a:lnTo>
                      <a:pt x="37" y="2293"/>
                    </a:lnTo>
                    <a:lnTo>
                      <a:pt x="37" y="2233"/>
                    </a:lnTo>
                    <a:lnTo>
                      <a:pt x="49" y="2138"/>
                    </a:lnTo>
                    <a:lnTo>
                      <a:pt x="85" y="2030"/>
                    </a:lnTo>
                    <a:lnTo>
                      <a:pt x="132" y="1947"/>
                    </a:lnTo>
                    <a:lnTo>
                      <a:pt x="192" y="1863"/>
                    </a:lnTo>
                    <a:lnTo>
                      <a:pt x="252" y="1791"/>
                    </a:lnTo>
                    <a:lnTo>
                      <a:pt x="323" y="1732"/>
                    </a:lnTo>
                    <a:lnTo>
                      <a:pt x="407" y="1672"/>
                    </a:lnTo>
                    <a:lnTo>
                      <a:pt x="562" y="1576"/>
                    </a:lnTo>
                    <a:lnTo>
                      <a:pt x="741" y="1493"/>
                    </a:lnTo>
                    <a:lnTo>
                      <a:pt x="920" y="1433"/>
                    </a:lnTo>
                    <a:lnTo>
                      <a:pt x="1099" y="1373"/>
                    </a:lnTo>
                    <a:lnTo>
                      <a:pt x="1290" y="1314"/>
                    </a:lnTo>
                    <a:lnTo>
                      <a:pt x="1458" y="1242"/>
                    </a:lnTo>
                    <a:lnTo>
                      <a:pt x="1661" y="1159"/>
                    </a:lnTo>
                    <a:lnTo>
                      <a:pt x="1840" y="1051"/>
                    </a:lnTo>
                    <a:lnTo>
                      <a:pt x="2019" y="932"/>
                    </a:lnTo>
                    <a:lnTo>
                      <a:pt x="2174" y="788"/>
                    </a:lnTo>
                    <a:lnTo>
                      <a:pt x="2317" y="621"/>
                    </a:lnTo>
                    <a:lnTo>
                      <a:pt x="2449" y="430"/>
                    </a:lnTo>
                    <a:lnTo>
                      <a:pt x="2544" y="227"/>
                    </a:lnTo>
                    <a:lnTo>
                      <a:pt x="2616" y="24"/>
                    </a:lnTo>
                    <a:lnTo>
                      <a:pt x="261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4" name="Google Shape;1104;p32"/>
              <p:cNvSpPr/>
              <p:nvPr/>
            </p:nvSpPr>
            <p:spPr>
              <a:xfrm>
                <a:off x="5492529" y="155772"/>
                <a:ext cx="26120" cy="26995"/>
              </a:xfrm>
              <a:custGeom>
                <a:avLst/>
                <a:gdLst/>
                <a:ahLst/>
                <a:cxnLst/>
                <a:rect l="l" t="t" r="r" b="b"/>
                <a:pathLst>
                  <a:path w="717" h="741" extrusionOk="0">
                    <a:moveTo>
                      <a:pt x="406" y="36"/>
                    </a:moveTo>
                    <a:lnTo>
                      <a:pt x="454" y="48"/>
                    </a:lnTo>
                    <a:lnTo>
                      <a:pt x="502" y="72"/>
                    </a:lnTo>
                    <a:lnTo>
                      <a:pt x="561" y="96"/>
                    </a:lnTo>
                    <a:lnTo>
                      <a:pt x="621" y="168"/>
                    </a:lnTo>
                    <a:lnTo>
                      <a:pt x="657" y="251"/>
                    </a:lnTo>
                    <a:lnTo>
                      <a:pt x="681" y="335"/>
                    </a:lnTo>
                    <a:lnTo>
                      <a:pt x="681" y="430"/>
                    </a:lnTo>
                    <a:lnTo>
                      <a:pt x="669" y="478"/>
                    </a:lnTo>
                    <a:lnTo>
                      <a:pt x="645" y="526"/>
                    </a:lnTo>
                    <a:lnTo>
                      <a:pt x="609" y="574"/>
                    </a:lnTo>
                    <a:lnTo>
                      <a:pt x="573" y="610"/>
                    </a:lnTo>
                    <a:lnTo>
                      <a:pt x="490" y="669"/>
                    </a:lnTo>
                    <a:lnTo>
                      <a:pt x="442" y="693"/>
                    </a:lnTo>
                    <a:lnTo>
                      <a:pt x="394" y="705"/>
                    </a:lnTo>
                    <a:lnTo>
                      <a:pt x="287" y="705"/>
                    </a:lnTo>
                    <a:lnTo>
                      <a:pt x="239" y="693"/>
                    </a:lnTo>
                    <a:lnTo>
                      <a:pt x="191" y="669"/>
                    </a:lnTo>
                    <a:lnTo>
                      <a:pt x="156" y="645"/>
                    </a:lnTo>
                    <a:lnTo>
                      <a:pt x="120" y="610"/>
                    </a:lnTo>
                    <a:lnTo>
                      <a:pt x="84" y="562"/>
                    </a:lnTo>
                    <a:lnTo>
                      <a:pt x="60" y="526"/>
                    </a:lnTo>
                    <a:lnTo>
                      <a:pt x="48" y="466"/>
                    </a:lnTo>
                    <a:lnTo>
                      <a:pt x="36" y="419"/>
                    </a:lnTo>
                    <a:lnTo>
                      <a:pt x="36" y="359"/>
                    </a:lnTo>
                    <a:lnTo>
                      <a:pt x="36" y="299"/>
                    </a:lnTo>
                    <a:lnTo>
                      <a:pt x="48" y="251"/>
                    </a:lnTo>
                    <a:lnTo>
                      <a:pt x="72" y="204"/>
                    </a:lnTo>
                    <a:lnTo>
                      <a:pt x="108" y="156"/>
                    </a:lnTo>
                    <a:lnTo>
                      <a:pt x="144" y="120"/>
                    </a:lnTo>
                    <a:lnTo>
                      <a:pt x="239" y="72"/>
                    </a:lnTo>
                    <a:lnTo>
                      <a:pt x="299" y="48"/>
                    </a:lnTo>
                    <a:lnTo>
                      <a:pt x="347" y="36"/>
                    </a:lnTo>
                    <a:close/>
                    <a:moveTo>
                      <a:pt x="335" y="1"/>
                    </a:moveTo>
                    <a:lnTo>
                      <a:pt x="263" y="25"/>
                    </a:lnTo>
                    <a:lnTo>
                      <a:pt x="191" y="48"/>
                    </a:lnTo>
                    <a:lnTo>
                      <a:pt x="134" y="87"/>
                    </a:lnTo>
                    <a:lnTo>
                      <a:pt x="132" y="84"/>
                    </a:lnTo>
                    <a:lnTo>
                      <a:pt x="120" y="96"/>
                    </a:lnTo>
                    <a:lnTo>
                      <a:pt x="84" y="132"/>
                    </a:lnTo>
                    <a:lnTo>
                      <a:pt x="48" y="180"/>
                    </a:lnTo>
                    <a:lnTo>
                      <a:pt x="24" y="227"/>
                    </a:lnTo>
                    <a:lnTo>
                      <a:pt x="12" y="275"/>
                    </a:lnTo>
                    <a:lnTo>
                      <a:pt x="0" y="335"/>
                    </a:lnTo>
                    <a:lnTo>
                      <a:pt x="0" y="383"/>
                    </a:lnTo>
                    <a:lnTo>
                      <a:pt x="12" y="490"/>
                    </a:lnTo>
                    <a:lnTo>
                      <a:pt x="36" y="550"/>
                    </a:lnTo>
                    <a:lnTo>
                      <a:pt x="60" y="598"/>
                    </a:lnTo>
                    <a:lnTo>
                      <a:pt x="96" y="633"/>
                    </a:lnTo>
                    <a:lnTo>
                      <a:pt x="132" y="669"/>
                    </a:lnTo>
                    <a:lnTo>
                      <a:pt x="179" y="705"/>
                    </a:lnTo>
                    <a:lnTo>
                      <a:pt x="227" y="729"/>
                    </a:lnTo>
                    <a:lnTo>
                      <a:pt x="275" y="741"/>
                    </a:lnTo>
                    <a:lnTo>
                      <a:pt x="394" y="741"/>
                    </a:lnTo>
                    <a:lnTo>
                      <a:pt x="454" y="717"/>
                    </a:lnTo>
                    <a:lnTo>
                      <a:pt x="502" y="705"/>
                    </a:lnTo>
                    <a:lnTo>
                      <a:pt x="550" y="669"/>
                    </a:lnTo>
                    <a:lnTo>
                      <a:pt x="597" y="633"/>
                    </a:lnTo>
                    <a:lnTo>
                      <a:pt x="633" y="598"/>
                    </a:lnTo>
                    <a:lnTo>
                      <a:pt x="669" y="550"/>
                    </a:lnTo>
                    <a:lnTo>
                      <a:pt x="693" y="490"/>
                    </a:lnTo>
                    <a:lnTo>
                      <a:pt x="717" y="442"/>
                    </a:lnTo>
                    <a:lnTo>
                      <a:pt x="717" y="395"/>
                    </a:lnTo>
                    <a:lnTo>
                      <a:pt x="717" y="347"/>
                    </a:lnTo>
                    <a:lnTo>
                      <a:pt x="705" y="287"/>
                    </a:lnTo>
                    <a:lnTo>
                      <a:pt x="669" y="192"/>
                    </a:lnTo>
                    <a:lnTo>
                      <a:pt x="609" y="108"/>
                    </a:lnTo>
                    <a:lnTo>
                      <a:pt x="573" y="72"/>
                    </a:lnTo>
                    <a:lnTo>
                      <a:pt x="526" y="36"/>
                    </a:lnTo>
                    <a:lnTo>
                      <a:pt x="466" y="13"/>
                    </a:lnTo>
                    <a:lnTo>
                      <a:pt x="418"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5" name="Google Shape;1105;p32"/>
              <p:cNvSpPr/>
              <p:nvPr/>
            </p:nvSpPr>
            <p:spPr>
              <a:xfrm>
                <a:off x="5334643" y="-199561"/>
                <a:ext cx="24809" cy="24372"/>
              </a:xfrm>
              <a:custGeom>
                <a:avLst/>
                <a:gdLst/>
                <a:ahLst/>
                <a:cxnLst/>
                <a:rect l="l" t="t" r="r" b="b"/>
                <a:pathLst>
                  <a:path w="681" h="669" extrusionOk="0">
                    <a:moveTo>
                      <a:pt x="275" y="0"/>
                    </a:moveTo>
                    <a:lnTo>
                      <a:pt x="203" y="24"/>
                    </a:lnTo>
                    <a:lnTo>
                      <a:pt x="155" y="48"/>
                    </a:lnTo>
                    <a:lnTo>
                      <a:pt x="96" y="96"/>
                    </a:lnTo>
                    <a:lnTo>
                      <a:pt x="60" y="143"/>
                    </a:lnTo>
                    <a:lnTo>
                      <a:pt x="24" y="203"/>
                    </a:lnTo>
                    <a:lnTo>
                      <a:pt x="12" y="263"/>
                    </a:lnTo>
                    <a:lnTo>
                      <a:pt x="0" y="334"/>
                    </a:lnTo>
                    <a:lnTo>
                      <a:pt x="12" y="406"/>
                    </a:lnTo>
                    <a:lnTo>
                      <a:pt x="24" y="466"/>
                    </a:lnTo>
                    <a:lnTo>
                      <a:pt x="60" y="525"/>
                    </a:lnTo>
                    <a:lnTo>
                      <a:pt x="96" y="573"/>
                    </a:lnTo>
                    <a:lnTo>
                      <a:pt x="155" y="609"/>
                    </a:lnTo>
                    <a:lnTo>
                      <a:pt x="203" y="645"/>
                    </a:lnTo>
                    <a:lnTo>
                      <a:pt x="275" y="669"/>
                    </a:lnTo>
                    <a:lnTo>
                      <a:pt x="406" y="669"/>
                    </a:lnTo>
                    <a:lnTo>
                      <a:pt x="466" y="645"/>
                    </a:lnTo>
                    <a:lnTo>
                      <a:pt x="526" y="609"/>
                    </a:lnTo>
                    <a:lnTo>
                      <a:pt x="573" y="573"/>
                    </a:lnTo>
                    <a:lnTo>
                      <a:pt x="621" y="525"/>
                    </a:lnTo>
                    <a:lnTo>
                      <a:pt x="645" y="466"/>
                    </a:lnTo>
                    <a:lnTo>
                      <a:pt x="669" y="406"/>
                    </a:lnTo>
                    <a:lnTo>
                      <a:pt x="681" y="334"/>
                    </a:lnTo>
                    <a:lnTo>
                      <a:pt x="669" y="263"/>
                    </a:lnTo>
                    <a:lnTo>
                      <a:pt x="645" y="203"/>
                    </a:lnTo>
                    <a:lnTo>
                      <a:pt x="621" y="143"/>
                    </a:lnTo>
                    <a:lnTo>
                      <a:pt x="573" y="96"/>
                    </a:lnTo>
                    <a:lnTo>
                      <a:pt x="526" y="48"/>
                    </a:lnTo>
                    <a:lnTo>
                      <a:pt x="466"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6" name="Google Shape;1106;p32"/>
              <p:cNvSpPr/>
              <p:nvPr/>
            </p:nvSpPr>
            <p:spPr>
              <a:xfrm>
                <a:off x="5369870" y="-199561"/>
                <a:ext cx="24809" cy="24372"/>
              </a:xfrm>
              <a:custGeom>
                <a:avLst/>
                <a:gdLst/>
                <a:ahLst/>
                <a:cxnLst/>
                <a:rect l="l" t="t" r="r" b="b"/>
                <a:pathLst>
                  <a:path w="681" h="669" extrusionOk="0">
                    <a:moveTo>
                      <a:pt x="275" y="0"/>
                    </a:moveTo>
                    <a:lnTo>
                      <a:pt x="203" y="24"/>
                    </a:lnTo>
                    <a:lnTo>
                      <a:pt x="156" y="48"/>
                    </a:lnTo>
                    <a:lnTo>
                      <a:pt x="96" y="96"/>
                    </a:lnTo>
                    <a:lnTo>
                      <a:pt x="60" y="143"/>
                    </a:lnTo>
                    <a:lnTo>
                      <a:pt x="24" y="203"/>
                    </a:lnTo>
                    <a:lnTo>
                      <a:pt x="12" y="263"/>
                    </a:lnTo>
                    <a:lnTo>
                      <a:pt x="0" y="334"/>
                    </a:lnTo>
                    <a:lnTo>
                      <a:pt x="12" y="406"/>
                    </a:lnTo>
                    <a:lnTo>
                      <a:pt x="24" y="466"/>
                    </a:lnTo>
                    <a:lnTo>
                      <a:pt x="60" y="525"/>
                    </a:lnTo>
                    <a:lnTo>
                      <a:pt x="96" y="573"/>
                    </a:lnTo>
                    <a:lnTo>
                      <a:pt x="156" y="609"/>
                    </a:lnTo>
                    <a:lnTo>
                      <a:pt x="203"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07" name="Google Shape;1107;p32"/>
              <p:cNvSpPr/>
              <p:nvPr/>
            </p:nvSpPr>
            <p:spPr>
              <a:xfrm>
                <a:off x="5405098" y="-199561"/>
                <a:ext cx="24809" cy="24372"/>
              </a:xfrm>
              <a:custGeom>
                <a:avLst/>
                <a:gdLst/>
                <a:ahLst/>
                <a:cxnLst/>
                <a:rect l="l" t="t" r="r" b="b"/>
                <a:pathLst>
                  <a:path w="681" h="669" extrusionOk="0">
                    <a:moveTo>
                      <a:pt x="275" y="0"/>
                    </a:moveTo>
                    <a:lnTo>
                      <a:pt x="215" y="24"/>
                    </a:lnTo>
                    <a:lnTo>
                      <a:pt x="156" y="48"/>
                    </a:lnTo>
                    <a:lnTo>
                      <a:pt x="108" y="96"/>
                    </a:lnTo>
                    <a:lnTo>
                      <a:pt x="60" y="143"/>
                    </a:lnTo>
                    <a:lnTo>
                      <a:pt x="24" y="203"/>
                    </a:lnTo>
                    <a:lnTo>
                      <a:pt x="12" y="263"/>
                    </a:lnTo>
                    <a:lnTo>
                      <a:pt x="0" y="334"/>
                    </a:lnTo>
                    <a:lnTo>
                      <a:pt x="12" y="406"/>
                    </a:lnTo>
                    <a:lnTo>
                      <a:pt x="24" y="466"/>
                    </a:lnTo>
                    <a:lnTo>
                      <a:pt x="60" y="525"/>
                    </a:lnTo>
                    <a:lnTo>
                      <a:pt x="108" y="573"/>
                    </a:lnTo>
                    <a:lnTo>
                      <a:pt x="156" y="609"/>
                    </a:lnTo>
                    <a:lnTo>
                      <a:pt x="215" y="645"/>
                    </a:lnTo>
                    <a:lnTo>
                      <a:pt x="275" y="669"/>
                    </a:lnTo>
                    <a:lnTo>
                      <a:pt x="406" y="669"/>
                    </a:lnTo>
                    <a:lnTo>
                      <a:pt x="478" y="645"/>
                    </a:lnTo>
                    <a:lnTo>
                      <a:pt x="526" y="609"/>
                    </a:lnTo>
                    <a:lnTo>
                      <a:pt x="585" y="573"/>
                    </a:lnTo>
                    <a:lnTo>
                      <a:pt x="621" y="525"/>
                    </a:lnTo>
                    <a:lnTo>
                      <a:pt x="657" y="466"/>
                    </a:lnTo>
                    <a:lnTo>
                      <a:pt x="669" y="406"/>
                    </a:lnTo>
                    <a:lnTo>
                      <a:pt x="681" y="334"/>
                    </a:lnTo>
                    <a:lnTo>
                      <a:pt x="669" y="263"/>
                    </a:lnTo>
                    <a:lnTo>
                      <a:pt x="657" y="203"/>
                    </a:lnTo>
                    <a:lnTo>
                      <a:pt x="621" y="143"/>
                    </a:lnTo>
                    <a:lnTo>
                      <a:pt x="585" y="96"/>
                    </a:lnTo>
                    <a:lnTo>
                      <a:pt x="526" y="48"/>
                    </a:lnTo>
                    <a:lnTo>
                      <a:pt x="478" y="24"/>
                    </a:lnTo>
                    <a:lnTo>
                      <a:pt x="4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108" name="Google Shape;1108;p32"/>
            <p:cNvGrpSpPr/>
            <p:nvPr/>
          </p:nvGrpSpPr>
          <p:grpSpPr>
            <a:xfrm>
              <a:off x="6857225" y="1044000"/>
              <a:ext cx="569636" cy="387603"/>
              <a:chOff x="6884625" y="563500"/>
              <a:chExt cx="569636" cy="387603"/>
            </a:xfrm>
          </p:grpSpPr>
          <p:sp>
            <p:nvSpPr>
              <p:cNvPr id="1109" name="Google Shape;1109;p32"/>
              <p:cNvSpPr/>
              <p:nvPr/>
            </p:nvSpPr>
            <p:spPr>
              <a:xfrm>
                <a:off x="6886133" y="634494"/>
                <a:ext cx="566620" cy="316609"/>
              </a:xfrm>
              <a:custGeom>
                <a:avLst/>
                <a:gdLst/>
                <a:ahLst/>
                <a:cxnLst/>
                <a:rect l="l" t="t" r="r" b="b"/>
                <a:pathLst>
                  <a:path w="13528" h="7559" extrusionOk="0">
                    <a:moveTo>
                      <a:pt x="13528" y="1"/>
                    </a:moveTo>
                    <a:lnTo>
                      <a:pt x="11534" y="502"/>
                    </a:lnTo>
                    <a:lnTo>
                      <a:pt x="8836" y="4347"/>
                    </a:lnTo>
                    <a:lnTo>
                      <a:pt x="6185" y="1577"/>
                    </a:lnTo>
                    <a:lnTo>
                      <a:pt x="3343" y="4848"/>
                    </a:lnTo>
                    <a:lnTo>
                      <a:pt x="2866" y="4287"/>
                    </a:lnTo>
                    <a:lnTo>
                      <a:pt x="1803" y="3045"/>
                    </a:lnTo>
                    <a:lnTo>
                      <a:pt x="1206" y="2376"/>
                    </a:lnTo>
                    <a:lnTo>
                      <a:pt x="669" y="1780"/>
                    </a:lnTo>
                    <a:lnTo>
                      <a:pt x="442" y="1529"/>
                    </a:lnTo>
                    <a:lnTo>
                      <a:pt x="239" y="1338"/>
                    </a:lnTo>
                    <a:lnTo>
                      <a:pt x="96" y="1206"/>
                    </a:lnTo>
                    <a:lnTo>
                      <a:pt x="36" y="1159"/>
                    </a:lnTo>
                    <a:lnTo>
                      <a:pt x="0" y="1135"/>
                    </a:lnTo>
                    <a:lnTo>
                      <a:pt x="0" y="6734"/>
                    </a:lnTo>
                    <a:lnTo>
                      <a:pt x="0" y="6818"/>
                    </a:lnTo>
                    <a:lnTo>
                      <a:pt x="12" y="6902"/>
                    </a:lnTo>
                    <a:lnTo>
                      <a:pt x="36" y="6973"/>
                    </a:lnTo>
                    <a:lnTo>
                      <a:pt x="60" y="7057"/>
                    </a:lnTo>
                    <a:lnTo>
                      <a:pt x="96" y="7128"/>
                    </a:lnTo>
                    <a:lnTo>
                      <a:pt x="132" y="7188"/>
                    </a:lnTo>
                    <a:lnTo>
                      <a:pt x="179" y="7260"/>
                    </a:lnTo>
                    <a:lnTo>
                      <a:pt x="239" y="7308"/>
                    </a:lnTo>
                    <a:lnTo>
                      <a:pt x="299" y="7367"/>
                    </a:lnTo>
                    <a:lnTo>
                      <a:pt x="359" y="7415"/>
                    </a:lnTo>
                    <a:lnTo>
                      <a:pt x="430" y="7451"/>
                    </a:lnTo>
                    <a:lnTo>
                      <a:pt x="502" y="7487"/>
                    </a:lnTo>
                    <a:lnTo>
                      <a:pt x="573" y="7522"/>
                    </a:lnTo>
                    <a:lnTo>
                      <a:pt x="645" y="7534"/>
                    </a:lnTo>
                    <a:lnTo>
                      <a:pt x="729" y="7546"/>
                    </a:lnTo>
                    <a:lnTo>
                      <a:pt x="812" y="7558"/>
                    </a:lnTo>
                    <a:lnTo>
                      <a:pt x="12728" y="7558"/>
                    </a:lnTo>
                    <a:lnTo>
                      <a:pt x="12812" y="7546"/>
                    </a:lnTo>
                    <a:lnTo>
                      <a:pt x="12883" y="7534"/>
                    </a:lnTo>
                    <a:lnTo>
                      <a:pt x="12967" y="7522"/>
                    </a:lnTo>
                    <a:lnTo>
                      <a:pt x="13038" y="7487"/>
                    </a:lnTo>
                    <a:lnTo>
                      <a:pt x="13110" y="7451"/>
                    </a:lnTo>
                    <a:lnTo>
                      <a:pt x="13182" y="7415"/>
                    </a:lnTo>
                    <a:lnTo>
                      <a:pt x="13241" y="7367"/>
                    </a:lnTo>
                    <a:lnTo>
                      <a:pt x="13301" y="7319"/>
                    </a:lnTo>
                    <a:lnTo>
                      <a:pt x="13349" y="7260"/>
                    </a:lnTo>
                    <a:lnTo>
                      <a:pt x="13397" y="7200"/>
                    </a:lnTo>
                    <a:lnTo>
                      <a:pt x="13432" y="7128"/>
                    </a:lnTo>
                    <a:lnTo>
                      <a:pt x="13468" y="7057"/>
                    </a:lnTo>
                    <a:lnTo>
                      <a:pt x="13492" y="6985"/>
                    </a:lnTo>
                    <a:lnTo>
                      <a:pt x="13516" y="6902"/>
                    </a:lnTo>
                    <a:lnTo>
                      <a:pt x="13528" y="6830"/>
                    </a:lnTo>
                    <a:lnTo>
                      <a:pt x="13528" y="6746"/>
                    </a:lnTo>
                    <a:lnTo>
                      <a:pt x="13528" y="1"/>
                    </a:lnTo>
                    <a:close/>
                  </a:path>
                </a:pathLst>
              </a:custGeom>
              <a:solidFill>
                <a:srgbClr val="B4DDDD">
                  <a:alpha val="6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0" name="Google Shape;1110;p32"/>
              <p:cNvSpPr/>
              <p:nvPr/>
            </p:nvSpPr>
            <p:spPr>
              <a:xfrm>
                <a:off x="6886133" y="634494"/>
                <a:ext cx="566620" cy="316609"/>
              </a:xfrm>
              <a:custGeom>
                <a:avLst/>
                <a:gdLst/>
                <a:ahLst/>
                <a:cxnLst/>
                <a:rect l="l" t="t" r="r" b="b"/>
                <a:pathLst>
                  <a:path w="13528" h="7559" fill="none" extrusionOk="0">
                    <a:moveTo>
                      <a:pt x="0" y="1135"/>
                    </a:moveTo>
                    <a:lnTo>
                      <a:pt x="0" y="1135"/>
                    </a:lnTo>
                    <a:lnTo>
                      <a:pt x="36" y="1159"/>
                    </a:lnTo>
                    <a:lnTo>
                      <a:pt x="96" y="1206"/>
                    </a:lnTo>
                    <a:lnTo>
                      <a:pt x="239" y="1338"/>
                    </a:lnTo>
                    <a:lnTo>
                      <a:pt x="442" y="1529"/>
                    </a:lnTo>
                    <a:lnTo>
                      <a:pt x="669" y="1780"/>
                    </a:lnTo>
                    <a:lnTo>
                      <a:pt x="1206" y="2376"/>
                    </a:lnTo>
                    <a:lnTo>
                      <a:pt x="1803" y="3045"/>
                    </a:lnTo>
                    <a:lnTo>
                      <a:pt x="2866" y="4287"/>
                    </a:lnTo>
                    <a:lnTo>
                      <a:pt x="3343" y="4848"/>
                    </a:lnTo>
                    <a:lnTo>
                      <a:pt x="6185" y="1577"/>
                    </a:lnTo>
                    <a:lnTo>
                      <a:pt x="8836" y="4347"/>
                    </a:lnTo>
                    <a:lnTo>
                      <a:pt x="11534" y="502"/>
                    </a:lnTo>
                    <a:lnTo>
                      <a:pt x="13528" y="1"/>
                    </a:lnTo>
                    <a:lnTo>
                      <a:pt x="13528" y="1"/>
                    </a:lnTo>
                    <a:lnTo>
                      <a:pt x="13528" y="6746"/>
                    </a:lnTo>
                    <a:lnTo>
                      <a:pt x="13528" y="6746"/>
                    </a:lnTo>
                    <a:lnTo>
                      <a:pt x="13528" y="6830"/>
                    </a:lnTo>
                    <a:lnTo>
                      <a:pt x="13516" y="6902"/>
                    </a:lnTo>
                    <a:lnTo>
                      <a:pt x="13492" y="6985"/>
                    </a:lnTo>
                    <a:lnTo>
                      <a:pt x="13468" y="7057"/>
                    </a:lnTo>
                    <a:lnTo>
                      <a:pt x="13432" y="7128"/>
                    </a:lnTo>
                    <a:lnTo>
                      <a:pt x="13397" y="7200"/>
                    </a:lnTo>
                    <a:lnTo>
                      <a:pt x="13349" y="7260"/>
                    </a:lnTo>
                    <a:lnTo>
                      <a:pt x="13301" y="7319"/>
                    </a:lnTo>
                    <a:lnTo>
                      <a:pt x="13241" y="7367"/>
                    </a:lnTo>
                    <a:lnTo>
                      <a:pt x="13182" y="7415"/>
                    </a:lnTo>
                    <a:lnTo>
                      <a:pt x="13110" y="7451"/>
                    </a:lnTo>
                    <a:lnTo>
                      <a:pt x="13038" y="7487"/>
                    </a:lnTo>
                    <a:lnTo>
                      <a:pt x="12967" y="7522"/>
                    </a:lnTo>
                    <a:lnTo>
                      <a:pt x="12883" y="7534"/>
                    </a:lnTo>
                    <a:lnTo>
                      <a:pt x="12812" y="7546"/>
                    </a:lnTo>
                    <a:lnTo>
                      <a:pt x="12728" y="7558"/>
                    </a:lnTo>
                    <a:lnTo>
                      <a:pt x="812" y="7558"/>
                    </a:lnTo>
                    <a:lnTo>
                      <a:pt x="812" y="7558"/>
                    </a:lnTo>
                    <a:lnTo>
                      <a:pt x="729" y="7546"/>
                    </a:lnTo>
                    <a:lnTo>
                      <a:pt x="645" y="7534"/>
                    </a:lnTo>
                    <a:lnTo>
                      <a:pt x="573" y="7522"/>
                    </a:lnTo>
                    <a:lnTo>
                      <a:pt x="502" y="7487"/>
                    </a:lnTo>
                    <a:lnTo>
                      <a:pt x="430" y="7451"/>
                    </a:lnTo>
                    <a:lnTo>
                      <a:pt x="359" y="7415"/>
                    </a:lnTo>
                    <a:lnTo>
                      <a:pt x="299" y="7367"/>
                    </a:lnTo>
                    <a:lnTo>
                      <a:pt x="239" y="7308"/>
                    </a:lnTo>
                    <a:lnTo>
                      <a:pt x="179" y="7260"/>
                    </a:lnTo>
                    <a:lnTo>
                      <a:pt x="132" y="7188"/>
                    </a:lnTo>
                    <a:lnTo>
                      <a:pt x="96" y="7128"/>
                    </a:lnTo>
                    <a:lnTo>
                      <a:pt x="60" y="7057"/>
                    </a:lnTo>
                    <a:lnTo>
                      <a:pt x="36" y="6973"/>
                    </a:lnTo>
                    <a:lnTo>
                      <a:pt x="12" y="6902"/>
                    </a:lnTo>
                    <a:lnTo>
                      <a:pt x="0" y="6818"/>
                    </a:lnTo>
                    <a:lnTo>
                      <a:pt x="0" y="6734"/>
                    </a:lnTo>
                    <a:lnTo>
                      <a:pt x="0" y="1135"/>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1" name="Google Shape;1111;p32"/>
              <p:cNvSpPr/>
              <p:nvPr/>
            </p:nvSpPr>
            <p:spPr>
              <a:xfrm>
                <a:off x="6884625" y="633489"/>
                <a:ext cx="569636" cy="205069"/>
              </a:xfrm>
              <a:custGeom>
                <a:avLst/>
                <a:gdLst/>
                <a:ahLst/>
                <a:cxnLst/>
                <a:rect l="l" t="t" r="r" b="b"/>
                <a:pathLst>
                  <a:path w="13600" h="4896" extrusionOk="0">
                    <a:moveTo>
                      <a:pt x="13564" y="1"/>
                    </a:moveTo>
                    <a:lnTo>
                      <a:pt x="12143" y="347"/>
                    </a:lnTo>
                    <a:lnTo>
                      <a:pt x="11761" y="442"/>
                    </a:lnTo>
                    <a:lnTo>
                      <a:pt x="11665" y="466"/>
                    </a:lnTo>
                    <a:lnTo>
                      <a:pt x="11570" y="490"/>
                    </a:lnTo>
                    <a:lnTo>
                      <a:pt x="11546" y="514"/>
                    </a:lnTo>
                    <a:lnTo>
                      <a:pt x="11534" y="538"/>
                    </a:lnTo>
                    <a:lnTo>
                      <a:pt x="11439" y="657"/>
                    </a:lnTo>
                    <a:lnTo>
                      <a:pt x="10591" y="1875"/>
                    </a:lnTo>
                    <a:lnTo>
                      <a:pt x="9481" y="3439"/>
                    </a:lnTo>
                    <a:lnTo>
                      <a:pt x="9063" y="4036"/>
                    </a:lnTo>
                    <a:lnTo>
                      <a:pt x="8919" y="4239"/>
                    </a:lnTo>
                    <a:lnTo>
                      <a:pt x="8884" y="4287"/>
                    </a:lnTo>
                    <a:lnTo>
                      <a:pt x="8862" y="4324"/>
                    </a:lnTo>
                    <a:lnTo>
                      <a:pt x="8862" y="4324"/>
                    </a:lnTo>
                    <a:lnTo>
                      <a:pt x="7988" y="3415"/>
                    </a:lnTo>
                    <a:lnTo>
                      <a:pt x="6567" y="1923"/>
                    </a:lnTo>
                    <a:lnTo>
                      <a:pt x="6245" y="1577"/>
                    </a:lnTo>
                    <a:lnTo>
                      <a:pt x="6221" y="1565"/>
                    </a:lnTo>
                    <a:lnTo>
                      <a:pt x="6209" y="1577"/>
                    </a:lnTo>
                    <a:lnTo>
                      <a:pt x="5242" y="2687"/>
                    </a:lnTo>
                    <a:lnTo>
                      <a:pt x="3714" y="4442"/>
                    </a:lnTo>
                    <a:lnTo>
                      <a:pt x="3380" y="4820"/>
                    </a:lnTo>
                    <a:lnTo>
                      <a:pt x="3105" y="4490"/>
                    </a:lnTo>
                    <a:lnTo>
                      <a:pt x="2365" y="3630"/>
                    </a:lnTo>
                    <a:lnTo>
                      <a:pt x="1445" y="2580"/>
                    </a:lnTo>
                    <a:lnTo>
                      <a:pt x="1027" y="2102"/>
                    </a:lnTo>
                    <a:lnTo>
                      <a:pt x="597" y="1648"/>
                    </a:lnTo>
                    <a:lnTo>
                      <a:pt x="275" y="1326"/>
                    </a:lnTo>
                    <a:lnTo>
                      <a:pt x="180" y="1230"/>
                    </a:lnTo>
                    <a:lnTo>
                      <a:pt x="72" y="1147"/>
                    </a:lnTo>
                    <a:lnTo>
                      <a:pt x="36" y="1135"/>
                    </a:lnTo>
                    <a:lnTo>
                      <a:pt x="12" y="1135"/>
                    </a:lnTo>
                    <a:lnTo>
                      <a:pt x="1" y="1159"/>
                    </a:lnTo>
                    <a:lnTo>
                      <a:pt x="12" y="1171"/>
                    </a:lnTo>
                    <a:lnTo>
                      <a:pt x="24" y="1195"/>
                    </a:lnTo>
                    <a:lnTo>
                      <a:pt x="60" y="1218"/>
                    </a:lnTo>
                    <a:lnTo>
                      <a:pt x="108" y="1254"/>
                    </a:lnTo>
                    <a:lnTo>
                      <a:pt x="192" y="1326"/>
                    </a:lnTo>
                    <a:lnTo>
                      <a:pt x="347" y="1469"/>
                    </a:lnTo>
                    <a:lnTo>
                      <a:pt x="490" y="1624"/>
                    </a:lnTo>
                    <a:lnTo>
                      <a:pt x="908" y="2066"/>
                    </a:lnTo>
                    <a:lnTo>
                      <a:pt x="1314" y="2508"/>
                    </a:lnTo>
                    <a:lnTo>
                      <a:pt x="2221" y="3559"/>
                    </a:lnTo>
                    <a:lnTo>
                      <a:pt x="2985" y="4454"/>
                    </a:lnTo>
                    <a:lnTo>
                      <a:pt x="3236" y="4741"/>
                    </a:lnTo>
                    <a:lnTo>
                      <a:pt x="3296" y="4812"/>
                    </a:lnTo>
                    <a:lnTo>
                      <a:pt x="3356" y="4884"/>
                    </a:lnTo>
                    <a:lnTo>
                      <a:pt x="3356" y="4896"/>
                    </a:lnTo>
                    <a:lnTo>
                      <a:pt x="3403" y="4896"/>
                    </a:lnTo>
                    <a:lnTo>
                      <a:pt x="4370" y="3785"/>
                    </a:lnTo>
                    <a:lnTo>
                      <a:pt x="5899" y="2018"/>
                    </a:lnTo>
                    <a:lnTo>
                      <a:pt x="6228" y="1644"/>
                    </a:lnTo>
                    <a:lnTo>
                      <a:pt x="6228" y="1644"/>
                    </a:lnTo>
                    <a:lnTo>
                      <a:pt x="7093" y="2556"/>
                    </a:lnTo>
                    <a:lnTo>
                      <a:pt x="8525" y="4048"/>
                    </a:lnTo>
                    <a:lnTo>
                      <a:pt x="8848" y="4394"/>
                    </a:lnTo>
                    <a:lnTo>
                      <a:pt x="8872" y="4394"/>
                    </a:lnTo>
                    <a:lnTo>
                      <a:pt x="8896" y="4382"/>
                    </a:lnTo>
                    <a:lnTo>
                      <a:pt x="9409" y="3642"/>
                    </a:lnTo>
                    <a:lnTo>
                      <a:pt x="10495" y="2114"/>
                    </a:lnTo>
                    <a:lnTo>
                      <a:pt x="11415" y="801"/>
                    </a:lnTo>
                    <a:lnTo>
                      <a:pt x="11534" y="621"/>
                    </a:lnTo>
                    <a:lnTo>
                      <a:pt x="11570" y="586"/>
                    </a:lnTo>
                    <a:lnTo>
                      <a:pt x="11594" y="562"/>
                    </a:lnTo>
                    <a:lnTo>
                      <a:pt x="11594" y="550"/>
                    </a:lnTo>
                    <a:lnTo>
                      <a:pt x="11630" y="538"/>
                    </a:lnTo>
                    <a:lnTo>
                      <a:pt x="11665" y="538"/>
                    </a:lnTo>
                    <a:lnTo>
                      <a:pt x="11964" y="454"/>
                    </a:lnTo>
                    <a:lnTo>
                      <a:pt x="13540" y="60"/>
                    </a:lnTo>
                    <a:lnTo>
                      <a:pt x="13576" y="48"/>
                    </a:lnTo>
                    <a:lnTo>
                      <a:pt x="13600" y="36"/>
                    </a:lnTo>
                    <a:lnTo>
                      <a:pt x="13600" y="13"/>
                    </a:lnTo>
                    <a:lnTo>
                      <a:pt x="1358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2" name="Google Shape;1112;p32"/>
              <p:cNvSpPr/>
              <p:nvPr/>
            </p:nvSpPr>
            <p:spPr>
              <a:xfrm>
                <a:off x="6908122" y="563500"/>
                <a:ext cx="21571" cy="21026"/>
              </a:xfrm>
              <a:custGeom>
                <a:avLst/>
                <a:gdLst/>
                <a:ahLst/>
                <a:cxnLst/>
                <a:rect l="l" t="t" r="r" b="b"/>
                <a:pathLst>
                  <a:path w="515" h="502" extrusionOk="0">
                    <a:moveTo>
                      <a:pt x="204" y="0"/>
                    </a:moveTo>
                    <a:lnTo>
                      <a:pt x="156" y="12"/>
                    </a:lnTo>
                    <a:lnTo>
                      <a:pt x="120" y="36"/>
                    </a:lnTo>
                    <a:lnTo>
                      <a:pt x="84" y="72"/>
                    </a:lnTo>
                    <a:lnTo>
                      <a:pt x="48" y="108"/>
                    </a:lnTo>
                    <a:lnTo>
                      <a:pt x="25" y="155"/>
                    </a:lnTo>
                    <a:lnTo>
                      <a:pt x="13" y="203"/>
                    </a:lnTo>
                    <a:lnTo>
                      <a:pt x="1" y="251"/>
                    </a:lnTo>
                    <a:lnTo>
                      <a:pt x="13" y="299"/>
                    </a:lnTo>
                    <a:lnTo>
                      <a:pt x="25" y="346"/>
                    </a:lnTo>
                    <a:lnTo>
                      <a:pt x="48" y="394"/>
                    </a:lnTo>
                    <a:lnTo>
                      <a:pt x="84" y="430"/>
                    </a:lnTo>
                    <a:lnTo>
                      <a:pt x="120" y="466"/>
                    </a:lnTo>
                    <a:lnTo>
                      <a:pt x="156" y="490"/>
                    </a:lnTo>
                    <a:lnTo>
                      <a:pt x="204" y="502"/>
                    </a:lnTo>
                    <a:lnTo>
                      <a:pt x="311" y="502"/>
                    </a:lnTo>
                    <a:lnTo>
                      <a:pt x="359" y="490"/>
                    </a:lnTo>
                    <a:lnTo>
                      <a:pt x="407" y="466"/>
                    </a:lnTo>
                    <a:lnTo>
                      <a:pt x="442" y="430"/>
                    </a:lnTo>
                    <a:lnTo>
                      <a:pt x="466" y="394"/>
                    </a:lnTo>
                    <a:lnTo>
                      <a:pt x="490" y="346"/>
                    </a:lnTo>
                    <a:lnTo>
                      <a:pt x="514" y="299"/>
                    </a:lnTo>
                    <a:lnTo>
                      <a:pt x="514" y="251"/>
                    </a:lnTo>
                    <a:lnTo>
                      <a:pt x="514" y="203"/>
                    </a:lnTo>
                    <a:lnTo>
                      <a:pt x="490" y="155"/>
                    </a:lnTo>
                    <a:lnTo>
                      <a:pt x="466" y="108"/>
                    </a:lnTo>
                    <a:lnTo>
                      <a:pt x="442" y="72"/>
                    </a:lnTo>
                    <a:lnTo>
                      <a:pt x="407" y="36"/>
                    </a:lnTo>
                    <a:lnTo>
                      <a:pt x="359"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3" name="Google Shape;1113;p32"/>
              <p:cNvSpPr/>
              <p:nvPr/>
            </p:nvSpPr>
            <p:spPr>
              <a:xfrm>
                <a:off x="6939117" y="563500"/>
                <a:ext cx="21068" cy="21026"/>
              </a:xfrm>
              <a:custGeom>
                <a:avLst/>
                <a:gdLst/>
                <a:ahLst/>
                <a:cxnLst/>
                <a:rect l="l" t="t" r="r" b="b"/>
                <a:pathLst>
                  <a:path w="503" h="502" extrusionOk="0">
                    <a:moveTo>
                      <a:pt x="204" y="0"/>
                    </a:moveTo>
                    <a:lnTo>
                      <a:pt x="156" y="12"/>
                    </a:lnTo>
                    <a:lnTo>
                      <a:pt x="108" y="36"/>
                    </a:lnTo>
                    <a:lnTo>
                      <a:pt x="73" y="72"/>
                    </a:lnTo>
                    <a:lnTo>
                      <a:pt x="37" y="108"/>
                    </a:lnTo>
                    <a:lnTo>
                      <a:pt x="13" y="155"/>
                    </a:lnTo>
                    <a:lnTo>
                      <a:pt x="1" y="203"/>
                    </a:lnTo>
                    <a:lnTo>
                      <a:pt x="1" y="251"/>
                    </a:lnTo>
                    <a:lnTo>
                      <a:pt x="1" y="299"/>
                    </a:lnTo>
                    <a:lnTo>
                      <a:pt x="13" y="346"/>
                    </a:lnTo>
                    <a:lnTo>
                      <a:pt x="37" y="394"/>
                    </a:lnTo>
                    <a:lnTo>
                      <a:pt x="73" y="430"/>
                    </a:lnTo>
                    <a:lnTo>
                      <a:pt x="108" y="466"/>
                    </a:lnTo>
                    <a:lnTo>
                      <a:pt x="156" y="490"/>
                    </a:lnTo>
                    <a:lnTo>
                      <a:pt x="204" y="502"/>
                    </a:lnTo>
                    <a:lnTo>
                      <a:pt x="299" y="502"/>
                    </a:lnTo>
                    <a:lnTo>
                      <a:pt x="347" y="490"/>
                    </a:lnTo>
                    <a:lnTo>
                      <a:pt x="395" y="466"/>
                    </a:lnTo>
                    <a:lnTo>
                      <a:pt x="431" y="430"/>
                    </a:lnTo>
                    <a:lnTo>
                      <a:pt x="467" y="394"/>
                    </a:lnTo>
                    <a:lnTo>
                      <a:pt x="490" y="346"/>
                    </a:lnTo>
                    <a:lnTo>
                      <a:pt x="502" y="299"/>
                    </a:lnTo>
                    <a:lnTo>
                      <a:pt x="502" y="251"/>
                    </a:lnTo>
                    <a:lnTo>
                      <a:pt x="502" y="203"/>
                    </a:lnTo>
                    <a:lnTo>
                      <a:pt x="490" y="155"/>
                    </a:lnTo>
                    <a:lnTo>
                      <a:pt x="467" y="108"/>
                    </a:lnTo>
                    <a:lnTo>
                      <a:pt x="431" y="72"/>
                    </a:lnTo>
                    <a:lnTo>
                      <a:pt x="395" y="36"/>
                    </a:lnTo>
                    <a:lnTo>
                      <a:pt x="347" y="12"/>
                    </a:lnTo>
                    <a:lnTo>
                      <a:pt x="29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4" name="Google Shape;1114;p32"/>
              <p:cNvSpPr/>
              <p:nvPr/>
            </p:nvSpPr>
            <p:spPr>
              <a:xfrm>
                <a:off x="6969651" y="563500"/>
                <a:ext cx="21529" cy="21026"/>
              </a:xfrm>
              <a:custGeom>
                <a:avLst/>
                <a:gdLst/>
                <a:ahLst/>
                <a:cxnLst/>
                <a:rect l="l" t="t" r="r" b="b"/>
                <a:pathLst>
                  <a:path w="514" h="502" extrusionOk="0">
                    <a:moveTo>
                      <a:pt x="203" y="0"/>
                    </a:moveTo>
                    <a:lnTo>
                      <a:pt x="155" y="12"/>
                    </a:lnTo>
                    <a:lnTo>
                      <a:pt x="108" y="36"/>
                    </a:lnTo>
                    <a:lnTo>
                      <a:pt x="72" y="72"/>
                    </a:lnTo>
                    <a:lnTo>
                      <a:pt x="48" y="108"/>
                    </a:lnTo>
                    <a:lnTo>
                      <a:pt x="24" y="155"/>
                    </a:lnTo>
                    <a:lnTo>
                      <a:pt x="0" y="203"/>
                    </a:lnTo>
                    <a:lnTo>
                      <a:pt x="0" y="251"/>
                    </a:lnTo>
                    <a:lnTo>
                      <a:pt x="0" y="299"/>
                    </a:lnTo>
                    <a:lnTo>
                      <a:pt x="24" y="346"/>
                    </a:lnTo>
                    <a:lnTo>
                      <a:pt x="48" y="394"/>
                    </a:lnTo>
                    <a:lnTo>
                      <a:pt x="72" y="430"/>
                    </a:lnTo>
                    <a:lnTo>
                      <a:pt x="108" y="466"/>
                    </a:lnTo>
                    <a:lnTo>
                      <a:pt x="155" y="490"/>
                    </a:lnTo>
                    <a:lnTo>
                      <a:pt x="203" y="502"/>
                    </a:lnTo>
                    <a:lnTo>
                      <a:pt x="311" y="502"/>
                    </a:lnTo>
                    <a:lnTo>
                      <a:pt x="358" y="490"/>
                    </a:lnTo>
                    <a:lnTo>
                      <a:pt x="394" y="466"/>
                    </a:lnTo>
                    <a:lnTo>
                      <a:pt x="430" y="430"/>
                    </a:lnTo>
                    <a:lnTo>
                      <a:pt x="466" y="394"/>
                    </a:lnTo>
                    <a:lnTo>
                      <a:pt x="490" y="346"/>
                    </a:lnTo>
                    <a:lnTo>
                      <a:pt x="502" y="299"/>
                    </a:lnTo>
                    <a:lnTo>
                      <a:pt x="514" y="251"/>
                    </a:lnTo>
                    <a:lnTo>
                      <a:pt x="502" y="203"/>
                    </a:lnTo>
                    <a:lnTo>
                      <a:pt x="490" y="155"/>
                    </a:lnTo>
                    <a:lnTo>
                      <a:pt x="466" y="108"/>
                    </a:lnTo>
                    <a:lnTo>
                      <a:pt x="430" y="72"/>
                    </a:lnTo>
                    <a:lnTo>
                      <a:pt x="394" y="36"/>
                    </a:lnTo>
                    <a:lnTo>
                      <a:pt x="358" y="12"/>
                    </a:lnTo>
                    <a:lnTo>
                      <a:pt x="3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5" name="Google Shape;1115;p32"/>
              <p:cNvSpPr/>
              <p:nvPr/>
            </p:nvSpPr>
            <p:spPr>
              <a:xfrm>
                <a:off x="7009651" y="814514"/>
                <a:ext cx="33550" cy="33550"/>
              </a:xfrm>
              <a:custGeom>
                <a:avLst/>
                <a:gdLst/>
                <a:ahLst/>
                <a:cxnLst/>
                <a:rect l="l" t="t" r="r" b="b"/>
                <a:pathLst>
                  <a:path w="801" h="801" extrusionOk="0">
                    <a:moveTo>
                      <a:pt x="394" y="1"/>
                    </a:moveTo>
                    <a:lnTo>
                      <a:pt x="311" y="13"/>
                    </a:lnTo>
                    <a:lnTo>
                      <a:pt x="239" y="37"/>
                    </a:lnTo>
                    <a:lnTo>
                      <a:pt x="168" y="72"/>
                    </a:lnTo>
                    <a:lnTo>
                      <a:pt x="108" y="120"/>
                    </a:lnTo>
                    <a:lnTo>
                      <a:pt x="60" y="180"/>
                    </a:lnTo>
                    <a:lnTo>
                      <a:pt x="24" y="240"/>
                    </a:lnTo>
                    <a:lnTo>
                      <a:pt x="0" y="323"/>
                    </a:lnTo>
                    <a:lnTo>
                      <a:pt x="0" y="407"/>
                    </a:lnTo>
                    <a:lnTo>
                      <a:pt x="0" y="478"/>
                    </a:lnTo>
                    <a:lnTo>
                      <a:pt x="24" y="562"/>
                    </a:lnTo>
                    <a:lnTo>
                      <a:pt x="60" y="622"/>
                    </a:lnTo>
                    <a:lnTo>
                      <a:pt x="108" y="681"/>
                    </a:lnTo>
                    <a:lnTo>
                      <a:pt x="168" y="729"/>
                    </a:lnTo>
                    <a:lnTo>
                      <a:pt x="239" y="765"/>
                    </a:lnTo>
                    <a:lnTo>
                      <a:pt x="311" y="789"/>
                    </a:lnTo>
                    <a:lnTo>
                      <a:pt x="394" y="801"/>
                    </a:lnTo>
                    <a:lnTo>
                      <a:pt x="478" y="789"/>
                    </a:lnTo>
                    <a:lnTo>
                      <a:pt x="550" y="765"/>
                    </a:lnTo>
                    <a:lnTo>
                      <a:pt x="621" y="729"/>
                    </a:lnTo>
                    <a:lnTo>
                      <a:pt x="681" y="681"/>
                    </a:lnTo>
                    <a:lnTo>
                      <a:pt x="729" y="622"/>
                    </a:lnTo>
                    <a:lnTo>
                      <a:pt x="765" y="562"/>
                    </a:lnTo>
                    <a:lnTo>
                      <a:pt x="788" y="478"/>
                    </a:lnTo>
                    <a:lnTo>
                      <a:pt x="800" y="407"/>
                    </a:lnTo>
                    <a:lnTo>
                      <a:pt x="788" y="323"/>
                    </a:lnTo>
                    <a:lnTo>
                      <a:pt x="765" y="240"/>
                    </a:lnTo>
                    <a:lnTo>
                      <a:pt x="729" y="180"/>
                    </a:lnTo>
                    <a:lnTo>
                      <a:pt x="681" y="120"/>
                    </a:lnTo>
                    <a:lnTo>
                      <a:pt x="621" y="72"/>
                    </a:lnTo>
                    <a:lnTo>
                      <a:pt x="550" y="37"/>
                    </a:lnTo>
                    <a:lnTo>
                      <a:pt x="478" y="13"/>
                    </a:lnTo>
                    <a:lnTo>
                      <a:pt x="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6" name="Google Shape;1116;p32"/>
              <p:cNvSpPr/>
              <p:nvPr/>
            </p:nvSpPr>
            <p:spPr>
              <a:xfrm>
                <a:off x="7240183" y="797509"/>
                <a:ext cx="33550" cy="33550"/>
              </a:xfrm>
              <a:custGeom>
                <a:avLst/>
                <a:gdLst/>
                <a:ahLst/>
                <a:cxnLst/>
                <a:rect l="l" t="t" r="r" b="b"/>
                <a:pathLst>
                  <a:path w="801" h="801" extrusionOk="0">
                    <a:moveTo>
                      <a:pt x="311" y="1"/>
                    </a:moveTo>
                    <a:lnTo>
                      <a:pt x="239" y="25"/>
                    </a:lnTo>
                    <a:lnTo>
                      <a:pt x="168" y="61"/>
                    </a:lnTo>
                    <a:lnTo>
                      <a:pt x="108" y="120"/>
                    </a:lnTo>
                    <a:lnTo>
                      <a:pt x="60" y="180"/>
                    </a:lnTo>
                    <a:lnTo>
                      <a:pt x="24" y="240"/>
                    </a:lnTo>
                    <a:lnTo>
                      <a:pt x="1" y="323"/>
                    </a:lnTo>
                    <a:lnTo>
                      <a:pt x="1" y="395"/>
                    </a:lnTo>
                    <a:lnTo>
                      <a:pt x="1" y="478"/>
                    </a:lnTo>
                    <a:lnTo>
                      <a:pt x="24" y="550"/>
                    </a:lnTo>
                    <a:lnTo>
                      <a:pt x="60" y="622"/>
                    </a:lnTo>
                    <a:lnTo>
                      <a:pt x="108" y="681"/>
                    </a:lnTo>
                    <a:lnTo>
                      <a:pt x="168" y="729"/>
                    </a:lnTo>
                    <a:lnTo>
                      <a:pt x="239" y="765"/>
                    </a:lnTo>
                    <a:lnTo>
                      <a:pt x="311" y="789"/>
                    </a:lnTo>
                    <a:lnTo>
                      <a:pt x="395" y="801"/>
                    </a:lnTo>
                    <a:lnTo>
                      <a:pt x="478" y="789"/>
                    </a:lnTo>
                    <a:lnTo>
                      <a:pt x="550" y="765"/>
                    </a:lnTo>
                    <a:lnTo>
                      <a:pt x="621" y="729"/>
                    </a:lnTo>
                    <a:lnTo>
                      <a:pt x="681" y="681"/>
                    </a:lnTo>
                    <a:lnTo>
                      <a:pt x="729" y="622"/>
                    </a:lnTo>
                    <a:lnTo>
                      <a:pt x="765" y="550"/>
                    </a:lnTo>
                    <a:lnTo>
                      <a:pt x="789" y="478"/>
                    </a:lnTo>
                    <a:lnTo>
                      <a:pt x="801" y="395"/>
                    </a:lnTo>
                    <a:lnTo>
                      <a:pt x="789" y="323"/>
                    </a:lnTo>
                    <a:lnTo>
                      <a:pt x="765" y="240"/>
                    </a:lnTo>
                    <a:lnTo>
                      <a:pt x="729" y="180"/>
                    </a:lnTo>
                    <a:lnTo>
                      <a:pt x="681" y="120"/>
                    </a:lnTo>
                    <a:lnTo>
                      <a:pt x="621" y="61"/>
                    </a:lnTo>
                    <a:lnTo>
                      <a:pt x="550" y="25"/>
                    </a:lnTo>
                    <a:lnTo>
                      <a:pt x="4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7" name="Google Shape;1117;p32"/>
              <p:cNvSpPr/>
              <p:nvPr/>
            </p:nvSpPr>
            <p:spPr>
              <a:xfrm>
                <a:off x="7130655" y="684504"/>
                <a:ext cx="31539" cy="31539"/>
              </a:xfrm>
              <a:custGeom>
                <a:avLst/>
                <a:gdLst/>
                <a:ahLst/>
                <a:cxnLst/>
                <a:rect l="l" t="t" r="r" b="b"/>
                <a:pathLst>
                  <a:path w="753" h="753" extrusionOk="0">
                    <a:moveTo>
                      <a:pt x="299" y="0"/>
                    </a:moveTo>
                    <a:lnTo>
                      <a:pt x="228" y="24"/>
                    </a:lnTo>
                    <a:lnTo>
                      <a:pt x="168" y="60"/>
                    </a:lnTo>
                    <a:lnTo>
                      <a:pt x="108" y="108"/>
                    </a:lnTo>
                    <a:lnTo>
                      <a:pt x="60" y="168"/>
                    </a:lnTo>
                    <a:lnTo>
                      <a:pt x="25" y="227"/>
                    </a:lnTo>
                    <a:lnTo>
                      <a:pt x="13" y="299"/>
                    </a:lnTo>
                    <a:lnTo>
                      <a:pt x="1" y="371"/>
                    </a:lnTo>
                    <a:lnTo>
                      <a:pt x="13" y="454"/>
                    </a:lnTo>
                    <a:lnTo>
                      <a:pt x="25" y="526"/>
                    </a:lnTo>
                    <a:lnTo>
                      <a:pt x="60" y="586"/>
                    </a:lnTo>
                    <a:lnTo>
                      <a:pt x="108" y="645"/>
                    </a:lnTo>
                    <a:lnTo>
                      <a:pt x="168" y="681"/>
                    </a:lnTo>
                    <a:lnTo>
                      <a:pt x="228" y="717"/>
                    </a:lnTo>
                    <a:lnTo>
                      <a:pt x="299" y="741"/>
                    </a:lnTo>
                    <a:lnTo>
                      <a:pt x="383" y="753"/>
                    </a:lnTo>
                    <a:lnTo>
                      <a:pt x="454" y="741"/>
                    </a:lnTo>
                    <a:lnTo>
                      <a:pt x="526" y="717"/>
                    </a:lnTo>
                    <a:lnTo>
                      <a:pt x="586" y="681"/>
                    </a:lnTo>
                    <a:lnTo>
                      <a:pt x="646" y="645"/>
                    </a:lnTo>
                    <a:lnTo>
                      <a:pt x="693" y="586"/>
                    </a:lnTo>
                    <a:lnTo>
                      <a:pt x="729" y="526"/>
                    </a:lnTo>
                    <a:lnTo>
                      <a:pt x="741" y="454"/>
                    </a:lnTo>
                    <a:lnTo>
                      <a:pt x="753" y="371"/>
                    </a:lnTo>
                    <a:lnTo>
                      <a:pt x="741" y="299"/>
                    </a:lnTo>
                    <a:lnTo>
                      <a:pt x="729" y="227"/>
                    </a:lnTo>
                    <a:lnTo>
                      <a:pt x="693" y="168"/>
                    </a:lnTo>
                    <a:lnTo>
                      <a:pt x="646" y="108"/>
                    </a:lnTo>
                    <a:lnTo>
                      <a:pt x="586" y="60"/>
                    </a:lnTo>
                    <a:lnTo>
                      <a:pt x="526" y="24"/>
                    </a:lnTo>
                    <a:lnTo>
                      <a:pt x="4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8" name="Google Shape;1118;p32"/>
              <p:cNvSpPr/>
              <p:nvPr/>
            </p:nvSpPr>
            <p:spPr>
              <a:xfrm>
                <a:off x="7353691" y="639479"/>
                <a:ext cx="31581" cy="31581"/>
              </a:xfrm>
              <a:custGeom>
                <a:avLst/>
                <a:gdLst/>
                <a:ahLst/>
                <a:cxnLst/>
                <a:rect l="l" t="t" r="r" b="b"/>
                <a:pathLst>
                  <a:path w="754" h="754" extrusionOk="0">
                    <a:moveTo>
                      <a:pt x="371" y="1"/>
                    </a:moveTo>
                    <a:lnTo>
                      <a:pt x="299" y="13"/>
                    </a:lnTo>
                    <a:lnTo>
                      <a:pt x="228" y="37"/>
                    </a:lnTo>
                    <a:lnTo>
                      <a:pt x="168" y="73"/>
                    </a:lnTo>
                    <a:lnTo>
                      <a:pt x="108" y="108"/>
                    </a:lnTo>
                    <a:lnTo>
                      <a:pt x="61" y="168"/>
                    </a:lnTo>
                    <a:lnTo>
                      <a:pt x="25" y="228"/>
                    </a:lnTo>
                    <a:lnTo>
                      <a:pt x="1" y="299"/>
                    </a:lnTo>
                    <a:lnTo>
                      <a:pt x="1" y="383"/>
                    </a:lnTo>
                    <a:lnTo>
                      <a:pt x="1" y="455"/>
                    </a:lnTo>
                    <a:lnTo>
                      <a:pt x="25" y="526"/>
                    </a:lnTo>
                    <a:lnTo>
                      <a:pt x="61" y="586"/>
                    </a:lnTo>
                    <a:lnTo>
                      <a:pt x="108" y="646"/>
                    </a:lnTo>
                    <a:lnTo>
                      <a:pt x="168" y="693"/>
                    </a:lnTo>
                    <a:lnTo>
                      <a:pt x="228" y="729"/>
                    </a:lnTo>
                    <a:lnTo>
                      <a:pt x="299" y="753"/>
                    </a:lnTo>
                    <a:lnTo>
                      <a:pt x="455" y="753"/>
                    </a:lnTo>
                    <a:lnTo>
                      <a:pt x="526" y="729"/>
                    </a:lnTo>
                    <a:lnTo>
                      <a:pt x="586" y="693"/>
                    </a:lnTo>
                    <a:lnTo>
                      <a:pt x="646" y="646"/>
                    </a:lnTo>
                    <a:lnTo>
                      <a:pt x="693" y="586"/>
                    </a:lnTo>
                    <a:lnTo>
                      <a:pt x="717" y="526"/>
                    </a:lnTo>
                    <a:lnTo>
                      <a:pt x="741" y="455"/>
                    </a:lnTo>
                    <a:lnTo>
                      <a:pt x="753" y="383"/>
                    </a:lnTo>
                    <a:lnTo>
                      <a:pt x="741" y="299"/>
                    </a:lnTo>
                    <a:lnTo>
                      <a:pt x="717" y="228"/>
                    </a:lnTo>
                    <a:lnTo>
                      <a:pt x="693" y="168"/>
                    </a:lnTo>
                    <a:lnTo>
                      <a:pt x="646" y="108"/>
                    </a:lnTo>
                    <a:lnTo>
                      <a:pt x="586" y="73"/>
                    </a:lnTo>
                    <a:lnTo>
                      <a:pt x="526" y="37"/>
                    </a:lnTo>
                    <a:lnTo>
                      <a:pt x="455" y="13"/>
                    </a:lnTo>
                    <a:lnTo>
                      <a:pt x="3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19" name="Google Shape;1119;p32"/>
              <p:cNvSpPr/>
              <p:nvPr/>
            </p:nvSpPr>
            <p:spPr>
              <a:xfrm>
                <a:off x="6884625" y="599479"/>
                <a:ext cx="567123" cy="2555"/>
              </a:xfrm>
              <a:custGeom>
                <a:avLst/>
                <a:gdLst/>
                <a:ahLst/>
                <a:cxnLst/>
                <a:rect l="l" t="t" r="r" b="b"/>
                <a:pathLst>
                  <a:path w="13540" h="61" extrusionOk="0">
                    <a:moveTo>
                      <a:pt x="36" y="1"/>
                    </a:moveTo>
                    <a:lnTo>
                      <a:pt x="12" y="13"/>
                    </a:lnTo>
                    <a:lnTo>
                      <a:pt x="1" y="37"/>
                    </a:lnTo>
                    <a:lnTo>
                      <a:pt x="12" y="49"/>
                    </a:lnTo>
                    <a:lnTo>
                      <a:pt x="36" y="60"/>
                    </a:lnTo>
                    <a:lnTo>
                      <a:pt x="13504" y="60"/>
                    </a:lnTo>
                    <a:lnTo>
                      <a:pt x="13528" y="49"/>
                    </a:lnTo>
                    <a:lnTo>
                      <a:pt x="13540" y="37"/>
                    </a:lnTo>
                    <a:lnTo>
                      <a:pt x="13528" y="13"/>
                    </a:lnTo>
                    <a:lnTo>
                      <a:pt x="135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120" name="Google Shape;1120;p32"/>
            <p:cNvGrpSpPr/>
            <p:nvPr/>
          </p:nvGrpSpPr>
          <p:grpSpPr>
            <a:xfrm>
              <a:off x="8040325" y="1264138"/>
              <a:ext cx="350532" cy="337682"/>
              <a:chOff x="6625800" y="1711525"/>
              <a:chExt cx="350532" cy="337682"/>
            </a:xfrm>
          </p:grpSpPr>
          <p:sp>
            <p:nvSpPr>
              <p:cNvPr id="1121" name="Google Shape;1121;p32"/>
              <p:cNvSpPr/>
              <p:nvPr/>
            </p:nvSpPr>
            <p:spPr>
              <a:xfrm>
                <a:off x="6625800" y="1711525"/>
                <a:ext cx="350532" cy="337682"/>
              </a:xfrm>
              <a:custGeom>
                <a:avLst/>
                <a:gdLst/>
                <a:ahLst/>
                <a:cxnLst/>
                <a:rect l="l" t="t" r="r" b="b"/>
                <a:pathLst>
                  <a:path w="6520" h="6281" extrusionOk="0">
                    <a:moveTo>
                      <a:pt x="3618" y="60"/>
                    </a:moveTo>
                    <a:lnTo>
                      <a:pt x="3845" y="96"/>
                    </a:lnTo>
                    <a:lnTo>
                      <a:pt x="4048" y="131"/>
                    </a:lnTo>
                    <a:lnTo>
                      <a:pt x="4262" y="179"/>
                    </a:lnTo>
                    <a:lnTo>
                      <a:pt x="4465" y="251"/>
                    </a:lnTo>
                    <a:lnTo>
                      <a:pt x="4656" y="334"/>
                    </a:lnTo>
                    <a:lnTo>
                      <a:pt x="4848" y="430"/>
                    </a:lnTo>
                    <a:lnTo>
                      <a:pt x="5039" y="537"/>
                    </a:lnTo>
                    <a:lnTo>
                      <a:pt x="5206" y="657"/>
                    </a:lnTo>
                    <a:lnTo>
                      <a:pt x="5373" y="788"/>
                    </a:lnTo>
                    <a:lnTo>
                      <a:pt x="5540" y="931"/>
                    </a:lnTo>
                    <a:lnTo>
                      <a:pt x="5683" y="1087"/>
                    </a:lnTo>
                    <a:lnTo>
                      <a:pt x="5815" y="1254"/>
                    </a:lnTo>
                    <a:lnTo>
                      <a:pt x="5934" y="1421"/>
                    </a:lnTo>
                    <a:lnTo>
                      <a:pt x="6053" y="1612"/>
                    </a:lnTo>
                    <a:lnTo>
                      <a:pt x="6149" y="1791"/>
                    </a:lnTo>
                    <a:lnTo>
                      <a:pt x="6233" y="1982"/>
                    </a:lnTo>
                    <a:lnTo>
                      <a:pt x="6304" y="2185"/>
                    </a:lnTo>
                    <a:lnTo>
                      <a:pt x="6364" y="2400"/>
                    </a:lnTo>
                    <a:lnTo>
                      <a:pt x="6412" y="2615"/>
                    </a:lnTo>
                    <a:lnTo>
                      <a:pt x="6447" y="2830"/>
                    </a:lnTo>
                    <a:lnTo>
                      <a:pt x="6459" y="3057"/>
                    </a:lnTo>
                    <a:lnTo>
                      <a:pt x="6459" y="3271"/>
                    </a:lnTo>
                    <a:lnTo>
                      <a:pt x="6435" y="3486"/>
                    </a:lnTo>
                    <a:lnTo>
                      <a:pt x="6400" y="3713"/>
                    </a:lnTo>
                    <a:lnTo>
                      <a:pt x="6352" y="3928"/>
                    </a:lnTo>
                    <a:lnTo>
                      <a:pt x="6292" y="4131"/>
                    </a:lnTo>
                    <a:lnTo>
                      <a:pt x="6221" y="4322"/>
                    </a:lnTo>
                    <a:lnTo>
                      <a:pt x="6125" y="4525"/>
                    </a:lnTo>
                    <a:lnTo>
                      <a:pt x="6030" y="4704"/>
                    </a:lnTo>
                    <a:lnTo>
                      <a:pt x="5910" y="4883"/>
                    </a:lnTo>
                    <a:lnTo>
                      <a:pt x="5791" y="5050"/>
                    </a:lnTo>
                    <a:lnTo>
                      <a:pt x="5647" y="5218"/>
                    </a:lnTo>
                    <a:lnTo>
                      <a:pt x="5504" y="5373"/>
                    </a:lnTo>
                    <a:lnTo>
                      <a:pt x="5337" y="5516"/>
                    </a:lnTo>
                    <a:lnTo>
                      <a:pt x="5170" y="5636"/>
                    </a:lnTo>
                    <a:lnTo>
                      <a:pt x="4991" y="5755"/>
                    </a:lnTo>
                    <a:lnTo>
                      <a:pt x="4812" y="5862"/>
                    </a:lnTo>
                    <a:lnTo>
                      <a:pt x="4621" y="5958"/>
                    </a:lnTo>
                    <a:lnTo>
                      <a:pt x="4418" y="6041"/>
                    </a:lnTo>
                    <a:lnTo>
                      <a:pt x="4215" y="6101"/>
                    </a:lnTo>
                    <a:lnTo>
                      <a:pt x="4012" y="6149"/>
                    </a:lnTo>
                    <a:lnTo>
                      <a:pt x="3761" y="6197"/>
                    </a:lnTo>
                    <a:lnTo>
                      <a:pt x="3498" y="6209"/>
                    </a:lnTo>
                    <a:lnTo>
                      <a:pt x="3248" y="6209"/>
                    </a:lnTo>
                    <a:lnTo>
                      <a:pt x="2985" y="6197"/>
                    </a:lnTo>
                    <a:lnTo>
                      <a:pt x="2734" y="6149"/>
                    </a:lnTo>
                    <a:lnTo>
                      <a:pt x="2495" y="6089"/>
                    </a:lnTo>
                    <a:lnTo>
                      <a:pt x="2245" y="6006"/>
                    </a:lnTo>
                    <a:lnTo>
                      <a:pt x="2018" y="5898"/>
                    </a:lnTo>
                    <a:lnTo>
                      <a:pt x="1791" y="5779"/>
                    </a:lnTo>
                    <a:lnTo>
                      <a:pt x="1576" y="5636"/>
                    </a:lnTo>
                    <a:lnTo>
                      <a:pt x="1540" y="5636"/>
                    </a:lnTo>
                    <a:lnTo>
                      <a:pt x="1469" y="5707"/>
                    </a:lnTo>
                    <a:lnTo>
                      <a:pt x="1385" y="5767"/>
                    </a:lnTo>
                    <a:lnTo>
                      <a:pt x="1301" y="5815"/>
                    </a:lnTo>
                    <a:lnTo>
                      <a:pt x="1206" y="5862"/>
                    </a:lnTo>
                    <a:lnTo>
                      <a:pt x="1015" y="5934"/>
                    </a:lnTo>
                    <a:lnTo>
                      <a:pt x="824" y="5970"/>
                    </a:lnTo>
                    <a:lnTo>
                      <a:pt x="633" y="5982"/>
                    </a:lnTo>
                    <a:lnTo>
                      <a:pt x="430" y="5970"/>
                    </a:lnTo>
                    <a:lnTo>
                      <a:pt x="334" y="5958"/>
                    </a:lnTo>
                    <a:lnTo>
                      <a:pt x="239" y="5934"/>
                    </a:lnTo>
                    <a:lnTo>
                      <a:pt x="143" y="5898"/>
                    </a:lnTo>
                    <a:lnTo>
                      <a:pt x="120" y="5890"/>
                    </a:lnTo>
                    <a:lnTo>
                      <a:pt x="120" y="5890"/>
                    </a:lnTo>
                    <a:lnTo>
                      <a:pt x="191" y="5862"/>
                    </a:lnTo>
                    <a:lnTo>
                      <a:pt x="334" y="5779"/>
                    </a:lnTo>
                    <a:lnTo>
                      <a:pt x="466" y="5683"/>
                    </a:lnTo>
                    <a:lnTo>
                      <a:pt x="585" y="5576"/>
                    </a:lnTo>
                    <a:lnTo>
                      <a:pt x="693" y="5456"/>
                    </a:lnTo>
                    <a:lnTo>
                      <a:pt x="788" y="5313"/>
                    </a:lnTo>
                    <a:lnTo>
                      <a:pt x="860" y="5170"/>
                    </a:lnTo>
                    <a:lnTo>
                      <a:pt x="917" y="5022"/>
                    </a:lnTo>
                    <a:lnTo>
                      <a:pt x="931" y="5015"/>
                    </a:lnTo>
                    <a:lnTo>
                      <a:pt x="919" y="4991"/>
                    </a:lnTo>
                    <a:lnTo>
                      <a:pt x="776" y="4776"/>
                    </a:lnTo>
                    <a:lnTo>
                      <a:pt x="645" y="4537"/>
                    </a:lnTo>
                    <a:lnTo>
                      <a:pt x="525" y="4310"/>
                    </a:lnTo>
                    <a:lnTo>
                      <a:pt x="442" y="4059"/>
                    </a:lnTo>
                    <a:lnTo>
                      <a:pt x="370" y="3809"/>
                    </a:lnTo>
                    <a:lnTo>
                      <a:pt x="322" y="3546"/>
                    </a:lnTo>
                    <a:lnTo>
                      <a:pt x="299" y="3283"/>
                    </a:lnTo>
                    <a:lnTo>
                      <a:pt x="299" y="3021"/>
                    </a:lnTo>
                    <a:lnTo>
                      <a:pt x="310" y="2806"/>
                    </a:lnTo>
                    <a:lnTo>
                      <a:pt x="346" y="2591"/>
                    </a:lnTo>
                    <a:lnTo>
                      <a:pt x="394" y="2376"/>
                    </a:lnTo>
                    <a:lnTo>
                      <a:pt x="454" y="2173"/>
                    </a:lnTo>
                    <a:lnTo>
                      <a:pt x="525" y="1970"/>
                    </a:lnTo>
                    <a:lnTo>
                      <a:pt x="621" y="1767"/>
                    </a:lnTo>
                    <a:lnTo>
                      <a:pt x="716" y="1576"/>
                    </a:lnTo>
                    <a:lnTo>
                      <a:pt x="836" y="1397"/>
                    </a:lnTo>
                    <a:lnTo>
                      <a:pt x="955" y="1230"/>
                    </a:lnTo>
                    <a:lnTo>
                      <a:pt x="1098" y="1063"/>
                    </a:lnTo>
                    <a:lnTo>
                      <a:pt x="1242" y="919"/>
                    </a:lnTo>
                    <a:lnTo>
                      <a:pt x="1397" y="776"/>
                    </a:lnTo>
                    <a:lnTo>
                      <a:pt x="1564" y="645"/>
                    </a:lnTo>
                    <a:lnTo>
                      <a:pt x="1743" y="525"/>
                    </a:lnTo>
                    <a:lnTo>
                      <a:pt x="1922" y="418"/>
                    </a:lnTo>
                    <a:lnTo>
                      <a:pt x="2113" y="322"/>
                    </a:lnTo>
                    <a:lnTo>
                      <a:pt x="2316" y="239"/>
                    </a:lnTo>
                    <a:lnTo>
                      <a:pt x="2519" y="179"/>
                    </a:lnTo>
                    <a:lnTo>
                      <a:pt x="2734" y="119"/>
                    </a:lnTo>
                    <a:lnTo>
                      <a:pt x="2961" y="84"/>
                    </a:lnTo>
                    <a:lnTo>
                      <a:pt x="3176" y="60"/>
                    </a:lnTo>
                    <a:close/>
                    <a:moveTo>
                      <a:pt x="3152" y="0"/>
                    </a:moveTo>
                    <a:lnTo>
                      <a:pt x="2925" y="24"/>
                    </a:lnTo>
                    <a:lnTo>
                      <a:pt x="2710" y="72"/>
                    </a:lnTo>
                    <a:lnTo>
                      <a:pt x="2483" y="119"/>
                    </a:lnTo>
                    <a:lnTo>
                      <a:pt x="2281" y="191"/>
                    </a:lnTo>
                    <a:lnTo>
                      <a:pt x="2078" y="275"/>
                    </a:lnTo>
                    <a:lnTo>
                      <a:pt x="1887" y="370"/>
                    </a:lnTo>
                    <a:lnTo>
                      <a:pt x="1707" y="478"/>
                    </a:lnTo>
                    <a:lnTo>
                      <a:pt x="1528" y="597"/>
                    </a:lnTo>
                    <a:lnTo>
                      <a:pt x="1349" y="728"/>
                    </a:lnTo>
                    <a:lnTo>
                      <a:pt x="1194" y="884"/>
                    </a:lnTo>
                    <a:lnTo>
                      <a:pt x="1039" y="1039"/>
                    </a:lnTo>
                    <a:lnTo>
                      <a:pt x="907" y="1206"/>
                    </a:lnTo>
                    <a:lnTo>
                      <a:pt x="776" y="1373"/>
                    </a:lnTo>
                    <a:lnTo>
                      <a:pt x="657" y="1564"/>
                    </a:lnTo>
                    <a:lnTo>
                      <a:pt x="561" y="1755"/>
                    </a:lnTo>
                    <a:lnTo>
                      <a:pt x="466" y="1946"/>
                    </a:lnTo>
                    <a:lnTo>
                      <a:pt x="394" y="2161"/>
                    </a:lnTo>
                    <a:lnTo>
                      <a:pt x="334" y="2364"/>
                    </a:lnTo>
                    <a:lnTo>
                      <a:pt x="287" y="2579"/>
                    </a:lnTo>
                    <a:lnTo>
                      <a:pt x="251" y="2830"/>
                    </a:lnTo>
                    <a:lnTo>
                      <a:pt x="239" y="3092"/>
                    </a:lnTo>
                    <a:lnTo>
                      <a:pt x="251" y="3343"/>
                    </a:lnTo>
                    <a:lnTo>
                      <a:pt x="275" y="3606"/>
                    </a:lnTo>
                    <a:lnTo>
                      <a:pt x="322" y="3857"/>
                    </a:lnTo>
                    <a:lnTo>
                      <a:pt x="394" y="4107"/>
                    </a:lnTo>
                    <a:lnTo>
                      <a:pt x="478" y="4346"/>
                    </a:lnTo>
                    <a:lnTo>
                      <a:pt x="597" y="4585"/>
                    </a:lnTo>
                    <a:lnTo>
                      <a:pt x="716" y="4812"/>
                    </a:lnTo>
                    <a:lnTo>
                      <a:pt x="865" y="5018"/>
                    </a:lnTo>
                    <a:lnTo>
                      <a:pt x="812" y="5146"/>
                    </a:lnTo>
                    <a:lnTo>
                      <a:pt x="740" y="5289"/>
                    </a:lnTo>
                    <a:lnTo>
                      <a:pt x="645" y="5409"/>
                    </a:lnTo>
                    <a:lnTo>
                      <a:pt x="549" y="5528"/>
                    </a:lnTo>
                    <a:lnTo>
                      <a:pt x="430" y="5636"/>
                    </a:lnTo>
                    <a:lnTo>
                      <a:pt x="310" y="5731"/>
                    </a:lnTo>
                    <a:lnTo>
                      <a:pt x="167" y="5803"/>
                    </a:lnTo>
                    <a:lnTo>
                      <a:pt x="24" y="5862"/>
                    </a:lnTo>
                    <a:lnTo>
                      <a:pt x="0" y="5874"/>
                    </a:lnTo>
                    <a:lnTo>
                      <a:pt x="0" y="5886"/>
                    </a:lnTo>
                    <a:lnTo>
                      <a:pt x="0" y="5898"/>
                    </a:lnTo>
                    <a:lnTo>
                      <a:pt x="12" y="5910"/>
                    </a:lnTo>
                    <a:lnTo>
                      <a:pt x="108" y="5958"/>
                    </a:lnTo>
                    <a:lnTo>
                      <a:pt x="215" y="5994"/>
                    </a:lnTo>
                    <a:lnTo>
                      <a:pt x="310" y="6018"/>
                    </a:lnTo>
                    <a:lnTo>
                      <a:pt x="418" y="6030"/>
                    </a:lnTo>
                    <a:lnTo>
                      <a:pt x="525" y="6041"/>
                    </a:lnTo>
                    <a:lnTo>
                      <a:pt x="728" y="6041"/>
                    </a:lnTo>
                    <a:lnTo>
                      <a:pt x="836" y="6030"/>
                    </a:lnTo>
                    <a:lnTo>
                      <a:pt x="931" y="6006"/>
                    </a:lnTo>
                    <a:lnTo>
                      <a:pt x="1039" y="5982"/>
                    </a:lnTo>
                    <a:lnTo>
                      <a:pt x="1134" y="5946"/>
                    </a:lnTo>
                    <a:lnTo>
                      <a:pt x="1230" y="5910"/>
                    </a:lnTo>
                    <a:lnTo>
                      <a:pt x="1325" y="5862"/>
                    </a:lnTo>
                    <a:lnTo>
                      <a:pt x="1421" y="5815"/>
                    </a:lnTo>
                    <a:lnTo>
                      <a:pt x="1504" y="5755"/>
                    </a:lnTo>
                    <a:lnTo>
                      <a:pt x="1572" y="5697"/>
                    </a:lnTo>
                    <a:lnTo>
                      <a:pt x="1572" y="5697"/>
                    </a:lnTo>
                    <a:lnTo>
                      <a:pt x="1779" y="5838"/>
                    </a:lnTo>
                    <a:lnTo>
                      <a:pt x="2018" y="5958"/>
                    </a:lnTo>
                    <a:lnTo>
                      <a:pt x="2257" y="6065"/>
                    </a:lnTo>
                    <a:lnTo>
                      <a:pt x="2519" y="6149"/>
                    </a:lnTo>
                    <a:lnTo>
                      <a:pt x="2770" y="6221"/>
                    </a:lnTo>
                    <a:lnTo>
                      <a:pt x="3045" y="6256"/>
                    </a:lnTo>
                    <a:lnTo>
                      <a:pt x="3307" y="6280"/>
                    </a:lnTo>
                    <a:lnTo>
                      <a:pt x="3582" y="6268"/>
                    </a:lnTo>
                    <a:lnTo>
                      <a:pt x="3797" y="6244"/>
                    </a:lnTo>
                    <a:lnTo>
                      <a:pt x="4012" y="6209"/>
                    </a:lnTo>
                    <a:lnTo>
                      <a:pt x="4227" y="6161"/>
                    </a:lnTo>
                    <a:lnTo>
                      <a:pt x="4442" y="6089"/>
                    </a:lnTo>
                    <a:lnTo>
                      <a:pt x="4645" y="6006"/>
                    </a:lnTo>
                    <a:lnTo>
                      <a:pt x="4848" y="5910"/>
                    </a:lnTo>
                    <a:lnTo>
                      <a:pt x="5039" y="5803"/>
                    </a:lnTo>
                    <a:lnTo>
                      <a:pt x="5218" y="5683"/>
                    </a:lnTo>
                    <a:lnTo>
                      <a:pt x="5385" y="5552"/>
                    </a:lnTo>
                    <a:lnTo>
                      <a:pt x="5552" y="5409"/>
                    </a:lnTo>
                    <a:lnTo>
                      <a:pt x="5695" y="5253"/>
                    </a:lnTo>
                    <a:lnTo>
                      <a:pt x="5839" y="5086"/>
                    </a:lnTo>
                    <a:lnTo>
                      <a:pt x="5970" y="4919"/>
                    </a:lnTo>
                    <a:lnTo>
                      <a:pt x="6077" y="4740"/>
                    </a:lnTo>
                    <a:lnTo>
                      <a:pt x="6185" y="4549"/>
                    </a:lnTo>
                    <a:lnTo>
                      <a:pt x="6268" y="4346"/>
                    </a:lnTo>
                    <a:lnTo>
                      <a:pt x="6352" y="4143"/>
                    </a:lnTo>
                    <a:lnTo>
                      <a:pt x="6412" y="3928"/>
                    </a:lnTo>
                    <a:lnTo>
                      <a:pt x="6471" y="3701"/>
                    </a:lnTo>
                    <a:lnTo>
                      <a:pt x="6495" y="3486"/>
                    </a:lnTo>
                    <a:lnTo>
                      <a:pt x="6519" y="3260"/>
                    </a:lnTo>
                    <a:lnTo>
                      <a:pt x="6519" y="3033"/>
                    </a:lnTo>
                    <a:lnTo>
                      <a:pt x="6495" y="2806"/>
                    </a:lnTo>
                    <a:lnTo>
                      <a:pt x="6471" y="2591"/>
                    </a:lnTo>
                    <a:lnTo>
                      <a:pt x="6424" y="2376"/>
                    </a:lnTo>
                    <a:lnTo>
                      <a:pt x="6364" y="2161"/>
                    </a:lnTo>
                    <a:lnTo>
                      <a:pt x="6292" y="1958"/>
                    </a:lnTo>
                    <a:lnTo>
                      <a:pt x="6197" y="1755"/>
                    </a:lnTo>
                    <a:lnTo>
                      <a:pt x="6101" y="1564"/>
                    </a:lnTo>
                    <a:lnTo>
                      <a:pt x="5982" y="1385"/>
                    </a:lnTo>
                    <a:lnTo>
                      <a:pt x="5850" y="1206"/>
                    </a:lnTo>
                    <a:lnTo>
                      <a:pt x="5719" y="1039"/>
                    </a:lnTo>
                    <a:lnTo>
                      <a:pt x="5564" y="884"/>
                    </a:lnTo>
                    <a:lnTo>
                      <a:pt x="5409" y="740"/>
                    </a:lnTo>
                    <a:lnTo>
                      <a:pt x="5242" y="609"/>
                    </a:lnTo>
                    <a:lnTo>
                      <a:pt x="5062" y="478"/>
                    </a:lnTo>
                    <a:lnTo>
                      <a:pt x="4871" y="370"/>
                    </a:lnTo>
                    <a:lnTo>
                      <a:pt x="4680" y="275"/>
                    </a:lnTo>
                    <a:lnTo>
                      <a:pt x="4477" y="191"/>
                    </a:lnTo>
                    <a:lnTo>
                      <a:pt x="4274" y="131"/>
                    </a:lnTo>
                    <a:lnTo>
                      <a:pt x="4060" y="72"/>
                    </a:lnTo>
                    <a:lnTo>
                      <a:pt x="3833" y="24"/>
                    </a:lnTo>
                    <a:lnTo>
                      <a:pt x="3606"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2" name="Google Shape;1122;p32"/>
              <p:cNvSpPr/>
              <p:nvPr/>
            </p:nvSpPr>
            <p:spPr>
              <a:xfrm>
                <a:off x="6733592" y="1861680"/>
                <a:ext cx="36666" cy="36666"/>
              </a:xfrm>
              <a:custGeom>
                <a:avLst/>
                <a:gdLst/>
                <a:ahLst/>
                <a:cxnLst/>
                <a:rect l="l" t="t" r="r" b="b"/>
                <a:pathLst>
                  <a:path w="682" h="682" extrusionOk="0">
                    <a:moveTo>
                      <a:pt x="335" y="1"/>
                    </a:moveTo>
                    <a:lnTo>
                      <a:pt x="276" y="13"/>
                    </a:lnTo>
                    <a:lnTo>
                      <a:pt x="204" y="25"/>
                    </a:lnTo>
                    <a:lnTo>
                      <a:pt x="144" y="61"/>
                    </a:lnTo>
                    <a:lnTo>
                      <a:pt x="96" y="96"/>
                    </a:lnTo>
                    <a:lnTo>
                      <a:pt x="61" y="156"/>
                    </a:lnTo>
                    <a:lnTo>
                      <a:pt x="25" y="204"/>
                    </a:lnTo>
                    <a:lnTo>
                      <a:pt x="1" y="276"/>
                    </a:lnTo>
                    <a:lnTo>
                      <a:pt x="1" y="347"/>
                    </a:lnTo>
                    <a:lnTo>
                      <a:pt x="1" y="407"/>
                    </a:lnTo>
                    <a:lnTo>
                      <a:pt x="25" y="478"/>
                    </a:lnTo>
                    <a:lnTo>
                      <a:pt x="61" y="538"/>
                    </a:lnTo>
                    <a:lnTo>
                      <a:pt x="96" y="586"/>
                    </a:lnTo>
                    <a:lnTo>
                      <a:pt x="144" y="622"/>
                    </a:lnTo>
                    <a:lnTo>
                      <a:pt x="204" y="658"/>
                    </a:lnTo>
                    <a:lnTo>
                      <a:pt x="276" y="681"/>
                    </a:lnTo>
                    <a:lnTo>
                      <a:pt x="407" y="681"/>
                    </a:lnTo>
                    <a:lnTo>
                      <a:pt x="478" y="658"/>
                    </a:lnTo>
                    <a:lnTo>
                      <a:pt x="526" y="622"/>
                    </a:lnTo>
                    <a:lnTo>
                      <a:pt x="586" y="586"/>
                    </a:lnTo>
                    <a:lnTo>
                      <a:pt x="622" y="538"/>
                    </a:lnTo>
                    <a:lnTo>
                      <a:pt x="658" y="478"/>
                    </a:lnTo>
                    <a:lnTo>
                      <a:pt x="670" y="407"/>
                    </a:lnTo>
                    <a:lnTo>
                      <a:pt x="681" y="347"/>
                    </a:lnTo>
                    <a:lnTo>
                      <a:pt x="670" y="276"/>
                    </a:lnTo>
                    <a:lnTo>
                      <a:pt x="658" y="204"/>
                    </a:lnTo>
                    <a:lnTo>
                      <a:pt x="622" y="156"/>
                    </a:lnTo>
                    <a:lnTo>
                      <a:pt x="586" y="96"/>
                    </a:lnTo>
                    <a:lnTo>
                      <a:pt x="526" y="61"/>
                    </a:lnTo>
                    <a:lnTo>
                      <a:pt x="478"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3" name="Google Shape;1123;p32"/>
              <p:cNvSpPr/>
              <p:nvPr/>
            </p:nvSpPr>
            <p:spPr>
              <a:xfrm>
                <a:off x="6793321" y="1861680"/>
                <a:ext cx="36612" cy="36666"/>
              </a:xfrm>
              <a:custGeom>
                <a:avLst/>
                <a:gdLst/>
                <a:ahLst/>
                <a:cxnLst/>
                <a:rect l="l" t="t" r="r" b="b"/>
                <a:pathLst>
                  <a:path w="681" h="682" extrusionOk="0">
                    <a:moveTo>
                      <a:pt x="335" y="1"/>
                    </a:moveTo>
                    <a:lnTo>
                      <a:pt x="275" y="13"/>
                    </a:lnTo>
                    <a:lnTo>
                      <a:pt x="203" y="25"/>
                    </a:lnTo>
                    <a:lnTo>
                      <a:pt x="144" y="61"/>
                    </a:lnTo>
                    <a:lnTo>
                      <a:pt x="96" y="96"/>
                    </a:lnTo>
                    <a:lnTo>
                      <a:pt x="60" y="156"/>
                    </a:lnTo>
                    <a:lnTo>
                      <a:pt x="24" y="204"/>
                    </a:lnTo>
                    <a:lnTo>
                      <a:pt x="0" y="276"/>
                    </a:lnTo>
                    <a:lnTo>
                      <a:pt x="0" y="347"/>
                    </a:lnTo>
                    <a:lnTo>
                      <a:pt x="0" y="407"/>
                    </a:lnTo>
                    <a:lnTo>
                      <a:pt x="24" y="478"/>
                    </a:lnTo>
                    <a:lnTo>
                      <a:pt x="60" y="538"/>
                    </a:lnTo>
                    <a:lnTo>
                      <a:pt x="96" y="586"/>
                    </a:lnTo>
                    <a:lnTo>
                      <a:pt x="144" y="622"/>
                    </a:lnTo>
                    <a:lnTo>
                      <a:pt x="203" y="658"/>
                    </a:lnTo>
                    <a:lnTo>
                      <a:pt x="275" y="681"/>
                    </a:lnTo>
                    <a:lnTo>
                      <a:pt x="406" y="681"/>
                    </a:lnTo>
                    <a:lnTo>
                      <a:pt x="478" y="658"/>
                    </a:lnTo>
                    <a:lnTo>
                      <a:pt x="526" y="622"/>
                    </a:lnTo>
                    <a:lnTo>
                      <a:pt x="585" y="586"/>
                    </a:lnTo>
                    <a:lnTo>
                      <a:pt x="621" y="538"/>
                    </a:lnTo>
                    <a:lnTo>
                      <a:pt x="657" y="478"/>
                    </a:lnTo>
                    <a:lnTo>
                      <a:pt x="669" y="407"/>
                    </a:lnTo>
                    <a:lnTo>
                      <a:pt x="681" y="347"/>
                    </a:lnTo>
                    <a:lnTo>
                      <a:pt x="669" y="276"/>
                    </a:lnTo>
                    <a:lnTo>
                      <a:pt x="657" y="204"/>
                    </a:lnTo>
                    <a:lnTo>
                      <a:pt x="621" y="156"/>
                    </a:lnTo>
                    <a:lnTo>
                      <a:pt x="585" y="96"/>
                    </a:lnTo>
                    <a:lnTo>
                      <a:pt x="526" y="61"/>
                    </a:lnTo>
                    <a:lnTo>
                      <a:pt x="478" y="25"/>
                    </a:lnTo>
                    <a:lnTo>
                      <a:pt x="406"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24" name="Google Shape;1124;p32"/>
              <p:cNvSpPr/>
              <p:nvPr/>
            </p:nvSpPr>
            <p:spPr>
              <a:xfrm>
                <a:off x="6852996" y="1861680"/>
                <a:ext cx="36666" cy="36666"/>
              </a:xfrm>
              <a:custGeom>
                <a:avLst/>
                <a:gdLst/>
                <a:ahLst/>
                <a:cxnLst/>
                <a:rect l="l" t="t" r="r" b="b"/>
                <a:pathLst>
                  <a:path w="682" h="682" extrusionOk="0">
                    <a:moveTo>
                      <a:pt x="335" y="1"/>
                    </a:moveTo>
                    <a:lnTo>
                      <a:pt x="275" y="13"/>
                    </a:lnTo>
                    <a:lnTo>
                      <a:pt x="204" y="25"/>
                    </a:lnTo>
                    <a:lnTo>
                      <a:pt x="144" y="61"/>
                    </a:lnTo>
                    <a:lnTo>
                      <a:pt x="96" y="96"/>
                    </a:lnTo>
                    <a:lnTo>
                      <a:pt x="60" y="156"/>
                    </a:lnTo>
                    <a:lnTo>
                      <a:pt x="25" y="204"/>
                    </a:lnTo>
                    <a:lnTo>
                      <a:pt x="1" y="276"/>
                    </a:lnTo>
                    <a:lnTo>
                      <a:pt x="1" y="347"/>
                    </a:lnTo>
                    <a:lnTo>
                      <a:pt x="1" y="407"/>
                    </a:lnTo>
                    <a:lnTo>
                      <a:pt x="25" y="478"/>
                    </a:lnTo>
                    <a:lnTo>
                      <a:pt x="60" y="538"/>
                    </a:lnTo>
                    <a:lnTo>
                      <a:pt x="96" y="586"/>
                    </a:lnTo>
                    <a:lnTo>
                      <a:pt x="144" y="622"/>
                    </a:lnTo>
                    <a:lnTo>
                      <a:pt x="204" y="658"/>
                    </a:lnTo>
                    <a:lnTo>
                      <a:pt x="275" y="681"/>
                    </a:lnTo>
                    <a:lnTo>
                      <a:pt x="407" y="681"/>
                    </a:lnTo>
                    <a:lnTo>
                      <a:pt x="466" y="658"/>
                    </a:lnTo>
                    <a:lnTo>
                      <a:pt x="526" y="622"/>
                    </a:lnTo>
                    <a:lnTo>
                      <a:pt x="586" y="586"/>
                    </a:lnTo>
                    <a:lnTo>
                      <a:pt x="622" y="538"/>
                    </a:lnTo>
                    <a:lnTo>
                      <a:pt x="657" y="478"/>
                    </a:lnTo>
                    <a:lnTo>
                      <a:pt x="669" y="407"/>
                    </a:lnTo>
                    <a:lnTo>
                      <a:pt x="681" y="347"/>
                    </a:lnTo>
                    <a:lnTo>
                      <a:pt x="669" y="276"/>
                    </a:lnTo>
                    <a:lnTo>
                      <a:pt x="657" y="204"/>
                    </a:lnTo>
                    <a:lnTo>
                      <a:pt x="622" y="156"/>
                    </a:lnTo>
                    <a:lnTo>
                      <a:pt x="586" y="96"/>
                    </a:lnTo>
                    <a:lnTo>
                      <a:pt x="526" y="61"/>
                    </a:lnTo>
                    <a:lnTo>
                      <a:pt x="466" y="25"/>
                    </a:lnTo>
                    <a:lnTo>
                      <a:pt x="407" y="13"/>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125" name="Google Shape;1125;p32"/>
            <p:cNvSpPr/>
            <p:nvPr/>
          </p:nvSpPr>
          <p:spPr>
            <a:xfrm>
              <a:off x="6222350" y="1474376"/>
              <a:ext cx="303294" cy="291618"/>
            </a:xfrm>
            <a:custGeom>
              <a:avLst/>
              <a:gdLst/>
              <a:ahLst/>
              <a:cxnLst/>
              <a:rect l="l" t="t" r="r" b="b"/>
              <a:pathLst>
                <a:path w="6520" h="6269" extrusionOk="0">
                  <a:moveTo>
                    <a:pt x="3355" y="60"/>
                  </a:moveTo>
                  <a:lnTo>
                    <a:pt x="3570" y="84"/>
                  </a:lnTo>
                  <a:lnTo>
                    <a:pt x="3785" y="119"/>
                  </a:lnTo>
                  <a:lnTo>
                    <a:pt x="4000" y="179"/>
                  </a:lnTo>
                  <a:lnTo>
                    <a:pt x="4203" y="251"/>
                  </a:lnTo>
                  <a:lnTo>
                    <a:pt x="4394" y="322"/>
                  </a:lnTo>
                  <a:lnTo>
                    <a:pt x="4585" y="418"/>
                  </a:lnTo>
                  <a:lnTo>
                    <a:pt x="4776" y="525"/>
                  </a:lnTo>
                  <a:lnTo>
                    <a:pt x="4943" y="645"/>
                  </a:lnTo>
                  <a:lnTo>
                    <a:pt x="5111" y="776"/>
                  </a:lnTo>
                  <a:lnTo>
                    <a:pt x="5278" y="919"/>
                  </a:lnTo>
                  <a:lnTo>
                    <a:pt x="5421" y="1075"/>
                  </a:lnTo>
                  <a:lnTo>
                    <a:pt x="5564" y="1230"/>
                  </a:lnTo>
                  <a:lnTo>
                    <a:pt x="5684" y="1409"/>
                  </a:lnTo>
                  <a:lnTo>
                    <a:pt x="5803" y="1588"/>
                  </a:lnTo>
                  <a:lnTo>
                    <a:pt x="5899" y="1779"/>
                  </a:lnTo>
                  <a:lnTo>
                    <a:pt x="5994" y="1970"/>
                  </a:lnTo>
                  <a:lnTo>
                    <a:pt x="6066" y="2173"/>
                  </a:lnTo>
                  <a:lnTo>
                    <a:pt x="6125" y="2376"/>
                  </a:lnTo>
                  <a:lnTo>
                    <a:pt x="6173" y="2579"/>
                  </a:lnTo>
                  <a:lnTo>
                    <a:pt x="6197" y="2842"/>
                  </a:lnTo>
                  <a:lnTo>
                    <a:pt x="6221" y="3092"/>
                  </a:lnTo>
                  <a:lnTo>
                    <a:pt x="6209" y="3343"/>
                  </a:lnTo>
                  <a:lnTo>
                    <a:pt x="6185" y="3606"/>
                  </a:lnTo>
                  <a:lnTo>
                    <a:pt x="6125" y="3857"/>
                  </a:lnTo>
                  <a:lnTo>
                    <a:pt x="6066" y="4095"/>
                  </a:lnTo>
                  <a:lnTo>
                    <a:pt x="5970" y="4334"/>
                  </a:lnTo>
                  <a:lnTo>
                    <a:pt x="5863" y="4573"/>
                  </a:lnTo>
                  <a:lnTo>
                    <a:pt x="5731" y="4788"/>
                  </a:lnTo>
                  <a:lnTo>
                    <a:pt x="5588" y="4991"/>
                  </a:lnTo>
                  <a:lnTo>
                    <a:pt x="5588" y="5015"/>
                  </a:lnTo>
                  <a:lnTo>
                    <a:pt x="5648" y="5170"/>
                  </a:lnTo>
                  <a:lnTo>
                    <a:pt x="5719" y="5313"/>
                  </a:lnTo>
                  <a:lnTo>
                    <a:pt x="5815" y="5445"/>
                  </a:lnTo>
                  <a:lnTo>
                    <a:pt x="5922" y="5576"/>
                  </a:lnTo>
                  <a:lnTo>
                    <a:pt x="6042" y="5683"/>
                  </a:lnTo>
                  <a:lnTo>
                    <a:pt x="6173" y="5779"/>
                  </a:lnTo>
                  <a:lnTo>
                    <a:pt x="6328" y="5862"/>
                  </a:lnTo>
                  <a:lnTo>
                    <a:pt x="6399" y="5890"/>
                  </a:lnTo>
                  <a:lnTo>
                    <a:pt x="6399" y="5890"/>
                  </a:lnTo>
                  <a:lnTo>
                    <a:pt x="6376" y="5898"/>
                  </a:lnTo>
                  <a:lnTo>
                    <a:pt x="6281" y="5934"/>
                  </a:lnTo>
                  <a:lnTo>
                    <a:pt x="6185" y="5958"/>
                  </a:lnTo>
                  <a:lnTo>
                    <a:pt x="6078" y="5970"/>
                  </a:lnTo>
                  <a:lnTo>
                    <a:pt x="5887" y="5982"/>
                  </a:lnTo>
                  <a:lnTo>
                    <a:pt x="5684" y="5970"/>
                  </a:lnTo>
                  <a:lnTo>
                    <a:pt x="5493" y="5922"/>
                  </a:lnTo>
                  <a:lnTo>
                    <a:pt x="5302" y="5862"/>
                  </a:lnTo>
                  <a:lnTo>
                    <a:pt x="5218" y="5815"/>
                  </a:lnTo>
                  <a:lnTo>
                    <a:pt x="5134" y="5767"/>
                  </a:lnTo>
                  <a:lnTo>
                    <a:pt x="5051" y="5707"/>
                  </a:lnTo>
                  <a:lnTo>
                    <a:pt x="4967" y="5636"/>
                  </a:lnTo>
                  <a:lnTo>
                    <a:pt x="4931" y="5636"/>
                  </a:lnTo>
                  <a:lnTo>
                    <a:pt x="4705" y="5779"/>
                  </a:lnTo>
                  <a:lnTo>
                    <a:pt x="4478" y="5910"/>
                  </a:lnTo>
                  <a:lnTo>
                    <a:pt x="4239" y="6006"/>
                  </a:lnTo>
                  <a:lnTo>
                    <a:pt x="3988" y="6089"/>
                  </a:lnTo>
                  <a:lnTo>
                    <a:pt x="3726" y="6161"/>
                  </a:lnTo>
                  <a:lnTo>
                    <a:pt x="3463" y="6197"/>
                  </a:lnTo>
                  <a:lnTo>
                    <a:pt x="3200" y="6221"/>
                  </a:lnTo>
                  <a:lnTo>
                    <a:pt x="2938" y="6209"/>
                  </a:lnTo>
                  <a:lnTo>
                    <a:pt x="2723" y="6185"/>
                  </a:lnTo>
                  <a:lnTo>
                    <a:pt x="2508" y="6149"/>
                  </a:lnTo>
                  <a:lnTo>
                    <a:pt x="2293" y="6101"/>
                  </a:lnTo>
                  <a:lnTo>
                    <a:pt x="2090" y="6030"/>
                  </a:lnTo>
                  <a:lnTo>
                    <a:pt x="1899" y="5958"/>
                  </a:lnTo>
                  <a:lnTo>
                    <a:pt x="1696" y="5862"/>
                  </a:lnTo>
                  <a:lnTo>
                    <a:pt x="1517" y="5755"/>
                  </a:lnTo>
                  <a:lnTo>
                    <a:pt x="1338" y="5636"/>
                  </a:lnTo>
                  <a:lnTo>
                    <a:pt x="1171" y="5504"/>
                  </a:lnTo>
                  <a:lnTo>
                    <a:pt x="1003" y="5361"/>
                  </a:lnTo>
                  <a:lnTo>
                    <a:pt x="860" y="5218"/>
                  </a:lnTo>
                  <a:lnTo>
                    <a:pt x="729" y="5051"/>
                  </a:lnTo>
                  <a:lnTo>
                    <a:pt x="597" y="4883"/>
                  </a:lnTo>
                  <a:lnTo>
                    <a:pt x="490" y="4704"/>
                  </a:lnTo>
                  <a:lnTo>
                    <a:pt x="382" y="4525"/>
                  </a:lnTo>
                  <a:lnTo>
                    <a:pt x="299" y="4322"/>
                  </a:lnTo>
                  <a:lnTo>
                    <a:pt x="215" y="4119"/>
                  </a:lnTo>
                  <a:lnTo>
                    <a:pt x="156" y="3904"/>
                  </a:lnTo>
                  <a:lnTo>
                    <a:pt x="108" y="3689"/>
                  </a:lnTo>
                  <a:lnTo>
                    <a:pt x="72" y="3475"/>
                  </a:lnTo>
                  <a:lnTo>
                    <a:pt x="60" y="3248"/>
                  </a:lnTo>
                  <a:lnTo>
                    <a:pt x="60" y="3033"/>
                  </a:lnTo>
                  <a:lnTo>
                    <a:pt x="72" y="2806"/>
                  </a:lnTo>
                  <a:lnTo>
                    <a:pt x="108" y="2591"/>
                  </a:lnTo>
                  <a:lnTo>
                    <a:pt x="144" y="2388"/>
                  </a:lnTo>
                  <a:lnTo>
                    <a:pt x="203" y="2173"/>
                  </a:lnTo>
                  <a:lnTo>
                    <a:pt x="287" y="1982"/>
                  </a:lnTo>
                  <a:lnTo>
                    <a:pt x="371" y="1779"/>
                  </a:lnTo>
                  <a:lnTo>
                    <a:pt x="466" y="1600"/>
                  </a:lnTo>
                  <a:lnTo>
                    <a:pt x="585" y="1409"/>
                  </a:lnTo>
                  <a:lnTo>
                    <a:pt x="705" y="1242"/>
                  </a:lnTo>
                  <a:lnTo>
                    <a:pt x="848" y="1075"/>
                  </a:lnTo>
                  <a:lnTo>
                    <a:pt x="991" y="919"/>
                  </a:lnTo>
                  <a:lnTo>
                    <a:pt x="1147" y="776"/>
                  </a:lnTo>
                  <a:lnTo>
                    <a:pt x="1314" y="645"/>
                  </a:lnTo>
                  <a:lnTo>
                    <a:pt x="1493" y="525"/>
                  </a:lnTo>
                  <a:lnTo>
                    <a:pt x="1672" y="418"/>
                  </a:lnTo>
                  <a:lnTo>
                    <a:pt x="1863" y="334"/>
                  </a:lnTo>
                  <a:lnTo>
                    <a:pt x="2066" y="251"/>
                  </a:lnTo>
                  <a:lnTo>
                    <a:pt x="2269" y="179"/>
                  </a:lnTo>
                  <a:lnTo>
                    <a:pt x="2472" y="131"/>
                  </a:lnTo>
                  <a:lnTo>
                    <a:pt x="2699" y="84"/>
                  </a:lnTo>
                  <a:lnTo>
                    <a:pt x="2914" y="60"/>
                  </a:lnTo>
                  <a:close/>
                  <a:moveTo>
                    <a:pt x="2890" y="0"/>
                  </a:moveTo>
                  <a:lnTo>
                    <a:pt x="2663" y="36"/>
                  </a:lnTo>
                  <a:lnTo>
                    <a:pt x="2448" y="72"/>
                  </a:lnTo>
                  <a:lnTo>
                    <a:pt x="2245" y="119"/>
                  </a:lnTo>
                  <a:lnTo>
                    <a:pt x="2030" y="191"/>
                  </a:lnTo>
                  <a:lnTo>
                    <a:pt x="1827" y="275"/>
                  </a:lnTo>
                  <a:lnTo>
                    <a:pt x="1636" y="370"/>
                  </a:lnTo>
                  <a:lnTo>
                    <a:pt x="1445" y="490"/>
                  </a:lnTo>
                  <a:lnTo>
                    <a:pt x="1266" y="609"/>
                  </a:lnTo>
                  <a:lnTo>
                    <a:pt x="1099" y="740"/>
                  </a:lnTo>
                  <a:lnTo>
                    <a:pt x="944" y="896"/>
                  </a:lnTo>
                  <a:lnTo>
                    <a:pt x="788" y="1051"/>
                  </a:lnTo>
                  <a:lnTo>
                    <a:pt x="657" y="1218"/>
                  </a:lnTo>
                  <a:lnTo>
                    <a:pt x="526" y="1385"/>
                  </a:lnTo>
                  <a:lnTo>
                    <a:pt x="418" y="1576"/>
                  </a:lnTo>
                  <a:lnTo>
                    <a:pt x="311" y="1767"/>
                  </a:lnTo>
                  <a:lnTo>
                    <a:pt x="227" y="1958"/>
                  </a:lnTo>
                  <a:lnTo>
                    <a:pt x="144" y="2161"/>
                  </a:lnTo>
                  <a:lnTo>
                    <a:pt x="84" y="2376"/>
                  </a:lnTo>
                  <a:lnTo>
                    <a:pt x="36" y="2603"/>
                  </a:lnTo>
                  <a:lnTo>
                    <a:pt x="12" y="2830"/>
                  </a:lnTo>
                  <a:lnTo>
                    <a:pt x="0" y="3057"/>
                  </a:lnTo>
                  <a:lnTo>
                    <a:pt x="0" y="3283"/>
                  </a:lnTo>
                  <a:lnTo>
                    <a:pt x="12" y="3498"/>
                  </a:lnTo>
                  <a:lnTo>
                    <a:pt x="48" y="3725"/>
                  </a:lnTo>
                  <a:lnTo>
                    <a:pt x="96" y="3952"/>
                  </a:lnTo>
                  <a:lnTo>
                    <a:pt x="168" y="4155"/>
                  </a:lnTo>
                  <a:lnTo>
                    <a:pt x="239" y="4358"/>
                  </a:lnTo>
                  <a:lnTo>
                    <a:pt x="335" y="4549"/>
                  </a:lnTo>
                  <a:lnTo>
                    <a:pt x="442" y="4740"/>
                  </a:lnTo>
                  <a:lnTo>
                    <a:pt x="550" y="4919"/>
                  </a:lnTo>
                  <a:lnTo>
                    <a:pt x="681" y="5098"/>
                  </a:lnTo>
                  <a:lnTo>
                    <a:pt x="824" y="5265"/>
                  </a:lnTo>
                  <a:lnTo>
                    <a:pt x="979" y="5421"/>
                  </a:lnTo>
                  <a:lnTo>
                    <a:pt x="1135" y="5564"/>
                  </a:lnTo>
                  <a:lnTo>
                    <a:pt x="1314" y="5695"/>
                  </a:lnTo>
                  <a:lnTo>
                    <a:pt x="1493" y="5815"/>
                  </a:lnTo>
                  <a:lnTo>
                    <a:pt x="1684" y="5922"/>
                  </a:lnTo>
                  <a:lnTo>
                    <a:pt x="1875" y="6018"/>
                  </a:lnTo>
                  <a:lnTo>
                    <a:pt x="2078" y="6089"/>
                  </a:lnTo>
                  <a:lnTo>
                    <a:pt x="2281" y="6161"/>
                  </a:lnTo>
                  <a:lnTo>
                    <a:pt x="2496" y="6209"/>
                  </a:lnTo>
                  <a:lnTo>
                    <a:pt x="2758" y="6256"/>
                  </a:lnTo>
                  <a:lnTo>
                    <a:pt x="3009" y="6268"/>
                  </a:lnTo>
                  <a:lnTo>
                    <a:pt x="3272" y="6268"/>
                  </a:lnTo>
                  <a:lnTo>
                    <a:pt x="3523" y="6256"/>
                  </a:lnTo>
                  <a:lnTo>
                    <a:pt x="3785" y="6209"/>
                  </a:lnTo>
                  <a:lnTo>
                    <a:pt x="4024" y="6149"/>
                  </a:lnTo>
                  <a:lnTo>
                    <a:pt x="4275" y="6065"/>
                  </a:lnTo>
                  <a:lnTo>
                    <a:pt x="4514" y="5958"/>
                  </a:lnTo>
                  <a:lnTo>
                    <a:pt x="4740" y="5827"/>
                  </a:lnTo>
                  <a:lnTo>
                    <a:pt x="4947" y="5696"/>
                  </a:lnTo>
                  <a:lnTo>
                    <a:pt x="4947" y="5696"/>
                  </a:lnTo>
                  <a:lnTo>
                    <a:pt x="5015" y="5755"/>
                  </a:lnTo>
                  <a:lnTo>
                    <a:pt x="5099" y="5815"/>
                  </a:lnTo>
                  <a:lnTo>
                    <a:pt x="5182" y="5862"/>
                  </a:lnTo>
                  <a:lnTo>
                    <a:pt x="5278" y="5910"/>
                  </a:lnTo>
                  <a:lnTo>
                    <a:pt x="5373" y="5946"/>
                  </a:lnTo>
                  <a:lnTo>
                    <a:pt x="5481" y="5982"/>
                  </a:lnTo>
                  <a:lnTo>
                    <a:pt x="5576" y="6006"/>
                  </a:lnTo>
                  <a:lnTo>
                    <a:pt x="5684" y="6030"/>
                  </a:lnTo>
                  <a:lnTo>
                    <a:pt x="5779" y="6042"/>
                  </a:lnTo>
                  <a:lnTo>
                    <a:pt x="5994" y="6042"/>
                  </a:lnTo>
                  <a:lnTo>
                    <a:pt x="6090" y="6030"/>
                  </a:lnTo>
                  <a:lnTo>
                    <a:pt x="6197" y="6018"/>
                  </a:lnTo>
                  <a:lnTo>
                    <a:pt x="6305" y="5994"/>
                  </a:lnTo>
                  <a:lnTo>
                    <a:pt x="6400" y="5958"/>
                  </a:lnTo>
                  <a:lnTo>
                    <a:pt x="6477" y="5920"/>
                  </a:lnTo>
                  <a:lnTo>
                    <a:pt x="6477" y="5920"/>
                  </a:lnTo>
                  <a:lnTo>
                    <a:pt x="6484" y="5922"/>
                  </a:lnTo>
                  <a:lnTo>
                    <a:pt x="6484" y="5922"/>
                  </a:lnTo>
                  <a:lnTo>
                    <a:pt x="6483" y="5917"/>
                  </a:lnTo>
                  <a:lnTo>
                    <a:pt x="6483" y="5917"/>
                  </a:lnTo>
                  <a:lnTo>
                    <a:pt x="6496" y="5910"/>
                  </a:lnTo>
                  <a:lnTo>
                    <a:pt x="6507" y="5898"/>
                  </a:lnTo>
                  <a:lnTo>
                    <a:pt x="6519" y="5886"/>
                  </a:lnTo>
                  <a:lnTo>
                    <a:pt x="6507" y="5874"/>
                  </a:lnTo>
                  <a:lnTo>
                    <a:pt x="6496" y="5862"/>
                  </a:lnTo>
                  <a:lnTo>
                    <a:pt x="6340" y="5803"/>
                  </a:lnTo>
                  <a:lnTo>
                    <a:pt x="6209" y="5731"/>
                  </a:lnTo>
                  <a:lnTo>
                    <a:pt x="6078" y="5636"/>
                  </a:lnTo>
                  <a:lnTo>
                    <a:pt x="5970" y="5528"/>
                  </a:lnTo>
                  <a:lnTo>
                    <a:pt x="5863" y="5409"/>
                  </a:lnTo>
                  <a:lnTo>
                    <a:pt x="5779" y="5289"/>
                  </a:lnTo>
                  <a:lnTo>
                    <a:pt x="5708" y="5146"/>
                  </a:lnTo>
                  <a:lnTo>
                    <a:pt x="5651" y="5010"/>
                  </a:lnTo>
                  <a:lnTo>
                    <a:pt x="5791" y="4800"/>
                  </a:lnTo>
                  <a:lnTo>
                    <a:pt x="5922" y="4561"/>
                  </a:lnTo>
                  <a:lnTo>
                    <a:pt x="6042" y="4322"/>
                  </a:lnTo>
                  <a:lnTo>
                    <a:pt x="6125" y="4071"/>
                  </a:lnTo>
                  <a:lnTo>
                    <a:pt x="6197" y="3821"/>
                  </a:lnTo>
                  <a:lnTo>
                    <a:pt x="6245" y="3558"/>
                  </a:lnTo>
                  <a:lnTo>
                    <a:pt x="6269" y="3283"/>
                  </a:lnTo>
                  <a:lnTo>
                    <a:pt x="6269" y="3021"/>
                  </a:lnTo>
                  <a:lnTo>
                    <a:pt x="6257" y="2794"/>
                  </a:lnTo>
                  <a:lnTo>
                    <a:pt x="6221" y="2579"/>
                  </a:lnTo>
                  <a:lnTo>
                    <a:pt x="6185" y="2364"/>
                  </a:lnTo>
                  <a:lnTo>
                    <a:pt x="6113" y="2149"/>
                  </a:lnTo>
                  <a:lnTo>
                    <a:pt x="6042" y="1946"/>
                  </a:lnTo>
                  <a:lnTo>
                    <a:pt x="5946" y="1743"/>
                  </a:lnTo>
                  <a:lnTo>
                    <a:pt x="5851" y="1540"/>
                  </a:lnTo>
                  <a:lnTo>
                    <a:pt x="5731" y="1361"/>
                  </a:lnTo>
                  <a:lnTo>
                    <a:pt x="5600" y="1182"/>
                  </a:lnTo>
                  <a:lnTo>
                    <a:pt x="5457" y="1027"/>
                  </a:lnTo>
                  <a:lnTo>
                    <a:pt x="5314" y="872"/>
                  </a:lnTo>
                  <a:lnTo>
                    <a:pt x="5146" y="728"/>
                  </a:lnTo>
                  <a:lnTo>
                    <a:pt x="4979" y="597"/>
                  </a:lnTo>
                  <a:lnTo>
                    <a:pt x="4800" y="478"/>
                  </a:lnTo>
                  <a:lnTo>
                    <a:pt x="4609" y="358"/>
                  </a:lnTo>
                  <a:lnTo>
                    <a:pt x="4418" y="275"/>
                  </a:lnTo>
                  <a:lnTo>
                    <a:pt x="4215" y="179"/>
                  </a:lnTo>
                  <a:lnTo>
                    <a:pt x="4000" y="119"/>
                  </a:lnTo>
                  <a:lnTo>
                    <a:pt x="3785" y="60"/>
                  </a:lnTo>
                  <a:lnTo>
                    <a:pt x="3558" y="24"/>
                  </a:lnTo>
                  <a:lnTo>
                    <a:pt x="3332"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127" name="Google Shape;1127;p32"/>
          <p:cNvSpPr txBox="1">
            <a:spLocks noGrp="1"/>
          </p:cNvSpPr>
          <p:nvPr>
            <p:ph type="title" idx="2"/>
          </p:nvPr>
        </p:nvSpPr>
        <p:spPr>
          <a:xfrm flipH="1">
            <a:off x="7645671" y="558578"/>
            <a:ext cx="892737" cy="89273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600" dirty="0">
                <a:latin typeface="Arial" panose="020B0604020202020204" pitchFamily="34" charset="0"/>
                <a:cs typeface="Arial" panose="020B0604020202020204" pitchFamily="34" charset="0"/>
              </a:rPr>
              <a:t>01</a:t>
            </a:r>
            <a:endParaRPr sz="3600" dirty="0">
              <a:latin typeface="Arial" panose="020B0604020202020204" pitchFamily="34" charset="0"/>
              <a:cs typeface="Arial" panose="020B0604020202020204" pitchFamily="34" charset="0"/>
            </a:endParaRPr>
          </a:p>
        </p:txBody>
      </p:sp>
      <p:grpSp>
        <p:nvGrpSpPr>
          <p:cNvPr id="1129" name="Google Shape;1129;p32"/>
          <p:cNvGrpSpPr/>
          <p:nvPr/>
        </p:nvGrpSpPr>
        <p:grpSpPr>
          <a:xfrm>
            <a:off x="254675" y="1982078"/>
            <a:ext cx="3449819" cy="3007320"/>
            <a:chOff x="330875" y="2058278"/>
            <a:chExt cx="3449819" cy="3007320"/>
          </a:xfrm>
        </p:grpSpPr>
        <p:grpSp>
          <p:nvGrpSpPr>
            <p:cNvPr id="1130" name="Google Shape;1130;p32"/>
            <p:cNvGrpSpPr/>
            <p:nvPr/>
          </p:nvGrpSpPr>
          <p:grpSpPr>
            <a:xfrm>
              <a:off x="1533110" y="2058278"/>
              <a:ext cx="1553691" cy="2779039"/>
              <a:chOff x="8467150" y="907650"/>
              <a:chExt cx="1693396" cy="3028925"/>
            </a:xfrm>
          </p:grpSpPr>
          <p:sp>
            <p:nvSpPr>
              <p:cNvPr id="1131" name="Google Shape;1131;p32"/>
              <p:cNvSpPr/>
              <p:nvPr/>
            </p:nvSpPr>
            <p:spPr>
              <a:xfrm>
                <a:off x="8785046" y="3734675"/>
                <a:ext cx="1375500" cy="2019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Outfit"/>
                  <a:cs typeface="Arial" panose="020B0604020202020204" pitchFamily="34" charset="0"/>
                  <a:sym typeface="Outfit"/>
                </a:endParaRPr>
              </a:p>
            </p:txBody>
          </p:sp>
          <p:sp>
            <p:nvSpPr>
              <p:cNvPr id="1132" name="Google Shape;1132;p32"/>
              <p:cNvSpPr/>
              <p:nvPr/>
            </p:nvSpPr>
            <p:spPr>
              <a:xfrm>
                <a:off x="9046666" y="2081749"/>
                <a:ext cx="877217" cy="1609802"/>
              </a:xfrm>
              <a:custGeom>
                <a:avLst/>
                <a:gdLst/>
                <a:ahLst/>
                <a:cxnLst/>
                <a:rect l="l" t="t" r="r" b="b"/>
                <a:pathLst>
                  <a:path w="16012" h="29384" extrusionOk="0">
                    <a:moveTo>
                      <a:pt x="10245" y="1"/>
                    </a:moveTo>
                    <a:lnTo>
                      <a:pt x="1" y="84"/>
                    </a:lnTo>
                    <a:lnTo>
                      <a:pt x="658" y="29384"/>
                    </a:lnTo>
                    <a:lnTo>
                      <a:pt x="7236" y="29384"/>
                    </a:lnTo>
                    <a:lnTo>
                      <a:pt x="5804" y="7009"/>
                    </a:lnTo>
                    <a:lnTo>
                      <a:pt x="9911" y="29145"/>
                    </a:lnTo>
                    <a:lnTo>
                      <a:pt x="16012" y="28250"/>
                    </a:lnTo>
                    <a:lnTo>
                      <a:pt x="102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3" name="Google Shape;1133;p32"/>
              <p:cNvSpPr/>
              <p:nvPr/>
            </p:nvSpPr>
            <p:spPr>
              <a:xfrm>
                <a:off x="9281530" y="2334254"/>
                <a:ext cx="90286" cy="149180"/>
              </a:xfrm>
              <a:custGeom>
                <a:avLst/>
                <a:gdLst/>
                <a:ahLst/>
                <a:cxnLst/>
                <a:rect l="l" t="t" r="r" b="b"/>
                <a:pathLst>
                  <a:path w="1648" h="2723" extrusionOk="0">
                    <a:moveTo>
                      <a:pt x="0" y="0"/>
                    </a:moveTo>
                    <a:lnTo>
                      <a:pt x="0" y="12"/>
                    </a:lnTo>
                    <a:lnTo>
                      <a:pt x="72" y="323"/>
                    </a:lnTo>
                    <a:lnTo>
                      <a:pt x="167" y="621"/>
                    </a:lnTo>
                    <a:lnTo>
                      <a:pt x="275" y="908"/>
                    </a:lnTo>
                    <a:lnTo>
                      <a:pt x="406" y="1194"/>
                    </a:lnTo>
                    <a:lnTo>
                      <a:pt x="561" y="1469"/>
                    </a:lnTo>
                    <a:lnTo>
                      <a:pt x="729" y="1732"/>
                    </a:lnTo>
                    <a:lnTo>
                      <a:pt x="908" y="1994"/>
                    </a:lnTo>
                    <a:lnTo>
                      <a:pt x="1111" y="2233"/>
                    </a:lnTo>
                    <a:lnTo>
                      <a:pt x="1349" y="2484"/>
                    </a:lnTo>
                    <a:lnTo>
                      <a:pt x="1612" y="2723"/>
                    </a:lnTo>
                    <a:lnTo>
                      <a:pt x="1636" y="2723"/>
                    </a:lnTo>
                    <a:lnTo>
                      <a:pt x="1648" y="2711"/>
                    </a:lnTo>
                    <a:lnTo>
                      <a:pt x="1636" y="2699"/>
                    </a:lnTo>
                    <a:lnTo>
                      <a:pt x="1409" y="2484"/>
                    </a:lnTo>
                    <a:lnTo>
                      <a:pt x="1194" y="2269"/>
                    </a:lnTo>
                    <a:lnTo>
                      <a:pt x="991" y="2030"/>
                    </a:lnTo>
                    <a:lnTo>
                      <a:pt x="800" y="1779"/>
                    </a:lnTo>
                    <a:lnTo>
                      <a:pt x="633" y="1517"/>
                    </a:lnTo>
                    <a:lnTo>
                      <a:pt x="478" y="1242"/>
                    </a:lnTo>
                    <a:lnTo>
                      <a:pt x="346" y="967"/>
                    </a:lnTo>
                    <a:lnTo>
                      <a:pt x="227" y="669"/>
                    </a:lnTo>
                    <a:lnTo>
                      <a:pt x="120" y="347"/>
                    </a:lnTo>
                    <a:lnTo>
                      <a:pt x="36" y="12"/>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4" name="Google Shape;1134;p32"/>
              <p:cNvSpPr/>
              <p:nvPr/>
            </p:nvSpPr>
            <p:spPr>
              <a:xfrm>
                <a:off x="9182752" y="1260192"/>
                <a:ext cx="170107" cy="205444"/>
              </a:xfrm>
              <a:custGeom>
                <a:avLst/>
                <a:gdLst/>
                <a:ahLst/>
                <a:cxnLst/>
                <a:rect l="l" t="t" r="r" b="b"/>
                <a:pathLst>
                  <a:path w="3105" h="3750" extrusionOk="0">
                    <a:moveTo>
                      <a:pt x="2890" y="1"/>
                    </a:moveTo>
                    <a:lnTo>
                      <a:pt x="0" y="1302"/>
                    </a:lnTo>
                    <a:lnTo>
                      <a:pt x="156" y="3750"/>
                    </a:lnTo>
                    <a:lnTo>
                      <a:pt x="3105" y="3571"/>
                    </a:lnTo>
                    <a:lnTo>
                      <a:pt x="2890"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5" name="Google Shape;1135;p32"/>
              <p:cNvSpPr/>
              <p:nvPr/>
            </p:nvSpPr>
            <p:spPr>
              <a:xfrm>
                <a:off x="9070881" y="997881"/>
                <a:ext cx="285265" cy="378783"/>
              </a:xfrm>
              <a:custGeom>
                <a:avLst/>
                <a:gdLst/>
                <a:ahLst/>
                <a:cxnLst/>
                <a:rect l="l" t="t" r="r" b="b"/>
                <a:pathLst>
                  <a:path w="5207" h="6914" extrusionOk="0">
                    <a:moveTo>
                      <a:pt x="2687" y="1"/>
                    </a:moveTo>
                    <a:lnTo>
                      <a:pt x="2544" y="13"/>
                    </a:lnTo>
                    <a:lnTo>
                      <a:pt x="2269" y="25"/>
                    </a:lnTo>
                    <a:lnTo>
                      <a:pt x="2018" y="61"/>
                    </a:lnTo>
                    <a:lnTo>
                      <a:pt x="1768" y="108"/>
                    </a:lnTo>
                    <a:lnTo>
                      <a:pt x="1541" y="168"/>
                    </a:lnTo>
                    <a:lnTo>
                      <a:pt x="1326" y="240"/>
                    </a:lnTo>
                    <a:lnTo>
                      <a:pt x="1111" y="323"/>
                    </a:lnTo>
                    <a:lnTo>
                      <a:pt x="932" y="431"/>
                    </a:lnTo>
                    <a:lnTo>
                      <a:pt x="753" y="550"/>
                    </a:lnTo>
                    <a:lnTo>
                      <a:pt x="598" y="681"/>
                    </a:lnTo>
                    <a:lnTo>
                      <a:pt x="466" y="837"/>
                    </a:lnTo>
                    <a:lnTo>
                      <a:pt x="335" y="992"/>
                    </a:lnTo>
                    <a:lnTo>
                      <a:pt x="239" y="1183"/>
                    </a:lnTo>
                    <a:lnTo>
                      <a:pt x="156" y="1374"/>
                    </a:lnTo>
                    <a:lnTo>
                      <a:pt x="96" y="1589"/>
                    </a:lnTo>
                    <a:lnTo>
                      <a:pt x="48" y="1816"/>
                    </a:lnTo>
                    <a:lnTo>
                      <a:pt x="25" y="2066"/>
                    </a:lnTo>
                    <a:lnTo>
                      <a:pt x="1" y="2926"/>
                    </a:lnTo>
                    <a:lnTo>
                      <a:pt x="1" y="3631"/>
                    </a:lnTo>
                    <a:lnTo>
                      <a:pt x="13" y="4227"/>
                    </a:lnTo>
                    <a:lnTo>
                      <a:pt x="48" y="4753"/>
                    </a:lnTo>
                    <a:lnTo>
                      <a:pt x="60" y="4932"/>
                    </a:lnTo>
                    <a:lnTo>
                      <a:pt x="84" y="5099"/>
                    </a:lnTo>
                    <a:lnTo>
                      <a:pt x="120" y="5266"/>
                    </a:lnTo>
                    <a:lnTo>
                      <a:pt x="168" y="5421"/>
                    </a:lnTo>
                    <a:lnTo>
                      <a:pt x="216" y="5553"/>
                    </a:lnTo>
                    <a:lnTo>
                      <a:pt x="275" y="5696"/>
                    </a:lnTo>
                    <a:lnTo>
                      <a:pt x="335" y="5815"/>
                    </a:lnTo>
                    <a:lnTo>
                      <a:pt x="407" y="5935"/>
                    </a:lnTo>
                    <a:lnTo>
                      <a:pt x="478" y="6042"/>
                    </a:lnTo>
                    <a:lnTo>
                      <a:pt x="550" y="6138"/>
                    </a:lnTo>
                    <a:lnTo>
                      <a:pt x="633" y="6233"/>
                    </a:lnTo>
                    <a:lnTo>
                      <a:pt x="717" y="6317"/>
                    </a:lnTo>
                    <a:lnTo>
                      <a:pt x="884" y="6460"/>
                    </a:lnTo>
                    <a:lnTo>
                      <a:pt x="1063" y="6580"/>
                    </a:lnTo>
                    <a:lnTo>
                      <a:pt x="1230" y="6675"/>
                    </a:lnTo>
                    <a:lnTo>
                      <a:pt x="1398" y="6759"/>
                    </a:lnTo>
                    <a:lnTo>
                      <a:pt x="1553" y="6818"/>
                    </a:lnTo>
                    <a:lnTo>
                      <a:pt x="1696" y="6854"/>
                    </a:lnTo>
                    <a:lnTo>
                      <a:pt x="1899" y="6902"/>
                    </a:lnTo>
                    <a:lnTo>
                      <a:pt x="1983" y="6914"/>
                    </a:lnTo>
                    <a:lnTo>
                      <a:pt x="2293" y="6890"/>
                    </a:lnTo>
                    <a:lnTo>
                      <a:pt x="2592" y="6854"/>
                    </a:lnTo>
                    <a:lnTo>
                      <a:pt x="2854" y="6806"/>
                    </a:lnTo>
                    <a:lnTo>
                      <a:pt x="3105" y="6735"/>
                    </a:lnTo>
                    <a:lnTo>
                      <a:pt x="3344" y="6663"/>
                    </a:lnTo>
                    <a:lnTo>
                      <a:pt x="3559" y="6568"/>
                    </a:lnTo>
                    <a:lnTo>
                      <a:pt x="3750" y="6472"/>
                    </a:lnTo>
                    <a:lnTo>
                      <a:pt x="3929" y="6353"/>
                    </a:lnTo>
                    <a:lnTo>
                      <a:pt x="4096" y="6233"/>
                    </a:lnTo>
                    <a:lnTo>
                      <a:pt x="4239" y="6114"/>
                    </a:lnTo>
                    <a:lnTo>
                      <a:pt x="4371" y="5983"/>
                    </a:lnTo>
                    <a:lnTo>
                      <a:pt x="4490" y="5839"/>
                    </a:lnTo>
                    <a:lnTo>
                      <a:pt x="4597" y="5696"/>
                    </a:lnTo>
                    <a:lnTo>
                      <a:pt x="4693" y="5553"/>
                    </a:lnTo>
                    <a:lnTo>
                      <a:pt x="4777" y="5410"/>
                    </a:lnTo>
                    <a:lnTo>
                      <a:pt x="4848" y="5266"/>
                    </a:lnTo>
                    <a:lnTo>
                      <a:pt x="4908" y="5111"/>
                    </a:lnTo>
                    <a:lnTo>
                      <a:pt x="4956" y="4968"/>
                    </a:lnTo>
                    <a:lnTo>
                      <a:pt x="5039" y="4693"/>
                    </a:lnTo>
                    <a:lnTo>
                      <a:pt x="5087" y="4430"/>
                    </a:lnTo>
                    <a:lnTo>
                      <a:pt x="5111" y="4192"/>
                    </a:lnTo>
                    <a:lnTo>
                      <a:pt x="5123" y="3989"/>
                    </a:lnTo>
                    <a:lnTo>
                      <a:pt x="5123" y="3845"/>
                    </a:lnTo>
                    <a:lnTo>
                      <a:pt x="5123" y="3714"/>
                    </a:lnTo>
                    <a:lnTo>
                      <a:pt x="5206" y="2293"/>
                    </a:lnTo>
                    <a:lnTo>
                      <a:pt x="5206" y="2019"/>
                    </a:lnTo>
                    <a:lnTo>
                      <a:pt x="5182" y="1768"/>
                    </a:lnTo>
                    <a:lnTo>
                      <a:pt x="5135" y="1529"/>
                    </a:lnTo>
                    <a:lnTo>
                      <a:pt x="5063" y="1314"/>
                    </a:lnTo>
                    <a:lnTo>
                      <a:pt x="4968" y="1111"/>
                    </a:lnTo>
                    <a:lnTo>
                      <a:pt x="4860" y="920"/>
                    </a:lnTo>
                    <a:lnTo>
                      <a:pt x="4717" y="753"/>
                    </a:lnTo>
                    <a:lnTo>
                      <a:pt x="4562" y="610"/>
                    </a:lnTo>
                    <a:lnTo>
                      <a:pt x="4383" y="467"/>
                    </a:lnTo>
                    <a:lnTo>
                      <a:pt x="4191" y="347"/>
                    </a:lnTo>
                    <a:lnTo>
                      <a:pt x="3977" y="252"/>
                    </a:lnTo>
                    <a:lnTo>
                      <a:pt x="3750" y="168"/>
                    </a:lnTo>
                    <a:lnTo>
                      <a:pt x="3511" y="96"/>
                    </a:lnTo>
                    <a:lnTo>
                      <a:pt x="3248" y="49"/>
                    </a:lnTo>
                    <a:lnTo>
                      <a:pt x="2974" y="25"/>
                    </a:lnTo>
                    <a:lnTo>
                      <a:pt x="268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6" name="Google Shape;1136;p32"/>
              <p:cNvSpPr/>
              <p:nvPr/>
            </p:nvSpPr>
            <p:spPr>
              <a:xfrm>
                <a:off x="9070881" y="997881"/>
                <a:ext cx="285265" cy="378783"/>
              </a:xfrm>
              <a:custGeom>
                <a:avLst/>
                <a:gdLst/>
                <a:ahLst/>
                <a:cxnLst/>
                <a:rect l="l" t="t" r="r" b="b"/>
                <a:pathLst>
                  <a:path w="5207" h="6914" fill="none" extrusionOk="0">
                    <a:moveTo>
                      <a:pt x="1983" y="6914"/>
                    </a:moveTo>
                    <a:lnTo>
                      <a:pt x="1983" y="6914"/>
                    </a:lnTo>
                    <a:lnTo>
                      <a:pt x="1899" y="6902"/>
                    </a:lnTo>
                    <a:lnTo>
                      <a:pt x="1696" y="6854"/>
                    </a:lnTo>
                    <a:lnTo>
                      <a:pt x="1553" y="6818"/>
                    </a:lnTo>
                    <a:lnTo>
                      <a:pt x="1398" y="6759"/>
                    </a:lnTo>
                    <a:lnTo>
                      <a:pt x="1230" y="6675"/>
                    </a:lnTo>
                    <a:lnTo>
                      <a:pt x="1063" y="6580"/>
                    </a:lnTo>
                    <a:lnTo>
                      <a:pt x="884" y="6460"/>
                    </a:lnTo>
                    <a:lnTo>
                      <a:pt x="717" y="6317"/>
                    </a:lnTo>
                    <a:lnTo>
                      <a:pt x="633" y="6233"/>
                    </a:lnTo>
                    <a:lnTo>
                      <a:pt x="550" y="6138"/>
                    </a:lnTo>
                    <a:lnTo>
                      <a:pt x="478" y="6042"/>
                    </a:lnTo>
                    <a:lnTo>
                      <a:pt x="407" y="5935"/>
                    </a:lnTo>
                    <a:lnTo>
                      <a:pt x="335" y="5815"/>
                    </a:lnTo>
                    <a:lnTo>
                      <a:pt x="275" y="5696"/>
                    </a:lnTo>
                    <a:lnTo>
                      <a:pt x="216" y="5553"/>
                    </a:lnTo>
                    <a:lnTo>
                      <a:pt x="168" y="5421"/>
                    </a:lnTo>
                    <a:lnTo>
                      <a:pt x="120" y="5266"/>
                    </a:lnTo>
                    <a:lnTo>
                      <a:pt x="84" y="5099"/>
                    </a:lnTo>
                    <a:lnTo>
                      <a:pt x="60" y="4932"/>
                    </a:lnTo>
                    <a:lnTo>
                      <a:pt x="48" y="4753"/>
                    </a:lnTo>
                    <a:lnTo>
                      <a:pt x="48" y="4753"/>
                    </a:lnTo>
                    <a:lnTo>
                      <a:pt x="13" y="4227"/>
                    </a:lnTo>
                    <a:lnTo>
                      <a:pt x="1" y="3631"/>
                    </a:lnTo>
                    <a:lnTo>
                      <a:pt x="1" y="2926"/>
                    </a:lnTo>
                    <a:lnTo>
                      <a:pt x="25" y="2066"/>
                    </a:lnTo>
                    <a:lnTo>
                      <a:pt x="25" y="2066"/>
                    </a:lnTo>
                    <a:lnTo>
                      <a:pt x="48" y="1816"/>
                    </a:lnTo>
                    <a:lnTo>
                      <a:pt x="96" y="1589"/>
                    </a:lnTo>
                    <a:lnTo>
                      <a:pt x="156" y="1374"/>
                    </a:lnTo>
                    <a:lnTo>
                      <a:pt x="239" y="1183"/>
                    </a:lnTo>
                    <a:lnTo>
                      <a:pt x="335" y="992"/>
                    </a:lnTo>
                    <a:lnTo>
                      <a:pt x="466" y="837"/>
                    </a:lnTo>
                    <a:lnTo>
                      <a:pt x="598" y="681"/>
                    </a:lnTo>
                    <a:lnTo>
                      <a:pt x="753" y="550"/>
                    </a:lnTo>
                    <a:lnTo>
                      <a:pt x="932" y="431"/>
                    </a:lnTo>
                    <a:lnTo>
                      <a:pt x="1111" y="323"/>
                    </a:lnTo>
                    <a:lnTo>
                      <a:pt x="1326" y="240"/>
                    </a:lnTo>
                    <a:lnTo>
                      <a:pt x="1541" y="168"/>
                    </a:lnTo>
                    <a:lnTo>
                      <a:pt x="1768" y="108"/>
                    </a:lnTo>
                    <a:lnTo>
                      <a:pt x="2018" y="61"/>
                    </a:lnTo>
                    <a:lnTo>
                      <a:pt x="2269" y="25"/>
                    </a:lnTo>
                    <a:lnTo>
                      <a:pt x="2544" y="13"/>
                    </a:lnTo>
                    <a:lnTo>
                      <a:pt x="2687" y="1"/>
                    </a:lnTo>
                    <a:lnTo>
                      <a:pt x="2687" y="1"/>
                    </a:lnTo>
                    <a:lnTo>
                      <a:pt x="2974" y="25"/>
                    </a:lnTo>
                    <a:lnTo>
                      <a:pt x="3248" y="49"/>
                    </a:lnTo>
                    <a:lnTo>
                      <a:pt x="3511" y="96"/>
                    </a:lnTo>
                    <a:lnTo>
                      <a:pt x="3750" y="168"/>
                    </a:lnTo>
                    <a:lnTo>
                      <a:pt x="3977" y="252"/>
                    </a:lnTo>
                    <a:lnTo>
                      <a:pt x="4191" y="347"/>
                    </a:lnTo>
                    <a:lnTo>
                      <a:pt x="4383" y="467"/>
                    </a:lnTo>
                    <a:lnTo>
                      <a:pt x="4562" y="610"/>
                    </a:lnTo>
                    <a:lnTo>
                      <a:pt x="4717" y="753"/>
                    </a:lnTo>
                    <a:lnTo>
                      <a:pt x="4860" y="920"/>
                    </a:lnTo>
                    <a:lnTo>
                      <a:pt x="4968" y="1111"/>
                    </a:lnTo>
                    <a:lnTo>
                      <a:pt x="5063" y="1314"/>
                    </a:lnTo>
                    <a:lnTo>
                      <a:pt x="5135" y="1529"/>
                    </a:lnTo>
                    <a:lnTo>
                      <a:pt x="5182" y="1768"/>
                    </a:lnTo>
                    <a:lnTo>
                      <a:pt x="5206" y="2019"/>
                    </a:lnTo>
                    <a:lnTo>
                      <a:pt x="5206" y="2293"/>
                    </a:lnTo>
                    <a:lnTo>
                      <a:pt x="5123" y="3714"/>
                    </a:lnTo>
                    <a:lnTo>
                      <a:pt x="5123" y="3714"/>
                    </a:lnTo>
                    <a:lnTo>
                      <a:pt x="5123" y="3845"/>
                    </a:lnTo>
                    <a:lnTo>
                      <a:pt x="5123" y="3989"/>
                    </a:lnTo>
                    <a:lnTo>
                      <a:pt x="5111" y="4192"/>
                    </a:lnTo>
                    <a:lnTo>
                      <a:pt x="5087" y="4430"/>
                    </a:lnTo>
                    <a:lnTo>
                      <a:pt x="5039" y="4693"/>
                    </a:lnTo>
                    <a:lnTo>
                      <a:pt x="4956" y="4968"/>
                    </a:lnTo>
                    <a:lnTo>
                      <a:pt x="4908" y="5111"/>
                    </a:lnTo>
                    <a:lnTo>
                      <a:pt x="4848" y="5266"/>
                    </a:lnTo>
                    <a:lnTo>
                      <a:pt x="4777" y="5410"/>
                    </a:lnTo>
                    <a:lnTo>
                      <a:pt x="4693" y="5553"/>
                    </a:lnTo>
                    <a:lnTo>
                      <a:pt x="4597" y="5696"/>
                    </a:lnTo>
                    <a:lnTo>
                      <a:pt x="4490" y="5839"/>
                    </a:lnTo>
                    <a:lnTo>
                      <a:pt x="4371" y="5983"/>
                    </a:lnTo>
                    <a:lnTo>
                      <a:pt x="4239" y="6114"/>
                    </a:lnTo>
                    <a:lnTo>
                      <a:pt x="4096" y="6233"/>
                    </a:lnTo>
                    <a:lnTo>
                      <a:pt x="3929" y="6353"/>
                    </a:lnTo>
                    <a:lnTo>
                      <a:pt x="3750" y="6472"/>
                    </a:lnTo>
                    <a:lnTo>
                      <a:pt x="3559" y="6568"/>
                    </a:lnTo>
                    <a:lnTo>
                      <a:pt x="3344" y="6663"/>
                    </a:lnTo>
                    <a:lnTo>
                      <a:pt x="3105" y="6735"/>
                    </a:lnTo>
                    <a:lnTo>
                      <a:pt x="2854" y="6806"/>
                    </a:lnTo>
                    <a:lnTo>
                      <a:pt x="2592" y="6854"/>
                    </a:lnTo>
                    <a:lnTo>
                      <a:pt x="2293" y="6890"/>
                    </a:lnTo>
                    <a:lnTo>
                      <a:pt x="1983" y="691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7" name="Google Shape;1137;p32"/>
              <p:cNvSpPr/>
              <p:nvPr/>
            </p:nvSpPr>
            <p:spPr>
              <a:xfrm>
                <a:off x="9099041" y="1181027"/>
                <a:ext cx="23558" cy="22297"/>
              </a:xfrm>
              <a:custGeom>
                <a:avLst/>
                <a:gdLst/>
                <a:ahLst/>
                <a:cxnLst/>
                <a:rect l="l" t="t" r="r" b="b"/>
                <a:pathLst>
                  <a:path w="430" h="407" extrusionOk="0">
                    <a:moveTo>
                      <a:pt x="179" y="1"/>
                    </a:moveTo>
                    <a:lnTo>
                      <a:pt x="131" y="13"/>
                    </a:lnTo>
                    <a:lnTo>
                      <a:pt x="96" y="37"/>
                    </a:lnTo>
                    <a:lnTo>
                      <a:pt x="72" y="61"/>
                    </a:lnTo>
                    <a:lnTo>
                      <a:pt x="36" y="85"/>
                    </a:lnTo>
                    <a:lnTo>
                      <a:pt x="24" y="120"/>
                    </a:lnTo>
                    <a:lnTo>
                      <a:pt x="12" y="156"/>
                    </a:lnTo>
                    <a:lnTo>
                      <a:pt x="0" y="204"/>
                    </a:lnTo>
                    <a:lnTo>
                      <a:pt x="12" y="240"/>
                    </a:lnTo>
                    <a:lnTo>
                      <a:pt x="24" y="276"/>
                    </a:lnTo>
                    <a:lnTo>
                      <a:pt x="48" y="311"/>
                    </a:lnTo>
                    <a:lnTo>
                      <a:pt x="72" y="347"/>
                    </a:lnTo>
                    <a:lnTo>
                      <a:pt x="96" y="371"/>
                    </a:lnTo>
                    <a:lnTo>
                      <a:pt x="131" y="383"/>
                    </a:lnTo>
                    <a:lnTo>
                      <a:pt x="179" y="395"/>
                    </a:lnTo>
                    <a:lnTo>
                      <a:pt x="227" y="407"/>
                    </a:lnTo>
                    <a:lnTo>
                      <a:pt x="263" y="407"/>
                    </a:lnTo>
                    <a:lnTo>
                      <a:pt x="311" y="395"/>
                    </a:lnTo>
                    <a:lnTo>
                      <a:pt x="346" y="371"/>
                    </a:lnTo>
                    <a:lnTo>
                      <a:pt x="370" y="347"/>
                    </a:lnTo>
                    <a:lnTo>
                      <a:pt x="394" y="323"/>
                    </a:lnTo>
                    <a:lnTo>
                      <a:pt x="418" y="288"/>
                    </a:lnTo>
                    <a:lnTo>
                      <a:pt x="430" y="252"/>
                    </a:lnTo>
                    <a:lnTo>
                      <a:pt x="430" y="204"/>
                    </a:lnTo>
                    <a:lnTo>
                      <a:pt x="430" y="168"/>
                    </a:lnTo>
                    <a:lnTo>
                      <a:pt x="418" y="132"/>
                    </a:lnTo>
                    <a:lnTo>
                      <a:pt x="394" y="96"/>
                    </a:lnTo>
                    <a:lnTo>
                      <a:pt x="370" y="61"/>
                    </a:lnTo>
                    <a:lnTo>
                      <a:pt x="334" y="37"/>
                    </a:lnTo>
                    <a:lnTo>
                      <a:pt x="299" y="13"/>
                    </a:lnTo>
                    <a:lnTo>
                      <a:pt x="2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8" name="Google Shape;1138;p32"/>
              <p:cNvSpPr/>
              <p:nvPr/>
            </p:nvSpPr>
            <p:spPr>
              <a:xfrm>
                <a:off x="9208282" y="1181685"/>
                <a:ext cx="23558" cy="22297"/>
              </a:xfrm>
              <a:custGeom>
                <a:avLst/>
                <a:gdLst/>
                <a:ahLst/>
                <a:cxnLst/>
                <a:rect l="l" t="t" r="r" b="b"/>
                <a:pathLst>
                  <a:path w="430" h="407" extrusionOk="0">
                    <a:moveTo>
                      <a:pt x="215" y="1"/>
                    </a:moveTo>
                    <a:lnTo>
                      <a:pt x="167" y="13"/>
                    </a:lnTo>
                    <a:lnTo>
                      <a:pt x="131" y="25"/>
                    </a:lnTo>
                    <a:lnTo>
                      <a:pt x="96" y="37"/>
                    </a:lnTo>
                    <a:lnTo>
                      <a:pt x="60" y="61"/>
                    </a:lnTo>
                    <a:lnTo>
                      <a:pt x="36" y="96"/>
                    </a:lnTo>
                    <a:lnTo>
                      <a:pt x="12" y="132"/>
                    </a:lnTo>
                    <a:lnTo>
                      <a:pt x="0" y="168"/>
                    </a:lnTo>
                    <a:lnTo>
                      <a:pt x="0" y="204"/>
                    </a:lnTo>
                    <a:lnTo>
                      <a:pt x="0" y="252"/>
                    </a:lnTo>
                    <a:lnTo>
                      <a:pt x="12" y="287"/>
                    </a:lnTo>
                    <a:lnTo>
                      <a:pt x="36" y="323"/>
                    </a:lnTo>
                    <a:lnTo>
                      <a:pt x="60" y="347"/>
                    </a:lnTo>
                    <a:lnTo>
                      <a:pt x="96" y="371"/>
                    </a:lnTo>
                    <a:lnTo>
                      <a:pt x="131" y="395"/>
                    </a:lnTo>
                    <a:lnTo>
                      <a:pt x="167" y="407"/>
                    </a:lnTo>
                    <a:lnTo>
                      <a:pt x="251" y="407"/>
                    </a:lnTo>
                    <a:lnTo>
                      <a:pt x="299" y="395"/>
                    </a:lnTo>
                    <a:lnTo>
                      <a:pt x="334" y="383"/>
                    </a:lnTo>
                    <a:lnTo>
                      <a:pt x="370" y="359"/>
                    </a:lnTo>
                    <a:lnTo>
                      <a:pt x="394" y="323"/>
                    </a:lnTo>
                    <a:lnTo>
                      <a:pt x="406" y="287"/>
                    </a:lnTo>
                    <a:lnTo>
                      <a:pt x="418" y="252"/>
                    </a:lnTo>
                    <a:lnTo>
                      <a:pt x="430" y="216"/>
                    </a:lnTo>
                    <a:lnTo>
                      <a:pt x="418" y="168"/>
                    </a:lnTo>
                    <a:lnTo>
                      <a:pt x="406" y="132"/>
                    </a:lnTo>
                    <a:lnTo>
                      <a:pt x="394" y="96"/>
                    </a:lnTo>
                    <a:lnTo>
                      <a:pt x="358" y="73"/>
                    </a:lnTo>
                    <a:lnTo>
                      <a:pt x="334" y="37"/>
                    </a:lnTo>
                    <a:lnTo>
                      <a:pt x="299" y="25"/>
                    </a:lnTo>
                    <a:lnTo>
                      <a:pt x="251" y="13"/>
                    </a:lnTo>
                    <a:lnTo>
                      <a:pt x="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39" name="Google Shape;1139;p32"/>
              <p:cNvSpPr/>
              <p:nvPr/>
            </p:nvSpPr>
            <p:spPr>
              <a:xfrm>
                <a:off x="9216116" y="1149636"/>
                <a:ext cx="39938" cy="7286"/>
              </a:xfrm>
              <a:custGeom>
                <a:avLst/>
                <a:gdLst/>
                <a:ahLst/>
                <a:cxnLst/>
                <a:rect l="l" t="t" r="r" b="b"/>
                <a:pathLst>
                  <a:path w="729" h="133" extrusionOk="0">
                    <a:moveTo>
                      <a:pt x="370" y="1"/>
                    </a:moveTo>
                    <a:lnTo>
                      <a:pt x="275" y="13"/>
                    </a:lnTo>
                    <a:lnTo>
                      <a:pt x="179" y="25"/>
                    </a:lnTo>
                    <a:lnTo>
                      <a:pt x="96" y="61"/>
                    </a:lnTo>
                    <a:lnTo>
                      <a:pt x="12" y="108"/>
                    </a:lnTo>
                    <a:lnTo>
                      <a:pt x="0" y="120"/>
                    </a:lnTo>
                    <a:lnTo>
                      <a:pt x="0" y="132"/>
                    </a:lnTo>
                    <a:lnTo>
                      <a:pt x="24" y="132"/>
                    </a:lnTo>
                    <a:lnTo>
                      <a:pt x="108" y="96"/>
                    </a:lnTo>
                    <a:lnTo>
                      <a:pt x="191" y="61"/>
                    </a:lnTo>
                    <a:lnTo>
                      <a:pt x="275" y="49"/>
                    </a:lnTo>
                    <a:lnTo>
                      <a:pt x="370" y="37"/>
                    </a:lnTo>
                    <a:lnTo>
                      <a:pt x="454" y="49"/>
                    </a:lnTo>
                    <a:lnTo>
                      <a:pt x="538" y="61"/>
                    </a:lnTo>
                    <a:lnTo>
                      <a:pt x="621" y="84"/>
                    </a:lnTo>
                    <a:lnTo>
                      <a:pt x="705" y="120"/>
                    </a:lnTo>
                    <a:lnTo>
                      <a:pt x="717" y="132"/>
                    </a:lnTo>
                    <a:lnTo>
                      <a:pt x="729" y="120"/>
                    </a:lnTo>
                    <a:lnTo>
                      <a:pt x="729" y="108"/>
                    </a:lnTo>
                    <a:lnTo>
                      <a:pt x="729" y="96"/>
                    </a:lnTo>
                    <a:lnTo>
                      <a:pt x="633" y="49"/>
                    </a:lnTo>
                    <a:lnTo>
                      <a:pt x="550" y="25"/>
                    </a:lnTo>
                    <a:lnTo>
                      <a:pt x="454" y="13"/>
                    </a:lnTo>
                    <a:lnTo>
                      <a:pt x="37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0" name="Google Shape;1140;p32"/>
              <p:cNvSpPr/>
              <p:nvPr/>
            </p:nvSpPr>
            <p:spPr>
              <a:xfrm>
                <a:off x="9094439" y="1152265"/>
                <a:ext cx="39938" cy="7889"/>
              </a:xfrm>
              <a:custGeom>
                <a:avLst/>
                <a:gdLst/>
                <a:ahLst/>
                <a:cxnLst/>
                <a:rect l="l" t="t" r="r" b="b"/>
                <a:pathLst>
                  <a:path w="729" h="144" extrusionOk="0">
                    <a:moveTo>
                      <a:pt x="359" y="1"/>
                    </a:moveTo>
                    <a:lnTo>
                      <a:pt x="275" y="13"/>
                    </a:lnTo>
                    <a:lnTo>
                      <a:pt x="180" y="36"/>
                    </a:lnTo>
                    <a:lnTo>
                      <a:pt x="96" y="60"/>
                    </a:lnTo>
                    <a:lnTo>
                      <a:pt x="12" y="108"/>
                    </a:lnTo>
                    <a:lnTo>
                      <a:pt x="1" y="120"/>
                    </a:lnTo>
                    <a:lnTo>
                      <a:pt x="1" y="132"/>
                    </a:lnTo>
                    <a:lnTo>
                      <a:pt x="12" y="144"/>
                    </a:lnTo>
                    <a:lnTo>
                      <a:pt x="24" y="132"/>
                    </a:lnTo>
                    <a:lnTo>
                      <a:pt x="108" y="96"/>
                    </a:lnTo>
                    <a:lnTo>
                      <a:pt x="192" y="60"/>
                    </a:lnTo>
                    <a:lnTo>
                      <a:pt x="275" y="48"/>
                    </a:lnTo>
                    <a:lnTo>
                      <a:pt x="359" y="36"/>
                    </a:lnTo>
                    <a:lnTo>
                      <a:pt x="454" y="48"/>
                    </a:lnTo>
                    <a:lnTo>
                      <a:pt x="538" y="60"/>
                    </a:lnTo>
                    <a:lnTo>
                      <a:pt x="621" y="84"/>
                    </a:lnTo>
                    <a:lnTo>
                      <a:pt x="705" y="120"/>
                    </a:lnTo>
                    <a:lnTo>
                      <a:pt x="717" y="132"/>
                    </a:lnTo>
                    <a:lnTo>
                      <a:pt x="729" y="120"/>
                    </a:lnTo>
                    <a:lnTo>
                      <a:pt x="729" y="108"/>
                    </a:lnTo>
                    <a:lnTo>
                      <a:pt x="717" y="96"/>
                    </a:lnTo>
                    <a:lnTo>
                      <a:pt x="633" y="48"/>
                    </a:lnTo>
                    <a:lnTo>
                      <a:pt x="550" y="25"/>
                    </a:lnTo>
                    <a:lnTo>
                      <a:pt x="454" y="13"/>
                    </a:lnTo>
                    <a:lnTo>
                      <a:pt x="3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1" name="Google Shape;1141;p32"/>
              <p:cNvSpPr/>
              <p:nvPr/>
            </p:nvSpPr>
            <p:spPr>
              <a:xfrm>
                <a:off x="9094439" y="1115669"/>
                <a:ext cx="39938" cy="11779"/>
              </a:xfrm>
              <a:custGeom>
                <a:avLst/>
                <a:gdLst/>
                <a:ahLst/>
                <a:cxnLst/>
                <a:rect l="l" t="t" r="r" b="b"/>
                <a:pathLst>
                  <a:path w="729" h="215" extrusionOk="0">
                    <a:moveTo>
                      <a:pt x="347" y="0"/>
                    </a:moveTo>
                    <a:lnTo>
                      <a:pt x="203" y="12"/>
                    </a:lnTo>
                    <a:lnTo>
                      <a:pt x="60" y="36"/>
                    </a:lnTo>
                    <a:lnTo>
                      <a:pt x="36" y="48"/>
                    </a:lnTo>
                    <a:lnTo>
                      <a:pt x="12" y="84"/>
                    </a:lnTo>
                    <a:lnTo>
                      <a:pt x="1" y="107"/>
                    </a:lnTo>
                    <a:lnTo>
                      <a:pt x="1" y="143"/>
                    </a:lnTo>
                    <a:lnTo>
                      <a:pt x="12" y="179"/>
                    </a:lnTo>
                    <a:lnTo>
                      <a:pt x="48" y="203"/>
                    </a:lnTo>
                    <a:lnTo>
                      <a:pt x="72" y="215"/>
                    </a:lnTo>
                    <a:lnTo>
                      <a:pt x="108" y="203"/>
                    </a:lnTo>
                    <a:lnTo>
                      <a:pt x="239" y="191"/>
                    </a:lnTo>
                    <a:lnTo>
                      <a:pt x="371" y="179"/>
                    </a:lnTo>
                    <a:lnTo>
                      <a:pt x="514" y="179"/>
                    </a:lnTo>
                    <a:lnTo>
                      <a:pt x="645" y="191"/>
                    </a:lnTo>
                    <a:lnTo>
                      <a:pt x="681" y="191"/>
                    </a:lnTo>
                    <a:lnTo>
                      <a:pt x="705" y="167"/>
                    </a:lnTo>
                    <a:lnTo>
                      <a:pt x="729" y="131"/>
                    </a:lnTo>
                    <a:lnTo>
                      <a:pt x="729" y="96"/>
                    </a:lnTo>
                    <a:lnTo>
                      <a:pt x="729" y="72"/>
                    </a:lnTo>
                    <a:lnTo>
                      <a:pt x="705" y="36"/>
                    </a:lnTo>
                    <a:lnTo>
                      <a:pt x="681" y="24"/>
                    </a:lnTo>
                    <a:lnTo>
                      <a:pt x="645"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2" name="Google Shape;1142;p32"/>
              <p:cNvSpPr/>
              <p:nvPr/>
            </p:nvSpPr>
            <p:spPr>
              <a:xfrm>
                <a:off x="9216774" y="1114354"/>
                <a:ext cx="40596" cy="11834"/>
              </a:xfrm>
              <a:custGeom>
                <a:avLst/>
                <a:gdLst/>
                <a:ahLst/>
                <a:cxnLst/>
                <a:rect l="l" t="t" r="r" b="b"/>
                <a:pathLst>
                  <a:path w="741" h="216" extrusionOk="0">
                    <a:moveTo>
                      <a:pt x="358" y="0"/>
                    </a:moveTo>
                    <a:lnTo>
                      <a:pt x="203" y="12"/>
                    </a:lnTo>
                    <a:lnTo>
                      <a:pt x="60" y="36"/>
                    </a:lnTo>
                    <a:lnTo>
                      <a:pt x="24" y="60"/>
                    </a:lnTo>
                    <a:lnTo>
                      <a:pt x="12" y="84"/>
                    </a:lnTo>
                    <a:lnTo>
                      <a:pt x="0" y="120"/>
                    </a:lnTo>
                    <a:lnTo>
                      <a:pt x="0" y="155"/>
                    </a:lnTo>
                    <a:lnTo>
                      <a:pt x="12" y="179"/>
                    </a:lnTo>
                    <a:lnTo>
                      <a:pt x="36" y="203"/>
                    </a:lnTo>
                    <a:lnTo>
                      <a:pt x="72" y="215"/>
                    </a:lnTo>
                    <a:lnTo>
                      <a:pt x="108" y="215"/>
                    </a:lnTo>
                    <a:lnTo>
                      <a:pt x="239" y="191"/>
                    </a:lnTo>
                    <a:lnTo>
                      <a:pt x="370" y="179"/>
                    </a:lnTo>
                    <a:lnTo>
                      <a:pt x="514" y="179"/>
                    </a:lnTo>
                    <a:lnTo>
                      <a:pt x="657" y="191"/>
                    </a:lnTo>
                    <a:lnTo>
                      <a:pt x="681" y="179"/>
                    </a:lnTo>
                    <a:lnTo>
                      <a:pt x="717" y="155"/>
                    </a:lnTo>
                    <a:lnTo>
                      <a:pt x="740" y="131"/>
                    </a:lnTo>
                    <a:lnTo>
                      <a:pt x="740" y="96"/>
                    </a:lnTo>
                    <a:lnTo>
                      <a:pt x="729" y="60"/>
                    </a:lnTo>
                    <a:lnTo>
                      <a:pt x="717" y="36"/>
                    </a:lnTo>
                    <a:lnTo>
                      <a:pt x="681" y="12"/>
                    </a:lnTo>
                    <a:lnTo>
                      <a:pt x="657" y="12"/>
                    </a:lnTo>
                    <a:lnTo>
                      <a:pt x="50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3" name="Google Shape;1143;p32"/>
              <p:cNvSpPr/>
              <p:nvPr/>
            </p:nvSpPr>
            <p:spPr>
              <a:xfrm>
                <a:off x="9327933" y="1184315"/>
                <a:ext cx="65468" cy="82506"/>
              </a:xfrm>
              <a:custGeom>
                <a:avLst/>
                <a:gdLst/>
                <a:ahLst/>
                <a:cxnLst/>
                <a:rect l="l" t="t" r="r" b="b"/>
                <a:pathLst>
                  <a:path w="1195" h="1506" extrusionOk="0">
                    <a:moveTo>
                      <a:pt x="490" y="1"/>
                    </a:moveTo>
                    <a:lnTo>
                      <a:pt x="395" y="13"/>
                    </a:lnTo>
                    <a:lnTo>
                      <a:pt x="299" y="36"/>
                    </a:lnTo>
                    <a:lnTo>
                      <a:pt x="204" y="72"/>
                    </a:lnTo>
                    <a:lnTo>
                      <a:pt x="108" y="108"/>
                    </a:lnTo>
                    <a:lnTo>
                      <a:pt x="25" y="156"/>
                    </a:lnTo>
                    <a:lnTo>
                      <a:pt x="1" y="1421"/>
                    </a:lnTo>
                    <a:lnTo>
                      <a:pt x="96" y="1457"/>
                    </a:lnTo>
                    <a:lnTo>
                      <a:pt x="204" y="1481"/>
                    </a:lnTo>
                    <a:lnTo>
                      <a:pt x="299" y="1505"/>
                    </a:lnTo>
                    <a:lnTo>
                      <a:pt x="395" y="1505"/>
                    </a:lnTo>
                    <a:lnTo>
                      <a:pt x="502" y="1493"/>
                    </a:lnTo>
                    <a:lnTo>
                      <a:pt x="598" y="1481"/>
                    </a:lnTo>
                    <a:lnTo>
                      <a:pt x="693" y="1445"/>
                    </a:lnTo>
                    <a:lnTo>
                      <a:pt x="789" y="1398"/>
                    </a:lnTo>
                    <a:lnTo>
                      <a:pt x="873" y="1350"/>
                    </a:lnTo>
                    <a:lnTo>
                      <a:pt x="956" y="1278"/>
                    </a:lnTo>
                    <a:lnTo>
                      <a:pt x="1028" y="1195"/>
                    </a:lnTo>
                    <a:lnTo>
                      <a:pt x="1087" y="1111"/>
                    </a:lnTo>
                    <a:lnTo>
                      <a:pt x="1135" y="1016"/>
                    </a:lnTo>
                    <a:lnTo>
                      <a:pt x="1171" y="920"/>
                    </a:lnTo>
                    <a:lnTo>
                      <a:pt x="1195" y="824"/>
                    </a:lnTo>
                    <a:lnTo>
                      <a:pt x="1195" y="717"/>
                    </a:lnTo>
                    <a:lnTo>
                      <a:pt x="1195" y="610"/>
                    </a:lnTo>
                    <a:lnTo>
                      <a:pt x="1171" y="502"/>
                    </a:lnTo>
                    <a:lnTo>
                      <a:pt x="1135" y="407"/>
                    </a:lnTo>
                    <a:lnTo>
                      <a:pt x="1087" y="311"/>
                    </a:lnTo>
                    <a:lnTo>
                      <a:pt x="1028" y="228"/>
                    </a:lnTo>
                    <a:lnTo>
                      <a:pt x="956" y="144"/>
                    </a:lnTo>
                    <a:lnTo>
                      <a:pt x="873" y="84"/>
                    </a:lnTo>
                    <a:lnTo>
                      <a:pt x="777" y="36"/>
                    </a:lnTo>
                    <a:lnTo>
                      <a:pt x="682" y="13"/>
                    </a:lnTo>
                    <a:lnTo>
                      <a:pt x="58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4" name="Google Shape;1144;p32"/>
              <p:cNvSpPr/>
              <p:nvPr/>
            </p:nvSpPr>
            <p:spPr>
              <a:xfrm>
                <a:off x="9327933" y="1184315"/>
                <a:ext cx="65468" cy="82506"/>
              </a:xfrm>
              <a:custGeom>
                <a:avLst/>
                <a:gdLst/>
                <a:ahLst/>
                <a:cxnLst/>
                <a:rect l="l" t="t" r="r" b="b"/>
                <a:pathLst>
                  <a:path w="1195" h="1506" fill="none" extrusionOk="0">
                    <a:moveTo>
                      <a:pt x="25" y="156"/>
                    </a:moveTo>
                    <a:lnTo>
                      <a:pt x="25" y="156"/>
                    </a:lnTo>
                    <a:lnTo>
                      <a:pt x="108" y="108"/>
                    </a:lnTo>
                    <a:lnTo>
                      <a:pt x="204" y="72"/>
                    </a:lnTo>
                    <a:lnTo>
                      <a:pt x="299" y="36"/>
                    </a:lnTo>
                    <a:lnTo>
                      <a:pt x="395" y="13"/>
                    </a:lnTo>
                    <a:lnTo>
                      <a:pt x="490" y="1"/>
                    </a:lnTo>
                    <a:lnTo>
                      <a:pt x="586" y="1"/>
                    </a:lnTo>
                    <a:lnTo>
                      <a:pt x="682" y="13"/>
                    </a:lnTo>
                    <a:lnTo>
                      <a:pt x="777" y="36"/>
                    </a:lnTo>
                    <a:lnTo>
                      <a:pt x="777" y="36"/>
                    </a:lnTo>
                    <a:lnTo>
                      <a:pt x="873" y="84"/>
                    </a:lnTo>
                    <a:lnTo>
                      <a:pt x="956" y="144"/>
                    </a:lnTo>
                    <a:lnTo>
                      <a:pt x="1028" y="228"/>
                    </a:lnTo>
                    <a:lnTo>
                      <a:pt x="1087" y="311"/>
                    </a:lnTo>
                    <a:lnTo>
                      <a:pt x="1135" y="407"/>
                    </a:lnTo>
                    <a:lnTo>
                      <a:pt x="1171" y="502"/>
                    </a:lnTo>
                    <a:lnTo>
                      <a:pt x="1195" y="610"/>
                    </a:lnTo>
                    <a:lnTo>
                      <a:pt x="1195" y="717"/>
                    </a:lnTo>
                    <a:lnTo>
                      <a:pt x="1195" y="717"/>
                    </a:lnTo>
                    <a:lnTo>
                      <a:pt x="1195" y="824"/>
                    </a:lnTo>
                    <a:lnTo>
                      <a:pt x="1171" y="920"/>
                    </a:lnTo>
                    <a:lnTo>
                      <a:pt x="1135" y="1016"/>
                    </a:lnTo>
                    <a:lnTo>
                      <a:pt x="1087" y="1111"/>
                    </a:lnTo>
                    <a:lnTo>
                      <a:pt x="1028" y="1195"/>
                    </a:lnTo>
                    <a:lnTo>
                      <a:pt x="956" y="1278"/>
                    </a:lnTo>
                    <a:lnTo>
                      <a:pt x="873" y="1350"/>
                    </a:lnTo>
                    <a:lnTo>
                      <a:pt x="789" y="1398"/>
                    </a:lnTo>
                    <a:lnTo>
                      <a:pt x="789" y="1398"/>
                    </a:lnTo>
                    <a:lnTo>
                      <a:pt x="693" y="1445"/>
                    </a:lnTo>
                    <a:lnTo>
                      <a:pt x="598" y="1481"/>
                    </a:lnTo>
                    <a:lnTo>
                      <a:pt x="502" y="1493"/>
                    </a:lnTo>
                    <a:lnTo>
                      <a:pt x="395" y="1505"/>
                    </a:lnTo>
                    <a:lnTo>
                      <a:pt x="299" y="1505"/>
                    </a:lnTo>
                    <a:lnTo>
                      <a:pt x="204" y="1481"/>
                    </a:lnTo>
                    <a:lnTo>
                      <a:pt x="96" y="1457"/>
                    </a:lnTo>
                    <a:lnTo>
                      <a:pt x="1" y="14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5" name="Google Shape;1145;p32"/>
              <p:cNvSpPr/>
              <p:nvPr/>
            </p:nvSpPr>
            <p:spPr>
              <a:xfrm>
                <a:off x="9342341" y="1209844"/>
                <a:ext cx="31447" cy="18353"/>
              </a:xfrm>
              <a:custGeom>
                <a:avLst/>
                <a:gdLst/>
                <a:ahLst/>
                <a:cxnLst/>
                <a:rect l="l" t="t" r="r" b="b"/>
                <a:pathLst>
                  <a:path w="574" h="335" fill="none" extrusionOk="0">
                    <a:moveTo>
                      <a:pt x="1" y="335"/>
                    </a:moveTo>
                    <a:lnTo>
                      <a:pt x="1" y="335"/>
                    </a:lnTo>
                    <a:lnTo>
                      <a:pt x="25" y="263"/>
                    </a:lnTo>
                    <a:lnTo>
                      <a:pt x="72" y="191"/>
                    </a:lnTo>
                    <a:lnTo>
                      <a:pt x="132" y="132"/>
                    </a:lnTo>
                    <a:lnTo>
                      <a:pt x="204" y="72"/>
                    </a:lnTo>
                    <a:lnTo>
                      <a:pt x="287" y="24"/>
                    </a:lnTo>
                    <a:lnTo>
                      <a:pt x="371" y="0"/>
                    </a:lnTo>
                    <a:lnTo>
                      <a:pt x="466" y="0"/>
                    </a:lnTo>
                    <a:lnTo>
                      <a:pt x="526" y="12"/>
                    </a:lnTo>
                    <a:lnTo>
                      <a:pt x="574" y="36"/>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6" name="Google Shape;1146;p32"/>
              <p:cNvSpPr/>
              <p:nvPr/>
            </p:nvSpPr>
            <p:spPr>
              <a:xfrm>
                <a:off x="9180780" y="1347191"/>
                <a:ext cx="79877" cy="30789"/>
              </a:xfrm>
              <a:custGeom>
                <a:avLst/>
                <a:gdLst/>
                <a:ahLst/>
                <a:cxnLst/>
                <a:rect l="l" t="t" r="r" b="b"/>
                <a:pathLst>
                  <a:path w="1458" h="562" fill="none" extrusionOk="0">
                    <a:moveTo>
                      <a:pt x="1" y="562"/>
                    </a:moveTo>
                    <a:lnTo>
                      <a:pt x="1" y="562"/>
                    </a:lnTo>
                    <a:lnTo>
                      <a:pt x="204" y="562"/>
                    </a:lnTo>
                    <a:lnTo>
                      <a:pt x="406" y="538"/>
                    </a:lnTo>
                    <a:lnTo>
                      <a:pt x="598" y="502"/>
                    </a:lnTo>
                    <a:lnTo>
                      <a:pt x="789" y="442"/>
                    </a:lnTo>
                    <a:lnTo>
                      <a:pt x="968" y="359"/>
                    </a:lnTo>
                    <a:lnTo>
                      <a:pt x="1147" y="251"/>
                    </a:lnTo>
                    <a:lnTo>
                      <a:pt x="1314" y="132"/>
                    </a:lnTo>
                    <a:lnTo>
                      <a:pt x="1457" y="1"/>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7" name="Google Shape;1147;p32"/>
              <p:cNvSpPr/>
              <p:nvPr/>
            </p:nvSpPr>
            <p:spPr>
              <a:xfrm>
                <a:off x="9145444" y="1183000"/>
                <a:ext cx="22955" cy="67440"/>
              </a:xfrm>
              <a:custGeom>
                <a:avLst/>
                <a:gdLst/>
                <a:ahLst/>
                <a:cxnLst/>
                <a:rect l="l" t="t" r="r" b="b"/>
                <a:pathLst>
                  <a:path w="419" h="1231" extrusionOk="0">
                    <a:moveTo>
                      <a:pt x="395" y="1"/>
                    </a:moveTo>
                    <a:lnTo>
                      <a:pt x="383" y="13"/>
                    </a:lnTo>
                    <a:lnTo>
                      <a:pt x="383" y="25"/>
                    </a:lnTo>
                    <a:lnTo>
                      <a:pt x="323" y="466"/>
                    </a:lnTo>
                    <a:lnTo>
                      <a:pt x="311" y="586"/>
                    </a:lnTo>
                    <a:lnTo>
                      <a:pt x="299" y="657"/>
                    </a:lnTo>
                    <a:lnTo>
                      <a:pt x="299" y="693"/>
                    </a:lnTo>
                    <a:lnTo>
                      <a:pt x="287" y="729"/>
                    </a:lnTo>
                    <a:lnTo>
                      <a:pt x="275" y="741"/>
                    </a:lnTo>
                    <a:lnTo>
                      <a:pt x="252" y="753"/>
                    </a:lnTo>
                    <a:lnTo>
                      <a:pt x="204" y="765"/>
                    </a:lnTo>
                    <a:lnTo>
                      <a:pt x="108" y="765"/>
                    </a:lnTo>
                    <a:lnTo>
                      <a:pt x="61" y="777"/>
                    </a:lnTo>
                    <a:lnTo>
                      <a:pt x="25" y="813"/>
                    </a:lnTo>
                    <a:lnTo>
                      <a:pt x="1" y="860"/>
                    </a:lnTo>
                    <a:lnTo>
                      <a:pt x="1" y="884"/>
                    </a:lnTo>
                    <a:lnTo>
                      <a:pt x="13" y="908"/>
                    </a:lnTo>
                    <a:lnTo>
                      <a:pt x="37" y="956"/>
                    </a:lnTo>
                    <a:lnTo>
                      <a:pt x="72" y="992"/>
                    </a:lnTo>
                    <a:lnTo>
                      <a:pt x="132" y="1063"/>
                    </a:lnTo>
                    <a:lnTo>
                      <a:pt x="275" y="1231"/>
                    </a:lnTo>
                    <a:lnTo>
                      <a:pt x="299" y="1231"/>
                    </a:lnTo>
                    <a:lnTo>
                      <a:pt x="311" y="1219"/>
                    </a:lnTo>
                    <a:lnTo>
                      <a:pt x="311" y="1207"/>
                    </a:lnTo>
                    <a:lnTo>
                      <a:pt x="168" y="1051"/>
                    </a:lnTo>
                    <a:lnTo>
                      <a:pt x="96" y="968"/>
                    </a:lnTo>
                    <a:lnTo>
                      <a:pt x="61" y="920"/>
                    </a:lnTo>
                    <a:lnTo>
                      <a:pt x="49" y="872"/>
                    </a:lnTo>
                    <a:lnTo>
                      <a:pt x="49" y="848"/>
                    </a:lnTo>
                    <a:lnTo>
                      <a:pt x="49" y="825"/>
                    </a:lnTo>
                    <a:lnTo>
                      <a:pt x="72" y="813"/>
                    </a:lnTo>
                    <a:lnTo>
                      <a:pt x="84" y="801"/>
                    </a:lnTo>
                    <a:lnTo>
                      <a:pt x="204" y="801"/>
                    </a:lnTo>
                    <a:lnTo>
                      <a:pt x="252" y="789"/>
                    </a:lnTo>
                    <a:lnTo>
                      <a:pt x="299" y="765"/>
                    </a:lnTo>
                    <a:lnTo>
                      <a:pt x="323" y="741"/>
                    </a:lnTo>
                    <a:lnTo>
                      <a:pt x="323" y="717"/>
                    </a:lnTo>
                    <a:lnTo>
                      <a:pt x="335" y="657"/>
                    </a:lnTo>
                    <a:lnTo>
                      <a:pt x="359" y="443"/>
                    </a:lnTo>
                    <a:lnTo>
                      <a:pt x="419" y="25"/>
                    </a:lnTo>
                    <a:lnTo>
                      <a:pt x="407" y="13"/>
                    </a:lnTo>
                    <a:lnTo>
                      <a:pt x="39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8" name="Google Shape;1148;p32"/>
              <p:cNvSpPr/>
              <p:nvPr/>
            </p:nvSpPr>
            <p:spPr>
              <a:xfrm>
                <a:off x="9173603" y="1253672"/>
                <a:ext cx="48430" cy="40596"/>
              </a:xfrm>
              <a:custGeom>
                <a:avLst/>
                <a:gdLst/>
                <a:ahLst/>
                <a:cxnLst/>
                <a:rect l="l" t="t" r="r" b="b"/>
                <a:pathLst>
                  <a:path w="884" h="741" extrusionOk="0">
                    <a:moveTo>
                      <a:pt x="657" y="0"/>
                    </a:moveTo>
                    <a:lnTo>
                      <a:pt x="621" y="12"/>
                    </a:lnTo>
                    <a:lnTo>
                      <a:pt x="537" y="48"/>
                    </a:lnTo>
                    <a:lnTo>
                      <a:pt x="0" y="394"/>
                    </a:lnTo>
                    <a:lnTo>
                      <a:pt x="12" y="418"/>
                    </a:lnTo>
                    <a:lnTo>
                      <a:pt x="36" y="466"/>
                    </a:lnTo>
                    <a:lnTo>
                      <a:pt x="132" y="585"/>
                    </a:lnTo>
                    <a:lnTo>
                      <a:pt x="191" y="645"/>
                    </a:lnTo>
                    <a:lnTo>
                      <a:pt x="251" y="693"/>
                    </a:lnTo>
                    <a:lnTo>
                      <a:pt x="311" y="729"/>
                    </a:lnTo>
                    <a:lnTo>
                      <a:pt x="382" y="741"/>
                    </a:lnTo>
                    <a:lnTo>
                      <a:pt x="502" y="741"/>
                    </a:lnTo>
                    <a:lnTo>
                      <a:pt x="561" y="717"/>
                    </a:lnTo>
                    <a:lnTo>
                      <a:pt x="621" y="693"/>
                    </a:lnTo>
                    <a:lnTo>
                      <a:pt x="669" y="669"/>
                    </a:lnTo>
                    <a:lnTo>
                      <a:pt x="717" y="633"/>
                    </a:lnTo>
                    <a:lnTo>
                      <a:pt x="764" y="597"/>
                    </a:lnTo>
                    <a:lnTo>
                      <a:pt x="800" y="549"/>
                    </a:lnTo>
                    <a:lnTo>
                      <a:pt x="836" y="490"/>
                    </a:lnTo>
                    <a:lnTo>
                      <a:pt x="860" y="430"/>
                    </a:lnTo>
                    <a:lnTo>
                      <a:pt x="872" y="370"/>
                    </a:lnTo>
                    <a:lnTo>
                      <a:pt x="884" y="311"/>
                    </a:lnTo>
                    <a:lnTo>
                      <a:pt x="872" y="251"/>
                    </a:lnTo>
                    <a:lnTo>
                      <a:pt x="860" y="191"/>
                    </a:lnTo>
                    <a:lnTo>
                      <a:pt x="848" y="132"/>
                    </a:lnTo>
                    <a:lnTo>
                      <a:pt x="812" y="84"/>
                    </a:lnTo>
                    <a:lnTo>
                      <a:pt x="764" y="24"/>
                    </a:lnTo>
                    <a:lnTo>
                      <a:pt x="740" y="12"/>
                    </a:lnTo>
                    <a:lnTo>
                      <a:pt x="705" y="0"/>
                    </a:lnTo>
                    <a:close/>
                  </a:path>
                </a:pathLst>
              </a:custGeom>
              <a:solidFill>
                <a:srgbClr val="EC79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49" name="Google Shape;1149;p32"/>
              <p:cNvSpPr/>
              <p:nvPr/>
            </p:nvSpPr>
            <p:spPr>
              <a:xfrm>
                <a:off x="8987170" y="907650"/>
                <a:ext cx="428473" cy="319890"/>
              </a:xfrm>
              <a:custGeom>
                <a:avLst/>
                <a:gdLst/>
                <a:ahLst/>
                <a:cxnLst/>
                <a:rect l="l" t="t" r="r" b="b"/>
                <a:pathLst>
                  <a:path w="7821" h="5839" extrusionOk="0">
                    <a:moveTo>
                      <a:pt x="3630" y="0"/>
                    </a:moveTo>
                    <a:lnTo>
                      <a:pt x="3439" y="12"/>
                    </a:lnTo>
                    <a:lnTo>
                      <a:pt x="3248" y="48"/>
                    </a:lnTo>
                    <a:lnTo>
                      <a:pt x="3069" y="96"/>
                    </a:lnTo>
                    <a:lnTo>
                      <a:pt x="2902" y="167"/>
                    </a:lnTo>
                    <a:lnTo>
                      <a:pt x="2735" y="263"/>
                    </a:lnTo>
                    <a:lnTo>
                      <a:pt x="2591" y="370"/>
                    </a:lnTo>
                    <a:lnTo>
                      <a:pt x="2460" y="502"/>
                    </a:lnTo>
                    <a:lnTo>
                      <a:pt x="2329" y="657"/>
                    </a:lnTo>
                    <a:lnTo>
                      <a:pt x="2269" y="729"/>
                    </a:lnTo>
                    <a:lnTo>
                      <a:pt x="2197" y="788"/>
                    </a:lnTo>
                    <a:lnTo>
                      <a:pt x="2114" y="824"/>
                    </a:lnTo>
                    <a:lnTo>
                      <a:pt x="2030" y="860"/>
                    </a:lnTo>
                    <a:lnTo>
                      <a:pt x="1947" y="872"/>
                    </a:lnTo>
                    <a:lnTo>
                      <a:pt x="1863" y="884"/>
                    </a:lnTo>
                    <a:lnTo>
                      <a:pt x="1684" y="896"/>
                    </a:lnTo>
                    <a:lnTo>
                      <a:pt x="1505" y="896"/>
                    </a:lnTo>
                    <a:lnTo>
                      <a:pt x="1326" y="908"/>
                    </a:lnTo>
                    <a:lnTo>
                      <a:pt x="1135" y="932"/>
                    </a:lnTo>
                    <a:lnTo>
                      <a:pt x="944" y="979"/>
                    </a:lnTo>
                    <a:lnTo>
                      <a:pt x="777" y="1051"/>
                    </a:lnTo>
                    <a:lnTo>
                      <a:pt x="609" y="1134"/>
                    </a:lnTo>
                    <a:lnTo>
                      <a:pt x="454" y="1242"/>
                    </a:lnTo>
                    <a:lnTo>
                      <a:pt x="311" y="1361"/>
                    </a:lnTo>
                    <a:lnTo>
                      <a:pt x="251" y="1433"/>
                    </a:lnTo>
                    <a:lnTo>
                      <a:pt x="191" y="1505"/>
                    </a:lnTo>
                    <a:lnTo>
                      <a:pt x="144" y="1576"/>
                    </a:lnTo>
                    <a:lnTo>
                      <a:pt x="96" y="1660"/>
                    </a:lnTo>
                    <a:lnTo>
                      <a:pt x="60" y="1755"/>
                    </a:lnTo>
                    <a:lnTo>
                      <a:pt x="36" y="1839"/>
                    </a:lnTo>
                    <a:lnTo>
                      <a:pt x="12" y="1934"/>
                    </a:lnTo>
                    <a:lnTo>
                      <a:pt x="0" y="2030"/>
                    </a:lnTo>
                    <a:lnTo>
                      <a:pt x="0" y="2125"/>
                    </a:lnTo>
                    <a:lnTo>
                      <a:pt x="0" y="2221"/>
                    </a:lnTo>
                    <a:lnTo>
                      <a:pt x="12" y="2317"/>
                    </a:lnTo>
                    <a:lnTo>
                      <a:pt x="36" y="2400"/>
                    </a:lnTo>
                    <a:lnTo>
                      <a:pt x="60" y="2484"/>
                    </a:lnTo>
                    <a:lnTo>
                      <a:pt x="96" y="2567"/>
                    </a:lnTo>
                    <a:lnTo>
                      <a:pt x="144" y="2651"/>
                    </a:lnTo>
                    <a:lnTo>
                      <a:pt x="191" y="2722"/>
                    </a:lnTo>
                    <a:lnTo>
                      <a:pt x="251" y="2794"/>
                    </a:lnTo>
                    <a:lnTo>
                      <a:pt x="323" y="2854"/>
                    </a:lnTo>
                    <a:lnTo>
                      <a:pt x="466" y="2937"/>
                    </a:lnTo>
                    <a:lnTo>
                      <a:pt x="597" y="3033"/>
                    </a:lnTo>
                    <a:lnTo>
                      <a:pt x="657" y="3081"/>
                    </a:lnTo>
                    <a:lnTo>
                      <a:pt x="705" y="3128"/>
                    </a:lnTo>
                    <a:lnTo>
                      <a:pt x="753" y="3200"/>
                    </a:lnTo>
                    <a:lnTo>
                      <a:pt x="777" y="3272"/>
                    </a:lnTo>
                    <a:lnTo>
                      <a:pt x="777" y="3319"/>
                    </a:lnTo>
                    <a:lnTo>
                      <a:pt x="777" y="3367"/>
                    </a:lnTo>
                    <a:lnTo>
                      <a:pt x="753" y="3463"/>
                    </a:lnTo>
                    <a:lnTo>
                      <a:pt x="693" y="3666"/>
                    </a:lnTo>
                    <a:lnTo>
                      <a:pt x="669" y="3749"/>
                    </a:lnTo>
                    <a:lnTo>
                      <a:pt x="669" y="3845"/>
                    </a:lnTo>
                    <a:lnTo>
                      <a:pt x="669" y="3940"/>
                    </a:lnTo>
                    <a:lnTo>
                      <a:pt x="681" y="4036"/>
                    </a:lnTo>
                    <a:lnTo>
                      <a:pt x="717" y="4119"/>
                    </a:lnTo>
                    <a:lnTo>
                      <a:pt x="753" y="4203"/>
                    </a:lnTo>
                    <a:lnTo>
                      <a:pt x="800" y="4287"/>
                    </a:lnTo>
                    <a:lnTo>
                      <a:pt x="848" y="4358"/>
                    </a:lnTo>
                    <a:lnTo>
                      <a:pt x="920" y="4430"/>
                    </a:lnTo>
                    <a:lnTo>
                      <a:pt x="991" y="4478"/>
                    </a:lnTo>
                    <a:lnTo>
                      <a:pt x="1075" y="4525"/>
                    </a:lnTo>
                    <a:lnTo>
                      <a:pt x="1159" y="4549"/>
                    </a:lnTo>
                    <a:lnTo>
                      <a:pt x="1242" y="4573"/>
                    </a:lnTo>
                    <a:lnTo>
                      <a:pt x="1338" y="4585"/>
                    </a:lnTo>
                    <a:lnTo>
                      <a:pt x="1433" y="4597"/>
                    </a:lnTo>
                    <a:lnTo>
                      <a:pt x="1529" y="4585"/>
                    </a:lnTo>
                    <a:lnTo>
                      <a:pt x="1517" y="4251"/>
                    </a:lnTo>
                    <a:lnTo>
                      <a:pt x="1529" y="4060"/>
                    </a:lnTo>
                    <a:lnTo>
                      <a:pt x="1553" y="3869"/>
                    </a:lnTo>
                    <a:lnTo>
                      <a:pt x="1588" y="3642"/>
                    </a:lnTo>
                    <a:lnTo>
                      <a:pt x="1636" y="3439"/>
                    </a:lnTo>
                    <a:lnTo>
                      <a:pt x="1660" y="3343"/>
                    </a:lnTo>
                    <a:lnTo>
                      <a:pt x="1696" y="3260"/>
                    </a:lnTo>
                    <a:lnTo>
                      <a:pt x="1732" y="3200"/>
                    </a:lnTo>
                    <a:lnTo>
                      <a:pt x="1767" y="3152"/>
                    </a:lnTo>
                    <a:lnTo>
                      <a:pt x="1815" y="3140"/>
                    </a:lnTo>
                    <a:lnTo>
                      <a:pt x="1839" y="3140"/>
                    </a:lnTo>
                    <a:lnTo>
                      <a:pt x="1863" y="3152"/>
                    </a:lnTo>
                    <a:lnTo>
                      <a:pt x="2006" y="3212"/>
                    </a:lnTo>
                    <a:lnTo>
                      <a:pt x="2150" y="3272"/>
                    </a:lnTo>
                    <a:lnTo>
                      <a:pt x="2293" y="3296"/>
                    </a:lnTo>
                    <a:lnTo>
                      <a:pt x="2424" y="3319"/>
                    </a:lnTo>
                    <a:lnTo>
                      <a:pt x="2556" y="3319"/>
                    </a:lnTo>
                    <a:lnTo>
                      <a:pt x="2675" y="3307"/>
                    </a:lnTo>
                    <a:lnTo>
                      <a:pt x="2794" y="3284"/>
                    </a:lnTo>
                    <a:lnTo>
                      <a:pt x="2914" y="3260"/>
                    </a:lnTo>
                    <a:lnTo>
                      <a:pt x="3021" y="3224"/>
                    </a:lnTo>
                    <a:lnTo>
                      <a:pt x="3129" y="3176"/>
                    </a:lnTo>
                    <a:lnTo>
                      <a:pt x="3320" y="3069"/>
                    </a:lnTo>
                    <a:lnTo>
                      <a:pt x="3499" y="2949"/>
                    </a:lnTo>
                    <a:lnTo>
                      <a:pt x="3654" y="2842"/>
                    </a:lnTo>
                    <a:lnTo>
                      <a:pt x="3726" y="2782"/>
                    </a:lnTo>
                    <a:lnTo>
                      <a:pt x="3809" y="2746"/>
                    </a:lnTo>
                    <a:lnTo>
                      <a:pt x="3893" y="2711"/>
                    </a:lnTo>
                    <a:lnTo>
                      <a:pt x="3988" y="2675"/>
                    </a:lnTo>
                    <a:lnTo>
                      <a:pt x="4179" y="2639"/>
                    </a:lnTo>
                    <a:lnTo>
                      <a:pt x="4370" y="2627"/>
                    </a:lnTo>
                    <a:lnTo>
                      <a:pt x="4597" y="2627"/>
                    </a:lnTo>
                    <a:lnTo>
                      <a:pt x="4705" y="2651"/>
                    </a:lnTo>
                    <a:lnTo>
                      <a:pt x="4800" y="2675"/>
                    </a:lnTo>
                    <a:lnTo>
                      <a:pt x="4896" y="2711"/>
                    </a:lnTo>
                    <a:lnTo>
                      <a:pt x="4991" y="2758"/>
                    </a:lnTo>
                    <a:lnTo>
                      <a:pt x="5075" y="2806"/>
                    </a:lnTo>
                    <a:lnTo>
                      <a:pt x="5158" y="2866"/>
                    </a:lnTo>
                    <a:lnTo>
                      <a:pt x="5242" y="2937"/>
                    </a:lnTo>
                    <a:lnTo>
                      <a:pt x="5302" y="3009"/>
                    </a:lnTo>
                    <a:lnTo>
                      <a:pt x="5361" y="3093"/>
                    </a:lnTo>
                    <a:lnTo>
                      <a:pt x="5421" y="3188"/>
                    </a:lnTo>
                    <a:lnTo>
                      <a:pt x="5469" y="3284"/>
                    </a:lnTo>
                    <a:lnTo>
                      <a:pt x="5505" y="3391"/>
                    </a:lnTo>
                    <a:lnTo>
                      <a:pt x="5540" y="3499"/>
                    </a:lnTo>
                    <a:lnTo>
                      <a:pt x="5564" y="3606"/>
                    </a:lnTo>
                    <a:lnTo>
                      <a:pt x="5588" y="3857"/>
                    </a:lnTo>
                    <a:lnTo>
                      <a:pt x="5600" y="4119"/>
                    </a:lnTo>
                    <a:lnTo>
                      <a:pt x="5612" y="4657"/>
                    </a:lnTo>
                    <a:lnTo>
                      <a:pt x="5612" y="5134"/>
                    </a:lnTo>
                    <a:lnTo>
                      <a:pt x="5624" y="5337"/>
                    </a:lnTo>
                    <a:lnTo>
                      <a:pt x="5660" y="5492"/>
                    </a:lnTo>
                    <a:lnTo>
                      <a:pt x="5672" y="5588"/>
                    </a:lnTo>
                    <a:lnTo>
                      <a:pt x="5696" y="5648"/>
                    </a:lnTo>
                    <a:lnTo>
                      <a:pt x="5719" y="5695"/>
                    </a:lnTo>
                    <a:lnTo>
                      <a:pt x="5767" y="5755"/>
                    </a:lnTo>
                    <a:lnTo>
                      <a:pt x="5827" y="5803"/>
                    </a:lnTo>
                    <a:lnTo>
                      <a:pt x="5911" y="5827"/>
                    </a:lnTo>
                    <a:lnTo>
                      <a:pt x="6018" y="5827"/>
                    </a:lnTo>
                    <a:lnTo>
                      <a:pt x="6030" y="5839"/>
                    </a:lnTo>
                    <a:lnTo>
                      <a:pt x="6054" y="5839"/>
                    </a:lnTo>
                    <a:lnTo>
                      <a:pt x="6090" y="5827"/>
                    </a:lnTo>
                    <a:lnTo>
                      <a:pt x="6113" y="5803"/>
                    </a:lnTo>
                    <a:lnTo>
                      <a:pt x="6149" y="5767"/>
                    </a:lnTo>
                    <a:lnTo>
                      <a:pt x="6185" y="5695"/>
                    </a:lnTo>
                    <a:lnTo>
                      <a:pt x="6221" y="5600"/>
                    </a:lnTo>
                    <a:lnTo>
                      <a:pt x="6257" y="5492"/>
                    </a:lnTo>
                    <a:lnTo>
                      <a:pt x="6305" y="5385"/>
                    </a:lnTo>
                    <a:lnTo>
                      <a:pt x="6364" y="5289"/>
                    </a:lnTo>
                    <a:lnTo>
                      <a:pt x="6400" y="5242"/>
                    </a:lnTo>
                    <a:lnTo>
                      <a:pt x="6448" y="5206"/>
                    </a:lnTo>
                    <a:lnTo>
                      <a:pt x="6496" y="5170"/>
                    </a:lnTo>
                    <a:lnTo>
                      <a:pt x="6555" y="5146"/>
                    </a:lnTo>
                    <a:lnTo>
                      <a:pt x="6615" y="5122"/>
                    </a:lnTo>
                    <a:lnTo>
                      <a:pt x="6687" y="5110"/>
                    </a:lnTo>
                    <a:lnTo>
                      <a:pt x="6770" y="5098"/>
                    </a:lnTo>
                    <a:lnTo>
                      <a:pt x="6866" y="5098"/>
                    </a:lnTo>
                    <a:lnTo>
                      <a:pt x="6973" y="5110"/>
                    </a:lnTo>
                    <a:lnTo>
                      <a:pt x="7081" y="5134"/>
                    </a:lnTo>
                    <a:lnTo>
                      <a:pt x="7319" y="4597"/>
                    </a:lnTo>
                    <a:lnTo>
                      <a:pt x="7355" y="4525"/>
                    </a:lnTo>
                    <a:lnTo>
                      <a:pt x="7391" y="4442"/>
                    </a:lnTo>
                    <a:lnTo>
                      <a:pt x="7487" y="4263"/>
                    </a:lnTo>
                    <a:lnTo>
                      <a:pt x="7570" y="4095"/>
                    </a:lnTo>
                    <a:lnTo>
                      <a:pt x="7642" y="3928"/>
                    </a:lnTo>
                    <a:lnTo>
                      <a:pt x="7701" y="3761"/>
                    </a:lnTo>
                    <a:lnTo>
                      <a:pt x="7749" y="3582"/>
                    </a:lnTo>
                    <a:lnTo>
                      <a:pt x="7785" y="3403"/>
                    </a:lnTo>
                    <a:lnTo>
                      <a:pt x="7809" y="3224"/>
                    </a:lnTo>
                    <a:lnTo>
                      <a:pt x="7821" y="3033"/>
                    </a:lnTo>
                    <a:lnTo>
                      <a:pt x="7821" y="2842"/>
                    </a:lnTo>
                    <a:lnTo>
                      <a:pt x="7809" y="2675"/>
                    </a:lnTo>
                    <a:lnTo>
                      <a:pt x="7773" y="2508"/>
                    </a:lnTo>
                    <a:lnTo>
                      <a:pt x="7713" y="2352"/>
                    </a:lnTo>
                    <a:lnTo>
                      <a:pt x="7642" y="2209"/>
                    </a:lnTo>
                    <a:lnTo>
                      <a:pt x="7546" y="2066"/>
                    </a:lnTo>
                    <a:lnTo>
                      <a:pt x="7439" y="1934"/>
                    </a:lnTo>
                    <a:lnTo>
                      <a:pt x="7319" y="1815"/>
                    </a:lnTo>
                    <a:lnTo>
                      <a:pt x="7188" y="1720"/>
                    </a:lnTo>
                    <a:lnTo>
                      <a:pt x="7128" y="1684"/>
                    </a:lnTo>
                    <a:lnTo>
                      <a:pt x="7069" y="1660"/>
                    </a:lnTo>
                    <a:lnTo>
                      <a:pt x="6902" y="1624"/>
                    </a:lnTo>
                    <a:lnTo>
                      <a:pt x="6734" y="1612"/>
                    </a:lnTo>
                    <a:lnTo>
                      <a:pt x="6543" y="1600"/>
                    </a:lnTo>
                    <a:lnTo>
                      <a:pt x="6245" y="1612"/>
                    </a:lnTo>
                    <a:lnTo>
                      <a:pt x="6113" y="1612"/>
                    </a:lnTo>
                    <a:lnTo>
                      <a:pt x="6018" y="1481"/>
                    </a:lnTo>
                    <a:lnTo>
                      <a:pt x="5791" y="1182"/>
                    </a:lnTo>
                    <a:lnTo>
                      <a:pt x="5648" y="1003"/>
                    </a:lnTo>
                    <a:lnTo>
                      <a:pt x="5493" y="824"/>
                    </a:lnTo>
                    <a:lnTo>
                      <a:pt x="5337" y="669"/>
                    </a:lnTo>
                    <a:lnTo>
                      <a:pt x="5194" y="549"/>
                    </a:lnTo>
                    <a:lnTo>
                      <a:pt x="5039" y="454"/>
                    </a:lnTo>
                    <a:lnTo>
                      <a:pt x="4872" y="358"/>
                    </a:lnTo>
                    <a:lnTo>
                      <a:pt x="4705" y="263"/>
                    </a:lnTo>
                    <a:lnTo>
                      <a:pt x="4537" y="191"/>
                    </a:lnTo>
                    <a:lnTo>
                      <a:pt x="4358" y="120"/>
                    </a:lnTo>
                    <a:lnTo>
                      <a:pt x="4179" y="72"/>
                    </a:lnTo>
                    <a:lnTo>
                      <a:pt x="4000" y="36"/>
                    </a:lnTo>
                    <a:lnTo>
                      <a:pt x="3809" y="12"/>
                    </a:lnTo>
                    <a:lnTo>
                      <a:pt x="363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0" name="Google Shape;1150;p32"/>
              <p:cNvSpPr/>
              <p:nvPr/>
            </p:nvSpPr>
            <p:spPr>
              <a:xfrm>
                <a:off x="9613801" y="1704335"/>
                <a:ext cx="272829" cy="240780"/>
              </a:xfrm>
              <a:custGeom>
                <a:avLst/>
                <a:gdLst/>
                <a:ahLst/>
                <a:cxnLst/>
                <a:rect l="l" t="t" r="r" b="b"/>
                <a:pathLst>
                  <a:path w="4980" h="4395" extrusionOk="0">
                    <a:moveTo>
                      <a:pt x="3033" y="1"/>
                    </a:moveTo>
                    <a:lnTo>
                      <a:pt x="1" y="1768"/>
                    </a:lnTo>
                    <a:lnTo>
                      <a:pt x="1218" y="3523"/>
                    </a:lnTo>
                    <a:lnTo>
                      <a:pt x="3356" y="4394"/>
                    </a:lnTo>
                    <a:lnTo>
                      <a:pt x="3523" y="4382"/>
                    </a:lnTo>
                    <a:lnTo>
                      <a:pt x="3690" y="4359"/>
                    </a:lnTo>
                    <a:lnTo>
                      <a:pt x="3833" y="4335"/>
                    </a:lnTo>
                    <a:lnTo>
                      <a:pt x="3976" y="4299"/>
                    </a:lnTo>
                    <a:lnTo>
                      <a:pt x="4096" y="4263"/>
                    </a:lnTo>
                    <a:lnTo>
                      <a:pt x="4215" y="4215"/>
                    </a:lnTo>
                    <a:lnTo>
                      <a:pt x="4323" y="4167"/>
                    </a:lnTo>
                    <a:lnTo>
                      <a:pt x="4418" y="4108"/>
                    </a:lnTo>
                    <a:lnTo>
                      <a:pt x="4502" y="4048"/>
                    </a:lnTo>
                    <a:lnTo>
                      <a:pt x="4585" y="3988"/>
                    </a:lnTo>
                    <a:lnTo>
                      <a:pt x="4645" y="3929"/>
                    </a:lnTo>
                    <a:lnTo>
                      <a:pt x="4717" y="3857"/>
                    </a:lnTo>
                    <a:lnTo>
                      <a:pt x="4764" y="3785"/>
                    </a:lnTo>
                    <a:lnTo>
                      <a:pt x="4812" y="3702"/>
                    </a:lnTo>
                    <a:lnTo>
                      <a:pt x="4884" y="3547"/>
                    </a:lnTo>
                    <a:lnTo>
                      <a:pt x="4932" y="3391"/>
                    </a:lnTo>
                    <a:lnTo>
                      <a:pt x="4967" y="3224"/>
                    </a:lnTo>
                    <a:lnTo>
                      <a:pt x="4979" y="3069"/>
                    </a:lnTo>
                    <a:lnTo>
                      <a:pt x="4967" y="2902"/>
                    </a:lnTo>
                    <a:lnTo>
                      <a:pt x="4955" y="2759"/>
                    </a:lnTo>
                    <a:lnTo>
                      <a:pt x="4920" y="2615"/>
                    </a:lnTo>
                    <a:lnTo>
                      <a:pt x="4896" y="2484"/>
                    </a:lnTo>
                    <a:lnTo>
                      <a:pt x="4860" y="2377"/>
                    </a:lnTo>
                    <a:lnTo>
                      <a:pt x="4800" y="2269"/>
                    </a:lnTo>
                    <a:lnTo>
                      <a:pt x="4717" y="2126"/>
                    </a:lnTo>
                    <a:lnTo>
                      <a:pt x="4609" y="1959"/>
                    </a:lnTo>
                    <a:lnTo>
                      <a:pt x="4490" y="1780"/>
                    </a:lnTo>
                    <a:lnTo>
                      <a:pt x="4191" y="1386"/>
                    </a:lnTo>
                    <a:lnTo>
                      <a:pt x="3869" y="992"/>
                    </a:lnTo>
                    <a:lnTo>
                      <a:pt x="3284" y="299"/>
                    </a:lnTo>
                    <a:lnTo>
                      <a:pt x="3033"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1" name="Google Shape;1151;p32"/>
              <p:cNvSpPr/>
              <p:nvPr/>
            </p:nvSpPr>
            <p:spPr>
              <a:xfrm>
                <a:off x="9795633" y="1352450"/>
                <a:ext cx="134826" cy="180571"/>
              </a:xfrm>
              <a:custGeom>
                <a:avLst/>
                <a:gdLst/>
                <a:ahLst/>
                <a:cxnLst/>
                <a:rect l="l" t="t" r="r" b="b"/>
                <a:pathLst>
                  <a:path w="2461" h="3296" extrusionOk="0">
                    <a:moveTo>
                      <a:pt x="299" y="0"/>
                    </a:moveTo>
                    <a:lnTo>
                      <a:pt x="216" y="12"/>
                    </a:lnTo>
                    <a:lnTo>
                      <a:pt x="144" y="36"/>
                    </a:lnTo>
                    <a:lnTo>
                      <a:pt x="84" y="84"/>
                    </a:lnTo>
                    <a:lnTo>
                      <a:pt x="37" y="131"/>
                    </a:lnTo>
                    <a:lnTo>
                      <a:pt x="1" y="203"/>
                    </a:lnTo>
                    <a:lnTo>
                      <a:pt x="1" y="251"/>
                    </a:lnTo>
                    <a:lnTo>
                      <a:pt x="1" y="311"/>
                    </a:lnTo>
                    <a:lnTo>
                      <a:pt x="13" y="358"/>
                    </a:lnTo>
                    <a:lnTo>
                      <a:pt x="37" y="418"/>
                    </a:lnTo>
                    <a:lnTo>
                      <a:pt x="96" y="514"/>
                    </a:lnTo>
                    <a:lnTo>
                      <a:pt x="168" y="609"/>
                    </a:lnTo>
                    <a:lnTo>
                      <a:pt x="263" y="740"/>
                    </a:lnTo>
                    <a:lnTo>
                      <a:pt x="347" y="884"/>
                    </a:lnTo>
                    <a:lnTo>
                      <a:pt x="419" y="1027"/>
                    </a:lnTo>
                    <a:lnTo>
                      <a:pt x="490" y="1170"/>
                    </a:lnTo>
                    <a:lnTo>
                      <a:pt x="550" y="1325"/>
                    </a:lnTo>
                    <a:lnTo>
                      <a:pt x="598" y="1481"/>
                    </a:lnTo>
                    <a:lnTo>
                      <a:pt x="634" y="1636"/>
                    </a:lnTo>
                    <a:lnTo>
                      <a:pt x="657" y="1803"/>
                    </a:lnTo>
                    <a:lnTo>
                      <a:pt x="693" y="1982"/>
                    </a:lnTo>
                    <a:lnTo>
                      <a:pt x="753" y="2149"/>
                    </a:lnTo>
                    <a:lnTo>
                      <a:pt x="837" y="2316"/>
                    </a:lnTo>
                    <a:lnTo>
                      <a:pt x="932" y="2472"/>
                    </a:lnTo>
                    <a:lnTo>
                      <a:pt x="1040" y="2603"/>
                    </a:lnTo>
                    <a:lnTo>
                      <a:pt x="1159" y="2746"/>
                    </a:lnTo>
                    <a:lnTo>
                      <a:pt x="1278" y="2866"/>
                    </a:lnTo>
                    <a:lnTo>
                      <a:pt x="1410" y="2985"/>
                    </a:lnTo>
                    <a:lnTo>
                      <a:pt x="1541" y="3081"/>
                    </a:lnTo>
                    <a:lnTo>
                      <a:pt x="1660" y="3176"/>
                    </a:lnTo>
                    <a:lnTo>
                      <a:pt x="1792" y="3236"/>
                    </a:lnTo>
                    <a:lnTo>
                      <a:pt x="1911" y="3295"/>
                    </a:lnTo>
                    <a:lnTo>
                      <a:pt x="2460" y="2030"/>
                    </a:lnTo>
                    <a:lnTo>
                      <a:pt x="2424" y="1946"/>
                    </a:lnTo>
                    <a:lnTo>
                      <a:pt x="2389" y="1875"/>
                    </a:lnTo>
                    <a:lnTo>
                      <a:pt x="2329" y="1791"/>
                    </a:lnTo>
                    <a:lnTo>
                      <a:pt x="2269" y="1719"/>
                    </a:lnTo>
                    <a:lnTo>
                      <a:pt x="2126" y="1576"/>
                    </a:lnTo>
                    <a:lnTo>
                      <a:pt x="1971" y="1433"/>
                    </a:lnTo>
                    <a:lnTo>
                      <a:pt x="1648" y="1182"/>
                    </a:lnTo>
                    <a:lnTo>
                      <a:pt x="1517" y="1087"/>
                    </a:lnTo>
                    <a:lnTo>
                      <a:pt x="1434" y="991"/>
                    </a:lnTo>
                    <a:lnTo>
                      <a:pt x="1362" y="896"/>
                    </a:lnTo>
                    <a:lnTo>
                      <a:pt x="1302" y="788"/>
                    </a:lnTo>
                    <a:lnTo>
                      <a:pt x="1183" y="561"/>
                    </a:lnTo>
                    <a:lnTo>
                      <a:pt x="1123" y="478"/>
                    </a:lnTo>
                    <a:lnTo>
                      <a:pt x="1063" y="394"/>
                    </a:lnTo>
                    <a:lnTo>
                      <a:pt x="992" y="311"/>
                    </a:lnTo>
                    <a:lnTo>
                      <a:pt x="908" y="239"/>
                    </a:lnTo>
                    <a:lnTo>
                      <a:pt x="825" y="179"/>
                    </a:lnTo>
                    <a:lnTo>
                      <a:pt x="729" y="120"/>
                    </a:lnTo>
                    <a:lnTo>
                      <a:pt x="634" y="72"/>
                    </a:lnTo>
                    <a:lnTo>
                      <a:pt x="538" y="36"/>
                    </a:lnTo>
                    <a:lnTo>
                      <a:pt x="466" y="12"/>
                    </a:lnTo>
                    <a:lnTo>
                      <a:pt x="383"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2" name="Google Shape;1152;p32"/>
              <p:cNvSpPr/>
              <p:nvPr/>
            </p:nvSpPr>
            <p:spPr>
              <a:xfrm>
                <a:off x="9795633" y="1352450"/>
                <a:ext cx="134826" cy="180571"/>
              </a:xfrm>
              <a:custGeom>
                <a:avLst/>
                <a:gdLst/>
                <a:ahLst/>
                <a:cxnLst/>
                <a:rect l="l" t="t" r="r" b="b"/>
                <a:pathLst>
                  <a:path w="2461" h="3296" fill="none" extrusionOk="0">
                    <a:moveTo>
                      <a:pt x="1911" y="3295"/>
                    </a:moveTo>
                    <a:lnTo>
                      <a:pt x="1911" y="3295"/>
                    </a:lnTo>
                    <a:lnTo>
                      <a:pt x="1792" y="3236"/>
                    </a:lnTo>
                    <a:lnTo>
                      <a:pt x="1660" y="3176"/>
                    </a:lnTo>
                    <a:lnTo>
                      <a:pt x="1541" y="3081"/>
                    </a:lnTo>
                    <a:lnTo>
                      <a:pt x="1410" y="2985"/>
                    </a:lnTo>
                    <a:lnTo>
                      <a:pt x="1278" y="2866"/>
                    </a:lnTo>
                    <a:lnTo>
                      <a:pt x="1159" y="2746"/>
                    </a:lnTo>
                    <a:lnTo>
                      <a:pt x="1040" y="2603"/>
                    </a:lnTo>
                    <a:lnTo>
                      <a:pt x="932" y="2472"/>
                    </a:lnTo>
                    <a:lnTo>
                      <a:pt x="932" y="2472"/>
                    </a:lnTo>
                    <a:lnTo>
                      <a:pt x="837" y="2316"/>
                    </a:lnTo>
                    <a:lnTo>
                      <a:pt x="753" y="2149"/>
                    </a:lnTo>
                    <a:lnTo>
                      <a:pt x="693" y="1982"/>
                    </a:lnTo>
                    <a:lnTo>
                      <a:pt x="657" y="1803"/>
                    </a:lnTo>
                    <a:lnTo>
                      <a:pt x="657" y="1803"/>
                    </a:lnTo>
                    <a:lnTo>
                      <a:pt x="634" y="1636"/>
                    </a:lnTo>
                    <a:lnTo>
                      <a:pt x="598" y="1481"/>
                    </a:lnTo>
                    <a:lnTo>
                      <a:pt x="550" y="1325"/>
                    </a:lnTo>
                    <a:lnTo>
                      <a:pt x="490" y="1170"/>
                    </a:lnTo>
                    <a:lnTo>
                      <a:pt x="419" y="1027"/>
                    </a:lnTo>
                    <a:lnTo>
                      <a:pt x="347" y="884"/>
                    </a:lnTo>
                    <a:lnTo>
                      <a:pt x="263" y="740"/>
                    </a:lnTo>
                    <a:lnTo>
                      <a:pt x="168" y="609"/>
                    </a:lnTo>
                    <a:lnTo>
                      <a:pt x="168" y="609"/>
                    </a:lnTo>
                    <a:lnTo>
                      <a:pt x="96" y="514"/>
                    </a:lnTo>
                    <a:lnTo>
                      <a:pt x="37" y="418"/>
                    </a:lnTo>
                    <a:lnTo>
                      <a:pt x="13" y="358"/>
                    </a:lnTo>
                    <a:lnTo>
                      <a:pt x="1" y="311"/>
                    </a:lnTo>
                    <a:lnTo>
                      <a:pt x="1" y="251"/>
                    </a:lnTo>
                    <a:lnTo>
                      <a:pt x="1" y="203"/>
                    </a:lnTo>
                    <a:lnTo>
                      <a:pt x="1" y="203"/>
                    </a:lnTo>
                    <a:lnTo>
                      <a:pt x="37" y="131"/>
                    </a:lnTo>
                    <a:lnTo>
                      <a:pt x="84" y="84"/>
                    </a:lnTo>
                    <a:lnTo>
                      <a:pt x="144" y="36"/>
                    </a:lnTo>
                    <a:lnTo>
                      <a:pt x="216" y="12"/>
                    </a:lnTo>
                    <a:lnTo>
                      <a:pt x="299" y="0"/>
                    </a:lnTo>
                    <a:lnTo>
                      <a:pt x="383" y="0"/>
                    </a:lnTo>
                    <a:lnTo>
                      <a:pt x="466" y="12"/>
                    </a:lnTo>
                    <a:lnTo>
                      <a:pt x="538" y="36"/>
                    </a:lnTo>
                    <a:lnTo>
                      <a:pt x="538" y="36"/>
                    </a:lnTo>
                    <a:lnTo>
                      <a:pt x="634" y="72"/>
                    </a:lnTo>
                    <a:lnTo>
                      <a:pt x="729" y="120"/>
                    </a:lnTo>
                    <a:lnTo>
                      <a:pt x="825" y="179"/>
                    </a:lnTo>
                    <a:lnTo>
                      <a:pt x="908" y="239"/>
                    </a:lnTo>
                    <a:lnTo>
                      <a:pt x="992" y="311"/>
                    </a:lnTo>
                    <a:lnTo>
                      <a:pt x="1063" y="394"/>
                    </a:lnTo>
                    <a:lnTo>
                      <a:pt x="1123" y="478"/>
                    </a:lnTo>
                    <a:lnTo>
                      <a:pt x="1183" y="561"/>
                    </a:lnTo>
                    <a:lnTo>
                      <a:pt x="1183" y="561"/>
                    </a:lnTo>
                    <a:lnTo>
                      <a:pt x="1302" y="788"/>
                    </a:lnTo>
                    <a:lnTo>
                      <a:pt x="1362" y="896"/>
                    </a:lnTo>
                    <a:lnTo>
                      <a:pt x="1434" y="991"/>
                    </a:lnTo>
                    <a:lnTo>
                      <a:pt x="1434" y="991"/>
                    </a:lnTo>
                    <a:lnTo>
                      <a:pt x="1517" y="1087"/>
                    </a:lnTo>
                    <a:lnTo>
                      <a:pt x="1648" y="1182"/>
                    </a:lnTo>
                    <a:lnTo>
                      <a:pt x="1971" y="1433"/>
                    </a:lnTo>
                    <a:lnTo>
                      <a:pt x="2126" y="1576"/>
                    </a:lnTo>
                    <a:lnTo>
                      <a:pt x="2269" y="1719"/>
                    </a:lnTo>
                    <a:lnTo>
                      <a:pt x="2329" y="1791"/>
                    </a:lnTo>
                    <a:lnTo>
                      <a:pt x="2389" y="1875"/>
                    </a:lnTo>
                    <a:lnTo>
                      <a:pt x="2424" y="1946"/>
                    </a:lnTo>
                    <a:lnTo>
                      <a:pt x="2460"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3" name="Google Shape;1153;p32"/>
              <p:cNvSpPr/>
              <p:nvPr/>
            </p:nvSpPr>
            <p:spPr>
              <a:xfrm>
                <a:off x="9851239" y="1250385"/>
                <a:ext cx="202157" cy="289155"/>
              </a:xfrm>
              <a:custGeom>
                <a:avLst/>
                <a:gdLst/>
                <a:ahLst/>
                <a:cxnLst/>
                <a:rect l="l" t="t" r="r" b="b"/>
                <a:pathLst>
                  <a:path w="3690" h="5278" extrusionOk="0">
                    <a:moveTo>
                      <a:pt x="1266" y="1"/>
                    </a:moveTo>
                    <a:lnTo>
                      <a:pt x="1218" y="12"/>
                    </a:lnTo>
                    <a:lnTo>
                      <a:pt x="1159" y="36"/>
                    </a:lnTo>
                    <a:lnTo>
                      <a:pt x="1099" y="60"/>
                    </a:lnTo>
                    <a:lnTo>
                      <a:pt x="1063" y="108"/>
                    </a:lnTo>
                    <a:lnTo>
                      <a:pt x="1015" y="156"/>
                    </a:lnTo>
                    <a:lnTo>
                      <a:pt x="956" y="251"/>
                    </a:lnTo>
                    <a:lnTo>
                      <a:pt x="920" y="371"/>
                    </a:lnTo>
                    <a:lnTo>
                      <a:pt x="896" y="490"/>
                    </a:lnTo>
                    <a:lnTo>
                      <a:pt x="884" y="609"/>
                    </a:lnTo>
                    <a:lnTo>
                      <a:pt x="824" y="992"/>
                    </a:lnTo>
                    <a:lnTo>
                      <a:pt x="717" y="1505"/>
                    </a:lnTo>
                    <a:lnTo>
                      <a:pt x="442" y="2723"/>
                    </a:lnTo>
                    <a:lnTo>
                      <a:pt x="168" y="3953"/>
                    </a:lnTo>
                    <a:lnTo>
                      <a:pt x="72" y="4454"/>
                    </a:lnTo>
                    <a:lnTo>
                      <a:pt x="1" y="4848"/>
                    </a:lnTo>
                    <a:lnTo>
                      <a:pt x="2365" y="5278"/>
                    </a:lnTo>
                    <a:lnTo>
                      <a:pt x="2448" y="5194"/>
                    </a:lnTo>
                    <a:lnTo>
                      <a:pt x="2532" y="5111"/>
                    </a:lnTo>
                    <a:lnTo>
                      <a:pt x="2663" y="4932"/>
                    </a:lnTo>
                    <a:lnTo>
                      <a:pt x="2794" y="4729"/>
                    </a:lnTo>
                    <a:lnTo>
                      <a:pt x="2902" y="4502"/>
                    </a:lnTo>
                    <a:lnTo>
                      <a:pt x="3009" y="4275"/>
                    </a:lnTo>
                    <a:lnTo>
                      <a:pt x="3093" y="4036"/>
                    </a:lnTo>
                    <a:lnTo>
                      <a:pt x="3177" y="3785"/>
                    </a:lnTo>
                    <a:lnTo>
                      <a:pt x="3248" y="3535"/>
                    </a:lnTo>
                    <a:lnTo>
                      <a:pt x="3368" y="3033"/>
                    </a:lnTo>
                    <a:lnTo>
                      <a:pt x="3463" y="2556"/>
                    </a:lnTo>
                    <a:lnTo>
                      <a:pt x="3547" y="2150"/>
                    </a:lnTo>
                    <a:lnTo>
                      <a:pt x="3594" y="1971"/>
                    </a:lnTo>
                    <a:lnTo>
                      <a:pt x="3642" y="1815"/>
                    </a:lnTo>
                    <a:lnTo>
                      <a:pt x="3678" y="1648"/>
                    </a:lnTo>
                    <a:lnTo>
                      <a:pt x="3690" y="1565"/>
                    </a:lnTo>
                    <a:lnTo>
                      <a:pt x="3690" y="1493"/>
                    </a:lnTo>
                    <a:lnTo>
                      <a:pt x="3666" y="1409"/>
                    </a:lnTo>
                    <a:lnTo>
                      <a:pt x="3630" y="1338"/>
                    </a:lnTo>
                    <a:lnTo>
                      <a:pt x="3571" y="1278"/>
                    </a:lnTo>
                    <a:lnTo>
                      <a:pt x="3535" y="1266"/>
                    </a:lnTo>
                    <a:lnTo>
                      <a:pt x="3487" y="1254"/>
                    </a:lnTo>
                    <a:lnTo>
                      <a:pt x="3439" y="1254"/>
                    </a:lnTo>
                    <a:lnTo>
                      <a:pt x="3391" y="1266"/>
                    </a:lnTo>
                    <a:lnTo>
                      <a:pt x="3344" y="1290"/>
                    </a:lnTo>
                    <a:lnTo>
                      <a:pt x="3296" y="1314"/>
                    </a:lnTo>
                    <a:lnTo>
                      <a:pt x="3224" y="1397"/>
                    </a:lnTo>
                    <a:lnTo>
                      <a:pt x="3153" y="1493"/>
                    </a:lnTo>
                    <a:lnTo>
                      <a:pt x="3045" y="1684"/>
                    </a:lnTo>
                    <a:lnTo>
                      <a:pt x="2950" y="1875"/>
                    </a:lnTo>
                    <a:lnTo>
                      <a:pt x="2866" y="2078"/>
                    </a:lnTo>
                    <a:lnTo>
                      <a:pt x="2783" y="2281"/>
                    </a:lnTo>
                    <a:lnTo>
                      <a:pt x="2950" y="1183"/>
                    </a:lnTo>
                    <a:lnTo>
                      <a:pt x="2974" y="1015"/>
                    </a:lnTo>
                    <a:lnTo>
                      <a:pt x="2974" y="920"/>
                    </a:lnTo>
                    <a:lnTo>
                      <a:pt x="2974" y="836"/>
                    </a:lnTo>
                    <a:lnTo>
                      <a:pt x="2950" y="753"/>
                    </a:lnTo>
                    <a:lnTo>
                      <a:pt x="2914" y="669"/>
                    </a:lnTo>
                    <a:lnTo>
                      <a:pt x="2866" y="609"/>
                    </a:lnTo>
                    <a:lnTo>
                      <a:pt x="2806" y="550"/>
                    </a:lnTo>
                    <a:lnTo>
                      <a:pt x="2759" y="526"/>
                    </a:lnTo>
                    <a:lnTo>
                      <a:pt x="2723" y="514"/>
                    </a:lnTo>
                    <a:lnTo>
                      <a:pt x="2592" y="514"/>
                    </a:lnTo>
                    <a:lnTo>
                      <a:pt x="2556" y="538"/>
                    </a:lnTo>
                    <a:lnTo>
                      <a:pt x="2520" y="550"/>
                    </a:lnTo>
                    <a:lnTo>
                      <a:pt x="2484" y="586"/>
                    </a:lnTo>
                    <a:lnTo>
                      <a:pt x="2496" y="538"/>
                    </a:lnTo>
                    <a:lnTo>
                      <a:pt x="2496" y="490"/>
                    </a:lnTo>
                    <a:lnTo>
                      <a:pt x="2484" y="442"/>
                    </a:lnTo>
                    <a:lnTo>
                      <a:pt x="2448" y="395"/>
                    </a:lnTo>
                    <a:lnTo>
                      <a:pt x="2424" y="359"/>
                    </a:lnTo>
                    <a:lnTo>
                      <a:pt x="2377" y="323"/>
                    </a:lnTo>
                    <a:lnTo>
                      <a:pt x="2329" y="299"/>
                    </a:lnTo>
                    <a:lnTo>
                      <a:pt x="2281" y="287"/>
                    </a:lnTo>
                    <a:lnTo>
                      <a:pt x="2186" y="287"/>
                    </a:lnTo>
                    <a:lnTo>
                      <a:pt x="2126" y="299"/>
                    </a:lnTo>
                    <a:lnTo>
                      <a:pt x="2078" y="323"/>
                    </a:lnTo>
                    <a:lnTo>
                      <a:pt x="1995" y="383"/>
                    </a:lnTo>
                    <a:lnTo>
                      <a:pt x="1923" y="466"/>
                    </a:lnTo>
                    <a:lnTo>
                      <a:pt x="1875" y="550"/>
                    </a:lnTo>
                    <a:lnTo>
                      <a:pt x="1827" y="645"/>
                    </a:lnTo>
                    <a:lnTo>
                      <a:pt x="1768" y="848"/>
                    </a:lnTo>
                    <a:lnTo>
                      <a:pt x="1469" y="1899"/>
                    </a:lnTo>
                    <a:lnTo>
                      <a:pt x="1529" y="1529"/>
                    </a:lnTo>
                    <a:lnTo>
                      <a:pt x="1577" y="1171"/>
                    </a:lnTo>
                    <a:lnTo>
                      <a:pt x="1589" y="801"/>
                    </a:lnTo>
                    <a:lnTo>
                      <a:pt x="1589" y="430"/>
                    </a:lnTo>
                    <a:lnTo>
                      <a:pt x="1577" y="323"/>
                    </a:lnTo>
                    <a:lnTo>
                      <a:pt x="1553" y="204"/>
                    </a:lnTo>
                    <a:lnTo>
                      <a:pt x="1541" y="156"/>
                    </a:lnTo>
                    <a:lnTo>
                      <a:pt x="1517" y="108"/>
                    </a:lnTo>
                    <a:lnTo>
                      <a:pt x="1481" y="60"/>
                    </a:lnTo>
                    <a:lnTo>
                      <a:pt x="1433" y="36"/>
                    </a:lnTo>
                    <a:lnTo>
                      <a:pt x="1386" y="12"/>
                    </a:lnTo>
                    <a:lnTo>
                      <a:pt x="132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4" name="Google Shape;1154;p32"/>
              <p:cNvSpPr/>
              <p:nvPr/>
            </p:nvSpPr>
            <p:spPr>
              <a:xfrm>
                <a:off x="9851897" y="1370748"/>
                <a:ext cx="81794" cy="125622"/>
              </a:xfrm>
              <a:custGeom>
                <a:avLst/>
                <a:gdLst/>
                <a:ahLst/>
                <a:cxnLst/>
                <a:rect l="l" t="t" r="r" b="b"/>
                <a:pathLst>
                  <a:path w="1493" h="2293" extrusionOk="0">
                    <a:moveTo>
                      <a:pt x="1" y="0"/>
                    </a:moveTo>
                    <a:lnTo>
                      <a:pt x="1" y="12"/>
                    </a:lnTo>
                    <a:lnTo>
                      <a:pt x="1" y="24"/>
                    </a:lnTo>
                    <a:lnTo>
                      <a:pt x="96" y="144"/>
                    </a:lnTo>
                    <a:lnTo>
                      <a:pt x="168" y="263"/>
                    </a:lnTo>
                    <a:lnTo>
                      <a:pt x="323" y="514"/>
                    </a:lnTo>
                    <a:lnTo>
                      <a:pt x="383" y="609"/>
                    </a:lnTo>
                    <a:lnTo>
                      <a:pt x="454" y="705"/>
                    </a:lnTo>
                    <a:lnTo>
                      <a:pt x="538" y="788"/>
                    </a:lnTo>
                    <a:lnTo>
                      <a:pt x="621" y="848"/>
                    </a:lnTo>
                    <a:lnTo>
                      <a:pt x="872" y="1003"/>
                    </a:lnTo>
                    <a:lnTo>
                      <a:pt x="1003" y="1087"/>
                    </a:lnTo>
                    <a:lnTo>
                      <a:pt x="1111" y="1182"/>
                    </a:lnTo>
                    <a:lnTo>
                      <a:pt x="1206" y="1290"/>
                    </a:lnTo>
                    <a:lnTo>
                      <a:pt x="1290" y="1409"/>
                    </a:lnTo>
                    <a:lnTo>
                      <a:pt x="1362" y="1529"/>
                    </a:lnTo>
                    <a:lnTo>
                      <a:pt x="1409" y="1660"/>
                    </a:lnTo>
                    <a:lnTo>
                      <a:pt x="1445" y="1815"/>
                    </a:lnTo>
                    <a:lnTo>
                      <a:pt x="1457" y="1970"/>
                    </a:lnTo>
                    <a:lnTo>
                      <a:pt x="1445" y="2126"/>
                    </a:lnTo>
                    <a:lnTo>
                      <a:pt x="1421" y="2269"/>
                    </a:lnTo>
                    <a:lnTo>
                      <a:pt x="1421" y="2293"/>
                    </a:lnTo>
                    <a:lnTo>
                      <a:pt x="1445" y="2293"/>
                    </a:lnTo>
                    <a:lnTo>
                      <a:pt x="1457" y="2281"/>
                    </a:lnTo>
                    <a:lnTo>
                      <a:pt x="1481" y="2150"/>
                    </a:lnTo>
                    <a:lnTo>
                      <a:pt x="1493" y="2018"/>
                    </a:lnTo>
                    <a:lnTo>
                      <a:pt x="1493" y="1887"/>
                    </a:lnTo>
                    <a:lnTo>
                      <a:pt x="1469" y="1756"/>
                    </a:lnTo>
                    <a:lnTo>
                      <a:pt x="1433" y="1636"/>
                    </a:lnTo>
                    <a:lnTo>
                      <a:pt x="1386" y="1505"/>
                    </a:lnTo>
                    <a:lnTo>
                      <a:pt x="1326" y="1397"/>
                    </a:lnTo>
                    <a:lnTo>
                      <a:pt x="1254" y="1278"/>
                    </a:lnTo>
                    <a:lnTo>
                      <a:pt x="1147" y="1171"/>
                    </a:lnTo>
                    <a:lnTo>
                      <a:pt x="1039" y="1075"/>
                    </a:lnTo>
                    <a:lnTo>
                      <a:pt x="920" y="991"/>
                    </a:lnTo>
                    <a:lnTo>
                      <a:pt x="789" y="908"/>
                    </a:lnTo>
                    <a:lnTo>
                      <a:pt x="657" y="836"/>
                    </a:lnTo>
                    <a:lnTo>
                      <a:pt x="538" y="741"/>
                    </a:lnTo>
                    <a:lnTo>
                      <a:pt x="454" y="657"/>
                    </a:lnTo>
                    <a:lnTo>
                      <a:pt x="383" y="562"/>
                    </a:lnTo>
                    <a:lnTo>
                      <a:pt x="215" y="275"/>
                    </a:lnTo>
                    <a:lnTo>
                      <a:pt x="132" y="13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5" name="Google Shape;1155;p32"/>
              <p:cNvSpPr/>
              <p:nvPr/>
            </p:nvSpPr>
            <p:spPr>
              <a:xfrm>
                <a:off x="9952647" y="1283092"/>
                <a:ext cx="34076" cy="90998"/>
              </a:xfrm>
              <a:custGeom>
                <a:avLst/>
                <a:gdLst/>
                <a:ahLst/>
                <a:cxnLst/>
                <a:rect l="l" t="t" r="r" b="b"/>
                <a:pathLst>
                  <a:path w="622" h="1661" extrusionOk="0">
                    <a:moveTo>
                      <a:pt x="597" y="1"/>
                    </a:moveTo>
                    <a:lnTo>
                      <a:pt x="585" y="12"/>
                    </a:lnTo>
                    <a:lnTo>
                      <a:pt x="0" y="1636"/>
                    </a:lnTo>
                    <a:lnTo>
                      <a:pt x="0" y="1660"/>
                    </a:lnTo>
                    <a:lnTo>
                      <a:pt x="24" y="1660"/>
                    </a:lnTo>
                    <a:lnTo>
                      <a:pt x="36" y="1648"/>
                    </a:lnTo>
                    <a:lnTo>
                      <a:pt x="621" y="12"/>
                    </a:lnTo>
                    <a:lnTo>
                      <a:pt x="621"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6" name="Google Shape;1156;p32"/>
              <p:cNvSpPr/>
              <p:nvPr/>
            </p:nvSpPr>
            <p:spPr>
              <a:xfrm>
                <a:off x="9680529" y="1510724"/>
                <a:ext cx="301591" cy="495202"/>
              </a:xfrm>
              <a:custGeom>
                <a:avLst/>
                <a:gdLst/>
                <a:ahLst/>
                <a:cxnLst/>
                <a:rect l="l" t="t" r="r" b="b"/>
                <a:pathLst>
                  <a:path w="5505" h="9039" extrusionOk="0">
                    <a:moveTo>
                      <a:pt x="3129" y="0"/>
                    </a:moveTo>
                    <a:lnTo>
                      <a:pt x="1505" y="5552"/>
                    </a:lnTo>
                    <a:lnTo>
                      <a:pt x="0" y="7057"/>
                    </a:lnTo>
                    <a:lnTo>
                      <a:pt x="1111" y="8418"/>
                    </a:lnTo>
                    <a:lnTo>
                      <a:pt x="1278" y="8561"/>
                    </a:lnTo>
                    <a:lnTo>
                      <a:pt x="1457" y="8681"/>
                    </a:lnTo>
                    <a:lnTo>
                      <a:pt x="1648" y="8788"/>
                    </a:lnTo>
                    <a:lnTo>
                      <a:pt x="1839" y="8884"/>
                    </a:lnTo>
                    <a:lnTo>
                      <a:pt x="2042" y="8943"/>
                    </a:lnTo>
                    <a:lnTo>
                      <a:pt x="2245" y="8991"/>
                    </a:lnTo>
                    <a:lnTo>
                      <a:pt x="2460" y="9027"/>
                    </a:lnTo>
                    <a:lnTo>
                      <a:pt x="2663" y="9039"/>
                    </a:lnTo>
                    <a:lnTo>
                      <a:pt x="2878" y="9027"/>
                    </a:lnTo>
                    <a:lnTo>
                      <a:pt x="3081" y="8991"/>
                    </a:lnTo>
                    <a:lnTo>
                      <a:pt x="3296" y="8943"/>
                    </a:lnTo>
                    <a:lnTo>
                      <a:pt x="3487" y="8872"/>
                    </a:lnTo>
                    <a:lnTo>
                      <a:pt x="3690" y="8788"/>
                    </a:lnTo>
                    <a:lnTo>
                      <a:pt x="3869" y="8681"/>
                    </a:lnTo>
                    <a:lnTo>
                      <a:pt x="4048" y="8549"/>
                    </a:lnTo>
                    <a:lnTo>
                      <a:pt x="4215" y="8394"/>
                    </a:lnTo>
                    <a:lnTo>
                      <a:pt x="4346" y="8263"/>
                    </a:lnTo>
                    <a:lnTo>
                      <a:pt x="4454" y="8119"/>
                    </a:lnTo>
                    <a:lnTo>
                      <a:pt x="4561" y="7964"/>
                    </a:lnTo>
                    <a:lnTo>
                      <a:pt x="4645" y="7809"/>
                    </a:lnTo>
                    <a:lnTo>
                      <a:pt x="4728" y="7642"/>
                    </a:lnTo>
                    <a:lnTo>
                      <a:pt x="4788" y="7463"/>
                    </a:lnTo>
                    <a:lnTo>
                      <a:pt x="4836" y="7284"/>
                    </a:lnTo>
                    <a:lnTo>
                      <a:pt x="4860" y="7105"/>
                    </a:lnTo>
                    <a:lnTo>
                      <a:pt x="5505" y="454"/>
                    </a:lnTo>
                    <a:lnTo>
                      <a:pt x="3129"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7" name="Google Shape;1157;p32"/>
              <p:cNvSpPr/>
              <p:nvPr/>
            </p:nvSpPr>
            <p:spPr>
              <a:xfrm>
                <a:off x="9758379" y="1529680"/>
                <a:ext cx="90286" cy="317972"/>
              </a:xfrm>
              <a:custGeom>
                <a:avLst/>
                <a:gdLst/>
                <a:ahLst/>
                <a:cxnLst/>
                <a:rect l="l" t="t" r="r" b="b"/>
                <a:pathLst>
                  <a:path w="1648" h="5804" extrusionOk="0">
                    <a:moveTo>
                      <a:pt x="1624" y="1"/>
                    </a:moveTo>
                    <a:lnTo>
                      <a:pt x="1612" y="13"/>
                    </a:lnTo>
                    <a:lnTo>
                      <a:pt x="1254" y="1302"/>
                    </a:lnTo>
                    <a:lnTo>
                      <a:pt x="812" y="2807"/>
                    </a:lnTo>
                    <a:lnTo>
                      <a:pt x="394" y="4251"/>
                    </a:lnTo>
                    <a:lnTo>
                      <a:pt x="239" y="4788"/>
                    </a:lnTo>
                    <a:lnTo>
                      <a:pt x="96" y="5338"/>
                    </a:lnTo>
                    <a:lnTo>
                      <a:pt x="24" y="5660"/>
                    </a:lnTo>
                    <a:lnTo>
                      <a:pt x="0" y="5732"/>
                    </a:lnTo>
                    <a:lnTo>
                      <a:pt x="0" y="5768"/>
                    </a:lnTo>
                    <a:lnTo>
                      <a:pt x="12" y="5791"/>
                    </a:lnTo>
                    <a:lnTo>
                      <a:pt x="12" y="5803"/>
                    </a:lnTo>
                    <a:lnTo>
                      <a:pt x="36" y="5803"/>
                    </a:lnTo>
                    <a:lnTo>
                      <a:pt x="48" y="5791"/>
                    </a:lnTo>
                    <a:lnTo>
                      <a:pt x="48" y="5779"/>
                    </a:lnTo>
                    <a:lnTo>
                      <a:pt x="36" y="5768"/>
                    </a:lnTo>
                    <a:lnTo>
                      <a:pt x="36" y="5744"/>
                    </a:lnTo>
                    <a:lnTo>
                      <a:pt x="60" y="5660"/>
                    </a:lnTo>
                    <a:lnTo>
                      <a:pt x="132" y="5350"/>
                    </a:lnTo>
                    <a:lnTo>
                      <a:pt x="275" y="4824"/>
                    </a:lnTo>
                    <a:lnTo>
                      <a:pt x="418" y="4299"/>
                    </a:lnTo>
                    <a:lnTo>
                      <a:pt x="812" y="2914"/>
                    </a:lnTo>
                    <a:lnTo>
                      <a:pt x="1242" y="1445"/>
                    </a:lnTo>
                    <a:lnTo>
                      <a:pt x="1612" y="156"/>
                    </a:lnTo>
                    <a:lnTo>
                      <a:pt x="1648" y="25"/>
                    </a:lnTo>
                    <a:lnTo>
                      <a:pt x="1648" y="13"/>
                    </a:lnTo>
                    <a:lnTo>
                      <a:pt x="163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8" name="Google Shape;1158;p32"/>
              <p:cNvSpPr/>
              <p:nvPr/>
            </p:nvSpPr>
            <p:spPr>
              <a:xfrm>
                <a:off x="9469881" y="3577054"/>
                <a:ext cx="494599" cy="310741"/>
              </a:xfrm>
              <a:custGeom>
                <a:avLst/>
                <a:gdLst/>
                <a:ahLst/>
                <a:cxnLst/>
                <a:rect l="l" t="t" r="r" b="b"/>
                <a:pathLst>
                  <a:path w="9028" h="5672" extrusionOk="0">
                    <a:moveTo>
                      <a:pt x="8072" y="0"/>
                    </a:moveTo>
                    <a:lnTo>
                      <a:pt x="2066" y="884"/>
                    </a:lnTo>
                    <a:lnTo>
                      <a:pt x="2448" y="2794"/>
                    </a:lnTo>
                    <a:lnTo>
                      <a:pt x="2222" y="2854"/>
                    </a:lnTo>
                    <a:lnTo>
                      <a:pt x="1995" y="2938"/>
                    </a:lnTo>
                    <a:lnTo>
                      <a:pt x="1792" y="3021"/>
                    </a:lnTo>
                    <a:lnTo>
                      <a:pt x="1601" y="3117"/>
                    </a:lnTo>
                    <a:lnTo>
                      <a:pt x="1422" y="3212"/>
                    </a:lnTo>
                    <a:lnTo>
                      <a:pt x="1255" y="3320"/>
                    </a:lnTo>
                    <a:lnTo>
                      <a:pt x="1111" y="3427"/>
                    </a:lnTo>
                    <a:lnTo>
                      <a:pt x="968" y="3535"/>
                    </a:lnTo>
                    <a:lnTo>
                      <a:pt x="837" y="3654"/>
                    </a:lnTo>
                    <a:lnTo>
                      <a:pt x="729" y="3773"/>
                    </a:lnTo>
                    <a:lnTo>
                      <a:pt x="622" y="3893"/>
                    </a:lnTo>
                    <a:lnTo>
                      <a:pt x="526" y="4012"/>
                    </a:lnTo>
                    <a:lnTo>
                      <a:pt x="443" y="4132"/>
                    </a:lnTo>
                    <a:lnTo>
                      <a:pt x="371" y="4251"/>
                    </a:lnTo>
                    <a:lnTo>
                      <a:pt x="252" y="4490"/>
                    </a:lnTo>
                    <a:lnTo>
                      <a:pt x="156" y="4729"/>
                    </a:lnTo>
                    <a:lnTo>
                      <a:pt x="84" y="4943"/>
                    </a:lnTo>
                    <a:lnTo>
                      <a:pt x="49" y="5146"/>
                    </a:lnTo>
                    <a:lnTo>
                      <a:pt x="25" y="5326"/>
                    </a:lnTo>
                    <a:lnTo>
                      <a:pt x="1" y="5469"/>
                    </a:lnTo>
                    <a:lnTo>
                      <a:pt x="1" y="5576"/>
                    </a:lnTo>
                    <a:lnTo>
                      <a:pt x="1" y="5672"/>
                    </a:lnTo>
                    <a:lnTo>
                      <a:pt x="9027" y="4597"/>
                    </a:lnTo>
                    <a:lnTo>
                      <a:pt x="80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59" name="Google Shape;1159;p32"/>
              <p:cNvSpPr/>
              <p:nvPr/>
            </p:nvSpPr>
            <p:spPr>
              <a:xfrm>
                <a:off x="9528775" y="3744532"/>
                <a:ext cx="76589" cy="29474"/>
              </a:xfrm>
              <a:custGeom>
                <a:avLst/>
                <a:gdLst/>
                <a:ahLst/>
                <a:cxnLst/>
                <a:rect l="l" t="t" r="r" b="b"/>
                <a:pathLst>
                  <a:path w="1398" h="538" extrusionOk="0">
                    <a:moveTo>
                      <a:pt x="12" y="0"/>
                    </a:moveTo>
                    <a:lnTo>
                      <a:pt x="0" y="12"/>
                    </a:lnTo>
                    <a:lnTo>
                      <a:pt x="0" y="24"/>
                    </a:lnTo>
                    <a:lnTo>
                      <a:pt x="12" y="36"/>
                    </a:lnTo>
                    <a:lnTo>
                      <a:pt x="359" y="131"/>
                    </a:lnTo>
                    <a:lnTo>
                      <a:pt x="705" y="263"/>
                    </a:lnTo>
                    <a:lnTo>
                      <a:pt x="1039" y="394"/>
                    </a:lnTo>
                    <a:lnTo>
                      <a:pt x="1362" y="537"/>
                    </a:lnTo>
                    <a:lnTo>
                      <a:pt x="1385" y="537"/>
                    </a:lnTo>
                    <a:lnTo>
                      <a:pt x="1397" y="525"/>
                    </a:lnTo>
                    <a:lnTo>
                      <a:pt x="1397" y="513"/>
                    </a:lnTo>
                    <a:lnTo>
                      <a:pt x="1385" y="501"/>
                    </a:lnTo>
                    <a:lnTo>
                      <a:pt x="1051" y="358"/>
                    </a:lnTo>
                    <a:lnTo>
                      <a:pt x="717" y="227"/>
                    </a:lnTo>
                    <a:lnTo>
                      <a:pt x="371" y="107"/>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0" name="Google Shape;1160;p32"/>
              <p:cNvSpPr/>
              <p:nvPr/>
            </p:nvSpPr>
            <p:spPr>
              <a:xfrm>
                <a:off x="9559509" y="3729466"/>
                <a:ext cx="69413" cy="32104"/>
              </a:xfrm>
              <a:custGeom>
                <a:avLst/>
                <a:gdLst/>
                <a:ahLst/>
                <a:cxnLst/>
                <a:rect l="l" t="t" r="r" b="b"/>
                <a:pathLst>
                  <a:path w="1267" h="586" extrusionOk="0">
                    <a:moveTo>
                      <a:pt x="24" y="0"/>
                    </a:moveTo>
                    <a:lnTo>
                      <a:pt x="13" y="12"/>
                    </a:lnTo>
                    <a:lnTo>
                      <a:pt x="1" y="24"/>
                    </a:lnTo>
                    <a:lnTo>
                      <a:pt x="13" y="36"/>
                    </a:lnTo>
                    <a:lnTo>
                      <a:pt x="1242" y="585"/>
                    </a:lnTo>
                    <a:lnTo>
                      <a:pt x="1254" y="585"/>
                    </a:lnTo>
                    <a:lnTo>
                      <a:pt x="1266" y="573"/>
                    </a:lnTo>
                    <a:lnTo>
                      <a:pt x="1266" y="562"/>
                    </a:lnTo>
                    <a:lnTo>
                      <a:pt x="1254" y="550"/>
                    </a:lnTo>
                    <a:lnTo>
                      <a:pt x="3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1" name="Google Shape;1161;p32"/>
              <p:cNvSpPr/>
              <p:nvPr/>
            </p:nvSpPr>
            <p:spPr>
              <a:xfrm>
                <a:off x="8790272" y="1798510"/>
                <a:ext cx="259736" cy="240123"/>
              </a:xfrm>
              <a:custGeom>
                <a:avLst/>
                <a:gdLst/>
                <a:ahLst/>
                <a:cxnLst/>
                <a:rect l="l" t="t" r="r" b="b"/>
                <a:pathLst>
                  <a:path w="4741" h="4383" extrusionOk="0">
                    <a:moveTo>
                      <a:pt x="1051" y="1"/>
                    </a:moveTo>
                    <a:lnTo>
                      <a:pt x="884" y="359"/>
                    </a:lnTo>
                    <a:lnTo>
                      <a:pt x="538" y="1195"/>
                    </a:lnTo>
                    <a:lnTo>
                      <a:pt x="347" y="1672"/>
                    </a:lnTo>
                    <a:lnTo>
                      <a:pt x="168" y="2126"/>
                    </a:lnTo>
                    <a:lnTo>
                      <a:pt x="108" y="2341"/>
                    </a:lnTo>
                    <a:lnTo>
                      <a:pt x="48" y="2520"/>
                    </a:lnTo>
                    <a:lnTo>
                      <a:pt x="13" y="2687"/>
                    </a:lnTo>
                    <a:lnTo>
                      <a:pt x="1" y="2807"/>
                    </a:lnTo>
                    <a:lnTo>
                      <a:pt x="1" y="2926"/>
                    </a:lnTo>
                    <a:lnTo>
                      <a:pt x="1" y="3057"/>
                    </a:lnTo>
                    <a:lnTo>
                      <a:pt x="13" y="3201"/>
                    </a:lnTo>
                    <a:lnTo>
                      <a:pt x="48" y="3344"/>
                    </a:lnTo>
                    <a:lnTo>
                      <a:pt x="84" y="3499"/>
                    </a:lnTo>
                    <a:lnTo>
                      <a:pt x="144" y="3654"/>
                    </a:lnTo>
                    <a:lnTo>
                      <a:pt x="216" y="3798"/>
                    </a:lnTo>
                    <a:lnTo>
                      <a:pt x="311" y="3941"/>
                    </a:lnTo>
                    <a:lnTo>
                      <a:pt x="430" y="4060"/>
                    </a:lnTo>
                    <a:lnTo>
                      <a:pt x="490" y="4120"/>
                    </a:lnTo>
                    <a:lnTo>
                      <a:pt x="574" y="4180"/>
                    </a:lnTo>
                    <a:lnTo>
                      <a:pt x="645" y="4227"/>
                    </a:lnTo>
                    <a:lnTo>
                      <a:pt x="741" y="4263"/>
                    </a:lnTo>
                    <a:lnTo>
                      <a:pt x="824" y="4299"/>
                    </a:lnTo>
                    <a:lnTo>
                      <a:pt x="932" y="4335"/>
                    </a:lnTo>
                    <a:lnTo>
                      <a:pt x="1039" y="4359"/>
                    </a:lnTo>
                    <a:lnTo>
                      <a:pt x="1147" y="4371"/>
                    </a:lnTo>
                    <a:lnTo>
                      <a:pt x="1278" y="4383"/>
                    </a:lnTo>
                    <a:lnTo>
                      <a:pt x="1553" y="4383"/>
                    </a:lnTo>
                    <a:lnTo>
                      <a:pt x="1696" y="4359"/>
                    </a:lnTo>
                    <a:lnTo>
                      <a:pt x="1851" y="4335"/>
                    </a:lnTo>
                    <a:lnTo>
                      <a:pt x="2018" y="4299"/>
                    </a:lnTo>
                    <a:lnTo>
                      <a:pt x="3809" y="2831"/>
                    </a:lnTo>
                    <a:lnTo>
                      <a:pt x="4741" y="920"/>
                    </a:lnTo>
                    <a:lnTo>
                      <a:pt x="1051"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2" name="Google Shape;1162;p32"/>
              <p:cNvSpPr/>
              <p:nvPr/>
            </p:nvSpPr>
            <p:spPr>
              <a:xfrm>
                <a:off x="8467150" y="1380555"/>
                <a:ext cx="272172" cy="355226"/>
              </a:xfrm>
              <a:custGeom>
                <a:avLst/>
                <a:gdLst/>
                <a:ahLst/>
                <a:cxnLst/>
                <a:rect l="l" t="t" r="r" b="b"/>
                <a:pathLst>
                  <a:path w="4968" h="6484" extrusionOk="0">
                    <a:moveTo>
                      <a:pt x="1123" y="1"/>
                    </a:moveTo>
                    <a:lnTo>
                      <a:pt x="1039" y="24"/>
                    </a:lnTo>
                    <a:lnTo>
                      <a:pt x="968" y="60"/>
                    </a:lnTo>
                    <a:lnTo>
                      <a:pt x="908" y="120"/>
                    </a:lnTo>
                    <a:lnTo>
                      <a:pt x="872" y="180"/>
                    </a:lnTo>
                    <a:lnTo>
                      <a:pt x="848" y="251"/>
                    </a:lnTo>
                    <a:lnTo>
                      <a:pt x="836" y="311"/>
                    </a:lnTo>
                    <a:lnTo>
                      <a:pt x="848" y="383"/>
                    </a:lnTo>
                    <a:lnTo>
                      <a:pt x="860" y="454"/>
                    </a:lnTo>
                    <a:lnTo>
                      <a:pt x="884" y="538"/>
                    </a:lnTo>
                    <a:lnTo>
                      <a:pt x="944" y="669"/>
                    </a:lnTo>
                    <a:lnTo>
                      <a:pt x="1326" y="1469"/>
                    </a:lnTo>
                    <a:lnTo>
                      <a:pt x="1732" y="2257"/>
                    </a:lnTo>
                    <a:lnTo>
                      <a:pt x="1696" y="2209"/>
                    </a:lnTo>
                    <a:lnTo>
                      <a:pt x="1636" y="2174"/>
                    </a:lnTo>
                    <a:lnTo>
                      <a:pt x="1588" y="2138"/>
                    </a:lnTo>
                    <a:lnTo>
                      <a:pt x="1517" y="2102"/>
                    </a:lnTo>
                    <a:lnTo>
                      <a:pt x="1457" y="2090"/>
                    </a:lnTo>
                    <a:lnTo>
                      <a:pt x="1397" y="2078"/>
                    </a:lnTo>
                    <a:lnTo>
                      <a:pt x="1338" y="2078"/>
                    </a:lnTo>
                    <a:lnTo>
                      <a:pt x="1278" y="2090"/>
                    </a:lnTo>
                    <a:lnTo>
                      <a:pt x="1230" y="2126"/>
                    </a:lnTo>
                    <a:lnTo>
                      <a:pt x="1194" y="2174"/>
                    </a:lnTo>
                    <a:lnTo>
                      <a:pt x="1171" y="2233"/>
                    </a:lnTo>
                    <a:lnTo>
                      <a:pt x="1147" y="2293"/>
                    </a:lnTo>
                    <a:lnTo>
                      <a:pt x="1135" y="2365"/>
                    </a:lnTo>
                    <a:lnTo>
                      <a:pt x="1135" y="2424"/>
                    </a:lnTo>
                    <a:lnTo>
                      <a:pt x="1135" y="2496"/>
                    </a:lnTo>
                    <a:lnTo>
                      <a:pt x="1147" y="2556"/>
                    </a:lnTo>
                    <a:lnTo>
                      <a:pt x="1147" y="2556"/>
                    </a:lnTo>
                    <a:lnTo>
                      <a:pt x="1015" y="2484"/>
                    </a:lnTo>
                    <a:lnTo>
                      <a:pt x="944" y="2460"/>
                    </a:lnTo>
                    <a:lnTo>
                      <a:pt x="884" y="2436"/>
                    </a:lnTo>
                    <a:lnTo>
                      <a:pt x="741" y="2436"/>
                    </a:lnTo>
                    <a:lnTo>
                      <a:pt x="681" y="2460"/>
                    </a:lnTo>
                    <a:lnTo>
                      <a:pt x="621" y="2484"/>
                    </a:lnTo>
                    <a:lnTo>
                      <a:pt x="562" y="2532"/>
                    </a:lnTo>
                    <a:lnTo>
                      <a:pt x="526" y="2579"/>
                    </a:lnTo>
                    <a:lnTo>
                      <a:pt x="490" y="2627"/>
                    </a:lnTo>
                    <a:lnTo>
                      <a:pt x="466" y="2687"/>
                    </a:lnTo>
                    <a:lnTo>
                      <a:pt x="454" y="2747"/>
                    </a:lnTo>
                    <a:lnTo>
                      <a:pt x="454" y="2806"/>
                    </a:lnTo>
                    <a:lnTo>
                      <a:pt x="466" y="2950"/>
                    </a:lnTo>
                    <a:lnTo>
                      <a:pt x="418" y="2914"/>
                    </a:lnTo>
                    <a:lnTo>
                      <a:pt x="359" y="2914"/>
                    </a:lnTo>
                    <a:lnTo>
                      <a:pt x="299" y="2926"/>
                    </a:lnTo>
                    <a:lnTo>
                      <a:pt x="239" y="2950"/>
                    </a:lnTo>
                    <a:lnTo>
                      <a:pt x="180" y="2985"/>
                    </a:lnTo>
                    <a:lnTo>
                      <a:pt x="132" y="3033"/>
                    </a:lnTo>
                    <a:lnTo>
                      <a:pt x="84" y="3081"/>
                    </a:lnTo>
                    <a:lnTo>
                      <a:pt x="48" y="3129"/>
                    </a:lnTo>
                    <a:lnTo>
                      <a:pt x="12" y="3236"/>
                    </a:lnTo>
                    <a:lnTo>
                      <a:pt x="0" y="3344"/>
                    </a:lnTo>
                    <a:lnTo>
                      <a:pt x="12" y="3451"/>
                    </a:lnTo>
                    <a:lnTo>
                      <a:pt x="36" y="3559"/>
                    </a:lnTo>
                    <a:lnTo>
                      <a:pt x="96" y="3726"/>
                    </a:lnTo>
                    <a:lnTo>
                      <a:pt x="156" y="3881"/>
                    </a:lnTo>
                    <a:lnTo>
                      <a:pt x="239" y="4036"/>
                    </a:lnTo>
                    <a:lnTo>
                      <a:pt x="299" y="4108"/>
                    </a:lnTo>
                    <a:lnTo>
                      <a:pt x="359" y="4167"/>
                    </a:lnTo>
                    <a:lnTo>
                      <a:pt x="418" y="4227"/>
                    </a:lnTo>
                    <a:lnTo>
                      <a:pt x="502" y="4275"/>
                    </a:lnTo>
                    <a:lnTo>
                      <a:pt x="586" y="4299"/>
                    </a:lnTo>
                    <a:lnTo>
                      <a:pt x="669" y="4323"/>
                    </a:lnTo>
                    <a:lnTo>
                      <a:pt x="753" y="4335"/>
                    </a:lnTo>
                    <a:lnTo>
                      <a:pt x="836" y="4323"/>
                    </a:lnTo>
                    <a:lnTo>
                      <a:pt x="920" y="4287"/>
                    </a:lnTo>
                    <a:lnTo>
                      <a:pt x="991" y="4251"/>
                    </a:lnTo>
                    <a:lnTo>
                      <a:pt x="1063" y="4442"/>
                    </a:lnTo>
                    <a:lnTo>
                      <a:pt x="1147" y="4657"/>
                    </a:lnTo>
                    <a:lnTo>
                      <a:pt x="1242" y="4860"/>
                    </a:lnTo>
                    <a:lnTo>
                      <a:pt x="1350" y="5051"/>
                    </a:lnTo>
                    <a:lnTo>
                      <a:pt x="1469" y="5230"/>
                    </a:lnTo>
                    <a:lnTo>
                      <a:pt x="1612" y="5397"/>
                    </a:lnTo>
                    <a:lnTo>
                      <a:pt x="1684" y="5481"/>
                    </a:lnTo>
                    <a:lnTo>
                      <a:pt x="1768" y="5552"/>
                    </a:lnTo>
                    <a:lnTo>
                      <a:pt x="1851" y="5612"/>
                    </a:lnTo>
                    <a:lnTo>
                      <a:pt x="1935" y="5672"/>
                    </a:lnTo>
                    <a:lnTo>
                      <a:pt x="2006" y="5696"/>
                    </a:lnTo>
                    <a:lnTo>
                      <a:pt x="2090" y="5720"/>
                    </a:lnTo>
                    <a:lnTo>
                      <a:pt x="2257" y="5731"/>
                    </a:lnTo>
                    <a:lnTo>
                      <a:pt x="2341" y="5743"/>
                    </a:lnTo>
                    <a:lnTo>
                      <a:pt x="2424" y="5755"/>
                    </a:lnTo>
                    <a:lnTo>
                      <a:pt x="2496" y="5779"/>
                    </a:lnTo>
                    <a:lnTo>
                      <a:pt x="2567" y="5827"/>
                    </a:lnTo>
                    <a:lnTo>
                      <a:pt x="2627" y="5887"/>
                    </a:lnTo>
                    <a:lnTo>
                      <a:pt x="2711" y="5982"/>
                    </a:lnTo>
                    <a:lnTo>
                      <a:pt x="2878" y="6197"/>
                    </a:lnTo>
                    <a:lnTo>
                      <a:pt x="3069" y="6484"/>
                    </a:lnTo>
                    <a:lnTo>
                      <a:pt x="4967" y="5182"/>
                    </a:lnTo>
                    <a:lnTo>
                      <a:pt x="4681" y="4705"/>
                    </a:lnTo>
                    <a:lnTo>
                      <a:pt x="4370" y="4203"/>
                    </a:lnTo>
                    <a:lnTo>
                      <a:pt x="4024" y="3702"/>
                    </a:lnTo>
                    <a:lnTo>
                      <a:pt x="3666" y="3188"/>
                    </a:lnTo>
                    <a:lnTo>
                      <a:pt x="2950" y="2185"/>
                    </a:lnTo>
                    <a:lnTo>
                      <a:pt x="2293" y="1242"/>
                    </a:lnTo>
                    <a:lnTo>
                      <a:pt x="1911" y="669"/>
                    </a:lnTo>
                    <a:lnTo>
                      <a:pt x="1708" y="395"/>
                    </a:lnTo>
                    <a:lnTo>
                      <a:pt x="1505" y="132"/>
                    </a:lnTo>
                    <a:lnTo>
                      <a:pt x="1445" y="72"/>
                    </a:lnTo>
                    <a:lnTo>
                      <a:pt x="1374" y="36"/>
                    </a:lnTo>
                    <a:lnTo>
                      <a:pt x="1290" y="12"/>
                    </a:lnTo>
                    <a:lnTo>
                      <a:pt x="1206"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3" name="Google Shape;1163;p32"/>
              <p:cNvSpPr/>
              <p:nvPr/>
            </p:nvSpPr>
            <p:spPr>
              <a:xfrm>
                <a:off x="8491365" y="1519873"/>
                <a:ext cx="62838" cy="86396"/>
              </a:xfrm>
              <a:custGeom>
                <a:avLst/>
                <a:gdLst/>
                <a:ahLst/>
                <a:cxnLst/>
                <a:rect l="l" t="t" r="r" b="b"/>
                <a:pathLst>
                  <a:path w="1147" h="1577" extrusionOk="0">
                    <a:moveTo>
                      <a:pt x="621" y="1"/>
                    </a:moveTo>
                    <a:lnTo>
                      <a:pt x="621" y="25"/>
                    </a:lnTo>
                    <a:lnTo>
                      <a:pt x="740" y="323"/>
                    </a:lnTo>
                    <a:lnTo>
                      <a:pt x="884" y="610"/>
                    </a:lnTo>
                    <a:lnTo>
                      <a:pt x="1039" y="908"/>
                    </a:lnTo>
                    <a:lnTo>
                      <a:pt x="1075" y="980"/>
                    </a:lnTo>
                    <a:lnTo>
                      <a:pt x="1099" y="1063"/>
                    </a:lnTo>
                    <a:lnTo>
                      <a:pt x="1111" y="1147"/>
                    </a:lnTo>
                    <a:lnTo>
                      <a:pt x="1111" y="1218"/>
                    </a:lnTo>
                    <a:lnTo>
                      <a:pt x="1087" y="1302"/>
                    </a:lnTo>
                    <a:lnTo>
                      <a:pt x="1063" y="1362"/>
                    </a:lnTo>
                    <a:lnTo>
                      <a:pt x="1015" y="1421"/>
                    </a:lnTo>
                    <a:lnTo>
                      <a:pt x="955" y="1469"/>
                    </a:lnTo>
                    <a:lnTo>
                      <a:pt x="896" y="1505"/>
                    </a:lnTo>
                    <a:lnTo>
                      <a:pt x="824" y="1529"/>
                    </a:lnTo>
                    <a:lnTo>
                      <a:pt x="752" y="1541"/>
                    </a:lnTo>
                    <a:lnTo>
                      <a:pt x="669" y="1529"/>
                    </a:lnTo>
                    <a:lnTo>
                      <a:pt x="597" y="1505"/>
                    </a:lnTo>
                    <a:lnTo>
                      <a:pt x="538" y="1469"/>
                    </a:lnTo>
                    <a:lnTo>
                      <a:pt x="478" y="1421"/>
                    </a:lnTo>
                    <a:lnTo>
                      <a:pt x="430" y="1362"/>
                    </a:lnTo>
                    <a:lnTo>
                      <a:pt x="382" y="1302"/>
                    </a:lnTo>
                    <a:lnTo>
                      <a:pt x="346" y="1230"/>
                    </a:lnTo>
                    <a:lnTo>
                      <a:pt x="275" y="1087"/>
                    </a:lnTo>
                    <a:lnTo>
                      <a:pt x="203" y="920"/>
                    </a:lnTo>
                    <a:lnTo>
                      <a:pt x="144" y="741"/>
                    </a:lnTo>
                    <a:lnTo>
                      <a:pt x="84" y="562"/>
                    </a:lnTo>
                    <a:lnTo>
                      <a:pt x="36" y="383"/>
                    </a:lnTo>
                    <a:lnTo>
                      <a:pt x="36" y="371"/>
                    </a:lnTo>
                    <a:lnTo>
                      <a:pt x="24" y="371"/>
                    </a:lnTo>
                    <a:lnTo>
                      <a:pt x="12" y="383"/>
                    </a:lnTo>
                    <a:lnTo>
                      <a:pt x="0" y="395"/>
                    </a:lnTo>
                    <a:lnTo>
                      <a:pt x="48" y="574"/>
                    </a:lnTo>
                    <a:lnTo>
                      <a:pt x="108" y="741"/>
                    </a:lnTo>
                    <a:lnTo>
                      <a:pt x="167" y="920"/>
                    </a:lnTo>
                    <a:lnTo>
                      <a:pt x="239" y="1087"/>
                    </a:lnTo>
                    <a:lnTo>
                      <a:pt x="299" y="1230"/>
                    </a:lnTo>
                    <a:lnTo>
                      <a:pt x="382" y="1362"/>
                    </a:lnTo>
                    <a:lnTo>
                      <a:pt x="430" y="1421"/>
                    </a:lnTo>
                    <a:lnTo>
                      <a:pt x="490" y="1481"/>
                    </a:lnTo>
                    <a:lnTo>
                      <a:pt x="549" y="1529"/>
                    </a:lnTo>
                    <a:lnTo>
                      <a:pt x="621" y="1553"/>
                    </a:lnTo>
                    <a:lnTo>
                      <a:pt x="693" y="1577"/>
                    </a:lnTo>
                    <a:lnTo>
                      <a:pt x="752" y="1577"/>
                    </a:lnTo>
                    <a:lnTo>
                      <a:pt x="824" y="1565"/>
                    </a:lnTo>
                    <a:lnTo>
                      <a:pt x="884" y="1553"/>
                    </a:lnTo>
                    <a:lnTo>
                      <a:pt x="943" y="1529"/>
                    </a:lnTo>
                    <a:lnTo>
                      <a:pt x="1003" y="1481"/>
                    </a:lnTo>
                    <a:lnTo>
                      <a:pt x="1051" y="1433"/>
                    </a:lnTo>
                    <a:lnTo>
                      <a:pt x="1087" y="1386"/>
                    </a:lnTo>
                    <a:lnTo>
                      <a:pt x="1123" y="1314"/>
                    </a:lnTo>
                    <a:lnTo>
                      <a:pt x="1146" y="1242"/>
                    </a:lnTo>
                    <a:lnTo>
                      <a:pt x="1146" y="1171"/>
                    </a:lnTo>
                    <a:lnTo>
                      <a:pt x="1134" y="1099"/>
                    </a:lnTo>
                    <a:lnTo>
                      <a:pt x="1123" y="1027"/>
                    </a:lnTo>
                    <a:lnTo>
                      <a:pt x="1099" y="968"/>
                    </a:lnTo>
                    <a:lnTo>
                      <a:pt x="1027" y="824"/>
                    </a:lnTo>
                    <a:lnTo>
                      <a:pt x="836" y="419"/>
                    </a:lnTo>
                    <a:lnTo>
                      <a:pt x="645" y="13"/>
                    </a:lnTo>
                    <a:lnTo>
                      <a:pt x="645"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4" name="Google Shape;1164;p32"/>
              <p:cNvSpPr/>
              <p:nvPr/>
            </p:nvSpPr>
            <p:spPr>
              <a:xfrm>
                <a:off x="8552834" y="1500260"/>
                <a:ext cx="32761" cy="78562"/>
              </a:xfrm>
              <a:custGeom>
                <a:avLst/>
                <a:gdLst/>
                <a:ahLst/>
                <a:cxnLst/>
                <a:rect l="l" t="t" r="r" b="b"/>
                <a:pathLst>
                  <a:path w="598" h="1434" extrusionOk="0">
                    <a:moveTo>
                      <a:pt x="120" y="0"/>
                    </a:moveTo>
                    <a:lnTo>
                      <a:pt x="108" y="12"/>
                    </a:lnTo>
                    <a:lnTo>
                      <a:pt x="120" y="24"/>
                    </a:lnTo>
                    <a:lnTo>
                      <a:pt x="239" y="215"/>
                    </a:lnTo>
                    <a:lnTo>
                      <a:pt x="347" y="418"/>
                    </a:lnTo>
                    <a:lnTo>
                      <a:pt x="442" y="621"/>
                    </a:lnTo>
                    <a:lnTo>
                      <a:pt x="526" y="836"/>
                    </a:lnTo>
                    <a:lnTo>
                      <a:pt x="562" y="944"/>
                    </a:lnTo>
                    <a:lnTo>
                      <a:pt x="562" y="1003"/>
                    </a:lnTo>
                    <a:lnTo>
                      <a:pt x="562" y="1051"/>
                    </a:lnTo>
                    <a:lnTo>
                      <a:pt x="538" y="1099"/>
                    </a:lnTo>
                    <a:lnTo>
                      <a:pt x="526" y="1147"/>
                    </a:lnTo>
                    <a:lnTo>
                      <a:pt x="490" y="1194"/>
                    </a:lnTo>
                    <a:lnTo>
                      <a:pt x="442" y="1242"/>
                    </a:lnTo>
                    <a:lnTo>
                      <a:pt x="359" y="1302"/>
                    </a:lnTo>
                    <a:lnTo>
                      <a:pt x="239" y="1374"/>
                    </a:lnTo>
                    <a:lnTo>
                      <a:pt x="180" y="1385"/>
                    </a:lnTo>
                    <a:lnTo>
                      <a:pt x="132" y="1397"/>
                    </a:lnTo>
                    <a:lnTo>
                      <a:pt x="72" y="1385"/>
                    </a:lnTo>
                    <a:lnTo>
                      <a:pt x="24" y="1350"/>
                    </a:lnTo>
                    <a:lnTo>
                      <a:pt x="1" y="1350"/>
                    </a:lnTo>
                    <a:lnTo>
                      <a:pt x="1" y="1362"/>
                    </a:lnTo>
                    <a:lnTo>
                      <a:pt x="1" y="1374"/>
                    </a:lnTo>
                    <a:lnTo>
                      <a:pt x="48" y="1409"/>
                    </a:lnTo>
                    <a:lnTo>
                      <a:pt x="96" y="1433"/>
                    </a:lnTo>
                    <a:lnTo>
                      <a:pt x="144" y="1433"/>
                    </a:lnTo>
                    <a:lnTo>
                      <a:pt x="192" y="1421"/>
                    </a:lnTo>
                    <a:lnTo>
                      <a:pt x="287" y="1385"/>
                    </a:lnTo>
                    <a:lnTo>
                      <a:pt x="383" y="1326"/>
                    </a:lnTo>
                    <a:lnTo>
                      <a:pt x="466" y="1266"/>
                    </a:lnTo>
                    <a:lnTo>
                      <a:pt x="538" y="1194"/>
                    </a:lnTo>
                    <a:lnTo>
                      <a:pt x="562" y="1147"/>
                    </a:lnTo>
                    <a:lnTo>
                      <a:pt x="586" y="1099"/>
                    </a:lnTo>
                    <a:lnTo>
                      <a:pt x="598" y="1051"/>
                    </a:lnTo>
                    <a:lnTo>
                      <a:pt x="598" y="991"/>
                    </a:lnTo>
                    <a:lnTo>
                      <a:pt x="598" y="932"/>
                    </a:lnTo>
                    <a:lnTo>
                      <a:pt x="586" y="872"/>
                    </a:lnTo>
                    <a:lnTo>
                      <a:pt x="538" y="741"/>
                    </a:lnTo>
                    <a:lnTo>
                      <a:pt x="430" y="502"/>
                    </a:lnTo>
                    <a:lnTo>
                      <a:pt x="287" y="251"/>
                    </a:lnTo>
                    <a:lnTo>
                      <a:pt x="14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5" name="Google Shape;1165;p32"/>
              <p:cNvSpPr/>
              <p:nvPr/>
            </p:nvSpPr>
            <p:spPr>
              <a:xfrm>
                <a:off x="8512293" y="1519216"/>
                <a:ext cx="140030" cy="111268"/>
              </a:xfrm>
              <a:custGeom>
                <a:avLst/>
                <a:gdLst/>
                <a:ahLst/>
                <a:cxnLst/>
                <a:rect l="l" t="t" r="r" b="b"/>
                <a:pathLst>
                  <a:path w="2556" h="2031" extrusionOk="0">
                    <a:moveTo>
                      <a:pt x="1517" y="1"/>
                    </a:moveTo>
                    <a:lnTo>
                      <a:pt x="1433" y="13"/>
                    </a:lnTo>
                    <a:lnTo>
                      <a:pt x="1349" y="25"/>
                    </a:lnTo>
                    <a:lnTo>
                      <a:pt x="1194" y="60"/>
                    </a:lnTo>
                    <a:lnTo>
                      <a:pt x="1039" y="120"/>
                    </a:lnTo>
                    <a:lnTo>
                      <a:pt x="896" y="192"/>
                    </a:lnTo>
                    <a:lnTo>
                      <a:pt x="764" y="275"/>
                    </a:lnTo>
                    <a:lnTo>
                      <a:pt x="490" y="454"/>
                    </a:lnTo>
                    <a:lnTo>
                      <a:pt x="215" y="633"/>
                    </a:lnTo>
                    <a:lnTo>
                      <a:pt x="120" y="717"/>
                    </a:lnTo>
                    <a:lnTo>
                      <a:pt x="24" y="813"/>
                    </a:lnTo>
                    <a:lnTo>
                      <a:pt x="0" y="860"/>
                    </a:lnTo>
                    <a:lnTo>
                      <a:pt x="0" y="908"/>
                    </a:lnTo>
                    <a:lnTo>
                      <a:pt x="12" y="956"/>
                    </a:lnTo>
                    <a:lnTo>
                      <a:pt x="36" y="1004"/>
                    </a:lnTo>
                    <a:lnTo>
                      <a:pt x="60" y="1039"/>
                    </a:lnTo>
                    <a:lnTo>
                      <a:pt x="108" y="1087"/>
                    </a:lnTo>
                    <a:lnTo>
                      <a:pt x="191" y="1147"/>
                    </a:lnTo>
                    <a:lnTo>
                      <a:pt x="335" y="1219"/>
                    </a:lnTo>
                    <a:lnTo>
                      <a:pt x="490" y="1254"/>
                    </a:lnTo>
                    <a:lnTo>
                      <a:pt x="657" y="1266"/>
                    </a:lnTo>
                    <a:lnTo>
                      <a:pt x="812" y="1266"/>
                    </a:lnTo>
                    <a:lnTo>
                      <a:pt x="967" y="1230"/>
                    </a:lnTo>
                    <a:lnTo>
                      <a:pt x="1123" y="1171"/>
                    </a:lnTo>
                    <a:lnTo>
                      <a:pt x="1266" y="1099"/>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lnTo>
                      <a:pt x="2555" y="514"/>
                    </a:lnTo>
                    <a:lnTo>
                      <a:pt x="2436" y="383"/>
                    </a:lnTo>
                    <a:lnTo>
                      <a:pt x="2305" y="275"/>
                    </a:lnTo>
                    <a:lnTo>
                      <a:pt x="2161" y="180"/>
                    </a:lnTo>
                    <a:lnTo>
                      <a:pt x="2006" y="108"/>
                    </a:lnTo>
                    <a:lnTo>
                      <a:pt x="1839" y="48"/>
                    </a:lnTo>
                    <a:lnTo>
                      <a:pt x="1684" y="13"/>
                    </a:lnTo>
                    <a:lnTo>
                      <a:pt x="1517" y="1"/>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6" name="Google Shape;1166;p32"/>
              <p:cNvSpPr/>
              <p:nvPr/>
            </p:nvSpPr>
            <p:spPr>
              <a:xfrm>
                <a:off x="8512293" y="1519216"/>
                <a:ext cx="140030" cy="111268"/>
              </a:xfrm>
              <a:custGeom>
                <a:avLst/>
                <a:gdLst/>
                <a:ahLst/>
                <a:cxnLst/>
                <a:rect l="l" t="t" r="r" b="b"/>
                <a:pathLst>
                  <a:path w="2556" h="2031" fill="none" extrusionOk="0">
                    <a:moveTo>
                      <a:pt x="2555" y="514"/>
                    </a:moveTo>
                    <a:lnTo>
                      <a:pt x="2555" y="514"/>
                    </a:lnTo>
                    <a:lnTo>
                      <a:pt x="2436" y="383"/>
                    </a:lnTo>
                    <a:lnTo>
                      <a:pt x="2305" y="275"/>
                    </a:lnTo>
                    <a:lnTo>
                      <a:pt x="2161" y="180"/>
                    </a:lnTo>
                    <a:lnTo>
                      <a:pt x="2006" y="108"/>
                    </a:lnTo>
                    <a:lnTo>
                      <a:pt x="1839" y="48"/>
                    </a:lnTo>
                    <a:lnTo>
                      <a:pt x="1684" y="13"/>
                    </a:lnTo>
                    <a:lnTo>
                      <a:pt x="1517" y="1"/>
                    </a:lnTo>
                    <a:lnTo>
                      <a:pt x="1433" y="13"/>
                    </a:lnTo>
                    <a:lnTo>
                      <a:pt x="1349" y="25"/>
                    </a:lnTo>
                    <a:lnTo>
                      <a:pt x="1349" y="25"/>
                    </a:lnTo>
                    <a:lnTo>
                      <a:pt x="1194" y="60"/>
                    </a:lnTo>
                    <a:lnTo>
                      <a:pt x="1039" y="120"/>
                    </a:lnTo>
                    <a:lnTo>
                      <a:pt x="896" y="192"/>
                    </a:lnTo>
                    <a:lnTo>
                      <a:pt x="764" y="275"/>
                    </a:lnTo>
                    <a:lnTo>
                      <a:pt x="490" y="454"/>
                    </a:lnTo>
                    <a:lnTo>
                      <a:pt x="215" y="633"/>
                    </a:lnTo>
                    <a:lnTo>
                      <a:pt x="215" y="633"/>
                    </a:lnTo>
                    <a:lnTo>
                      <a:pt x="120" y="717"/>
                    </a:lnTo>
                    <a:lnTo>
                      <a:pt x="24" y="813"/>
                    </a:lnTo>
                    <a:lnTo>
                      <a:pt x="24" y="813"/>
                    </a:lnTo>
                    <a:lnTo>
                      <a:pt x="0" y="860"/>
                    </a:lnTo>
                    <a:lnTo>
                      <a:pt x="0" y="908"/>
                    </a:lnTo>
                    <a:lnTo>
                      <a:pt x="12" y="956"/>
                    </a:lnTo>
                    <a:lnTo>
                      <a:pt x="36" y="1004"/>
                    </a:lnTo>
                    <a:lnTo>
                      <a:pt x="60" y="1039"/>
                    </a:lnTo>
                    <a:lnTo>
                      <a:pt x="108" y="1087"/>
                    </a:lnTo>
                    <a:lnTo>
                      <a:pt x="191" y="1147"/>
                    </a:lnTo>
                    <a:lnTo>
                      <a:pt x="191" y="1147"/>
                    </a:lnTo>
                    <a:lnTo>
                      <a:pt x="335" y="1219"/>
                    </a:lnTo>
                    <a:lnTo>
                      <a:pt x="490" y="1254"/>
                    </a:lnTo>
                    <a:lnTo>
                      <a:pt x="657" y="1266"/>
                    </a:lnTo>
                    <a:lnTo>
                      <a:pt x="812" y="1266"/>
                    </a:lnTo>
                    <a:lnTo>
                      <a:pt x="967" y="1230"/>
                    </a:lnTo>
                    <a:lnTo>
                      <a:pt x="1123" y="1171"/>
                    </a:lnTo>
                    <a:lnTo>
                      <a:pt x="1266" y="1099"/>
                    </a:lnTo>
                    <a:lnTo>
                      <a:pt x="1385" y="992"/>
                    </a:lnTo>
                    <a:lnTo>
                      <a:pt x="1385" y="992"/>
                    </a:lnTo>
                    <a:lnTo>
                      <a:pt x="1409" y="1183"/>
                    </a:lnTo>
                    <a:lnTo>
                      <a:pt x="1445" y="1374"/>
                    </a:lnTo>
                    <a:lnTo>
                      <a:pt x="1469" y="1457"/>
                    </a:lnTo>
                    <a:lnTo>
                      <a:pt x="1505" y="1529"/>
                    </a:lnTo>
                    <a:lnTo>
                      <a:pt x="1541" y="1613"/>
                    </a:lnTo>
                    <a:lnTo>
                      <a:pt x="1588" y="1684"/>
                    </a:lnTo>
                    <a:lnTo>
                      <a:pt x="1648" y="1744"/>
                    </a:lnTo>
                    <a:lnTo>
                      <a:pt x="1720" y="1804"/>
                    </a:lnTo>
                    <a:lnTo>
                      <a:pt x="1791" y="1863"/>
                    </a:lnTo>
                    <a:lnTo>
                      <a:pt x="1887" y="1911"/>
                    </a:lnTo>
                    <a:lnTo>
                      <a:pt x="1994" y="1947"/>
                    </a:lnTo>
                    <a:lnTo>
                      <a:pt x="2114" y="1983"/>
                    </a:lnTo>
                    <a:lnTo>
                      <a:pt x="2257" y="2007"/>
                    </a:lnTo>
                    <a:lnTo>
                      <a:pt x="2412" y="2030"/>
                    </a:lnTo>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7" name="Google Shape;1167;p32"/>
              <p:cNvSpPr/>
              <p:nvPr/>
            </p:nvSpPr>
            <p:spPr>
              <a:xfrm>
                <a:off x="8511635" y="1518558"/>
                <a:ext cx="141345" cy="112583"/>
              </a:xfrm>
              <a:custGeom>
                <a:avLst/>
                <a:gdLst/>
                <a:ahLst/>
                <a:cxnLst/>
                <a:rect l="l" t="t" r="r" b="b"/>
                <a:pathLst>
                  <a:path w="2580" h="2055" extrusionOk="0">
                    <a:moveTo>
                      <a:pt x="1505" y="1"/>
                    </a:moveTo>
                    <a:lnTo>
                      <a:pt x="1385" y="13"/>
                    </a:lnTo>
                    <a:lnTo>
                      <a:pt x="1266" y="37"/>
                    </a:lnTo>
                    <a:lnTo>
                      <a:pt x="1158" y="72"/>
                    </a:lnTo>
                    <a:lnTo>
                      <a:pt x="1039" y="120"/>
                    </a:lnTo>
                    <a:lnTo>
                      <a:pt x="932" y="168"/>
                    </a:lnTo>
                    <a:lnTo>
                      <a:pt x="824" y="228"/>
                    </a:lnTo>
                    <a:lnTo>
                      <a:pt x="597" y="383"/>
                    </a:lnTo>
                    <a:lnTo>
                      <a:pt x="370" y="526"/>
                    </a:lnTo>
                    <a:lnTo>
                      <a:pt x="203" y="645"/>
                    </a:lnTo>
                    <a:lnTo>
                      <a:pt x="132" y="705"/>
                    </a:lnTo>
                    <a:lnTo>
                      <a:pt x="60" y="777"/>
                    </a:lnTo>
                    <a:lnTo>
                      <a:pt x="24" y="813"/>
                    </a:lnTo>
                    <a:lnTo>
                      <a:pt x="12" y="848"/>
                    </a:lnTo>
                    <a:lnTo>
                      <a:pt x="0" y="896"/>
                    </a:lnTo>
                    <a:lnTo>
                      <a:pt x="0" y="932"/>
                    </a:lnTo>
                    <a:lnTo>
                      <a:pt x="12" y="968"/>
                    </a:lnTo>
                    <a:lnTo>
                      <a:pt x="24" y="1004"/>
                    </a:lnTo>
                    <a:lnTo>
                      <a:pt x="72" y="1087"/>
                    </a:lnTo>
                    <a:lnTo>
                      <a:pt x="156" y="1159"/>
                    </a:lnTo>
                    <a:lnTo>
                      <a:pt x="263" y="1207"/>
                    </a:lnTo>
                    <a:lnTo>
                      <a:pt x="359" y="1254"/>
                    </a:lnTo>
                    <a:lnTo>
                      <a:pt x="466" y="1278"/>
                    </a:lnTo>
                    <a:lnTo>
                      <a:pt x="597" y="1302"/>
                    </a:lnTo>
                    <a:lnTo>
                      <a:pt x="729" y="1302"/>
                    </a:lnTo>
                    <a:lnTo>
                      <a:pt x="848" y="1290"/>
                    </a:lnTo>
                    <a:lnTo>
                      <a:pt x="979" y="1266"/>
                    </a:lnTo>
                    <a:lnTo>
                      <a:pt x="1099" y="1219"/>
                    </a:lnTo>
                    <a:lnTo>
                      <a:pt x="1206" y="1171"/>
                    </a:lnTo>
                    <a:lnTo>
                      <a:pt x="1314" y="1099"/>
                    </a:lnTo>
                    <a:lnTo>
                      <a:pt x="1388" y="1034"/>
                    </a:lnTo>
                    <a:lnTo>
                      <a:pt x="1388" y="1034"/>
                    </a:lnTo>
                    <a:lnTo>
                      <a:pt x="1397" y="1147"/>
                    </a:lnTo>
                    <a:lnTo>
                      <a:pt x="1421" y="1302"/>
                    </a:lnTo>
                    <a:lnTo>
                      <a:pt x="1457" y="1434"/>
                    </a:lnTo>
                    <a:lnTo>
                      <a:pt x="1505" y="1577"/>
                    </a:lnTo>
                    <a:lnTo>
                      <a:pt x="1541" y="1636"/>
                    </a:lnTo>
                    <a:lnTo>
                      <a:pt x="1588" y="1696"/>
                    </a:lnTo>
                    <a:lnTo>
                      <a:pt x="1636" y="1756"/>
                    </a:lnTo>
                    <a:lnTo>
                      <a:pt x="1684" y="1804"/>
                    </a:lnTo>
                    <a:lnTo>
                      <a:pt x="1803" y="1887"/>
                    </a:lnTo>
                    <a:lnTo>
                      <a:pt x="1935" y="1959"/>
                    </a:lnTo>
                    <a:lnTo>
                      <a:pt x="2054" y="1995"/>
                    </a:lnTo>
                    <a:lnTo>
                      <a:pt x="2173" y="2019"/>
                    </a:lnTo>
                    <a:lnTo>
                      <a:pt x="2305" y="2042"/>
                    </a:lnTo>
                    <a:lnTo>
                      <a:pt x="2424" y="2054"/>
                    </a:lnTo>
                    <a:lnTo>
                      <a:pt x="2436" y="2054"/>
                    </a:lnTo>
                    <a:lnTo>
                      <a:pt x="2436" y="2042"/>
                    </a:lnTo>
                    <a:lnTo>
                      <a:pt x="2436" y="2030"/>
                    </a:lnTo>
                    <a:lnTo>
                      <a:pt x="2424" y="2019"/>
                    </a:lnTo>
                    <a:lnTo>
                      <a:pt x="2197" y="1995"/>
                    </a:lnTo>
                    <a:lnTo>
                      <a:pt x="2090" y="1971"/>
                    </a:lnTo>
                    <a:lnTo>
                      <a:pt x="1970" y="1935"/>
                    </a:lnTo>
                    <a:lnTo>
                      <a:pt x="1875" y="1887"/>
                    </a:lnTo>
                    <a:lnTo>
                      <a:pt x="1779" y="1828"/>
                    </a:lnTo>
                    <a:lnTo>
                      <a:pt x="1684" y="1756"/>
                    </a:lnTo>
                    <a:lnTo>
                      <a:pt x="1612" y="1672"/>
                    </a:lnTo>
                    <a:lnTo>
                      <a:pt x="1564" y="1601"/>
                    </a:lnTo>
                    <a:lnTo>
                      <a:pt x="1517" y="1517"/>
                    </a:lnTo>
                    <a:lnTo>
                      <a:pt x="1493" y="1445"/>
                    </a:lnTo>
                    <a:lnTo>
                      <a:pt x="1469" y="1350"/>
                    </a:lnTo>
                    <a:lnTo>
                      <a:pt x="1433" y="1183"/>
                    </a:lnTo>
                    <a:lnTo>
                      <a:pt x="1421" y="1004"/>
                    </a:lnTo>
                    <a:lnTo>
                      <a:pt x="1409" y="992"/>
                    </a:lnTo>
                    <a:lnTo>
                      <a:pt x="1385" y="992"/>
                    </a:lnTo>
                    <a:lnTo>
                      <a:pt x="1302" y="1063"/>
                    </a:lnTo>
                    <a:lnTo>
                      <a:pt x="1218" y="1123"/>
                    </a:lnTo>
                    <a:lnTo>
                      <a:pt x="1123" y="1171"/>
                    </a:lnTo>
                    <a:lnTo>
                      <a:pt x="1015" y="1207"/>
                    </a:lnTo>
                    <a:lnTo>
                      <a:pt x="920" y="1242"/>
                    </a:lnTo>
                    <a:lnTo>
                      <a:pt x="812" y="1254"/>
                    </a:lnTo>
                    <a:lnTo>
                      <a:pt x="705" y="1266"/>
                    </a:lnTo>
                    <a:lnTo>
                      <a:pt x="597" y="1266"/>
                    </a:lnTo>
                    <a:lnTo>
                      <a:pt x="490" y="1242"/>
                    </a:lnTo>
                    <a:lnTo>
                      <a:pt x="382" y="1219"/>
                    </a:lnTo>
                    <a:lnTo>
                      <a:pt x="275" y="1183"/>
                    </a:lnTo>
                    <a:lnTo>
                      <a:pt x="179" y="1123"/>
                    </a:lnTo>
                    <a:lnTo>
                      <a:pt x="132" y="1087"/>
                    </a:lnTo>
                    <a:lnTo>
                      <a:pt x="96" y="1051"/>
                    </a:lnTo>
                    <a:lnTo>
                      <a:pt x="60" y="1004"/>
                    </a:lnTo>
                    <a:lnTo>
                      <a:pt x="36" y="944"/>
                    </a:lnTo>
                    <a:lnTo>
                      <a:pt x="36" y="896"/>
                    </a:lnTo>
                    <a:lnTo>
                      <a:pt x="48" y="848"/>
                    </a:lnTo>
                    <a:lnTo>
                      <a:pt x="84" y="801"/>
                    </a:lnTo>
                    <a:lnTo>
                      <a:pt x="120" y="765"/>
                    </a:lnTo>
                    <a:lnTo>
                      <a:pt x="191" y="705"/>
                    </a:lnTo>
                    <a:lnTo>
                      <a:pt x="263" y="645"/>
                    </a:lnTo>
                    <a:lnTo>
                      <a:pt x="418" y="538"/>
                    </a:lnTo>
                    <a:lnTo>
                      <a:pt x="609" y="407"/>
                    </a:lnTo>
                    <a:lnTo>
                      <a:pt x="800" y="287"/>
                    </a:lnTo>
                    <a:lnTo>
                      <a:pt x="1003" y="180"/>
                    </a:lnTo>
                    <a:lnTo>
                      <a:pt x="1111" y="132"/>
                    </a:lnTo>
                    <a:lnTo>
                      <a:pt x="1218" y="84"/>
                    </a:lnTo>
                    <a:lnTo>
                      <a:pt x="1326" y="60"/>
                    </a:lnTo>
                    <a:lnTo>
                      <a:pt x="1445" y="37"/>
                    </a:lnTo>
                    <a:lnTo>
                      <a:pt x="1672" y="37"/>
                    </a:lnTo>
                    <a:lnTo>
                      <a:pt x="1803" y="60"/>
                    </a:lnTo>
                    <a:lnTo>
                      <a:pt x="1923" y="96"/>
                    </a:lnTo>
                    <a:lnTo>
                      <a:pt x="2042" y="144"/>
                    </a:lnTo>
                    <a:lnTo>
                      <a:pt x="2161" y="204"/>
                    </a:lnTo>
                    <a:lnTo>
                      <a:pt x="2269" y="275"/>
                    </a:lnTo>
                    <a:lnTo>
                      <a:pt x="2364" y="359"/>
                    </a:lnTo>
                    <a:lnTo>
                      <a:pt x="2460" y="443"/>
                    </a:lnTo>
                    <a:lnTo>
                      <a:pt x="2555" y="538"/>
                    </a:lnTo>
                    <a:lnTo>
                      <a:pt x="2579" y="538"/>
                    </a:lnTo>
                    <a:lnTo>
                      <a:pt x="2579" y="526"/>
                    </a:lnTo>
                    <a:lnTo>
                      <a:pt x="2579" y="502"/>
                    </a:lnTo>
                    <a:lnTo>
                      <a:pt x="2496" y="419"/>
                    </a:lnTo>
                    <a:lnTo>
                      <a:pt x="2400" y="335"/>
                    </a:lnTo>
                    <a:lnTo>
                      <a:pt x="2305" y="263"/>
                    </a:lnTo>
                    <a:lnTo>
                      <a:pt x="2209" y="192"/>
                    </a:lnTo>
                    <a:lnTo>
                      <a:pt x="2102" y="132"/>
                    </a:lnTo>
                    <a:lnTo>
                      <a:pt x="1982" y="84"/>
                    </a:lnTo>
                    <a:lnTo>
                      <a:pt x="1875" y="49"/>
                    </a:lnTo>
                    <a:lnTo>
                      <a:pt x="1755" y="13"/>
                    </a:lnTo>
                    <a:lnTo>
                      <a:pt x="16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8" name="Google Shape;1168;p32"/>
              <p:cNvSpPr/>
              <p:nvPr/>
            </p:nvSpPr>
            <p:spPr>
              <a:xfrm>
                <a:off x="8604496" y="1634374"/>
                <a:ext cx="394507" cy="470987"/>
              </a:xfrm>
              <a:custGeom>
                <a:avLst/>
                <a:gdLst/>
                <a:ahLst/>
                <a:cxnLst/>
                <a:rect l="l" t="t" r="r" b="b"/>
                <a:pathLst>
                  <a:path w="7201" h="8597" extrusionOk="0">
                    <a:moveTo>
                      <a:pt x="2138" y="0"/>
                    </a:moveTo>
                    <a:lnTo>
                      <a:pt x="1" y="1134"/>
                    </a:lnTo>
                    <a:lnTo>
                      <a:pt x="2568" y="7295"/>
                    </a:lnTo>
                    <a:lnTo>
                      <a:pt x="2651" y="7462"/>
                    </a:lnTo>
                    <a:lnTo>
                      <a:pt x="2747" y="7617"/>
                    </a:lnTo>
                    <a:lnTo>
                      <a:pt x="2854" y="7773"/>
                    </a:lnTo>
                    <a:lnTo>
                      <a:pt x="2974" y="7904"/>
                    </a:lnTo>
                    <a:lnTo>
                      <a:pt x="3117" y="8035"/>
                    </a:lnTo>
                    <a:lnTo>
                      <a:pt x="3248" y="8155"/>
                    </a:lnTo>
                    <a:lnTo>
                      <a:pt x="3404" y="8262"/>
                    </a:lnTo>
                    <a:lnTo>
                      <a:pt x="3571" y="8346"/>
                    </a:lnTo>
                    <a:lnTo>
                      <a:pt x="3774" y="8441"/>
                    </a:lnTo>
                    <a:lnTo>
                      <a:pt x="3977" y="8513"/>
                    </a:lnTo>
                    <a:lnTo>
                      <a:pt x="4192" y="8561"/>
                    </a:lnTo>
                    <a:lnTo>
                      <a:pt x="4395" y="8585"/>
                    </a:lnTo>
                    <a:lnTo>
                      <a:pt x="4609" y="8597"/>
                    </a:lnTo>
                    <a:lnTo>
                      <a:pt x="4824" y="8585"/>
                    </a:lnTo>
                    <a:lnTo>
                      <a:pt x="5027" y="8549"/>
                    </a:lnTo>
                    <a:lnTo>
                      <a:pt x="5230" y="8501"/>
                    </a:lnTo>
                    <a:lnTo>
                      <a:pt x="5433" y="8429"/>
                    </a:lnTo>
                    <a:lnTo>
                      <a:pt x="5624" y="8346"/>
                    </a:lnTo>
                    <a:lnTo>
                      <a:pt x="5803" y="8238"/>
                    </a:lnTo>
                    <a:lnTo>
                      <a:pt x="5971" y="8119"/>
                    </a:lnTo>
                    <a:lnTo>
                      <a:pt x="6138" y="7976"/>
                    </a:lnTo>
                    <a:lnTo>
                      <a:pt x="6281" y="7809"/>
                    </a:lnTo>
                    <a:lnTo>
                      <a:pt x="6412" y="7641"/>
                    </a:lnTo>
                    <a:lnTo>
                      <a:pt x="6532" y="7450"/>
                    </a:lnTo>
                    <a:lnTo>
                      <a:pt x="7200" y="5827"/>
                    </a:lnTo>
                    <a:lnTo>
                      <a:pt x="5326" y="4836"/>
                    </a:lnTo>
                    <a:lnTo>
                      <a:pt x="2138" y="0"/>
                    </a:lnTo>
                    <a:close/>
                  </a:path>
                </a:pathLst>
              </a:custGeom>
              <a:solidFill>
                <a:srgbClr val="9048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69" name="Google Shape;1169;p32"/>
              <p:cNvSpPr/>
              <p:nvPr/>
            </p:nvSpPr>
            <p:spPr>
              <a:xfrm>
                <a:off x="8730118" y="1651358"/>
                <a:ext cx="179257" cy="278034"/>
              </a:xfrm>
              <a:custGeom>
                <a:avLst/>
                <a:gdLst/>
                <a:ahLst/>
                <a:cxnLst/>
                <a:rect l="l" t="t" r="r" b="b"/>
                <a:pathLst>
                  <a:path w="3272" h="5075" extrusionOk="0">
                    <a:moveTo>
                      <a:pt x="12" y="0"/>
                    </a:moveTo>
                    <a:lnTo>
                      <a:pt x="0" y="12"/>
                    </a:lnTo>
                    <a:lnTo>
                      <a:pt x="12" y="24"/>
                    </a:lnTo>
                    <a:lnTo>
                      <a:pt x="717" y="1111"/>
                    </a:lnTo>
                    <a:lnTo>
                      <a:pt x="1552" y="2376"/>
                    </a:lnTo>
                    <a:lnTo>
                      <a:pt x="2352" y="3618"/>
                    </a:lnTo>
                    <a:lnTo>
                      <a:pt x="2663" y="4096"/>
                    </a:lnTo>
                    <a:lnTo>
                      <a:pt x="2973" y="4573"/>
                    </a:lnTo>
                    <a:lnTo>
                      <a:pt x="3152" y="4896"/>
                    </a:lnTo>
                    <a:lnTo>
                      <a:pt x="3212" y="4991"/>
                    </a:lnTo>
                    <a:lnTo>
                      <a:pt x="3224" y="5027"/>
                    </a:lnTo>
                    <a:lnTo>
                      <a:pt x="3236" y="5051"/>
                    </a:lnTo>
                    <a:lnTo>
                      <a:pt x="3236" y="5063"/>
                    </a:lnTo>
                    <a:lnTo>
                      <a:pt x="3236" y="5075"/>
                    </a:lnTo>
                    <a:lnTo>
                      <a:pt x="3272" y="5075"/>
                    </a:lnTo>
                    <a:lnTo>
                      <a:pt x="3272" y="5063"/>
                    </a:lnTo>
                    <a:lnTo>
                      <a:pt x="3272" y="5039"/>
                    </a:lnTo>
                    <a:lnTo>
                      <a:pt x="3248" y="4979"/>
                    </a:lnTo>
                    <a:lnTo>
                      <a:pt x="3176" y="4860"/>
                    </a:lnTo>
                    <a:lnTo>
                      <a:pt x="3104" y="4740"/>
                    </a:lnTo>
                    <a:lnTo>
                      <a:pt x="2830" y="4287"/>
                    </a:lnTo>
                    <a:lnTo>
                      <a:pt x="2543" y="3845"/>
                    </a:lnTo>
                    <a:lnTo>
                      <a:pt x="1731" y="2603"/>
                    </a:lnTo>
                    <a:lnTo>
                      <a:pt x="872" y="1290"/>
                    </a:lnTo>
                    <a:lnTo>
                      <a:pt x="120" y="132"/>
                    </a:lnTo>
                    <a:lnTo>
                      <a:pt x="36" y="12"/>
                    </a:lnTo>
                    <a:lnTo>
                      <a:pt x="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0" name="Google Shape;1170;p32"/>
              <p:cNvSpPr/>
              <p:nvPr/>
            </p:nvSpPr>
            <p:spPr>
              <a:xfrm>
                <a:off x="8950518" y="3618252"/>
                <a:ext cx="501118" cy="256449"/>
              </a:xfrm>
              <a:custGeom>
                <a:avLst/>
                <a:gdLst/>
                <a:ahLst/>
                <a:cxnLst/>
                <a:rect l="l" t="t" r="r" b="b"/>
                <a:pathLst>
                  <a:path w="9147" h="4681" extrusionOk="0">
                    <a:moveTo>
                      <a:pt x="8836" y="1"/>
                    </a:moveTo>
                    <a:lnTo>
                      <a:pt x="2759" y="48"/>
                    </a:lnTo>
                    <a:lnTo>
                      <a:pt x="2878" y="1983"/>
                    </a:lnTo>
                    <a:lnTo>
                      <a:pt x="2639" y="2018"/>
                    </a:lnTo>
                    <a:lnTo>
                      <a:pt x="2401" y="2066"/>
                    </a:lnTo>
                    <a:lnTo>
                      <a:pt x="2186" y="2126"/>
                    </a:lnTo>
                    <a:lnTo>
                      <a:pt x="1983" y="2198"/>
                    </a:lnTo>
                    <a:lnTo>
                      <a:pt x="1792" y="2269"/>
                    </a:lnTo>
                    <a:lnTo>
                      <a:pt x="1613" y="2353"/>
                    </a:lnTo>
                    <a:lnTo>
                      <a:pt x="1446" y="2436"/>
                    </a:lnTo>
                    <a:lnTo>
                      <a:pt x="1290" y="2544"/>
                    </a:lnTo>
                    <a:lnTo>
                      <a:pt x="1159" y="2639"/>
                    </a:lnTo>
                    <a:lnTo>
                      <a:pt x="1016" y="2747"/>
                    </a:lnTo>
                    <a:lnTo>
                      <a:pt x="896" y="2854"/>
                    </a:lnTo>
                    <a:lnTo>
                      <a:pt x="789" y="2974"/>
                    </a:lnTo>
                    <a:lnTo>
                      <a:pt x="681" y="3093"/>
                    </a:lnTo>
                    <a:lnTo>
                      <a:pt x="598" y="3200"/>
                    </a:lnTo>
                    <a:lnTo>
                      <a:pt x="431" y="3439"/>
                    </a:lnTo>
                    <a:lnTo>
                      <a:pt x="299" y="3678"/>
                    </a:lnTo>
                    <a:lnTo>
                      <a:pt x="204" y="3893"/>
                    </a:lnTo>
                    <a:lnTo>
                      <a:pt x="120" y="4096"/>
                    </a:lnTo>
                    <a:lnTo>
                      <a:pt x="72" y="4287"/>
                    </a:lnTo>
                    <a:lnTo>
                      <a:pt x="37" y="4442"/>
                    </a:lnTo>
                    <a:lnTo>
                      <a:pt x="13" y="4550"/>
                    </a:lnTo>
                    <a:lnTo>
                      <a:pt x="1" y="4657"/>
                    </a:lnTo>
                    <a:lnTo>
                      <a:pt x="9147" y="4681"/>
                    </a:lnTo>
                    <a:lnTo>
                      <a:pt x="9147" y="4681"/>
                    </a:lnTo>
                    <a:lnTo>
                      <a:pt x="88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1" name="Google Shape;1171;p32"/>
              <p:cNvSpPr/>
              <p:nvPr/>
            </p:nvSpPr>
            <p:spPr>
              <a:xfrm>
                <a:off x="9031655" y="3730781"/>
                <a:ext cx="71330" cy="39938"/>
              </a:xfrm>
              <a:custGeom>
                <a:avLst/>
                <a:gdLst/>
                <a:ahLst/>
                <a:cxnLst/>
                <a:rect l="l" t="t" r="r" b="b"/>
                <a:pathLst>
                  <a:path w="1302" h="729" extrusionOk="0">
                    <a:moveTo>
                      <a:pt x="12" y="0"/>
                    </a:moveTo>
                    <a:lnTo>
                      <a:pt x="0" y="12"/>
                    </a:lnTo>
                    <a:lnTo>
                      <a:pt x="0" y="24"/>
                    </a:lnTo>
                    <a:lnTo>
                      <a:pt x="0" y="36"/>
                    </a:lnTo>
                    <a:lnTo>
                      <a:pt x="335" y="191"/>
                    </a:lnTo>
                    <a:lnTo>
                      <a:pt x="657" y="358"/>
                    </a:lnTo>
                    <a:lnTo>
                      <a:pt x="967" y="538"/>
                    </a:lnTo>
                    <a:lnTo>
                      <a:pt x="1278" y="729"/>
                    </a:lnTo>
                    <a:lnTo>
                      <a:pt x="1290" y="729"/>
                    </a:lnTo>
                    <a:lnTo>
                      <a:pt x="1302" y="717"/>
                    </a:lnTo>
                    <a:lnTo>
                      <a:pt x="1302" y="705"/>
                    </a:lnTo>
                    <a:lnTo>
                      <a:pt x="1302" y="693"/>
                    </a:lnTo>
                    <a:lnTo>
                      <a:pt x="991" y="502"/>
                    </a:lnTo>
                    <a:lnTo>
                      <a:pt x="669" y="323"/>
                    </a:lnTo>
                    <a:lnTo>
                      <a:pt x="347" y="155"/>
                    </a:lnTo>
                    <a:lnTo>
                      <a:pt x="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2" name="Google Shape;1172;p32"/>
              <p:cNvSpPr/>
              <p:nvPr/>
            </p:nvSpPr>
            <p:spPr>
              <a:xfrm>
                <a:off x="9064362" y="3720317"/>
                <a:ext cx="64153" cy="41253"/>
              </a:xfrm>
              <a:custGeom>
                <a:avLst/>
                <a:gdLst/>
                <a:ahLst/>
                <a:cxnLst/>
                <a:rect l="l" t="t" r="r" b="b"/>
                <a:pathLst>
                  <a:path w="1171" h="753" extrusionOk="0">
                    <a:moveTo>
                      <a:pt x="12" y="0"/>
                    </a:moveTo>
                    <a:lnTo>
                      <a:pt x="0" y="12"/>
                    </a:lnTo>
                    <a:lnTo>
                      <a:pt x="0" y="24"/>
                    </a:lnTo>
                    <a:lnTo>
                      <a:pt x="0" y="36"/>
                    </a:lnTo>
                    <a:lnTo>
                      <a:pt x="1147" y="752"/>
                    </a:lnTo>
                    <a:lnTo>
                      <a:pt x="1158" y="752"/>
                    </a:lnTo>
                    <a:lnTo>
                      <a:pt x="1170" y="740"/>
                    </a:lnTo>
                    <a:lnTo>
                      <a:pt x="1170" y="729"/>
                    </a:lnTo>
                    <a:lnTo>
                      <a:pt x="1158" y="717"/>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3" name="Google Shape;1173;p32"/>
              <p:cNvSpPr/>
              <p:nvPr/>
            </p:nvSpPr>
            <p:spPr>
              <a:xfrm>
                <a:off x="9081345" y="3688925"/>
                <a:ext cx="362458" cy="3945"/>
              </a:xfrm>
              <a:custGeom>
                <a:avLst/>
                <a:gdLst/>
                <a:ahLst/>
                <a:cxnLst/>
                <a:rect l="l" t="t" r="r" b="b"/>
                <a:pathLst>
                  <a:path w="6616" h="72" extrusionOk="0">
                    <a:moveTo>
                      <a:pt x="156" y="0"/>
                    </a:moveTo>
                    <a:lnTo>
                      <a:pt x="25" y="12"/>
                    </a:lnTo>
                    <a:lnTo>
                      <a:pt x="1" y="12"/>
                    </a:lnTo>
                    <a:lnTo>
                      <a:pt x="1" y="24"/>
                    </a:lnTo>
                    <a:lnTo>
                      <a:pt x="1" y="36"/>
                    </a:lnTo>
                    <a:lnTo>
                      <a:pt x="13" y="48"/>
                    </a:lnTo>
                    <a:lnTo>
                      <a:pt x="2245" y="48"/>
                    </a:lnTo>
                    <a:lnTo>
                      <a:pt x="4144" y="60"/>
                    </a:lnTo>
                    <a:lnTo>
                      <a:pt x="6329" y="60"/>
                    </a:lnTo>
                    <a:lnTo>
                      <a:pt x="6460" y="72"/>
                    </a:lnTo>
                    <a:lnTo>
                      <a:pt x="6591" y="60"/>
                    </a:lnTo>
                    <a:lnTo>
                      <a:pt x="6615" y="60"/>
                    </a:lnTo>
                    <a:lnTo>
                      <a:pt x="6615" y="48"/>
                    </a:lnTo>
                    <a:lnTo>
                      <a:pt x="6615" y="36"/>
                    </a:lnTo>
                    <a:lnTo>
                      <a:pt x="6603" y="24"/>
                    </a:lnTo>
                    <a:lnTo>
                      <a:pt x="4371" y="24"/>
                    </a:lnTo>
                    <a:lnTo>
                      <a:pt x="2472" y="12"/>
                    </a:lnTo>
                    <a:lnTo>
                      <a:pt x="287" y="12"/>
                    </a:lnTo>
                    <a:lnTo>
                      <a:pt x="15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4" name="Google Shape;1174;p32"/>
              <p:cNvSpPr/>
              <p:nvPr/>
            </p:nvSpPr>
            <p:spPr>
              <a:xfrm>
                <a:off x="8840620" y="1374035"/>
                <a:ext cx="959669" cy="826815"/>
              </a:xfrm>
              <a:custGeom>
                <a:avLst/>
                <a:gdLst/>
                <a:ahLst/>
                <a:cxnLst/>
                <a:rect l="l" t="t" r="r" b="b"/>
                <a:pathLst>
                  <a:path w="17517" h="15092" extrusionOk="0">
                    <a:moveTo>
                      <a:pt x="9266" y="0"/>
                    </a:moveTo>
                    <a:lnTo>
                      <a:pt x="7786" y="358"/>
                    </a:lnTo>
                    <a:lnTo>
                      <a:pt x="6341" y="705"/>
                    </a:lnTo>
                    <a:lnTo>
                      <a:pt x="6329" y="1290"/>
                    </a:lnTo>
                    <a:lnTo>
                      <a:pt x="5863" y="1349"/>
                    </a:lnTo>
                    <a:lnTo>
                      <a:pt x="5398" y="1421"/>
                    </a:lnTo>
                    <a:lnTo>
                      <a:pt x="4872" y="1505"/>
                    </a:lnTo>
                    <a:lnTo>
                      <a:pt x="4693" y="1540"/>
                    </a:lnTo>
                    <a:lnTo>
                      <a:pt x="4514" y="1576"/>
                    </a:lnTo>
                    <a:lnTo>
                      <a:pt x="4323" y="1636"/>
                    </a:lnTo>
                    <a:lnTo>
                      <a:pt x="4120" y="1696"/>
                    </a:lnTo>
                    <a:lnTo>
                      <a:pt x="3965" y="1755"/>
                    </a:lnTo>
                    <a:lnTo>
                      <a:pt x="3774" y="1839"/>
                    </a:lnTo>
                    <a:lnTo>
                      <a:pt x="3583" y="1934"/>
                    </a:lnTo>
                    <a:lnTo>
                      <a:pt x="3392" y="2042"/>
                    </a:lnTo>
                    <a:lnTo>
                      <a:pt x="3213" y="2161"/>
                    </a:lnTo>
                    <a:lnTo>
                      <a:pt x="3034" y="2304"/>
                    </a:lnTo>
                    <a:lnTo>
                      <a:pt x="2866" y="2460"/>
                    </a:lnTo>
                    <a:lnTo>
                      <a:pt x="2711" y="2639"/>
                    </a:lnTo>
                    <a:lnTo>
                      <a:pt x="2556" y="2830"/>
                    </a:lnTo>
                    <a:lnTo>
                      <a:pt x="2449" y="2997"/>
                    </a:lnTo>
                    <a:lnTo>
                      <a:pt x="2305" y="3248"/>
                    </a:lnTo>
                    <a:lnTo>
                      <a:pt x="1947" y="3928"/>
                    </a:lnTo>
                    <a:lnTo>
                      <a:pt x="1529" y="4776"/>
                    </a:lnTo>
                    <a:lnTo>
                      <a:pt x="1087" y="5695"/>
                    </a:lnTo>
                    <a:lnTo>
                      <a:pt x="323" y="7319"/>
                    </a:lnTo>
                    <a:lnTo>
                      <a:pt x="1" y="8035"/>
                    </a:lnTo>
                    <a:lnTo>
                      <a:pt x="3822" y="8812"/>
                    </a:lnTo>
                    <a:lnTo>
                      <a:pt x="3714" y="13313"/>
                    </a:lnTo>
                    <a:lnTo>
                      <a:pt x="3654" y="13349"/>
                    </a:lnTo>
                    <a:lnTo>
                      <a:pt x="3571" y="13408"/>
                    </a:lnTo>
                    <a:lnTo>
                      <a:pt x="3499" y="13480"/>
                    </a:lnTo>
                    <a:lnTo>
                      <a:pt x="3440" y="13563"/>
                    </a:lnTo>
                    <a:lnTo>
                      <a:pt x="3368" y="13671"/>
                    </a:lnTo>
                    <a:lnTo>
                      <a:pt x="3320" y="13790"/>
                    </a:lnTo>
                    <a:lnTo>
                      <a:pt x="3284" y="13934"/>
                    </a:lnTo>
                    <a:lnTo>
                      <a:pt x="3272" y="14101"/>
                    </a:lnTo>
                    <a:lnTo>
                      <a:pt x="3272" y="14244"/>
                    </a:lnTo>
                    <a:lnTo>
                      <a:pt x="3272" y="14363"/>
                    </a:lnTo>
                    <a:lnTo>
                      <a:pt x="3296" y="14471"/>
                    </a:lnTo>
                    <a:lnTo>
                      <a:pt x="3320" y="14554"/>
                    </a:lnTo>
                    <a:lnTo>
                      <a:pt x="3344" y="14650"/>
                    </a:lnTo>
                    <a:lnTo>
                      <a:pt x="3380" y="14722"/>
                    </a:lnTo>
                    <a:lnTo>
                      <a:pt x="3463" y="14829"/>
                    </a:lnTo>
                    <a:lnTo>
                      <a:pt x="3547" y="14913"/>
                    </a:lnTo>
                    <a:lnTo>
                      <a:pt x="3607" y="14972"/>
                    </a:lnTo>
                    <a:lnTo>
                      <a:pt x="3678" y="15008"/>
                    </a:lnTo>
                    <a:lnTo>
                      <a:pt x="4407" y="15056"/>
                    </a:lnTo>
                    <a:lnTo>
                      <a:pt x="5099" y="15080"/>
                    </a:lnTo>
                    <a:lnTo>
                      <a:pt x="5756" y="15092"/>
                    </a:lnTo>
                    <a:lnTo>
                      <a:pt x="6389" y="15092"/>
                    </a:lnTo>
                    <a:lnTo>
                      <a:pt x="6998" y="15080"/>
                    </a:lnTo>
                    <a:lnTo>
                      <a:pt x="7571" y="15044"/>
                    </a:lnTo>
                    <a:lnTo>
                      <a:pt x="8120" y="14996"/>
                    </a:lnTo>
                    <a:lnTo>
                      <a:pt x="8645" y="14936"/>
                    </a:lnTo>
                    <a:lnTo>
                      <a:pt x="9135" y="14865"/>
                    </a:lnTo>
                    <a:lnTo>
                      <a:pt x="9600" y="14781"/>
                    </a:lnTo>
                    <a:lnTo>
                      <a:pt x="10054" y="14698"/>
                    </a:lnTo>
                    <a:lnTo>
                      <a:pt x="10472" y="14602"/>
                    </a:lnTo>
                    <a:lnTo>
                      <a:pt x="10854" y="14495"/>
                    </a:lnTo>
                    <a:lnTo>
                      <a:pt x="11224" y="14387"/>
                    </a:lnTo>
                    <a:lnTo>
                      <a:pt x="11570" y="14268"/>
                    </a:lnTo>
                    <a:lnTo>
                      <a:pt x="11893" y="14148"/>
                    </a:lnTo>
                    <a:lnTo>
                      <a:pt x="12191" y="14029"/>
                    </a:lnTo>
                    <a:lnTo>
                      <a:pt x="12466" y="13910"/>
                    </a:lnTo>
                    <a:lnTo>
                      <a:pt x="12717" y="13778"/>
                    </a:lnTo>
                    <a:lnTo>
                      <a:pt x="12955" y="13659"/>
                    </a:lnTo>
                    <a:lnTo>
                      <a:pt x="13158" y="13540"/>
                    </a:lnTo>
                    <a:lnTo>
                      <a:pt x="13349" y="13420"/>
                    </a:lnTo>
                    <a:lnTo>
                      <a:pt x="13517" y="13301"/>
                    </a:lnTo>
                    <a:lnTo>
                      <a:pt x="13672" y="13193"/>
                    </a:lnTo>
                    <a:lnTo>
                      <a:pt x="13803" y="13086"/>
                    </a:lnTo>
                    <a:lnTo>
                      <a:pt x="13911" y="12990"/>
                    </a:lnTo>
                    <a:lnTo>
                      <a:pt x="14078" y="12811"/>
                    </a:lnTo>
                    <a:lnTo>
                      <a:pt x="14137" y="12740"/>
                    </a:lnTo>
                    <a:lnTo>
                      <a:pt x="14173" y="12680"/>
                    </a:lnTo>
                    <a:lnTo>
                      <a:pt x="14197" y="12632"/>
                    </a:lnTo>
                    <a:lnTo>
                      <a:pt x="14209" y="12596"/>
                    </a:lnTo>
                    <a:lnTo>
                      <a:pt x="14197" y="12477"/>
                    </a:lnTo>
                    <a:lnTo>
                      <a:pt x="14185" y="12381"/>
                    </a:lnTo>
                    <a:lnTo>
                      <a:pt x="14161" y="12286"/>
                    </a:lnTo>
                    <a:lnTo>
                      <a:pt x="14137" y="12214"/>
                    </a:lnTo>
                    <a:lnTo>
                      <a:pt x="14102" y="12131"/>
                    </a:lnTo>
                    <a:lnTo>
                      <a:pt x="14066" y="12071"/>
                    </a:lnTo>
                    <a:lnTo>
                      <a:pt x="13982" y="11964"/>
                    </a:lnTo>
                    <a:lnTo>
                      <a:pt x="13899" y="11892"/>
                    </a:lnTo>
                    <a:lnTo>
                      <a:pt x="13827" y="11844"/>
                    </a:lnTo>
                    <a:lnTo>
                      <a:pt x="13767" y="11808"/>
                    </a:lnTo>
                    <a:lnTo>
                      <a:pt x="13266" y="7677"/>
                    </a:lnTo>
                    <a:lnTo>
                      <a:pt x="13803" y="8406"/>
                    </a:lnTo>
                    <a:lnTo>
                      <a:pt x="17516" y="5827"/>
                    </a:lnTo>
                    <a:lnTo>
                      <a:pt x="16788" y="4692"/>
                    </a:lnTo>
                    <a:lnTo>
                      <a:pt x="16167" y="3725"/>
                    </a:lnTo>
                    <a:lnTo>
                      <a:pt x="15869" y="3283"/>
                    </a:lnTo>
                    <a:lnTo>
                      <a:pt x="15606" y="2913"/>
                    </a:lnTo>
                    <a:lnTo>
                      <a:pt x="15379" y="2603"/>
                    </a:lnTo>
                    <a:lnTo>
                      <a:pt x="15140" y="2340"/>
                    </a:lnTo>
                    <a:lnTo>
                      <a:pt x="14914" y="2113"/>
                    </a:lnTo>
                    <a:lnTo>
                      <a:pt x="14687" y="1922"/>
                    </a:lnTo>
                    <a:lnTo>
                      <a:pt x="14472" y="1755"/>
                    </a:lnTo>
                    <a:lnTo>
                      <a:pt x="14257" y="1624"/>
                    </a:lnTo>
                    <a:lnTo>
                      <a:pt x="14054" y="1528"/>
                    </a:lnTo>
                    <a:lnTo>
                      <a:pt x="13863" y="1445"/>
                    </a:lnTo>
                    <a:lnTo>
                      <a:pt x="13684" y="1385"/>
                    </a:lnTo>
                    <a:lnTo>
                      <a:pt x="13529" y="1337"/>
                    </a:lnTo>
                    <a:lnTo>
                      <a:pt x="13397" y="1313"/>
                    </a:lnTo>
                    <a:lnTo>
                      <a:pt x="13278" y="1290"/>
                    </a:lnTo>
                    <a:lnTo>
                      <a:pt x="13051" y="1290"/>
                    </a:lnTo>
                    <a:lnTo>
                      <a:pt x="9708" y="1051"/>
                    </a:lnTo>
                    <a:lnTo>
                      <a:pt x="92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5" name="Google Shape;1175;p32"/>
              <p:cNvSpPr/>
              <p:nvPr/>
            </p:nvSpPr>
            <p:spPr>
              <a:xfrm>
                <a:off x="9041462" y="1651358"/>
                <a:ext cx="13148" cy="449401"/>
              </a:xfrm>
              <a:custGeom>
                <a:avLst/>
                <a:gdLst/>
                <a:ahLst/>
                <a:cxnLst/>
                <a:rect l="l" t="t" r="r" b="b"/>
                <a:pathLst>
                  <a:path w="240" h="8203" extrusionOk="0">
                    <a:moveTo>
                      <a:pt x="12" y="0"/>
                    </a:moveTo>
                    <a:lnTo>
                      <a:pt x="0" y="12"/>
                    </a:lnTo>
                    <a:lnTo>
                      <a:pt x="0" y="24"/>
                    </a:lnTo>
                    <a:lnTo>
                      <a:pt x="0" y="239"/>
                    </a:lnTo>
                    <a:lnTo>
                      <a:pt x="12" y="836"/>
                    </a:lnTo>
                    <a:lnTo>
                      <a:pt x="36" y="1708"/>
                    </a:lnTo>
                    <a:lnTo>
                      <a:pt x="60" y="2782"/>
                    </a:lnTo>
                    <a:lnTo>
                      <a:pt x="96" y="3952"/>
                    </a:lnTo>
                    <a:lnTo>
                      <a:pt x="120" y="5146"/>
                    </a:lnTo>
                    <a:lnTo>
                      <a:pt x="156" y="6245"/>
                    </a:lnTo>
                    <a:lnTo>
                      <a:pt x="180" y="7188"/>
                    </a:lnTo>
                    <a:lnTo>
                      <a:pt x="191" y="7857"/>
                    </a:lnTo>
                    <a:lnTo>
                      <a:pt x="191" y="8012"/>
                    </a:lnTo>
                    <a:lnTo>
                      <a:pt x="203" y="8179"/>
                    </a:lnTo>
                    <a:lnTo>
                      <a:pt x="203" y="8191"/>
                    </a:lnTo>
                    <a:lnTo>
                      <a:pt x="203" y="8203"/>
                    </a:lnTo>
                    <a:lnTo>
                      <a:pt x="227" y="8203"/>
                    </a:lnTo>
                    <a:lnTo>
                      <a:pt x="239" y="8191"/>
                    </a:lnTo>
                    <a:lnTo>
                      <a:pt x="227" y="7976"/>
                    </a:lnTo>
                    <a:lnTo>
                      <a:pt x="215" y="7379"/>
                    </a:lnTo>
                    <a:lnTo>
                      <a:pt x="191" y="6496"/>
                    </a:lnTo>
                    <a:lnTo>
                      <a:pt x="168" y="5421"/>
                    </a:lnTo>
                    <a:lnTo>
                      <a:pt x="132" y="4251"/>
                    </a:lnTo>
                    <a:lnTo>
                      <a:pt x="108" y="3069"/>
                    </a:lnTo>
                    <a:lnTo>
                      <a:pt x="84" y="1959"/>
                    </a:lnTo>
                    <a:lnTo>
                      <a:pt x="60" y="1027"/>
                    </a:lnTo>
                    <a:lnTo>
                      <a:pt x="36" y="359"/>
                    </a:lnTo>
                    <a:lnTo>
                      <a:pt x="36" y="192"/>
                    </a:lnTo>
                    <a:lnTo>
                      <a:pt x="36" y="36"/>
                    </a:lnTo>
                    <a:lnTo>
                      <a:pt x="36" y="24"/>
                    </a:lnTo>
                    <a:lnTo>
                      <a:pt x="24" y="12"/>
                    </a:lnTo>
                    <a:lnTo>
                      <a:pt x="12"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6" name="Google Shape;1176;p32"/>
              <p:cNvSpPr/>
              <p:nvPr/>
            </p:nvSpPr>
            <p:spPr>
              <a:xfrm>
                <a:off x="9226580" y="1410632"/>
                <a:ext cx="26845" cy="697358"/>
              </a:xfrm>
              <a:custGeom>
                <a:avLst/>
                <a:gdLst/>
                <a:ahLst/>
                <a:cxnLst/>
                <a:rect l="l" t="t" r="r" b="b"/>
                <a:pathLst>
                  <a:path w="490" h="12729" extrusionOk="0">
                    <a:moveTo>
                      <a:pt x="454" y="1"/>
                    </a:moveTo>
                    <a:lnTo>
                      <a:pt x="454" y="13"/>
                    </a:lnTo>
                    <a:lnTo>
                      <a:pt x="311" y="1254"/>
                    </a:lnTo>
                    <a:lnTo>
                      <a:pt x="191" y="2496"/>
                    </a:lnTo>
                    <a:lnTo>
                      <a:pt x="108" y="3738"/>
                    </a:lnTo>
                    <a:lnTo>
                      <a:pt x="48" y="4980"/>
                    </a:lnTo>
                    <a:lnTo>
                      <a:pt x="12" y="6221"/>
                    </a:lnTo>
                    <a:lnTo>
                      <a:pt x="0" y="7463"/>
                    </a:lnTo>
                    <a:lnTo>
                      <a:pt x="12" y="8693"/>
                    </a:lnTo>
                    <a:lnTo>
                      <a:pt x="48" y="9934"/>
                    </a:lnTo>
                    <a:lnTo>
                      <a:pt x="84" y="10627"/>
                    </a:lnTo>
                    <a:lnTo>
                      <a:pt x="132" y="11319"/>
                    </a:lnTo>
                    <a:lnTo>
                      <a:pt x="179" y="12012"/>
                    </a:lnTo>
                    <a:lnTo>
                      <a:pt x="239" y="12704"/>
                    </a:lnTo>
                    <a:lnTo>
                      <a:pt x="251" y="12728"/>
                    </a:lnTo>
                    <a:lnTo>
                      <a:pt x="275" y="12728"/>
                    </a:lnTo>
                    <a:lnTo>
                      <a:pt x="275" y="12704"/>
                    </a:lnTo>
                    <a:lnTo>
                      <a:pt x="179" y="11463"/>
                    </a:lnTo>
                    <a:lnTo>
                      <a:pt x="108" y="10221"/>
                    </a:lnTo>
                    <a:lnTo>
                      <a:pt x="60" y="8979"/>
                    </a:lnTo>
                    <a:lnTo>
                      <a:pt x="36" y="7738"/>
                    </a:lnTo>
                    <a:lnTo>
                      <a:pt x="36" y="6496"/>
                    </a:lnTo>
                    <a:lnTo>
                      <a:pt x="72" y="5254"/>
                    </a:lnTo>
                    <a:lnTo>
                      <a:pt x="132" y="4012"/>
                    </a:lnTo>
                    <a:lnTo>
                      <a:pt x="215" y="2783"/>
                    </a:lnTo>
                    <a:lnTo>
                      <a:pt x="263" y="2090"/>
                    </a:lnTo>
                    <a:lnTo>
                      <a:pt x="335" y="1398"/>
                    </a:lnTo>
                    <a:lnTo>
                      <a:pt x="406" y="705"/>
                    </a:lnTo>
                    <a:lnTo>
                      <a:pt x="490" y="13"/>
                    </a:lnTo>
                    <a:lnTo>
                      <a:pt x="49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7" name="Google Shape;1177;p32"/>
              <p:cNvSpPr/>
              <p:nvPr/>
            </p:nvSpPr>
            <p:spPr>
              <a:xfrm>
                <a:off x="9197161" y="2119715"/>
                <a:ext cx="28159" cy="81794"/>
              </a:xfrm>
              <a:custGeom>
                <a:avLst/>
                <a:gdLst/>
                <a:ahLst/>
                <a:cxnLst/>
                <a:rect l="l" t="t" r="r" b="b"/>
                <a:pathLst>
                  <a:path w="514" h="1493" extrusionOk="0">
                    <a:moveTo>
                      <a:pt x="143" y="0"/>
                    </a:moveTo>
                    <a:lnTo>
                      <a:pt x="96" y="96"/>
                    </a:lnTo>
                    <a:lnTo>
                      <a:pt x="60" y="191"/>
                    </a:lnTo>
                    <a:lnTo>
                      <a:pt x="36" y="299"/>
                    </a:lnTo>
                    <a:lnTo>
                      <a:pt x="12" y="394"/>
                    </a:lnTo>
                    <a:lnTo>
                      <a:pt x="0" y="502"/>
                    </a:lnTo>
                    <a:lnTo>
                      <a:pt x="0" y="609"/>
                    </a:lnTo>
                    <a:lnTo>
                      <a:pt x="12" y="705"/>
                    </a:lnTo>
                    <a:lnTo>
                      <a:pt x="36" y="812"/>
                    </a:lnTo>
                    <a:lnTo>
                      <a:pt x="60" y="908"/>
                    </a:lnTo>
                    <a:lnTo>
                      <a:pt x="96" y="1015"/>
                    </a:lnTo>
                    <a:lnTo>
                      <a:pt x="143" y="1099"/>
                    </a:lnTo>
                    <a:lnTo>
                      <a:pt x="191" y="1194"/>
                    </a:lnTo>
                    <a:lnTo>
                      <a:pt x="251" y="1278"/>
                    </a:lnTo>
                    <a:lnTo>
                      <a:pt x="322" y="1349"/>
                    </a:lnTo>
                    <a:lnTo>
                      <a:pt x="406" y="1421"/>
                    </a:lnTo>
                    <a:lnTo>
                      <a:pt x="490" y="1493"/>
                    </a:lnTo>
                    <a:lnTo>
                      <a:pt x="502" y="1493"/>
                    </a:lnTo>
                    <a:lnTo>
                      <a:pt x="513" y="1481"/>
                    </a:lnTo>
                    <a:lnTo>
                      <a:pt x="513" y="1469"/>
                    </a:lnTo>
                    <a:lnTo>
                      <a:pt x="502" y="1457"/>
                    </a:lnTo>
                    <a:lnTo>
                      <a:pt x="418" y="1397"/>
                    </a:lnTo>
                    <a:lnTo>
                      <a:pt x="346" y="1325"/>
                    </a:lnTo>
                    <a:lnTo>
                      <a:pt x="287" y="1254"/>
                    </a:lnTo>
                    <a:lnTo>
                      <a:pt x="227" y="1170"/>
                    </a:lnTo>
                    <a:lnTo>
                      <a:pt x="167" y="1087"/>
                    </a:lnTo>
                    <a:lnTo>
                      <a:pt x="131" y="991"/>
                    </a:lnTo>
                    <a:lnTo>
                      <a:pt x="96" y="896"/>
                    </a:lnTo>
                    <a:lnTo>
                      <a:pt x="72" y="800"/>
                    </a:lnTo>
                    <a:lnTo>
                      <a:pt x="48" y="705"/>
                    </a:lnTo>
                    <a:lnTo>
                      <a:pt x="36" y="597"/>
                    </a:lnTo>
                    <a:lnTo>
                      <a:pt x="36" y="502"/>
                    </a:lnTo>
                    <a:lnTo>
                      <a:pt x="48" y="406"/>
                    </a:lnTo>
                    <a:lnTo>
                      <a:pt x="60" y="299"/>
                    </a:lnTo>
                    <a:lnTo>
                      <a:pt x="96" y="203"/>
                    </a:lnTo>
                    <a:lnTo>
                      <a:pt x="131" y="108"/>
                    </a:lnTo>
                    <a:lnTo>
                      <a:pt x="179" y="24"/>
                    </a:lnTo>
                    <a:lnTo>
                      <a:pt x="179" y="12"/>
                    </a:lnTo>
                    <a:lnTo>
                      <a:pt x="16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8" name="Google Shape;1178;p32"/>
              <p:cNvSpPr/>
              <p:nvPr/>
            </p:nvSpPr>
            <p:spPr>
              <a:xfrm>
                <a:off x="9546415" y="1468211"/>
                <a:ext cx="53032" cy="168135"/>
              </a:xfrm>
              <a:custGeom>
                <a:avLst/>
                <a:gdLst/>
                <a:ahLst/>
                <a:cxnLst/>
                <a:rect l="l" t="t" r="r" b="b"/>
                <a:pathLst>
                  <a:path w="968" h="3069" extrusionOk="0">
                    <a:moveTo>
                      <a:pt x="944" y="0"/>
                    </a:moveTo>
                    <a:lnTo>
                      <a:pt x="884" y="24"/>
                    </a:lnTo>
                    <a:lnTo>
                      <a:pt x="825" y="60"/>
                    </a:lnTo>
                    <a:lnTo>
                      <a:pt x="765" y="96"/>
                    </a:lnTo>
                    <a:lnTo>
                      <a:pt x="705" y="132"/>
                    </a:lnTo>
                    <a:lnTo>
                      <a:pt x="622" y="239"/>
                    </a:lnTo>
                    <a:lnTo>
                      <a:pt x="538" y="347"/>
                    </a:lnTo>
                    <a:lnTo>
                      <a:pt x="454" y="490"/>
                    </a:lnTo>
                    <a:lnTo>
                      <a:pt x="383" y="633"/>
                    </a:lnTo>
                    <a:lnTo>
                      <a:pt x="263" y="944"/>
                    </a:lnTo>
                    <a:lnTo>
                      <a:pt x="204" y="1099"/>
                    </a:lnTo>
                    <a:lnTo>
                      <a:pt x="156" y="1266"/>
                    </a:lnTo>
                    <a:lnTo>
                      <a:pt x="72" y="1600"/>
                    </a:lnTo>
                    <a:lnTo>
                      <a:pt x="25" y="1947"/>
                    </a:lnTo>
                    <a:lnTo>
                      <a:pt x="1" y="2293"/>
                    </a:lnTo>
                    <a:lnTo>
                      <a:pt x="1" y="2484"/>
                    </a:lnTo>
                    <a:lnTo>
                      <a:pt x="1" y="2675"/>
                    </a:lnTo>
                    <a:lnTo>
                      <a:pt x="25" y="2866"/>
                    </a:lnTo>
                    <a:lnTo>
                      <a:pt x="49" y="3057"/>
                    </a:lnTo>
                    <a:lnTo>
                      <a:pt x="60" y="3069"/>
                    </a:lnTo>
                    <a:lnTo>
                      <a:pt x="84" y="3069"/>
                    </a:lnTo>
                    <a:lnTo>
                      <a:pt x="84" y="3057"/>
                    </a:lnTo>
                    <a:lnTo>
                      <a:pt x="49" y="2723"/>
                    </a:lnTo>
                    <a:lnTo>
                      <a:pt x="37" y="2400"/>
                    </a:lnTo>
                    <a:lnTo>
                      <a:pt x="49" y="2066"/>
                    </a:lnTo>
                    <a:lnTo>
                      <a:pt x="84" y="1744"/>
                    </a:lnTo>
                    <a:lnTo>
                      <a:pt x="144" y="1409"/>
                    </a:lnTo>
                    <a:lnTo>
                      <a:pt x="240" y="1099"/>
                    </a:lnTo>
                    <a:lnTo>
                      <a:pt x="359" y="788"/>
                    </a:lnTo>
                    <a:lnTo>
                      <a:pt x="502" y="490"/>
                    </a:lnTo>
                    <a:lnTo>
                      <a:pt x="586" y="347"/>
                    </a:lnTo>
                    <a:lnTo>
                      <a:pt x="634" y="275"/>
                    </a:lnTo>
                    <a:lnTo>
                      <a:pt x="681" y="215"/>
                    </a:lnTo>
                    <a:lnTo>
                      <a:pt x="741" y="156"/>
                    </a:lnTo>
                    <a:lnTo>
                      <a:pt x="801" y="108"/>
                    </a:lnTo>
                    <a:lnTo>
                      <a:pt x="872" y="72"/>
                    </a:lnTo>
                    <a:lnTo>
                      <a:pt x="956" y="36"/>
                    </a:lnTo>
                    <a:lnTo>
                      <a:pt x="968" y="36"/>
                    </a:lnTo>
                    <a:lnTo>
                      <a:pt x="968" y="24"/>
                    </a:lnTo>
                    <a:lnTo>
                      <a:pt x="956" y="12"/>
                    </a:lnTo>
                    <a:lnTo>
                      <a:pt x="94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79" name="Google Shape;1179;p32"/>
              <p:cNvSpPr/>
              <p:nvPr/>
            </p:nvSpPr>
            <p:spPr>
              <a:xfrm>
                <a:off x="9038175" y="1487167"/>
                <a:ext cx="2027" cy="84424"/>
              </a:xfrm>
              <a:custGeom>
                <a:avLst/>
                <a:gdLst/>
                <a:ahLst/>
                <a:cxnLst/>
                <a:rect l="l" t="t" r="r" b="b"/>
                <a:pathLst>
                  <a:path w="37" h="1541" extrusionOk="0">
                    <a:moveTo>
                      <a:pt x="1" y="1"/>
                    </a:moveTo>
                    <a:lnTo>
                      <a:pt x="1" y="13"/>
                    </a:lnTo>
                    <a:lnTo>
                      <a:pt x="1" y="1517"/>
                    </a:lnTo>
                    <a:lnTo>
                      <a:pt x="1" y="1529"/>
                    </a:lnTo>
                    <a:lnTo>
                      <a:pt x="13" y="1541"/>
                    </a:lnTo>
                    <a:lnTo>
                      <a:pt x="25" y="1529"/>
                    </a:lnTo>
                    <a:lnTo>
                      <a:pt x="37" y="1517"/>
                    </a:lnTo>
                    <a:lnTo>
                      <a:pt x="37" y="13"/>
                    </a:lnTo>
                    <a:lnTo>
                      <a:pt x="2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0" name="Google Shape;1180;p32"/>
              <p:cNvSpPr/>
              <p:nvPr/>
            </p:nvSpPr>
            <p:spPr>
              <a:xfrm>
                <a:off x="9082660" y="2050357"/>
                <a:ext cx="424584" cy="71385"/>
              </a:xfrm>
              <a:custGeom>
                <a:avLst/>
                <a:gdLst/>
                <a:ahLst/>
                <a:cxnLst/>
                <a:rect l="l" t="t" r="r" b="b"/>
                <a:pathLst>
                  <a:path w="7750" h="1303" extrusionOk="0">
                    <a:moveTo>
                      <a:pt x="7714" y="1"/>
                    </a:moveTo>
                    <a:lnTo>
                      <a:pt x="7439" y="132"/>
                    </a:lnTo>
                    <a:lnTo>
                      <a:pt x="7140" y="239"/>
                    </a:lnTo>
                    <a:lnTo>
                      <a:pt x="6854" y="347"/>
                    </a:lnTo>
                    <a:lnTo>
                      <a:pt x="6555" y="430"/>
                    </a:lnTo>
                    <a:lnTo>
                      <a:pt x="6149" y="538"/>
                    </a:lnTo>
                    <a:lnTo>
                      <a:pt x="5755" y="633"/>
                    </a:lnTo>
                    <a:lnTo>
                      <a:pt x="5350" y="717"/>
                    </a:lnTo>
                    <a:lnTo>
                      <a:pt x="4944" y="801"/>
                    </a:lnTo>
                    <a:lnTo>
                      <a:pt x="4490" y="884"/>
                    </a:lnTo>
                    <a:lnTo>
                      <a:pt x="4036" y="956"/>
                    </a:lnTo>
                    <a:lnTo>
                      <a:pt x="3141" y="1075"/>
                    </a:lnTo>
                    <a:lnTo>
                      <a:pt x="2293" y="1171"/>
                    </a:lnTo>
                    <a:lnTo>
                      <a:pt x="1875" y="1207"/>
                    </a:lnTo>
                    <a:lnTo>
                      <a:pt x="1445" y="1230"/>
                    </a:lnTo>
                    <a:lnTo>
                      <a:pt x="1123" y="1254"/>
                    </a:lnTo>
                    <a:lnTo>
                      <a:pt x="801" y="1266"/>
                    </a:lnTo>
                    <a:lnTo>
                      <a:pt x="466" y="1254"/>
                    </a:lnTo>
                    <a:lnTo>
                      <a:pt x="144" y="1242"/>
                    </a:lnTo>
                    <a:lnTo>
                      <a:pt x="24" y="1230"/>
                    </a:lnTo>
                    <a:lnTo>
                      <a:pt x="13" y="1230"/>
                    </a:lnTo>
                    <a:lnTo>
                      <a:pt x="1" y="1242"/>
                    </a:lnTo>
                    <a:lnTo>
                      <a:pt x="13" y="1254"/>
                    </a:lnTo>
                    <a:lnTo>
                      <a:pt x="24" y="1266"/>
                    </a:lnTo>
                    <a:lnTo>
                      <a:pt x="335" y="1290"/>
                    </a:lnTo>
                    <a:lnTo>
                      <a:pt x="645" y="1302"/>
                    </a:lnTo>
                    <a:lnTo>
                      <a:pt x="956" y="1290"/>
                    </a:lnTo>
                    <a:lnTo>
                      <a:pt x="1266" y="1278"/>
                    </a:lnTo>
                    <a:lnTo>
                      <a:pt x="1684" y="1254"/>
                    </a:lnTo>
                    <a:lnTo>
                      <a:pt x="2102" y="1230"/>
                    </a:lnTo>
                    <a:lnTo>
                      <a:pt x="2938" y="1135"/>
                    </a:lnTo>
                    <a:lnTo>
                      <a:pt x="3845" y="1015"/>
                    </a:lnTo>
                    <a:lnTo>
                      <a:pt x="4741" y="872"/>
                    </a:lnTo>
                    <a:lnTo>
                      <a:pt x="5159" y="789"/>
                    </a:lnTo>
                    <a:lnTo>
                      <a:pt x="5564" y="705"/>
                    </a:lnTo>
                    <a:lnTo>
                      <a:pt x="5982" y="610"/>
                    </a:lnTo>
                    <a:lnTo>
                      <a:pt x="6400" y="514"/>
                    </a:lnTo>
                    <a:lnTo>
                      <a:pt x="6711" y="418"/>
                    </a:lnTo>
                    <a:lnTo>
                      <a:pt x="7021" y="323"/>
                    </a:lnTo>
                    <a:lnTo>
                      <a:pt x="7332" y="216"/>
                    </a:lnTo>
                    <a:lnTo>
                      <a:pt x="7630" y="84"/>
                    </a:lnTo>
                    <a:lnTo>
                      <a:pt x="7737" y="24"/>
                    </a:lnTo>
                    <a:lnTo>
                      <a:pt x="7749" y="13"/>
                    </a:lnTo>
                    <a:lnTo>
                      <a:pt x="7737"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1" name="Google Shape;1181;p32"/>
              <p:cNvSpPr/>
              <p:nvPr/>
            </p:nvSpPr>
            <p:spPr>
              <a:xfrm>
                <a:off x="9186039" y="1406742"/>
                <a:ext cx="185119" cy="82451"/>
              </a:xfrm>
              <a:custGeom>
                <a:avLst/>
                <a:gdLst/>
                <a:ahLst/>
                <a:cxnLst/>
                <a:rect l="l" t="t" r="r" b="b"/>
                <a:pathLst>
                  <a:path w="3379" h="1505" extrusionOk="0">
                    <a:moveTo>
                      <a:pt x="1254" y="0"/>
                    </a:moveTo>
                    <a:lnTo>
                      <a:pt x="1242" y="12"/>
                    </a:lnTo>
                    <a:lnTo>
                      <a:pt x="153" y="1429"/>
                    </a:lnTo>
                    <a:lnTo>
                      <a:pt x="96" y="1266"/>
                    </a:lnTo>
                    <a:lnTo>
                      <a:pt x="48" y="1075"/>
                    </a:lnTo>
                    <a:lnTo>
                      <a:pt x="36" y="872"/>
                    </a:lnTo>
                    <a:lnTo>
                      <a:pt x="36" y="669"/>
                    </a:lnTo>
                    <a:lnTo>
                      <a:pt x="24" y="657"/>
                    </a:lnTo>
                    <a:lnTo>
                      <a:pt x="12" y="645"/>
                    </a:lnTo>
                    <a:lnTo>
                      <a:pt x="0" y="657"/>
                    </a:lnTo>
                    <a:lnTo>
                      <a:pt x="0" y="669"/>
                    </a:lnTo>
                    <a:lnTo>
                      <a:pt x="0" y="872"/>
                    </a:lnTo>
                    <a:lnTo>
                      <a:pt x="12" y="1075"/>
                    </a:lnTo>
                    <a:lnTo>
                      <a:pt x="60" y="1278"/>
                    </a:lnTo>
                    <a:lnTo>
                      <a:pt x="131" y="1469"/>
                    </a:lnTo>
                    <a:lnTo>
                      <a:pt x="143" y="1481"/>
                    </a:lnTo>
                    <a:lnTo>
                      <a:pt x="167" y="1481"/>
                    </a:lnTo>
                    <a:lnTo>
                      <a:pt x="1252" y="43"/>
                    </a:lnTo>
                    <a:lnTo>
                      <a:pt x="1252" y="43"/>
                    </a:lnTo>
                    <a:lnTo>
                      <a:pt x="1349" y="227"/>
                    </a:lnTo>
                    <a:lnTo>
                      <a:pt x="1481" y="430"/>
                    </a:lnTo>
                    <a:lnTo>
                      <a:pt x="1612" y="621"/>
                    </a:lnTo>
                    <a:lnTo>
                      <a:pt x="1755" y="800"/>
                    </a:lnTo>
                    <a:lnTo>
                      <a:pt x="1898" y="991"/>
                    </a:lnTo>
                    <a:lnTo>
                      <a:pt x="2042" y="1158"/>
                    </a:lnTo>
                    <a:lnTo>
                      <a:pt x="2197" y="1337"/>
                    </a:lnTo>
                    <a:lnTo>
                      <a:pt x="2364" y="1504"/>
                    </a:lnTo>
                    <a:lnTo>
                      <a:pt x="2388" y="1504"/>
                    </a:lnTo>
                    <a:lnTo>
                      <a:pt x="2651" y="1242"/>
                    </a:lnTo>
                    <a:lnTo>
                      <a:pt x="2901" y="967"/>
                    </a:lnTo>
                    <a:lnTo>
                      <a:pt x="3140" y="681"/>
                    </a:lnTo>
                    <a:lnTo>
                      <a:pt x="3379" y="394"/>
                    </a:lnTo>
                    <a:lnTo>
                      <a:pt x="3379" y="382"/>
                    </a:lnTo>
                    <a:lnTo>
                      <a:pt x="3367" y="370"/>
                    </a:lnTo>
                    <a:lnTo>
                      <a:pt x="3355" y="370"/>
                    </a:lnTo>
                    <a:lnTo>
                      <a:pt x="3343" y="382"/>
                    </a:lnTo>
                    <a:lnTo>
                      <a:pt x="3116" y="669"/>
                    </a:lnTo>
                    <a:lnTo>
                      <a:pt x="2878" y="943"/>
                    </a:lnTo>
                    <a:lnTo>
                      <a:pt x="2627" y="1218"/>
                    </a:lnTo>
                    <a:lnTo>
                      <a:pt x="2376" y="1468"/>
                    </a:lnTo>
                    <a:lnTo>
                      <a:pt x="2233" y="1313"/>
                    </a:lnTo>
                    <a:lnTo>
                      <a:pt x="2078" y="1146"/>
                    </a:lnTo>
                    <a:lnTo>
                      <a:pt x="1922" y="967"/>
                    </a:lnTo>
                    <a:lnTo>
                      <a:pt x="1779" y="776"/>
                    </a:lnTo>
                    <a:lnTo>
                      <a:pt x="1636" y="597"/>
                    </a:lnTo>
                    <a:lnTo>
                      <a:pt x="1504" y="406"/>
                    </a:lnTo>
                    <a:lnTo>
                      <a:pt x="1385" y="203"/>
                    </a:lnTo>
                    <a:lnTo>
                      <a:pt x="1266" y="12"/>
                    </a:lnTo>
                    <a:lnTo>
                      <a:pt x="125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2" name="Google Shape;1182;p32"/>
              <p:cNvSpPr/>
              <p:nvPr/>
            </p:nvSpPr>
            <p:spPr>
              <a:xfrm>
                <a:off x="9562139" y="1733754"/>
                <a:ext cx="33419" cy="283293"/>
              </a:xfrm>
              <a:custGeom>
                <a:avLst/>
                <a:gdLst/>
                <a:ahLst/>
                <a:cxnLst/>
                <a:rect l="l" t="t" r="r" b="b"/>
                <a:pathLst>
                  <a:path w="610" h="5171" extrusionOk="0">
                    <a:moveTo>
                      <a:pt x="12" y="1"/>
                    </a:moveTo>
                    <a:lnTo>
                      <a:pt x="0" y="13"/>
                    </a:lnTo>
                    <a:lnTo>
                      <a:pt x="454" y="4013"/>
                    </a:lnTo>
                    <a:lnTo>
                      <a:pt x="573" y="5147"/>
                    </a:lnTo>
                    <a:lnTo>
                      <a:pt x="585" y="5159"/>
                    </a:lnTo>
                    <a:lnTo>
                      <a:pt x="597" y="5171"/>
                    </a:lnTo>
                    <a:lnTo>
                      <a:pt x="609" y="5159"/>
                    </a:lnTo>
                    <a:lnTo>
                      <a:pt x="609" y="5147"/>
                    </a:lnTo>
                    <a:lnTo>
                      <a:pt x="167" y="1147"/>
                    </a:lnTo>
                    <a:lnTo>
                      <a:pt x="36" y="13"/>
                    </a:lnTo>
                    <a:lnTo>
                      <a:pt x="3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3" name="Google Shape;1183;p32"/>
              <p:cNvSpPr/>
              <p:nvPr/>
            </p:nvSpPr>
            <p:spPr>
              <a:xfrm>
                <a:off x="9592216" y="3628059"/>
                <a:ext cx="332326" cy="52374"/>
              </a:xfrm>
              <a:custGeom>
                <a:avLst/>
                <a:gdLst/>
                <a:ahLst/>
                <a:cxnLst/>
                <a:rect l="l" t="t" r="r" b="b"/>
                <a:pathLst>
                  <a:path w="6066" h="956" extrusionOk="0">
                    <a:moveTo>
                      <a:pt x="6042" y="1"/>
                    </a:moveTo>
                    <a:lnTo>
                      <a:pt x="5469" y="132"/>
                    </a:lnTo>
                    <a:lnTo>
                      <a:pt x="4884" y="263"/>
                    </a:lnTo>
                    <a:lnTo>
                      <a:pt x="4299" y="371"/>
                    </a:lnTo>
                    <a:lnTo>
                      <a:pt x="3714" y="478"/>
                    </a:lnTo>
                    <a:lnTo>
                      <a:pt x="3129" y="574"/>
                    </a:lnTo>
                    <a:lnTo>
                      <a:pt x="2532" y="657"/>
                    </a:lnTo>
                    <a:lnTo>
                      <a:pt x="1947" y="729"/>
                    </a:lnTo>
                    <a:lnTo>
                      <a:pt x="1350" y="801"/>
                    </a:lnTo>
                    <a:lnTo>
                      <a:pt x="681" y="872"/>
                    </a:lnTo>
                    <a:lnTo>
                      <a:pt x="12" y="920"/>
                    </a:lnTo>
                    <a:lnTo>
                      <a:pt x="1" y="932"/>
                    </a:lnTo>
                    <a:lnTo>
                      <a:pt x="1" y="944"/>
                    </a:lnTo>
                    <a:lnTo>
                      <a:pt x="1" y="956"/>
                    </a:lnTo>
                    <a:lnTo>
                      <a:pt x="12" y="956"/>
                    </a:lnTo>
                    <a:lnTo>
                      <a:pt x="609" y="908"/>
                    </a:lnTo>
                    <a:lnTo>
                      <a:pt x="1206" y="848"/>
                    </a:lnTo>
                    <a:lnTo>
                      <a:pt x="1791" y="789"/>
                    </a:lnTo>
                    <a:lnTo>
                      <a:pt x="2388" y="717"/>
                    </a:lnTo>
                    <a:lnTo>
                      <a:pt x="2974" y="634"/>
                    </a:lnTo>
                    <a:lnTo>
                      <a:pt x="3559" y="538"/>
                    </a:lnTo>
                    <a:lnTo>
                      <a:pt x="4144" y="431"/>
                    </a:lnTo>
                    <a:lnTo>
                      <a:pt x="4729" y="323"/>
                    </a:lnTo>
                    <a:lnTo>
                      <a:pt x="5397" y="192"/>
                    </a:lnTo>
                    <a:lnTo>
                      <a:pt x="6054" y="37"/>
                    </a:lnTo>
                    <a:lnTo>
                      <a:pt x="6066" y="37"/>
                    </a:lnTo>
                    <a:lnTo>
                      <a:pt x="6066" y="13"/>
                    </a:lnTo>
                    <a:lnTo>
                      <a:pt x="604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184" name="Google Shape;1184;p32"/>
            <p:cNvGrpSpPr/>
            <p:nvPr/>
          </p:nvGrpSpPr>
          <p:grpSpPr>
            <a:xfrm flipH="1">
              <a:off x="330875" y="2640600"/>
              <a:ext cx="1659724" cy="2374100"/>
              <a:chOff x="8750975" y="1995400"/>
              <a:chExt cx="1659724" cy="2374100"/>
            </a:xfrm>
          </p:grpSpPr>
          <p:sp>
            <p:nvSpPr>
              <p:cNvPr id="1185" name="Google Shape;1185;p32"/>
              <p:cNvSpPr/>
              <p:nvPr/>
            </p:nvSpPr>
            <p:spPr>
              <a:xfrm flipH="1">
                <a:off x="8777199" y="4207200"/>
                <a:ext cx="1633500" cy="1623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rial" panose="020B0604020202020204" pitchFamily="34" charset="0"/>
                  <a:ea typeface="Outfit"/>
                  <a:cs typeface="Arial" panose="020B0604020202020204" pitchFamily="34" charset="0"/>
                  <a:sym typeface="Outfit"/>
                </a:endParaRPr>
              </a:p>
            </p:txBody>
          </p:sp>
          <p:sp>
            <p:nvSpPr>
              <p:cNvPr id="1186" name="Google Shape;1186;p32"/>
              <p:cNvSpPr/>
              <p:nvPr/>
            </p:nvSpPr>
            <p:spPr>
              <a:xfrm>
                <a:off x="8750975" y="3928150"/>
                <a:ext cx="499825" cy="375725"/>
              </a:xfrm>
              <a:custGeom>
                <a:avLst/>
                <a:gdLst/>
                <a:ahLst/>
                <a:cxnLst/>
                <a:rect l="l" t="t" r="r" b="b"/>
                <a:pathLst>
                  <a:path w="19993" h="15029" extrusionOk="0">
                    <a:moveTo>
                      <a:pt x="9681" y="0"/>
                    </a:moveTo>
                    <a:lnTo>
                      <a:pt x="7322" y="4333"/>
                    </a:lnTo>
                    <a:lnTo>
                      <a:pt x="6856" y="4169"/>
                    </a:lnTo>
                    <a:lnTo>
                      <a:pt x="6417" y="4004"/>
                    </a:lnTo>
                    <a:lnTo>
                      <a:pt x="6006" y="3895"/>
                    </a:lnTo>
                    <a:lnTo>
                      <a:pt x="5595" y="3812"/>
                    </a:lnTo>
                    <a:lnTo>
                      <a:pt x="5183" y="3757"/>
                    </a:lnTo>
                    <a:lnTo>
                      <a:pt x="4799" y="3730"/>
                    </a:lnTo>
                    <a:lnTo>
                      <a:pt x="4443" y="3703"/>
                    </a:lnTo>
                    <a:lnTo>
                      <a:pt x="4086" y="3730"/>
                    </a:lnTo>
                    <a:lnTo>
                      <a:pt x="3757" y="3757"/>
                    </a:lnTo>
                    <a:lnTo>
                      <a:pt x="3428" y="3812"/>
                    </a:lnTo>
                    <a:lnTo>
                      <a:pt x="3126" y="3867"/>
                    </a:lnTo>
                    <a:lnTo>
                      <a:pt x="2825" y="3949"/>
                    </a:lnTo>
                    <a:lnTo>
                      <a:pt x="2276" y="4141"/>
                    </a:lnTo>
                    <a:lnTo>
                      <a:pt x="1810" y="4388"/>
                    </a:lnTo>
                    <a:lnTo>
                      <a:pt x="1371" y="4635"/>
                    </a:lnTo>
                    <a:lnTo>
                      <a:pt x="1015" y="4909"/>
                    </a:lnTo>
                    <a:lnTo>
                      <a:pt x="686" y="5156"/>
                    </a:lnTo>
                    <a:lnTo>
                      <a:pt x="439" y="5403"/>
                    </a:lnTo>
                    <a:lnTo>
                      <a:pt x="110" y="5787"/>
                    </a:lnTo>
                    <a:lnTo>
                      <a:pt x="0" y="5951"/>
                    </a:lnTo>
                    <a:lnTo>
                      <a:pt x="15413" y="15029"/>
                    </a:lnTo>
                    <a:lnTo>
                      <a:pt x="19992" y="6308"/>
                    </a:lnTo>
                    <a:lnTo>
                      <a:pt x="96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7" name="Google Shape;1187;p32"/>
              <p:cNvSpPr/>
              <p:nvPr/>
            </p:nvSpPr>
            <p:spPr>
              <a:xfrm>
                <a:off x="8912775" y="3352925"/>
                <a:ext cx="534100" cy="787775"/>
              </a:xfrm>
              <a:custGeom>
                <a:avLst/>
                <a:gdLst/>
                <a:ahLst/>
                <a:cxnLst/>
                <a:rect l="l" t="t" r="r" b="b"/>
                <a:pathLst>
                  <a:path w="21364" h="31511" extrusionOk="0">
                    <a:moveTo>
                      <a:pt x="15056" y="0"/>
                    </a:moveTo>
                    <a:lnTo>
                      <a:pt x="7432" y="12204"/>
                    </a:lnTo>
                    <a:lnTo>
                      <a:pt x="0" y="24106"/>
                    </a:lnTo>
                    <a:lnTo>
                      <a:pt x="13356" y="31511"/>
                    </a:lnTo>
                    <a:lnTo>
                      <a:pt x="21364" y="15632"/>
                    </a:lnTo>
                    <a:lnTo>
                      <a:pt x="150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8" name="Google Shape;1188;p32"/>
              <p:cNvSpPr/>
              <p:nvPr/>
            </p:nvSpPr>
            <p:spPr>
              <a:xfrm>
                <a:off x="9217175" y="2549375"/>
                <a:ext cx="277025" cy="213250"/>
              </a:xfrm>
              <a:custGeom>
                <a:avLst/>
                <a:gdLst/>
                <a:ahLst/>
                <a:cxnLst/>
                <a:rect l="l" t="t" r="r" b="b"/>
                <a:pathLst>
                  <a:path w="11081" h="8530" extrusionOk="0">
                    <a:moveTo>
                      <a:pt x="1125" y="1"/>
                    </a:moveTo>
                    <a:lnTo>
                      <a:pt x="906" y="56"/>
                    </a:lnTo>
                    <a:lnTo>
                      <a:pt x="823" y="83"/>
                    </a:lnTo>
                    <a:lnTo>
                      <a:pt x="769" y="138"/>
                    </a:lnTo>
                    <a:lnTo>
                      <a:pt x="714" y="193"/>
                    </a:lnTo>
                    <a:lnTo>
                      <a:pt x="686" y="275"/>
                    </a:lnTo>
                    <a:lnTo>
                      <a:pt x="659" y="357"/>
                    </a:lnTo>
                    <a:lnTo>
                      <a:pt x="686" y="412"/>
                    </a:lnTo>
                    <a:lnTo>
                      <a:pt x="741" y="549"/>
                    </a:lnTo>
                    <a:lnTo>
                      <a:pt x="878" y="714"/>
                    </a:lnTo>
                    <a:lnTo>
                      <a:pt x="1070" y="878"/>
                    </a:lnTo>
                    <a:lnTo>
                      <a:pt x="1317" y="1016"/>
                    </a:lnTo>
                    <a:lnTo>
                      <a:pt x="1591" y="1180"/>
                    </a:lnTo>
                    <a:lnTo>
                      <a:pt x="2195" y="1482"/>
                    </a:lnTo>
                    <a:lnTo>
                      <a:pt x="2825" y="1756"/>
                    </a:lnTo>
                    <a:lnTo>
                      <a:pt x="3374" y="1975"/>
                    </a:lnTo>
                    <a:lnTo>
                      <a:pt x="3895" y="2167"/>
                    </a:lnTo>
                    <a:lnTo>
                      <a:pt x="3292" y="2140"/>
                    </a:lnTo>
                    <a:lnTo>
                      <a:pt x="2661" y="2140"/>
                    </a:lnTo>
                    <a:lnTo>
                      <a:pt x="1948" y="2167"/>
                    </a:lnTo>
                    <a:lnTo>
                      <a:pt x="1207" y="2222"/>
                    </a:lnTo>
                    <a:lnTo>
                      <a:pt x="878" y="2277"/>
                    </a:lnTo>
                    <a:lnTo>
                      <a:pt x="604" y="2332"/>
                    </a:lnTo>
                    <a:lnTo>
                      <a:pt x="357" y="2414"/>
                    </a:lnTo>
                    <a:lnTo>
                      <a:pt x="165" y="2496"/>
                    </a:lnTo>
                    <a:lnTo>
                      <a:pt x="83" y="2551"/>
                    </a:lnTo>
                    <a:lnTo>
                      <a:pt x="28" y="2606"/>
                    </a:lnTo>
                    <a:lnTo>
                      <a:pt x="1" y="2688"/>
                    </a:lnTo>
                    <a:lnTo>
                      <a:pt x="1" y="2743"/>
                    </a:lnTo>
                    <a:lnTo>
                      <a:pt x="28" y="3018"/>
                    </a:lnTo>
                    <a:lnTo>
                      <a:pt x="56" y="3127"/>
                    </a:lnTo>
                    <a:lnTo>
                      <a:pt x="110" y="3209"/>
                    </a:lnTo>
                    <a:lnTo>
                      <a:pt x="165" y="3292"/>
                    </a:lnTo>
                    <a:lnTo>
                      <a:pt x="247" y="3347"/>
                    </a:lnTo>
                    <a:lnTo>
                      <a:pt x="439" y="3429"/>
                    </a:lnTo>
                    <a:lnTo>
                      <a:pt x="659" y="3456"/>
                    </a:lnTo>
                    <a:lnTo>
                      <a:pt x="961" y="3511"/>
                    </a:lnTo>
                    <a:lnTo>
                      <a:pt x="1674" y="3566"/>
                    </a:lnTo>
                    <a:lnTo>
                      <a:pt x="2441" y="3648"/>
                    </a:lnTo>
                    <a:lnTo>
                      <a:pt x="2990" y="3676"/>
                    </a:lnTo>
                    <a:lnTo>
                      <a:pt x="3456" y="3676"/>
                    </a:lnTo>
                    <a:lnTo>
                      <a:pt x="3017" y="3731"/>
                    </a:lnTo>
                    <a:lnTo>
                      <a:pt x="2524" y="3813"/>
                    </a:lnTo>
                    <a:lnTo>
                      <a:pt x="1975" y="3923"/>
                    </a:lnTo>
                    <a:lnTo>
                      <a:pt x="1454" y="4060"/>
                    </a:lnTo>
                    <a:lnTo>
                      <a:pt x="1180" y="4142"/>
                    </a:lnTo>
                    <a:lnTo>
                      <a:pt x="961" y="4252"/>
                    </a:lnTo>
                    <a:lnTo>
                      <a:pt x="769" y="4361"/>
                    </a:lnTo>
                    <a:lnTo>
                      <a:pt x="631" y="4471"/>
                    </a:lnTo>
                    <a:lnTo>
                      <a:pt x="549" y="4608"/>
                    </a:lnTo>
                    <a:lnTo>
                      <a:pt x="522" y="4663"/>
                    </a:lnTo>
                    <a:lnTo>
                      <a:pt x="494" y="4745"/>
                    </a:lnTo>
                    <a:lnTo>
                      <a:pt x="522" y="4882"/>
                    </a:lnTo>
                    <a:lnTo>
                      <a:pt x="549" y="4992"/>
                    </a:lnTo>
                    <a:lnTo>
                      <a:pt x="577" y="5074"/>
                    </a:lnTo>
                    <a:lnTo>
                      <a:pt x="631" y="5157"/>
                    </a:lnTo>
                    <a:lnTo>
                      <a:pt x="714" y="5211"/>
                    </a:lnTo>
                    <a:lnTo>
                      <a:pt x="796" y="5266"/>
                    </a:lnTo>
                    <a:lnTo>
                      <a:pt x="933" y="5321"/>
                    </a:lnTo>
                    <a:lnTo>
                      <a:pt x="1098" y="5349"/>
                    </a:lnTo>
                    <a:lnTo>
                      <a:pt x="1372" y="5349"/>
                    </a:lnTo>
                    <a:lnTo>
                      <a:pt x="4087" y="5184"/>
                    </a:lnTo>
                    <a:lnTo>
                      <a:pt x="4718" y="5541"/>
                    </a:lnTo>
                    <a:lnTo>
                      <a:pt x="3758" y="5787"/>
                    </a:lnTo>
                    <a:lnTo>
                      <a:pt x="2935" y="5979"/>
                    </a:lnTo>
                    <a:lnTo>
                      <a:pt x="2304" y="6199"/>
                    </a:lnTo>
                    <a:lnTo>
                      <a:pt x="2112" y="6308"/>
                    </a:lnTo>
                    <a:lnTo>
                      <a:pt x="1975" y="6446"/>
                    </a:lnTo>
                    <a:lnTo>
                      <a:pt x="1893" y="6583"/>
                    </a:lnTo>
                    <a:lnTo>
                      <a:pt x="1893" y="6665"/>
                    </a:lnTo>
                    <a:lnTo>
                      <a:pt x="1893" y="6747"/>
                    </a:lnTo>
                    <a:lnTo>
                      <a:pt x="1920" y="6829"/>
                    </a:lnTo>
                    <a:lnTo>
                      <a:pt x="1948" y="6884"/>
                    </a:lnTo>
                    <a:lnTo>
                      <a:pt x="2003" y="6967"/>
                    </a:lnTo>
                    <a:lnTo>
                      <a:pt x="2085" y="7021"/>
                    </a:lnTo>
                    <a:lnTo>
                      <a:pt x="2167" y="7076"/>
                    </a:lnTo>
                    <a:lnTo>
                      <a:pt x="2277" y="7131"/>
                    </a:lnTo>
                    <a:lnTo>
                      <a:pt x="2551" y="7186"/>
                    </a:lnTo>
                    <a:lnTo>
                      <a:pt x="3292" y="7186"/>
                    </a:lnTo>
                    <a:lnTo>
                      <a:pt x="4197" y="7159"/>
                    </a:lnTo>
                    <a:lnTo>
                      <a:pt x="5431" y="7104"/>
                    </a:lnTo>
                    <a:lnTo>
                      <a:pt x="5623" y="7159"/>
                    </a:lnTo>
                    <a:lnTo>
                      <a:pt x="5952" y="7323"/>
                    </a:lnTo>
                    <a:lnTo>
                      <a:pt x="6912" y="7817"/>
                    </a:lnTo>
                    <a:lnTo>
                      <a:pt x="8228" y="8530"/>
                    </a:lnTo>
                    <a:lnTo>
                      <a:pt x="11080" y="4498"/>
                    </a:lnTo>
                    <a:lnTo>
                      <a:pt x="10449" y="4114"/>
                    </a:lnTo>
                    <a:lnTo>
                      <a:pt x="8941" y="3209"/>
                    </a:lnTo>
                    <a:lnTo>
                      <a:pt x="8063" y="2688"/>
                    </a:lnTo>
                    <a:lnTo>
                      <a:pt x="7158" y="2167"/>
                    </a:lnTo>
                    <a:lnTo>
                      <a:pt x="6336" y="1756"/>
                    </a:lnTo>
                    <a:lnTo>
                      <a:pt x="5979" y="1591"/>
                    </a:lnTo>
                    <a:lnTo>
                      <a:pt x="5650" y="1454"/>
                    </a:lnTo>
                    <a:lnTo>
                      <a:pt x="4251" y="906"/>
                    </a:lnTo>
                    <a:lnTo>
                      <a:pt x="3456" y="604"/>
                    </a:lnTo>
                    <a:lnTo>
                      <a:pt x="2688" y="330"/>
                    </a:lnTo>
                    <a:lnTo>
                      <a:pt x="1975" y="111"/>
                    </a:lnTo>
                    <a:lnTo>
                      <a:pt x="1646" y="56"/>
                    </a:lnTo>
                    <a:lnTo>
                      <a:pt x="1372" y="1"/>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89" name="Google Shape;1189;p32"/>
              <p:cNvSpPr/>
              <p:nvPr/>
            </p:nvSpPr>
            <p:spPr>
              <a:xfrm>
                <a:off x="9601800" y="2496600"/>
                <a:ext cx="117950" cy="128900"/>
              </a:xfrm>
              <a:custGeom>
                <a:avLst/>
                <a:gdLst/>
                <a:ahLst/>
                <a:cxnLst/>
                <a:rect l="l" t="t" r="r" b="b"/>
                <a:pathLst>
                  <a:path w="4718" h="5156" extrusionOk="0">
                    <a:moveTo>
                      <a:pt x="3100" y="0"/>
                    </a:moveTo>
                    <a:lnTo>
                      <a:pt x="1" y="2907"/>
                    </a:lnTo>
                    <a:lnTo>
                      <a:pt x="1043" y="5156"/>
                    </a:lnTo>
                    <a:lnTo>
                      <a:pt x="4718" y="1892"/>
                    </a:lnTo>
                    <a:lnTo>
                      <a:pt x="3100" y="0"/>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0" name="Google Shape;1190;p32"/>
              <p:cNvSpPr/>
              <p:nvPr/>
            </p:nvSpPr>
            <p:spPr>
              <a:xfrm>
                <a:off x="9607300" y="2361525"/>
                <a:ext cx="80925" cy="187200"/>
              </a:xfrm>
              <a:custGeom>
                <a:avLst/>
                <a:gdLst/>
                <a:ahLst/>
                <a:cxnLst/>
                <a:rect l="l" t="t" r="r" b="b"/>
                <a:pathLst>
                  <a:path w="3237" h="7488" extrusionOk="0">
                    <a:moveTo>
                      <a:pt x="2468" y="1"/>
                    </a:moveTo>
                    <a:lnTo>
                      <a:pt x="2304" y="28"/>
                    </a:lnTo>
                    <a:lnTo>
                      <a:pt x="2139" y="83"/>
                    </a:lnTo>
                    <a:lnTo>
                      <a:pt x="2002" y="165"/>
                    </a:lnTo>
                    <a:lnTo>
                      <a:pt x="1865" y="247"/>
                    </a:lnTo>
                    <a:lnTo>
                      <a:pt x="1728" y="357"/>
                    </a:lnTo>
                    <a:lnTo>
                      <a:pt x="1591" y="522"/>
                    </a:lnTo>
                    <a:lnTo>
                      <a:pt x="1454" y="686"/>
                    </a:lnTo>
                    <a:lnTo>
                      <a:pt x="1344" y="851"/>
                    </a:lnTo>
                    <a:lnTo>
                      <a:pt x="1262" y="1043"/>
                    </a:lnTo>
                    <a:lnTo>
                      <a:pt x="1179" y="1262"/>
                    </a:lnTo>
                    <a:lnTo>
                      <a:pt x="1097" y="1454"/>
                    </a:lnTo>
                    <a:lnTo>
                      <a:pt x="1070" y="1673"/>
                    </a:lnTo>
                    <a:lnTo>
                      <a:pt x="1042" y="1893"/>
                    </a:lnTo>
                    <a:lnTo>
                      <a:pt x="1015" y="2386"/>
                    </a:lnTo>
                    <a:lnTo>
                      <a:pt x="1015" y="2633"/>
                    </a:lnTo>
                    <a:lnTo>
                      <a:pt x="960" y="2880"/>
                    </a:lnTo>
                    <a:lnTo>
                      <a:pt x="878" y="3127"/>
                    </a:lnTo>
                    <a:lnTo>
                      <a:pt x="741" y="3429"/>
                    </a:lnTo>
                    <a:lnTo>
                      <a:pt x="384" y="4169"/>
                    </a:lnTo>
                    <a:lnTo>
                      <a:pt x="220" y="4553"/>
                    </a:lnTo>
                    <a:lnTo>
                      <a:pt x="82" y="4937"/>
                    </a:lnTo>
                    <a:lnTo>
                      <a:pt x="0" y="5321"/>
                    </a:lnTo>
                    <a:lnTo>
                      <a:pt x="0" y="5513"/>
                    </a:lnTo>
                    <a:lnTo>
                      <a:pt x="28" y="5677"/>
                    </a:lnTo>
                    <a:lnTo>
                      <a:pt x="2112" y="7487"/>
                    </a:lnTo>
                    <a:lnTo>
                      <a:pt x="2304" y="7295"/>
                    </a:lnTo>
                    <a:lnTo>
                      <a:pt x="2468" y="7049"/>
                    </a:lnTo>
                    <a:lnTo>
                      <a:pt x="2633" y="6774"/>
                    </a:lnTo>
                    <a:lnTo>
                      <a:pt x="2770" y="6473"/>
                    </a:lnTo>
                    <a:lnTo>
                      <a:pt x="2907" y="6171"/>
                    </a:lnTo>
                    <a:lnTo>
                      <a:pt x="3017" y="5815"/>
                    </a:lnTo>
                    <a:lnTo>
                      <a:pt x="3099" y="5485"/>
                    </a:lnTo>
                    <a:lnTo>
                      <a:pt x="3181" y="5129"/>
                    </a:lnTo>
                    <a:lnTo>
                      <a:pt x="3209" y="4745"/>
                    </a:lnTo>
                    <a:lnTo>
                      <a:pt x="3236" y="4388"/>
                    </a:lnTo>
                    <a:lnTo>
                      <a:pt x="3181" y="4032"/>
                    </a:lnTo>
                    <a:lnTo>
                      <a:pt x="3099" y="3675"/>
                    </a:lnTo>
                    <a:lnTo>
                      <a:pt x="2989" y="3346"/>
                    </a:lnTo>
                    <a:lnTo>
                      <a:pt x="2935" y="3017"/>
                    </a:lnTo>
                    <a:lnTo>
                      <a:pt x="2880" y="2716"/>
                    </a:lnTo>
                    <a:lnTo>
                      <a:pt x="2825" y="2386"/>
                    </a:lnTo>
                    <a:lnTo>
                      <a:pt x="2825" y="2030"/>
                    </a:lnTo>
                    <a:lnTo>
                      <a:pt x="2825" y="1701"/>
                    </a:lnTo>
                    <a:lnTo>
                      <a:pt x="2880" y="1372"/>
                    </a:lnTo>
                    <a:lnTo>
                      <a:pt x="2935" y="1070"/>
                    </a:lnTo>
                    <a:lnTo>
                      <a:pt x="2962" y="823"/>
                    </a:lnTo>
                    <a:lnTo>
                      <a:pt x="2989" y="604"/>
                    </a:lnTo>
                    <a:lnTo>
                      <a:pt x="2989" y="467"/>
                    </a:lnTo>
                    <a:lnTo>
                      <a:pt x="2962" y="357"/>
                    </a:lnTo>
                    <a:lnTo>
                      <a:pt x="2907" y="275"/>
                    </a:lnTo>
                    <a:lnTo>
                      <a:pt x="2852" y="165"/>
                    </a:lnTo>
                    <a:lnTo>
                      <a:pt x="2743" y="83"/>
                    </a:lnTo>
                    <a:lnTo>
                      <a:pt x="2605" y="28"/>
                    </a:lnTo>
                    <a:lnTo>
                      <a:pt x="2468" y="1"/>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1" name="Google Shape;1191;p32"/>
              <p:cNvSpPr/>
              <p:nvPr/>
            </p:nvSpPr>
            <p:spPr>
              <a:xfrm>
                <a:off x="9607300" y="2361525"/>
                <a:ext cx="80925" cy="187200"/>
              </a:xfrm>
              <a:custGeom>
                <a:avLst/>
                <a:gdLst/>
                <a:ahLst/>
                <a:cxnLst/>
                <a:rect l="l" t="t" r="r" b="b"/>
                <a:pathLst>
                  <a:path w="3237" h="7488" fill="none" extrusionOk="0">
                    <a:moveTo>
                      <a:pt x="2112" y="7487"/>
                    </a:moveTo>
                    <a:lnTo>
                      <a:pt x="2112" y="7487"/>
                    </a:lnTo>
                    <a:lnTo>
                      <a:pt x="2304" y="7295"/>
                    </a:lnTo>
                    <a:lnTo>
                      <a:pt x="2468" y="7049"/>
                    </a:lnTo>
                    <a:lnTo>
                      <a:pt x="2633" y="6774"/>
                    </a:lnTo>
                    <a:lnTo>
                      <a:pt x="2770" y="6473"/>
                    </a:lnTo>
                    <a:lnTo>
                      <a:pt x="2907" y="6171"/>
                    </a:lnTo>
                    <a:lnTo>
                      <a:pt x="3017" y="5815"/>
                    </a:lnTo>
                    <a:lnTo>
                      <a:pt x="3099" y="5485"/>
                    </a:lnTo>
                    <a:lnTo>
                      <a:pt x="3181" y="5129"/>
                    </a:lnTo>
                    <a:lnTo>
                      <a:pt x="3181" y="5129"/>
                    </a:lnTo>
                    <a:lnTo>
                      <a:pt x="3209" y="4745"/>
                    </a:lnTo>
                    <a:lnTo>
                      <a:pt x="3236" y="4388"/>
                    </a:lnTo>
                    <a:lnTo>
                      <a:pt x="3181" y="4032"/>
                    </a:lnTo>
                    <a:lnTo>
                      <a:pt x="3099" y="3675"/>
                    </a:lnTo>
                    <a:lnTo>
                      <a:pt x="3099" y="3675"/>
                    </a:lnTo>
                    <a:lnTo>
                      <a:pt x="2989" y="3346"/>
                    </a:lnTo>
                    <a:lnTo>
                      <a:pt x="2935" y="3017"/>
                    </a:lnTo>
                    <a:lnTo>
                      <a:pt x="2880" y="2716"/>
                    </a:lnTo>
                    <a:lnTo>
                      <a:pt x="2825" y="2386"/>
                    </a:lnTo>
                    <a:lnTo>
                      <a:pt x="2825" y="2030"/>
                    </a:lnTo>
                    <a:lnTo>
                      <a:pt x="2825" y="1701"/>
                    </a:lnTo>
                    <a:lnTo>
                      <a:pt x="2880" y="1372"/>
                    </a:lnTo>
                    <a:lnTo>
                      <a:pt x="2935" y="1070"/>
                    </a:lnTo>
                    <a:lnTo>
                      <a:pt x="2935" y="1070"/>
                    </a:lnTo>
                    <a:lnTo>
                      <a:pt x="2962" y="823"/>
                    </a:lnTo>
                    <a:lnTo>
                      <a:pt x="2989" y="604"/>
                    </a:lnTo>
                    <a:lnTo>
                      <a:pt x="2989" y="467"/>
                    </a:lnTo>
                    <a:lnTo>
                      <a:pt x="2962" y="357"/>
                    </a:lnTo>
                    <a:lnTo>
                      <a:pt x="2907" y="275"/>
                    </a:lnTo>
                    <a:lnTo>
                      <a:pt x="2852" y="165"/>
                    </a:lnTo>
                    <a:lnTo>
                      <a:pt x="2852" y="165"/>
                    </a:lnTo>
                    <a:lnTo>
                      <a:pt x="2743" y="83"/>
                    </a:lnTo>
                    <a:lnTo>
                      <a:pt x="2605" y="28"/>
                    </a:lnTo>
                    <a:lnTo>
                      <a:pt x="2468" y="1"/>
                    </a:lnTo>
                    <a:lnTo>
                      <a:pt x="2304" y="28"/>
                    </a:lnTo>
                    <a:lnTo>
                      <a:pt x="2139" y="83"/>
                    </a:lnTo>
                    <a:lnTo>
                      <a:pt x="2002" y="165"/>
                    </a:lnTo>
                    <a:lnTo>
                      <a:pt x="1865" y="247"/>
                    </a:lnTo>
                    <a:lnTo>
                      <a:pt x="1728" y="357"/>
                    </a:lnTo>
                    <a:lnTo>
                      <a:pt x="1728" y="357"/>
                    </a:lnTo>
                    <a:lnTo>
                      <a:pt x="1591" y="522"/>
                    </a:lnTo>
                    <a:lnTo>
                      <a:pt x="1454" y="686"/>
                    </a:lnTo>
                    <a:lnTo>
                      <a:pt x="1344" y="851"/>
                    </a:lnTo>
                    <a:lnTo>
                      <a:pt x="1262" y="1043"/>
                    </a:lnTo>
                    <a:lnTo>
                      <a:pt x="1179" y="1262"/>
                    </a:lnTo>
                    <a:lnTo>
                      <a:pt x="1097" y="1454"/>
                    </a:lnTo>
                    <a:lnTo>
                      <a:pt x="1070" y="1673"/>
                    </a:lnTo>
                    <a:lnTo>
                      <a:pt x="1042" y="1893"/>
                    </a:lnTo>
                    <a:lnTo>
                      <a:pt x="1042" y="1893"/>
                    </a:lnTo>
                    <a:lnTo>
                      <a:pt x="1015" y="2386"/>
                    </a:lnTo>
                    <a:lnTo>
                      <a:pt x="1015" y="2633"/>
                    </a:lnTo>
                    <a:lnTo>
                      <a:pt x="960" y="2880"/>
                    </a:lnTo>
                    <a:lnTo>
                      <a:pt x="960" y="2880"/>
                    </a:lnTo>
                    <a:lnTo>
                      <a:pt x="878" y="3127"/>
                    </a:lnTo>
                    <a:lnTo>
                      <a:pt x="741" y="3429"/>
                    </a:lnTo>
                    <a:lnTo>
                      <a:pt x="384" y="4169"/>
                    </a:lnTo>
                    <a:lnTo>
                      <a:pt x="220" y="4553"/>
                    </a:lnTo>
                    <a:lnTo>
                      <a:pt x="82" y="4937"/>
                    </a:lnTo>
                    <a:lnTo>
                      <a:pt x="0" y="5321"/>
                    </a:lnTo>
                    <a:lnTo>
                      <a:pt x="0" y="5513"/>
                    </a:lnTo>
                    <a:lnTo>
                      <a:pt x="28" y="56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2" name="Google Shape;1192;p32"/>
              <p:cNvSpPr/>
              <p:nvPr/>
            </p:nvSpPr>
            <p:spPr>
              <a:xfrm>
                <a:off x="9481825" y="2321750"/>
                <a:ext cx="201600" cy="252350"/>
              </a:xfrm>
              <a:custGeom>
                <a:avLst/>
                <a:gdLst/>
                <a:ahLst/>
                <a:cxnLst/>
                <a:rect l="l" t="t" r="r" b="b"/>
                <a:pathLst>
                  <a:path w="8064" h="10094" extrusionOk="0">
                    <a:moveTo>
                      <a:pt x="2002" y="1"/>
                    </a:moveTo>
                    <a:lnTo>
                      <a:pt x="1893" y="28"/>
                    </a:lnTo>
                    <a:lnTo>
                      <a:pt x="1783" y="83"/>
                    </a:lnTo>
                    <a:lnTo>
                      <a:pt x="1701" y="138"/>
                    </a:lnTo>
                    <a:lnTo>
                      <a:pt x="1619" y="248"/>
                    </a:lnTo>
                    <a:lnTo>
                      <a:pt x="1564" y="330"/>
                    </a:lnTo>
                    <a:lnTo>
                      <a:pt x="1564" y="440"/>
                    </a:lnTo>
                    <a:lnTo>
                      <a:pt x="1536" y="549"/>
                    </a:lnTo>
                    <a:lnTo>
                      <a:pt x="1564" y="659"/>
                    </a:lnTo>
                    <a:lnTo>
                      <a:pt x="1619" y="878"/>
                    </a:lnTo>
                    <a:lnTo>
                      <a:pt x="1701" y="1098"/>
                    </a:lnTo>
                    <a:lnTo>
                      <a:pt x="2030" y="1783"/>
                    </a:lnTo>
                    <a:lnTo>
                      <a:pt x="2386" y="2414"/>
                    </a:lnTo>
                    <a:lnTo>
                      <a:pt x="2770" y="3045"/>
                    </a:lnTo>
                    <a:lnTo>
                      <a:pt x="3209" y="3648"/>
                    </a:lnTo>
                    <a:lnTo>
                      <a:pt x="3099" y="3621"/>
                    </a:lnTo>
                    <a:lnTo>
                      <a:pt x="2853" y="3539"/>
                    </a:lnTo>
                    <a:lnTo>
                      <a:pt x="2688" y="3511"/>
                    </a:lnTo>
                    <a:lnTo>
                      <a:pt x="2524" y="3511"/>
                    </a:lnTo>
                    <a:lnTo>
                      <a:pt x="2359" y="3539"/>
                    </a:lnTo>
                    <a:lnTo>
                      <a:pt x="2222" y="3648"/>
                    </a:lnTo>
                    <a:lnTo>
                      <a:pt x="2140" y="3785"/>
                    </a:lnTo>
                    <a:lnTo>
                      <a:pt x="2112" y="3923"/>
                    </a:lnTo>
                    <a:lnTo>
                      <a:pt x="2112" y="4060"/>
                    </a:lnTo>
                    <a:lnTo>
                      <a:pt x="2112" y="4197"/>
                    </a:lnTo>
                    <a:lnTo>
                      <a:pt x="2194" y="4444"/>
                    </a:lnTo>
                    <a:lnTo>
                      <a:pt x="2249" y="4526"/>
                    </a:lnTo>
                    <a:lnTo>
                      <a:pt x="2249" y="4526"/>
                    </a:lnTo>
                    <a:lnTo>
                      <a:pt x="2167" y="4444"/>
                    </a:lnTo>
                    <a:lnTo>
                      <a:pt x="2085" y="4389"/>
                    </a:lnTo>
                    <a:lnTo>
                      <a:pt x="1975" y="4334"/>
                    </a:lnTo>
                    <a:lnTo>
                      <a:pt x="1838" y="4279"/>
                    </a:lnTo>
                    <a:lnTo>
                      <a:pt x="1673" y="4252"/>
                    </a:lnTo>
                    <a:lnTo>
                      <a:pt x="1509" y="4279"/>
                    </a:lnTo>
                    <a:lnTo>
                      <a:pt x="1344" y="4389"/>
                    </a:lnTo>
                    <a:lnTo>
                      <a:pt x="1262" y="4444"/>
                    </a:lnTo>
                    <a:lnTo>
                      <a:pt x="1180" y="4526"/>
                    </a:lnTo>
                    <a:lnTo>
                      <a:pt x="1152" y="4581"/>
                    </a:lnTo>
                    <a:lnTo>
                      <a:pt x="1125" y="4663"/>
                    </a:lnTo>
                    <a:lnTo>
                      <a:pt x="1097" y="4855"/>
                    </a:lnTo>
                    <a:lnTo>
                      <a:pt x="1125" y="5020"/>
                    </a:lnTo>
                    <a:lnTo>
                      <a:pt x="1180" y="5157"/>
                    </a:lnTo>
                    <a:lnTo>
                      <a:pt x="1235" y="5294"/>
                    </a:lnTo>
                    <a:lnTo>
                      <a:pt x="1289" y="5404"/>
                    </a:lnTo>
                    <a:lnTo>
                      <a:pt x="1207" y="5349"/>
                    </a:lnTo>
                    <a:lnTo>
                      <a:pt x="1070" y="5294"/>
                    </a:lnTo>
                    <a:lnTo>
                      <a:pt x="933" y="5239"/>
                    </a:lnTo>
                    <a:lnTo>
                      <a:pt x="768" y="5212"/>
                    </a:lnTo>
                    <a:lnTo>
                      <a:pt x="604" y="5212"/>
                    </a:lnTo>
                    <a:lnTo>
                      <a:pt x="412" y="5266"/>
                    </a:lnTo>
                    <a:lnTo>
                      <a:pt x="247" y="5349"/>
                    </a:lnTo>
                    <a:lnTo>
                      <a:pt x="110" y="5486"/>
                    </a:lnTo>
                    <a:lnTo>
                      <a:pt x="28" y="5650"/>
                    </a:lnTo>
                    <a:lnTo>
                      <a:pt x="0" y="5787"/>
                    </a:lnTo>
                    <a:lnTo>
                      <a:pt x="0" y="5925"/>
                    </a:lnTo>
                    <a:lnTo>
                      <a:pt x="28" y="6034"/>
                    </a:lnTo>
                    <a:lnTo>
                      <a:pt x="55" y="6144"/>
                    </a:lnTo>
                    <a:lnTo>
                      <a:pt x="110" y="6226"/>
                    </a:lnTo>
                    <a:lnTo>
                      <a:pt x="1152" y="7296"/>
                    </a:lnTo>
                    <a:lnTo>
                      <a:pt x="1783" y="7927"/>
                    </a:lnTo>
                    <a:lnTo>
                      <a:pt x="2469" y="8530"/>
                    </a:lnTo>
                    <a:lnTo>
                      <a:pt x="3182" y="9106"/>
                    </a:lnTo>
                    <a:lnTo>
                      <a:pt x="3511" y="9353"/>
                    </a:lnTo>
                    <a:lnTo>
                      <a:pt x="3867" y="9572"/>
                    </a:lnTo>
                    <a:lnTo>
                      <a:pt x="4196" y="9764"/>
                    </a:lnTo>
                    <a:lnTo>
                      <a:pt x="4498" y="9929"/>
                    </a:lnTo>
                    <a:lnTo>
                      <a:pt x="4800" y="10038"/>
                    </a:lnTo>
                    <a:lnTo>
                      <a:pt x="5074" y="10093"/>
                    </a:lnTo>
                    <a:lnTo>
                      <a:pt x="8063" y="7241"/>
                    </a:lnTo>
                    <a:lnTo>
                      <a:pt x="7624" y="6610"/>
                    </a:lnTo>
                    <a:lnTo>
                      <a:pt x="7049" y="5842"/>
                    </a:lnTo>
                    <a:lnTo>
                      <a:pt x="5595" y="4032"/>
                    </a:lnTo>
                    <a:lnTo>
                      <a:pt x="4169" y="2195"/>
                    </a:lnTo>
                    <a:lnTo>
                      <a:pt x="3566" y="1427"/>
                    </a:lnTo>
                    <a:lnTo>
                      <a:pt x="3127" y="796"/>
                    </a:lnTo>
                    <a:lnTo>
                      <a:pt x="2990" y="604"/>
                    </a:lnTo>
                    <a:lnTo>
                      <a:pt x="2853" y="385"/>
                    </a:lnTo>
                    <a:lnTo>
                      <a:pt x="2688" y="220"/>
                    </a:lnTo>
                    <a:lnTo>
                      <a:pt x="2496" y="83"/>
                    </a:lnTo>
                    <a:lnTo>
                      <a:pt x="2386" y="28"/>
                    </a:lnTo>
                    <a:lnTo>
                      <a:pt x="2249" y="1"/>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3" name="Google Shape;1193;p32"/>
              <p:cNvSpPr/>
              <p:nvPr/>
            </p:nvSpPr>
            <p:spPr>
              <a:xfrm>
                <a:off x="9605225" y="2394425"/>
                <a:ext cx="30875" cy="136475"/>
              </a:xfrm>
              <a:custGeom>
                <a:avLst/>
                <a:gdLst/>
                <a:ahLst/>
                <a:cxnLst/>
                <a:rect l="l" t="t" r="r" b="b"/>
                <a:pathLst>
                  <a:path w="1235" h="5459" extrusionOk="0">
                    <a:moveTo>
                      <a:pt x="1153" y="1"/>
                    </a:moveTo>
                    <a:lnTo>
                      <a:pt x="1153" y="28"/>
                    </a:lnTo>
                    <a:lnTo>
                      <a:pt x="1070" y="330"/>
                    </a:lnTo>
                    <a:lnTo>
                      <a:pt x="1043" y="659"/>
                    </a:lnTo>
                    <a:lnTo>
                      <a:pt x="988" y="1290"/>
                    </a:lnTo>
                    <a:lnTo>
                      <a:pt x="961" y="1537"/>
                    </a:lnTo>
                    <a:lnTo>
                      <a:pt x="878" y="1811"/>
                    </a:lnTo>
                    <a:lnTo>
                      <a:pt x="741" y="2085"/>
                    </a:lnTo>
                    <a:lnTo>
                      <a:pt x="577" y="2332"/>
                    </a:lnTo>
                    <a:lnTo>
                      <a:pt x="275" y="2853"/>
                    </a:lnTo>
                    <a:lnTo>
                      <a:pt x="165" y="3100"/>
                    </a:lnTo>
                    <a:lnTo>
                      <a:pt x="83" y="3402"/>
                    </a:lnTo>
                    <a:lnTo>
                      <a:pt x="28" y="3648"/>
                    </a:lnTo>
                    <a:lnTo>
                      <a:pt x="1" y="3895"/>
                    </a:lnTo>
                    <a:lnTo>
                      <a:pt x="28" y="4142"/>
                    </a:lnTo>
                    <a:lnTo>
                      <a:pt x="56" y="4416"/>
                    </a:lnTo>
                    <a:lnTo>
                      <a:pt x="138" y="4690"/>
                    </a:lnTo>
                    <a:lnTo>
                      <a:pt x="248" y="4965"/>
                    </a:lnTo>
                    <a:lnTo>
                      <a:pt x="385" y="5212"/>
                    </a:lnTo>
                    <a:lnTo>
                      <a:pt x="577" y="5458"/>
                    </a:lnTo>
                    <a:lnTo>
                      <a:pt x="632" y="5458"/>
                    </a:lnTo>
                    <a:lnTo>
                      <a:pt x="659" y="5431"/>
                    </a:lnTo>
                    <a:lnTo>
                      <a:pt x="632" y="5404"/>
                    </a:lnTo>
                    <a:lnTo>
                      <a:pt x="412" y="5102"/>
                    </a:lnTo>
                    <a:lnTo>
                      <a:pt x="248" y="4800"/>
                    </a:lnTo>
                    <a:lnTo>
                      <a:pt x="138" y="4471"/>
                    </a:lnTo>
                    <a:lnTo>
                      <a:pt x="83" y="4115"/>
                    </a:lnTo>
                    <a:lnTo>
                      <a:pt x="111" y="3731"/>
                    </a:lnTo>
                    <a:lnTo>
                      <a:pt x="165" y="3402"/>
                    </a:lnTo>
                    <a:lnTo>
                      <a:pt x="275" y="3072"/>
                    </a:lnTo>
                    <a:lnTo>
                      <a:pt x="440" y="2743"/>
                    </a:lnTo>
                    <a:lnTo>
                      <a:pt x="796" y="2167"/>
                    </a:lnTo>
                    <a:lnTo>
                      <a:pt x="933" y="1866"/>
                    </a:lnTo>
                    <a:lnTo>
                      <a:pt x="988" y="1729"/>
                    </a:lnTo>
                    <a:lnTo>
                      <a:pt x="1043" y="1564"/>
                    </a:lnTo>
                    <a:lnTo>
                      <a:pt x="1098" y="1180"/>
                    </a:lnTo>
                    <a:lnTo>
                      <a:pt x="1125" y="796"/>
                    </a:lnTo>
                    <a:lnTo>
                      <a:pt x="1153" y="440"/>
                    </a:lnTo>
                    <a:lnTo>
                      <a:pt x="1235" y="56"/>
                    </a:lnTo>
                    <a:lnTo>
                      <a:pt x="1208" y="28"/>
                    </a:lnTo>
                    <a:lnTo>
                      <a:pt x="1208"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4" name="Google Shape;1194;p32"/>
              <p:cNvSpPr/>
              <p:nvPr/>
            </p:nvSpPr>
            <p:spPr>
              <a:xfrm>
                <a:off x="9483200" y="2454075"/>
                <a:ext cx="56925" cy="52825"/>
              </a:xfrm>
              <a:custGeom>
                <a:avLst/>
                <a:gdLst/>
                <a:ahLst/>
                <a:cxnLst/>
                <a:rect l="l" t="t" r="r" b="b"/>
                <a:pathLst>
                  <a:path w="2277" h="2113" extrusionOk="0">
                    <a:moveTo>
                      <a:pt x="1097" y="1"/>
                    </a:moveTo>
                    <a:lnTo>
                      <a:pt x="1097" y="56"/>
                    </a:lnTo>
                    <a:lnTo>
                      <a:pt x="1097" y="83"/>
                    </a:lnTo>
                    <a:lnTo>
                      <a:pt x="1344" y="248"/>
                    </a:lnTo>
                    <a:lnTo>
                      <a:pt x="1564" y="467"/>
                    </a:lnTo>
                    <a:lnTo>
                      <a:pt x="1783" y="686"/>
                    </a:lnTo>
                    <a:lnTo>
                      <a:pt x="1947" y="933"/>
                    </a:lnTo>
                    <a:lnTo>
                      <a:pt x="2030" y="1070"/>
                    </a:lnTo>
                    <a:lnTo>
                      <a:pt x="2112" y="1207"/>
                    </a:lnTo>
                    <a:lnTo>
                      <a:pt x="2167" y="1345"/>
                    </a:lnTo>
                    <a:lnTo>
                      <a:pt x="2194" y="1509"/>
                    </a:lnTo>
                    <a:lnTo>
                      <a:pt x="2167" y="1646"/>
                    </a:lnTo>
                    <a:lnTo>
                      <a:pt x="2112" y="1756"/>
                    </a:lnTo>
                    <a:lnTo>
                      <a:pt x="2030" y="1866"/>
                    </a:lnTo>
                    <a:lnTo>
                      <a:pt x="1920" y="1948"/>
                    </a:lnTo>
                    <a:lnTo>
                      <a:pt x="1783" y="2003"/>
                    </a:lnTo>
                    <a:lnTo>
                      <a:pt x="1646" y="2030"/>
                    </a:lnTo>
                    <a:lnTo>
                      <a:pt x="1509" y="2030"/>
                    </a:lnTo>
                    <a:lnTo>
                      <a:pt x="1372" y="2003"/>
                    </a:lnTo>
                    <a:lnTo>
                      <a:pt x="1234" y="1948"/>
                    </a:lnTo>
                    <a:lnTo>
                      <a:pt x="1097" y="1893"/>
                    </a:lnTo>
                    <a:lnTo>
                      <a:pt x="878" y="1729"/>
                    </a:lnTo>
                    <a:lnTo>
                      <a:pt x="659" y="1509"/>
                    </a:lnTo>
                    <a:lnTo>
                      <a:pt x="467" y="1317"/>
                    </a:lnTo>
                    <a:lnTo>
                      <a:pt x="275" y="1098"/>
                    </a:lnTo>
                    <a:lnTo>
                      <a:pt x="55" y="906"/>
                    </a:lnTo>
                    <a:lnTo>
                      <a:pt x="28" y="906"/>
                    </a:lnTo>
                    <a:lnTo>
                      <a:pt x="28" y="933"/>
                    </a:lnTo>
                    <a:lnTo>
                      <a:pt x="0" y="961"/>
                    </a:lnTo>
                    <a:lnTo>
                      <a:pt x="28" y="988"/>
                    </a:lnTo>
                    <a:lnTo>
                      <a:pt x="192" y="1153"/>
                    </a:lnTo>
                    <a:lnTo>
                      <a:pt x="384" y="1317"/>
                    </a:lnTo>
                    <a:lnTo>
                      <a:pt x="741" y="1701"/>
                    </a:lnTo>
                    <a:lnTo>
                      <a:pt x="933" y="1893"/>
                    </a:lnTo>
                    <a:lnTo>
                      <a:pt x="1152" y="2003"/>
                    </a:lnTo>
                    <a:lnTo>
                      <a:pt x="1372" y="2085"/>
                    </a:lnTo>
                    <a:lnTo>
                      <a:pt x="1509" y="2113"/>
                    </a:lnTo>
                    <a:lnTo>
                      <a:pt x="1618" y="2113"/>
                    </a:lnTo>
                    <a:lnTo>
                      <a:pt x="1810" y="2085"/>
                    </a:lnTo>
                    <a:lnTo>
                      <a:pt x="1975" y="2003"/>
                    </a:lnTo>
                    <a:lnTo>
                      <a:pt x="2139" y="1866"/>
                    </a:lnTo>
                    <a:lnTo>
                      <a:pt x="2194" y="1811"/>
                    </a:lnTo>
                    <a:lnTo>
                      <a:pt x="2222" y="1729"/>
                    </a:lnTo>
                    <a:lnTo>
                      <a:pt x="2249" y="1591"/>
                    </a:lnTo>
                    <a:lnTo>
                      <a:pt x="2277" y="1482"/>
                    </a:lnTo>
                    <a:lnTo>
                      <a:pt x="2249" y="1372"/>
                    </a:lnTo>
                    <a:lnTo>
                      <a:pt x="2222" y="1235"/>
                    </a:lnTo>
                    <a:lnTo>
                      <a:pt x="2112" y="1016"/>
                    </a:lnTo>
                    <a:lnTo>
                      <a:pt x="1975" y="824"/>
                    </a:lnTo>
                    <a:lnTo>
                      <a:pt x="1783" y="577"/>
                    </a:lnTo>
                    <a:lnTo>
                      <a:pt x="1591" y="385"/>
                    </a:lnTo>
                    <a:lnTo>
                      <a:pt x="1372" y="193"/>
                    </a:lnTo>
                    <a:lnTo>
                      <a:pt x="1152"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5" name="Google Shape;1195;p32"/>
              <p:cNvSpPr/>
              <p:nvPr/>
            </p:nvSpPr>
            <p:spPr>
              <a:xfrm>
                <a:off x="9536675" y="2432825"/>
                <a:ext cx="29500" cy="53500"/>
              </a:xfrm>
              <a:custGeom>
                <a:avLst/>
                <a:gdLst/>
                <a:ahLst/>
                <a:cxnLst/>
                <a:rect l="l" t="t" r="r" b="b"/>
                <a:pathLst>
                  <a:path w="1180" h="2140" extrusionOk="0">
                    <a:moveTo>
                      <a:pt x="55" y="1"/>
                    </a:moveTo>
                    <a:lnTo>
                      <a:pt x="28" y="28"/>
                    </a:lnTo>
                    <a:lnTo>
                      <a:pt x="0" y="56"/>
                    </a:lnTo>
                    <a:lnTo>
                      <a:pt x="28" y="83"/>
                    </a:lnTo>
                    <a:lnTo>
                      <a:pt x="302" y="330"/>
                    </a:lnTo>
                    <a:lnTo>
                      <a:pt x="576" y="604"/>
                    </a:lnTo>
                    <a:lnTo>
                      <a:pt x="851" y="878"/>
                    </a:lnTo>
                    <a:lnTo>
                      <a:pt x="960" y="1043"/>
                    </a:lnTo>
                    <a:lnTo>
                      <a:pt x="1070" y="1207"/>
                    </a:lnTo>
                    <a:lnTo>
                      <a:pt x="1097" y="1399"/>
                    </a:lnTo>
                    <a:lnTo>
                      <a:pt x="1097" y="1591"/>
                    </a:lnTo>
                    <a:lnTo>
                      <a:pt x="1015" y="1756"/>
                    </a:lnTo>
                    <a:lnTo>
                      <a:pt x="960" y="1838"/>
                    </a:lnTo>
                    <a:lnTo>
                      <a:pt x="905" y="1893"/>
                    </a:lnTo>
                    <a:lnTo>
                      <a:pt x="823" y="1975"/>
                    </a:lnTo>
                    <a:lnTo>
                      <a:pt x="713" y="2003"/>
                    </a:lnTo>
                    <a:lnTo>
                      <a:pt x="521" y="2057"/>
                    </a:lnTo>
                    <a:lnTo>
                      <a:pt x="302" y="2057"/>
                    </a:lnTo>
                    <a:lnTo>
                      <a:pt x="110" y="1975"/>
                    </a:lnTo>
                    <a:lnTo>
                      <a:pt x="83" y="1975"/>
                    </a:lnTo>
                    <a:lnTo>
                      <a:pt x="55" y="2003"/>
                    </a:lnTo>
                    <a:lnTo>
                      <a:pt x="55" y="2030"/>
                    </a:lnTo>
                    <a:lnTo>
                      <a:pt x="55" y="2057"/>
                    </a:lnTo>
                    <a:lnTo>
                      <a:pt x="247" y="2112"/>
                    </a:lnTo>
                    <a:lnTo>
                      <a:pt x="467" y="2140"/>
                    </a:lnTo>
                    <a:lnTo>
                      <a:pt x="659" y="2112"/>
                    </a:lnTo>
                    <a:lnTo>
                      <a:pt x="851" y="2030"/>
                    </a:lnTo>
                    <a:lnTo>
                      <a:pt x="1015" y="1920"/>
                    </a:lnTo>
                    <a:lnTo>
                      <a:pt x="1125" y="1756"/>
                    </a:lnTo>
                    <a:lnTo>
                      <a:pt x="1180" y="1591"/>
                    </a:lnTo>
                    <a:lnTo>
                      <a:pt x="1180" y="1399"/>
                    </a:lnTo>
                    <a:lnTo>
                      <a:pt x="1125" y="1180"/>
                    </a:lnTo>
                    <a:lnTo>
                      <a:pt x="1043" y="988"/>
                    </a:lnTo>
                    <a:lnTo>
                      <a:pt x="905" y="823"/>
                    </a:lnTo>
                    <a:lnTo>
                      <a:pt x="768" y="659"/>
                    </a:lnTo>
                    <a:lnTo>
                      <a:pt x="412" y="357"/>
                    </a:lnTo>
                    <a:lnTo>
                      <a:pt x="8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6" name="Google Shape;1196;p32"/>
              <p:cNvSpPr/>
              <p:nvPr/>
            </p:nvSpPr>
            <p:spPr>
              <a:xfrm>
                <a:off x="9559300" y="2411575"/>
                <a:ext cx="26750" cy="59000"/>
              </a:xfrm>
              <a:custGeom>
                <a:avLst/>
                <a:gdLst/>
                <a:ahLst/>
                <a:cxnLst/>
                <a:rect l="l" t="t" r="r" b="b"/>
                <a:pathLst>
                  <a:path w="1070" h="2360" extrusionOk="0">
                    <a:moveTo>
                      <a:pt x="28" y="1"/>
                    </a:moveTo>
                    <a:lnTo>
                      <a:pt x="0" y="28"/>
                    </a:lnTo>
                    <a:lnTo>
                      <a:pt x="28" y="55"/>
                    </a:lnTo>
                    <a:lnTo>
                      <a:pt x="330" y="330"/>
                    </a:lnTo>
                    <a:lnTo>
                      <a:pt x="604" y="604"/>
                    </a:lnTo>
                    <a:lnTo>
                      <a:pt x="713" y="768"/>
                    </a:lnTo>
                    <a:lnTo>
                      <a:pt x="823" y="933"/>
                    </a:lnTo>
                    <a:lnTo>
                      <a:pt x="905" y="1097"/>
                    </a:lnTo>
                    <a:lnTo>
                      <a:pt x="960" y="1289"/>
                    </a:lnTo>
                    <a:lnTo>
                      <a:pt x="988" y="1454"/>
                    </a:lnTo>
                    <a:lnTo>
                      <a:pt x="988" y="1646"/>
                    </a:lnTo>
                    <a:lnTo>
                      <a:pt x="933" y="1811"/>
                    </a:lnTo>
                    <a:lnTo>
                      <a:pt x="878" y="1948"/>
                    </a:lnTo>
                    <a:lnTo>
                      <a:pt x="768" y="2085"/>
                    </a:lnTo>
                    <a:lnTo>
                      <a:pt x="631" y="2194"/>
                    </a:lnTo>
                    <a:lnTo>
                      <a:pt x="494" y="2249"/>
                    </a:lnTo>
                    <a:lnTo>
                      <a:pt x="302" y="2277"/>
                    </a:lnTo>
                    <a:lnTo>
                      <a:pt x="275" y="2304"/>
                    </a:lnTo>
                    <a:lnTo>
                      <a:pt x="275" y="2332"/>
                    </a:lnTo>
                    <a:lnTo>
                      <a:pt x="275" y="2359"/>
                    </a:lnTo>
                    <a:lnTo>
                      <a:pt x="302" y="2359"/>
                    </a:lnTo>
                    <a:lnTo>
                      <a:pt x="467" y="2332"/>
                    </a:lnTo>
                    <a:lnTo>
                      <a:pt x="631" y="2277"/>
                    </a:lnTo>
                    <a:lnTo>
                      <a:pt x="768" y="2194"/>
                    </a:lnTo>
                    <a:lnTo>
                      <a:pt x="878" y="2085"/>
                    </a:lnTo>
                    <a:lnTo>
                      <a:pt x="988" y="1920"/>
                    </a:lnTo>
                    <a:lnTo>
                      <a:pt x="1043" y="1783"/>
                    </a:lnTo>
                    <a:lnTo>
                      <a:pt x="1070" y="1619"/>
                    </a:lnTo>
                    <a:lnTo>
                      <a:pt x="1070" y="1427"/>
                    </a:lnTo>
                    <a:lnTo>
                      <a:pt x="1043" y="1207"/>
                    </a:lnTo>
                    <a:lnTo>
                      <a:pt x="960" y="988"/>
                    </a:lnTo>
                    <a:lnTo>
                      <a:pt x="851" y="796"/>
                    </a:lnTo>
                    <a:lnTo>
                      <a:pt x="713" y="631"/>
                    </a:lnTo>
                    <a:lnTo>
                      <a:pt x="576" y="467"/>
                    </a:lnTo>
                    <a:lnTo>
                      <a:pt x="412" y="302"/>
                    </a:lnTo>
                    <a:lnTo>
                      <a:pt x="8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7" name="Google Shape;1197;p32"/>
              <p:cNvSpPr/>
              <p:nvPr/>
            </p:nvSpPr>
            <p:spPr>
              <a:xfrm>
                <a:off x="8870950" y="4005625"/>
                <a:ext cx="40475" cy="63100"/>
              </a:xfrm>
              <a:custGeom>
                <a:avLst/>
                <a:gdLst/>
                <a:ahLst/>
                <a:cxnLst/>
                <a:rect l="l" t="t" r="r" b="b"/>
                <a:pathLst>
                  <a:path w="1619" h="2524" extrusionOk="0">
                    <a:moveTo>
                      <a:pt x="28" y="0"/>
                    </a:moveTo>
                    <a:lnTo>
                      <a:pt x="0" y="28"/>
                    </a:lnTo>
                    <a:lnTo>
                      <a:pt x="0" y="55"/>
                    </a:lnTo>
                    <a:lnTo>
                      <a:pt x="439" y="658"/>
                    </a:lnTo>
                    <a:lnTo>
                      <a:pt x="823" y="1262"/>
                    </a:lnTo>
                    <a:lnTo>
                      <a:pt x="1207" y="1865"/>
                    </a:lnTo>
                    <a:lnTo>
                      <a:pt x="1536" y="2496"/>
                    </a:lnTo>
                    <a:lnTo>
                      <a:pt x="1564" y="2523"/>
                    </a:lnTo>
                    <a:lnTo>
                      <a:pt x="1591" y="2523"/>
                    </a:lnTo>
                    <a:lnTo>
                      <a:pt x="1618" y="2496"/>
                    </a:lnTo>
                    <a:lnTo>
                      <a:pt x="1618" y="2468"/>
                    </a:lnTo>
                    <a:lnTo>
                      <a:pt x="1262" y="1838"/>
                    </a:lnTo>
                    <a:lnTo>
                      <a:pt x="905" y="1207"/>
                    </a:lnTo>
                    <a:lnTo>
                      <a:pt x="494" y="604"/>
                    </a:lnTo>
                    <a:lnTo>
                      <a:pt x="83" y="28"/>
                    </a:lnTo>
                    <a:lnTo>
                      <a:pt x="55"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8" name="Google Shape;1198;p32"/>
              <p:cNvSpPr/>
              <p:nvPr/>
            </p:nvSpPr>
            <p:spPr>
              <a:xfrm>
                <a:off x="8901100" y="4012475"/>
                <a:ext cx="34325" cy="59675"/>
              </a:xfrm>
              <a:custGeom>
                <a:avLst/>
                <a:gdLst/>
                <a:ahLst/>
                <a:cxnLst/>
                <a:rect l="l" t="t" r="r" b="b"/>
                <a:pathLst>
                  <a:path w="1373" h="2387" extrusionOk="0">
                    <a:moveTo>
                      <a:pt x="28" y="1"/>
                    </a:moveTo>
                    <a:lnTo>
                      <a:pt x="1" y="28"/>
                    </a:lnTo>
                    <a:lnTo>
                      <a:pt x="28" y="55"/>
                    </a:lnTo>
                    <a:lnTo>
                      <a:pt x="1290" y="2386"/>
                    </a:lnTo>
                    <a:lnTo>
                      <a:pt x="1345" y="2386"/>
                    </a:lnTo>
                    <a:lnTo>
                      <a:pt x="1372" y="2359"/>
                    </a:lnTo>
                    <a:lnTo>
                      <a:pt x="1372" y="2332"/>
                    </a:lnTo>
                    <a:lnTo>
                      <a:pt x="83"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199" name="Google Shape;1199;p32"/>
              <p:cNvSpPr/>
              <p:nvPr/>
            </p:nvSpPr>
            <p:spPr>
              <a:xfrm>
                <a:off x="9793775" y="1995400"/>
                <a:ext cx="404525" cy="370275"/>
              </a:xfrm>
              <a:custGeom>
                <a:avLst/>
                <a:gdLst/>
                <a:ahLst/>
                <a:cxnLst/>
                <a:rect l="l" t="t" r="r" b="b"/>
                <a:pathLst>
                  <a:path w="16181" h="14811" extrusionOk="0">
                    <a:moveTo>
                      <a:pt x="9791" y="1"/>
                    </a:moveTo>
                    <a:lnTo>
                      <a:pt x="9352" y="28"/>
                    </a:lnTo>
                    <a:lnTo>
                      <a:pt x="8996" y="111"/>
                    </a:lnTo>
                    <a:lnTo>
                      <a:pt x="8667" y="220"/>
                    </a:lnTo>
                    <a:lnTo>
                      <a:pt x="8338" y="357"/>
                    </a:lnTo>
                    <a:lnTo>
                      <a:pt x="8036" y="495"/>
                    </a:lnTo>
                    <a:lnTo>
                      <a:pt x="7789" y="632"/>
                    </a:lnTo>
                    <a:lnTo>
                      <a:pt x="7515" y="769"/>
                    </a:lnTo>
                    <a:lnTo>
                      <a:pt x="6939" y="1098"/>
                    </a:lnTo>
                    <a:lnTo>
                      <a:pt x="6637" y="1235"/>
                    </a:lnTo>
                    <a:lnTo>
                      <a:pt x="6363" y="1345"/>
                    </a:lnTo>
                    <a:lnTo>
                      <a:pt x="6089" y="1372"/>
                    </a:lnTo>
                    <a:lnTo>
                      <a:pt x="5952" y="1372"/>
                    </a:lnTo>
                    <a:lnTo>
                      <a:pt x="5815" y="1345"/>
                    </a:lnTo>
                    <a:lnTo>
                      <a:pt x="5513" y="1208"/>
                    </a:lnTo>
                    <a:lnTo>
                      <a:pt x="5211" y="1043"/>
                    </a:lnTo>
                    <a:lnTo>
                      <a:pt x="4635" y="632"/>
                    </a:lnTo>
                    <a:lnTo>
                      <a:pt x="4361" y="412"/>
                    </a:lnTo>
                    <a:lnTo>
                      <a:pt x="4059" y="275"/>
                    </a:lnTo>
                    <a:lnTo>
                      <a:pt x="3895" y="193"/>
                    </a:lnTo>
                    <a:lnTo>
                      <a:pt x="3758" y="165"/>
                    </a:lnTo>
                    <a:lnTo>
                      <a:pt x="3593" y="138"/>
                    </a:lnTo>
                    <a:lnTo>
                      <a:pt x="3429" y="111"/>
                    </a:lnTo>
                    <a:lnTo>
                      <a:pt x="3264" y="138"/>
                    </a:lnTo>
                    <a:lnTo>
                      <a:pt x="3100" y="193"/>
                    </a:lnTo>
                    <a:lnTo>
                      <a:pt x="2935" y="248"/>
                    </a:lnTo>
                    <a:lnTo>
                      <a:pt x="2798" y="357"/>
                    </a:lnTo>
                    <a:lnTo>
                      <a:pt x="2661" y="440"/>
                    </a:lnTo>
                    <a:lnTo>
                      <a:pt x="2551" y="577"/>
                    </a:lnTo>
                    <a:lnTo>
                      <a:pt x="2469" y="714"/>
                    </a:lnTo>
                    <a:lnTo>
                      <a:pt x="2387" y="878"/>
                    </a:lnTo>
                    <a:lnTo>
                      <a:pt x="2332" y="1043"/>
                    </a:lnTo>
                    <a:lnTo>
                      <a:pt x="2304" y="1208"/>
                    </a:lnTo>
                    <a:lnTo>
                      <a:pt x="2332" y="1372"/>
                    </a:lnTo>
                    <a:lnTo>
                      <a:pt x="2359" y="1537"/>
                    </a:lnTo>
                    <a:lnTo>
                      <a:pt x="2387" y="1701"/>
                    </a:lnTo>
                    <a:lnTo>
                      <a:pt x="2469" y="1866"/>
                    </a:lnTo>
                    <a:lnTo>
                      <a:pt x="2551" y="2003"/>
                    </a:lnTo>
                    <a:lnTo>
                      <a:pt x="2661" y="2113"/>
                    </a:lnTo>
                    <a:lnTo>
                      <a:pt x="2195" y="2003"/>
                    </a:lnTo>
                    <a:lnTo>
                      <a:pt x="1920" y="1975"/>
                    </a:lnTo>
                    <a:lnTo>
                      <a:pt x="1673" y="1948"/>
                    </a:lnTo>
                    <a:lnTo>
                      <a:pt x="1427" y="1948"/>
                    </a:lnTo>
                    <a:lnTo>
                      <a:pt x="1207" y="1975"/>
                    </a:lnTo>
                    <a:lnTo>
                      <a:pt x="960" y="2030"/>
                    </a:lnTo>
                    <a:lnTo>
                      <a:pt x="741" y="2140"/>
                    </a:lnTo>
                    <a:lnTo>
                      <a:pt x="549" y="2277"/>
                    </a:lnTo>
                    <a:lnTo>
                      <a:pt x="385" y="2442"/>
                    </a:lnTo>
                    <a:lnTo>
                      <a:pt x="247" y="2634"/>
                    </a:lnTo>
                    <a:lnTo>
                      <a:pt x="138" y="2853"/>
                    </a:lnTo>
                    <a:lnTo>
                      <a:pt x="55" y="3100"/>
                    </a:lnTo>
                    <a:lnTo>
                      <a:pt x="28" y="3319"/>
                    </a:lnTo>
                    <a:lnTo>
                      <a:pt x="1" y="3566"/>
                    </a:lnTo>
                    <a:lnTo>
                      <a:pt x="28" y="3813"/>
                    </a:lnTo>
                    <a:lnTo>
                      <a:pt x="110" y="4060"/>
                    </a:lnTo>
                    <a:lnTo>
                      <a:pt x="193" y="4279"/>
                    </a:lnTo>
                    <a:lnTo>
                      <a:pt x="302" y="4498"/>
                    </a:lnTo>
                    <a:lnTo>
                      <a:pt x="439" y="4690"/>
                    </a:lnTo>
                    <a:lnTo>
                      <a:pt x="604" y="4882"/>
                    </a:lnTo>
                    <a:lnTo>
                      <a:pt x="768" y="5047"/>
                    </a:lnTo>
                    <a:lnTo>
                      <a:pt x="960" y="5212"/>
                    </a:lnTo>
                    <a:lnTo>
                      <a:pt x="1152" y="5349"/>
                    </a:lnTo>
                    <a:lnTo>
                      <a:pt x="1591" y="5568"/>
                    </a:lnTo>
                    <a:lnTo>
                      <a:pt x="2030" y="5760"/>
                    </a:lnTo>
                    <a:lnTo>
                      <a:pt x="2496" y="5897"/>
                    </a:lnTo>
                    <a:lnTo>
                      <a:pt x="2962" y="6034"/>
                    </a:lnTo>
                    <a:lnTo>
                      <a:pt x="13164" y="14810"/>
                    </a:lnTo>
                    <a:lnTo>
                      <a:pt x="13329" y="14810"/>
                    </a:lnTo>
                    <a:lnTo>
                      <a:pt x="13466" y="14783"/>
                    </a:lnTo>
                    <a:lnTo>
                      <a:pt x="13603" y="14755"/>
                    </a:lnTo>
                    <a:lnTo>
                      <a:pt x="13740" y="14673"/>
                    </a:lnTo>
                    <a:lnTo>
                      <a:pt x="13987" y="14508"/>
                    </a:lnTo>
                    <a:lnTo>
                      <a:pt x="14206" y="14289"/>
                    </a:lnTo>
                    <a:lnTo>
                      <a:pt x="14371" y="14042"/>
                    </a:lnTo>
                    <a:lnTo>
                      <a:pt x="14536" y="13741"/>
                    </a:lnTo>
                    <a:lnTo>
                      <a:pt x="14645" y="13439"/>
                    </a:lnTo>
                    <a:lnTo>
                      <a:pt x="14700" y="13137"/>
                    </a:lnTo>
                    <a:lnTo>
                      <a:pt x="14728" y="12808"/>
                    </a:lnTo>
                    <a:lnTo>
                      <a:pt x="14728" y="12506"/>
                    </a:lnTo>
                    <a:lnTo>
                      <a:pt x="14728" y="11876"/>
                    </a:lnTo>
                    <a:lnTo>
                      <a:pt x="14728" y="11245"/>
                    </a:lnTo>
                    <a:lnTo>
                      <a:pt x="14755" y="10943"/>
                    </a:lnTo>
                    <a:lnTo>
                      <a:pt x="14810" y="10642"/>
                    </a:lnTo>
                    <a:lnTo>
                      <a:pt x="14919" y="10258"/>
                    </a:lnTo>
                    <a:lnTo>
                      <a:pt x="15057" y="9874"/>
                    </a:lnTo>
                    <a:lnTo>
                      <a:pt x="15221" y="9490"/>
                    </a:lnTo>
                    <a:lnTo>
                      <a:pt x="15413" y="9133"/>
                    </a:lnTo>
                    <a:lnTo>
                      <a:pt x="15797" y="8420"/>
                    </a:lnTo>
                    <a:lnTo>
                      <a:pt x="15962" y="8036"/>
                    </a:lnTo>
                    <a:lnTo>
                      <a:pt x="16099" y="7652"/>
                    </a:lnTo>
                    <a:lnTo>
                      <a:pt x="16154" y="7378"/>
                    </a:lnTo>
                    <a:lnTo>
                      <a:pt x="16181" y="7104"/>
                    </a:lnTo>
                    <a:lnTo>
                      <a:pt x="16181" y="6802"/>
                    </a:lnTo>
                    <a:lnTo>
                      <a:pt x="16154" y="6528"/>
                    </a:lnTo>
                    <a:lnTo>
                      <a:pt x="16126" y="6254"/>
                    </a:lnTo>
                    <a:lnTo>
                      <a:pt x="16044" y="5979"/>
                    </a:lnTo>
                    <a:lnTo>
                      <a:pt x="15962" y="5705"/>
                    </a:lnTo>
                    <a:lnTo>
                      <a:pt x="15852" y="5458"/>
                    </a:lnTo>
                    <a:lnTo>
                      <a:pt x="15715" y="5212"/>
                    </a:lnTo>
                    <a:lnTo>
                      <a:pt x="15578" y="4965"/>
                    </a:lnTo>
                    <a:lnTo>
                      <a:pt x="15386" y="4745"/>
                    </a:lnTo>
                    <a:lnTo>
                      <a:pt x="15221" y="4526"/>
                    </a:lnTo>
                    <a:lnTo>
                      <a:pt x="15002" y="4334"/>
                    </a:lnTo>
                    <a:lnTo>
                      <a:pt x="14782" y="4169"/>
                    </a:lnTo>
                    <a:lnTo>
                      <a:pt x="14536" y="4005"/>
                    </a:lnTo>
                    <a:lnTo>
                      <a:pt x="14289" y="3868"/>
                    </a:lnTo>
                    <a:lnTo>
                      <a:pt x="14289" y="3621"/>
                    </a:lnTo>
                    <a:lnTo>
                      <a:pt x="14261" y="3347"/>
                    </a:lnTo>
                    <a:lnTo>
                      <a:pt x="14206" y="3072"/>
                    </a:lnTo>
                    <a:lnTo>
                      <a:pt x="14097" y="2771"/>
                    </a:lnTo>
                    <a:lnTo>
                      <a:pt x="13987" y="2497"/>
                    </a:lnTo>
                    <a:lnTo>
                      <a:pt x="13850" y="2222"/>
                    </a:lnTo>
                    <a:lnTo>
                      <a:pt x="13685" y="1948"/>
                    </a:lnTo>
                    <a:lnTo>
                      <a:pt x="13493" y="1701"/>
                    </a:lnTo>
                    <a:lnTo>
                      <a:pt x="13301" y="1454"/>
                    </a:lnTo>
                    <a:lnTo>
                      <a:pt x="13082" y="1208"/>
                    </a:lnTo>
                    <a:lnTo>
                      <a:pt x="12863" y="988"/>
                    </a:lnTo>
                    <a:lnTo>
                      <a:pt x="12643" y="796"/>
                    </a:lnTo>
                    <a:lnTo>
                      <a:pt x="12396" y="632"/>
                    </a:lnTo>
                    <a:lnTo>
                      <a:pt x="12150" y="467"/>
                    </a:lnTo>
                    <a:lnTo>
                      <a:pt x="11903" y="357"/>
                    </a:lnTo>
                    <a:lnTo>
                      <a:pt x="11656" y="275"/>
                    </a:lnTo>
                    <a:lnTo>
                      <a:pt x="10916" y="111"/>
                    </a:lnTo>
                    <a:lnTo>
                      <a:pt x="10312" y="28"/>
                    </a:lnTo>
                    <a:lnTo>
                      <a:pt x="979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0" name="Google Shape;1200;p32"/>
              <p:cNvSpPr/>
              <p:nvPr/>
            </p:nvSpPr>
            <p:spPr>
              <a:xfrm>
                <a:off x="9296700" y="4028250"/>
                <a:ext cx="447050" cy="252325"/>
              </a:xfrm>
              <a:custGeom>
                <a:avLst/>
                <a:gdLst/>
                <a:ahLst/>
                <a:cxnLst/>
                <a:rect l="l" t="t" r="r" b="b"/>
                <a:pathLst>
                  <a:path w="17882" h="10093" extrusionOk="0">
                    <a:moveTo>
                      <a:pt x="5321" y="0"/>
                    </a:moveTo>
                    <a:lnTo>
                      <a:pt x="5513" y="4937"/>
                    </a:lnTo>
                    <a:lnTo>
                      <a:pt x="5020" y="5019"/>
                    </a:lnTo>
                    <a:lnTo>
                      <a:pt x="4553" y="5129"/>
                    </a:lnTo>
                    <a:lnTo>
                      <a:pt x="4142" y="5238"/>
                    </a:lnTo>
                    <a:lnTo>
                      <a:pt x="3731" y="5375"/>
                    </a:lnTo>
                    <a:lnTo>
                      <a:pt x="3374" y="5540"/>
                    </a:lnTo>
                    <a:lnTo>
                      <a:pt x="3018" y="5705"/>
                    </a:lnTo>
                    <a:lnTo>
                      <a:pt x="2688" y="5869"/>
                    </a:lnTo>
                    <a:lnTo>
                      <a:pt x="2387" y="6061"/>
                    </a:lnTo>
                    <a:lnTo>
                      <a:pt x="2113" y="6253"/>
                    </a:lnTo>
                    <a:lnTo>
                      <a:pt x="1866" y="6472"/>
                    </a:lnTo>
                    <a:lnTo>
                      <a:pt x="1646" y="6664"/>
                    </a:lnTo>
                    <a:lnTo>
                      <a:pt x="1427" y="6884"/>
                    </a:lnTo>
                    <a:lnTo>
                      <a:pt x="1070" y="7350"/>
                    </a:lnTo>
                    <a:lnTo>
                      <a:pt x="769" y="7789"/>
                    </a:lnTo>
                    <a:lnTo>
                      <a:pt x="522" y="8228"/>
                    </a:lnTo>
                    <a:lnTo>
                      <a:pt x="330" y="8639"/>
                    </a:lnTo>
                    <a:lnTo>
                      <a:pt x="220" y="9023"/>
                    </a:lnTo>
                    <a:lnTo>
                      <a:pt x="111" y="9352"/>
                    </a:lnTo>
                    <a:lnTo>
                      <a:pt x="56" y="9654"/>
                    </a:lnTo>
                    <a:lnTo>
                      <a:pt x="28" y="9873"/>
                    </a:lnTo>
                    <a:lnTo>
                      <a:pt x="1" y="10038"/>
                    </a:lnTo>
                    <a:lnTo>
                      <a:pt x="17882" y="10092"/>
                    </a:lnTo>
                    <a:lnTo>
                      <a:pt x="17470" y="1481"/>
                    </a:lnTo>
                    <a:lnTo>
                      <a:pt x="53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1" name="Google Shape;1201;p32"/>
              <p:cNvSpPr/>
              <p:nvPr/>
            </p:nvSpPr>
            <p:spPr>
              <a:xfrm>
                <a:off x="9364575" y="4156450"/>
                <a:ext cx="65850" cy="35000"/>
              </a:xfrm>
              <a:custGeom>
                <a:avLst/>
                <a:gdLst/>
                <a:ahLst/>
                <a:cxnLst/>
                <a:rect l="l" t="t" r="r" b="b"/>
                <a:pathLst>
                  <a:path w="2634" h="1400" extrusionOk="0">
                    <a:moveTo>
                      <a:pt x="28" y="1"/>
                    </a:moveTo>
                    <a:lnTo>
                      <a:pt x="1" y="28"/>
                    </a:lnTo>
                    <a:lnTo>
                      <a:pt x="1" y="56"/>
                    </a:lnTo>
                    <a:lnTo>
                      <a:pt x="28" y="83"/>
                    </a:lnTo>
                    <a:lnTo>
                      <a:pt x="687" y="385"/>
                    </a:lnTo>
                    <a:lnTo>
                      <a:pt x="1317" y="686"/>
                    </a:lnTo>
                    <a:lnTo>
                      <a:pt x="1948" y="1043"/>
                    </a:lnTo>
                    <a:lnTo>
                      <a:pt x="2579" y="1399"/>
                    </a:lnTo>
                    <a:lnTo>
                      <a:pt x="2634" y="1399"/>
                    </a:lnTo>
                    <a:lnTo>
                      <a:pt x="2634" y="1372"/>
                    </a:lnTo>
                    <a:lnTo>
                      <a:pt x="2606" y="1344"/>
                    </a:lnTo>
                    <a:lnTo>
                      <a:pt x="2003" y="961"/>
                    </a:lnTo>
                    <a:lnTo>
                      <a:pt x="1372" y="631"/>
                    </a:lnTo>
                    <a:lnTo>
                      <a:pt x="714" y="302"/>
                    </a:lnTo>
                    <a:lnTo>
                      <a:pt x="56"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2" name="Google Shape;1202;p32"/>
              <p:cNvSpPr/>
              <p:nvPr/>
            </p:nvSpPr>
            <p:spPr>
              <a:xfrm>
                <a:off x="9394075" y="4146850"/>
                <a:ext cx="58975" cy="35675"/>
              </a:xfrm>
              <a:custGeom>
                <a:avLst/>
                <a:gdLst/>
                <a:ahLst/>
                <a:cxnLst/>
                <a:rect l="l" t="t" r="r" b="b"/>
                <a:pathLst>
                  <a:path w="2359" h="1427" extrusionOk="0">
                    <a:moveTo>
                      <a:pt x="28" y="1"/>
                    </a:moveTo>
                    <a:lnTo>
                      <a:pt x="0" y="28"/>
                    </a:lnTo>
                    <a:lnTo>
                      <a:pt x="0" y="56"/>
                    </a:lnTo>
                    <a:lnTo>
                      <a:pt x="28" y="83"/>
                    </a:lnTo>
                    <a:lnTo>
                      <a:pt x="2304" y="1427"/>
                    </a:lnTo>
                    <a:lnTo>
                      <a:pt x="2359" y="1427"/>
                    </a:lnTo>
                    <a:lnTo>
                      <a:pt x="2359" y="1399"/>
                    </a:lnTo>
                    <a:lnTo>
                      <a:pt x="2359" y="1372"/>
                    </a:lnTo>
                    <a:lnTo>
                      <a:pt x="55" y="1"/>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3" name="Google Shape;1203;p32"/>
              <p:cNvSpPr/>
              <p:nvPr/>
            </p:nvSpPr>
            <p:spPr>
              <a:xfrm>
                <a:off x="9963800" y="2335475"/>
                <a:ext cx="159775" cy="192675"/>
              </a:xfrm>
              <a:custGeom>
                <a:avLst/>
                <a:gdLst/>
                <a:ahLst/>
                <a:cxnLst/>
                <a:rect l="l" t="t" r="r" b="b"/>
                <a:pathLst>
                  <a:path w="6391" h="7707" extrusionOk="0">
                    <a:moveTo>
                      <a:pt x="6391" y="0"/>
                    </a:moveTo>
                    <a:lnTo>
                      <a:pt x="1" y="2441"/>
                    </a:lnTo>
                    <a:lnTo>
                      <a:pt x="1" y="7707"/>
                    </a:lnTo>
                    <a:lnTo>
                      <a:pt x="6391" y="7707"/>
                    </a:lnTo>
                    <a:lnTo>
                      <a:pt x="6391" y="0"/>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4" name="Google Shape;1204;p32"/>
              <p:cNvSpPr/>
              <p:nvPr/>
            </p:nvSpPr>
            <p:spPr>
              <a:xfrm>
                <a:off x="9860975" y="2070825"/>
                <a:ext cx="286600" cy="369575"/>
              </a:xfrm>
              <a:custGeom>
                <a:avLst/>
                <a:gdLst/>
                <a:ahLst/>
                <a:cxnLst/>
                <a:rect l="l" t="t" r="r" b="b"/>
                <a:pathLst>
                  <a:path w="11464" h="14783" extrusionOk="0">
                    <a:moveTo>
                      <a:pt x="5375" y="1"/>
                    </a:moveTo>
                    <a:lnTo>
                      <a:pt x="4827" y="55"/>
                    </a:lnTo>
                    <a:lnTo>
                      <a:pt x="4306" y="110"/>
                    </a:lnTo>
                    <a:lnTo>
                      <a:pt x="3785" y="193"/>
                    </a:lnTo>
                    <a:lnTo>
                      <a:pt x="3319" y="330"/>
                    </a:lnTo>
                    <a:lnTo>
                      <a:pt x="2880" y="494"/>
                    </a:lnTo>
                    <a:lnTo>
                      <a:pt x="2441" y="686"/>
                    </a:lnTo>
                    <a:lnTo>
                      <a:pt x="2057" y="933"/>
                    </a:lnTo>
                    <a:lnTo>
                      <a:pt x="1701" y="1207"/>
                    </a:lnTo>
                    <a:lnTo>
                      <a:pt x="1399" y="1509"/>
                    </a:lnTo>
                    <a:lnTo>
                      <a:pt x="1125" y="1838"/>
                    </a:lnTo>
                    <a:lnTo>
                      <a:pt x="878" y="2222"/>
                    </a:lnTo>
                    <a:lnTo>
                      <a:pt x="658" y="2633"/>
                    </a:lnTo>
                    <a:lnTo>
                      <a:pt x="494" y="3072"/>
                    </a:lnTo>
                    <a:lnTo>
                      <a:pt x="384" y="3566"/>
                    </a:lnTo>
                    <a:lnTo>
                      <a:pt x="302" y="4114"/>
                    </a:lnTo>
                    <a:lnTo>
                      <a:pt x="110" y="5952"/>
                    </a:lnTo>
                    <a:lnTo>
                      <a:pt x="28" y="7460"/>
                    </a:lnTo>
                    <a:lnTo>
                      <a:pt x="0" y="8749"/>
                    </a:lnTo>
                    <a:lnTo>
                      <a:pt x="0" y="9873"/>
                    </a:lnTo>
                    <a:lnTo>
                      <a:pt x="0" y="10257"/>
                    </a:lnTo>
                    <a:lnTo>
                      <a:pt x="28" y="10641"/>
                    </a:lnTo>
                    <a:lnTo>
                      <a:pt x="82" y="10998"/>
                    </a:lnTo>
                    <a:lnTo>
                      <a:pt x="165" y="11327"/>
                    </a:lnTo>
                    <a:lnTo>
                      <a:pt x="247" y="11629"/>
                    </a:lnTo>
                    <a:lnTo>
                      <a:pt x="357" y="11930"/>
                    </a:lnTo>
                    <a:lnTo>
                      <a:pt x="466" y="12204"/>
                    </a:lnTo>
                    <a:lnTo>
                      <a:pt x="604" y="12451"/>
                    </a:lnTo>
                    <a:lnTo>
                      <a:pt x="741" y="12698"/>
                    </a:lnTo>
                    <a:lnTo>
                      <a:pt x="878" y="12917"/>
                    </a:lnTo>
                    <a:lnTo>
                      <a:pt x="1207" y="13329"/>
                    </a:lnTo>
                    <a:lnTo>
                      <a:pt x="1563" y="13658"/>
                    </a:lnTo>
                    <a:lnTo>
                      <a:pt x="1920" y="13932"/>
                    </a:lnTo>
                    <a:lnTo>
                      <a:pt x="2304" y="14179"/>
                    </a:lnTo>
                    <a:lnTo>
                      <a:pt x="2633" y="14371"/>
                    </a:lnTo>
                    <a:lnTo>
                      <a:pt x="2962" y="14508"/>
                    </a:lnTo>
                    <a:lnTo>
                      <a:pt x="3264" y="14618"/>
                    </a:lnTo>
                    <a:lnTo>
                      <a:pt x="3702" y="14755"/>
                    </a:lnTo>
                    <a:lnTo>
                      <a:pt x="3867" y="14782"/>
                    </a:lnTo>
                    <a:lnTo>
                      <a:pt x="4553" y="14782"/>
                    </a:lnTo>
                    <a:lnTo>
                      <a:pt x="5183" y="14727"/>
                    </a:lnTo>
                    <a:lnTo>
                      <a:pt x="5759" y="14673"/>
                    </a:lnTo>
                    <a:lnTo>
                      <a:pt x="6308" y="14563"/>
                    </a:lnTo>
                    <a:lnTo>
                      <a:pt x="6829" y="14426"/>
                    </a:lnTo>
                    <a:lnTo>
                      <a:pt x="7295" y="14234"/>
                    </a:lnTo>
                    <a:lnTo>
                      <a:pt x="7734" y="14042"/>
                    </a:lnTo>
                    <a:lnTo>
                      <a:pt x="8145" y="13850"/>
                    </a:lnTo>
                    <a:lnTo>
                      <a:pt x="8502" y="13603"/>
                    </a:lnTo>
                    <a:lnTo>
                      <a:pt x="8831" y="13356"/>
                    </a:lnTo>
                    <a:lnTo>
                      <a:pt x="9133" y="13082"/>
                    </a:lnTo>
                    <a:lnTo>
                      <a:pt x="9407" y="12808"/>
                    </a:lnTo>
                    <a:lnTo>
                      <a:pt x="9654" y="12506"/>
                    </a:lnTo>
                    <a:lnTo>
                      <a:pt x="9873" y="12204"/>
                    </a:lnTo>
                    <a:lnTo>
                      <a:pt x="10065" y="11903"/>
                    </a:lnTo>
                    <a:lnTo>
                      <a:pt x="10257" y="11601"/>
                    </a:lnTo>
                    <a:lnTo>
                      <a:pt x="10394" y="11299"/>
                    </a:lnTo>
                    <a:lnTo>
                      <a:pt x="10531" y="10998"/>
                    </a:lnTo>
                    <a:lnTo>
                      <a:pt x="10723" y="10394"/>
                    </a:lnTo>
                    <a:lnTo>
                      <a:pt x="10888" y="9846"/>
                    </a:lnTo>
                    <a:lnTo>
                      <a:pt x="10970" y="9325"/>
                    </a:lnTo>
                    <a:lnTo>
                      <a:pt x="11025" y="8914"/>
                    </a:lnTo>
                    <a:lnTo>
                      <a:pt x="11025" y="8584"/>
                    </a:lnTo>
                    <a:lnTo>
                      <a:pt x="11052" y="8310"/>
                    </a:lnTo>
                    <a:lnTo>
                      <a:pt x="11409" y="5266"/>
                    </a:lnTo>
                    <a:lnTo>
                      <a:pt x="11464" y="4690"/>
                    </a:lnTo>
                    <a:lnTo>
                      <a:pt x="11436" y="4142"/>
                    </a:lnTo>
                    <a:lnTo>
                      <a:pt x="11354" y="3621"/>
                    </a:lnTo>
                    <a:lnTo>
                      <a:pt x="11244" y="3127"/>
                    </a:lnTo>
                    <a:lnTo>
                      <a:pt x="11052" y="2688"/>
                    </a:lnTo>
                    <a:lnTo>
                      <a:pt x="10833" y="2277"/>
                    </a:lnTo>
                    <a:lnTo>
                      <a:pt x="10559" y="1893"/>
                    </a:lnTo>
                    <a:lnTo>
                      <a:pt x="10257" y="1536"/>
                    </a:lnTo>
                    <a:lnTo>
                      <a:pt x="9873" y="1235"/>
                    </a:lnTo>
                    <a:lnTo>
                      <a:pt x="9489" y="960"/>
                    </a:lnTo>
                    <a:lnTo>
                      <a:pt x="9050" y="714"/>
                    </a:lnTo>
                    <a:lnTo>
                      <a:pt x="8557" y="494"/>
                    </a:lnTo>
                    <a:lnTo>
                      <a:pt x="8036" y="330"/>
                    </a:lnTo>
                    <a:lnTo>
                      <a:pt x="7487" y="193"/>
                    </a:lnTo>
                    <a:lnTo>
                      <a:pt x="6911" y="83"/>
                    </a:lnTo>
                    <a:lnTo>
                      <a:pt x="6280" y="1"/>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5" name="Google Shape;1205;p32"/>
              <p:cNvSpPr/>
              <p:nvPr/>
            </p:nvSpPr>
            <p:spPr>
              <a:xfrm>
                <a:off x="9860975" y="2070825"/>
                <a:ext cx="286600" cy="369575"/>
              </a:xfrm>
              <a:custGeom>
                <a:avLst/>
                <a:gdLst/>
                <a:ahLst/>
                <a:cxnLst/>
                <a:rect l="l" t="t" r="r" b="b"/>
                <a:pathLst>
                  <a:path w="11464" h="14783" fill="none" extrusionOk="0">
                    <a:moveTo>
                      <a:pt x="3867" y="14782"/>
                    </a:moveTo>
                    <a:lnTo>
                      <a:pt x="3867" y="14782"/>
                    </a:lnTo>
                    <a:lnTo>
                      <a:pt x="3702" y="14755"/>
                    </a:lnTo>
                    <a:lnTo>
                      <a:pt x="3264" y="14618"/>
                    </a:lnTo>
                    <a:lnTo>
                      <a:pt x="2962" y="14508"/>
                    </a:lnTo>
                    <a:lnTo>
                      <a:pt x="2633" y="14371"/>
                    </a:lnTo>
                    <a:lnTo>
                      <a:pt x="2304" y="14179"/>
                    </a:lnTo>
                    <a:lnTo>
                      <a:pt x="1920" y="13932"/>
                    </a:lnTo>
                    <a:lnTo>
                      <a:pt x="1563" y="13658"/>
                    </a:lnTo>
                    <a:lnTo>
                      <a:pt x="1207" y="13329"/>
                    </a:lnTo>
                    <a:lnTo>
                      <a:pt x="878" y="12917"/>
                    </a:lnTo>
                    <a:lnTo>
                      <a:pt x="741" y="12698"/>
                    </a:lnTo>
                    <a:lnTo>
                      <a:pt x="604" y="12451"/>
                    </a:lnTo>
                    <a:lnTo>
                      <a:pt x="466" y="12204"/>
                    </a:lnTo>
                    <a:lnTo>
                      <a:pt x="357" y="11930"/>
                    </a:lnTo>
                    <a:lnTo>
                      <a:pt x="247" y="11629"/>
                    </a:lnTo>
                    <a:lnTo>
                      <a:pt x="165" y="11327"/>
                    </a:lnTo>
                    <a:lnTo>
                      <a:pt x="82" y="10998"/>
                    </a:lnTo>
                    <a:lnTo>
                      <a:pt x="28" y="10641"/>
                    </a:lnTo>
                    <a:lnTo>
                      <a:pt x="0" y="10257"/>
                    </a:lnTo>
                    <a:lnTo>
                      <a:pt x="0" y="9873"/>
                    </a:lnTo>
                    <a:lnTo>
                      <a:pt x="0" y="9873"/>
                    </a:lnTo>
                    <a:lnTo>
                      <a:pt x="0" y="8749"/>
                    </a:lnTo>
                    <a:lnTo>
                      <a:pt x="28" y="7460"/>
                    </a:lnTo>
                    <a:lnTo>
                      <a:pt x="110" y="5952"/>
                    </a:lnTo>
                    <a:lnTo>
                      <a:pt x="302" y="4114"/>
                    </a:lnTo>
                    <a:lnTo>
                      <a:pt x="302" y="4114"/>
                    </a:lnTo>
                    <a:lnTo>
                      <a:pt x="384" y="3566"/>
                    </a:lnTo>
                    <a:lnTo>
                      <a:pt x="494" y="3072"/>
                    </a:lnTo>
                    <a:lnTo>
                      <a:pt x="658" y="2633"/>
                    </a:lnTo>
                    <a:lnTo>
                      <a:pt x="878" y="2222"/>
                    </a:lnTo>
                    <a:lnTo>
                      <a:pt x="1125" y="1838"/>
                    </a:lnTo>
                    <a:lnTo>
                      <a:pt x="1399" y="1509"/>
                    </a:lnTo>
                    <a:lnTo>
                      <a:pt x="1701" y="1207"/>
                    </a:lnTo>
                    <a:lnTo>
                      <a:pt x="2057" y="933"/>
                    </a:lnTo>
                    <a:lnTo>
                      <a:pt x="2441" y="686"/>
                    </a:lnTo>
                    <a:lnTo>
                      <a:pt x="2880" y="494"/>
                    </a:lnTo>
                    <a:lnTo>
                      <a:pt x="3319" y="330"/>
                    </a:lnTo>
                    <a:lnTo>
                      <a:pt x="3785" y="193"/>
                    </a:lnTo>
                    <a:lnTo>
                      <a:pt x="4306" y="110"/>
                    </a:lnTo>
                    <a:lnTo>
                      <a:pt x="4827" y="55"/>
                    </a:lnTo>
                    <a:lnTo>
                      <a:pt x="5375" y="1"/>
                    </a:lnTo>
                    <a:lnTo>
                      <a:pt x="5979" y="1"/>
                    </a:lnTo>
                    <a:lnTo>
                      <a:pt x="6280" y="1"/>
                    </a:lnTo>
                    <a:lnTo>
                      <a:pt x="6280" y="1"/>
                    </a:lnTo>
                    <a:lnTo>
                      <a:pt x="6911" y="83"/>
                    </a:lnTo>
                    <a:lnTo>
                      <a:pt x="7487" y="193"/>
                    </a:lnTo>
                    <a:lnTo>
                      <a:pt x="8036" y="330"/>
                    </a:lnTo>
                    <a:lnTo>
                      <a:pt x="8557" y="494"/>
                    </a:lnTo>
                    <a:lnTo>
                      <a:pt x="9050" y="714"/>
                    </a:lnTo>
                    <a:lnTo>
                      <a:pt x="9489" y="960"/>
                    </a:lnTo>
                    <a:lnTo>
                      <a:pt x="9873" y="1235"/>
                    </a:lnTo>
                    <a:lnTo>
                      <a:pt x="10257" y="1536"/>
                    </a:lnTo>
                    <a:lnTo>
                      <a:pt x="10559" y="1893"/>
                    </a:lnTo>
                    <a:lnTo>
                      <a:pt x="10833" y="2277"/>
                    </a:lnTo>
                    <a:lnTo>
                      <a:pt x="11052" y="2688"/>
                    </a:lnTo>
                    <a:lnTo>
                      <a:pt x="11244" y="3127"/>
                    </a:lnTo>
                    <a:lnTo>
                      <a:pt x="11354" y="3621"/>
                    </a:lnTo>
                    <a:lnTo>
                      <a:pt x="11436" y="4142"/>
                    </a:lnTo>
                    <a:lnTo>
                      <a:pt x="11464" y="4690"/>
                    </a:lnTo>
                    <a:lnTo>
                      <a:pt x="11409" y="5266"/>
                    </a:lnTo>
                    <a:lnTo>
                      <a:pt x="11052" y="8310"/>
                    </a:lnTo>
                    <a:lnTo>
                      <a:pt x="11052" y="8310"/>
                    </a:lnTo>
                    <a:lnTo>
                      <a:pt x="11025" y="8584"/>
                    </a:lnTo>
                    <a:lnTo>
                      <a:pt x="11025" y="8914"/>
                    </a:lnTo>
                    <a:lnTo>
                      <a:pt x="10970" y="9325"/>
                    </a:lnTo>
                    <a:lnTo>
                      <a:pt x="10888" y="9846"/>
                    </a:lnTo>
                    <a:lnTo>
                      <a:pt x="10723" y="10394"/>
                    </a:lnTo>
                    <a:lnTo>
                      <a:pt x="10531" y="10998"/>
                    </a:lnTo>
                    <a:lnTo>
                      <a:pt x="10394" y="11299"/>
                    </a:lnTo>
                    <a:lnTo>
                      <a:pt x="10257" y="11601"/>
                    </a:lnTo>
                    <a:lnTo>
                      <a:pt x="10065" y="11903"/>
                    </a:lnTo>
                    <a:lnTo>
                      <a:pt x="9873" y="12204"/>
                    </a:lnTo>
                    <a:lnTo>
                      <a:pt x="9654" y="12506"/>
                    </a:lnTo>
                    <a:lnTo>
                      <a:pt x="9407" y="12808"/>
                    </a:lnTo>
                    <a:lnTo>
                      <a:pt x="9133" y="13082"/>
                    </a:lnTo>
                    <a:lnTo>
                      <a:pt x="8831" y="13356"/>
                    </a:lnTo>
                    <a:lnTo>
                      <a:pt x="8502" y="13603"/>
                    </a:lnTo>
                    <a:lnTo>
                      <a:pt x="8145" y="13850"/>
                    </a:lnTo>
                    <a:lnTo>
                      <a:pt x="7734" y="14042"/>
                    </a:lnTo>
                    <a:lnTo>
                      <a:pt x="7295" y="14234"/>
                    </a:lnTo>
                    <a:lnTo>
                      <a:pt x="6829" y="14426"/>
                    </a:lnTo>
                    <a:lnTo>
                      <a:pt x="6308" y="14563"/>
                    </a:lnTo>
                    <a:lnTo>
                      <a:pt x="5759" y="14673"/>
                    </a:lnTo>
                    <a:lnTo>
                      <a:pt x="5183" y="14727"/>
                    </a:lnTo>
                    <a:lnTo>
                      <a:pt x="4553" y="14782"/>
                    </a:lnTo>
                    <a:lnTo>
                      <a:pt x="3867" y="147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6" name="Google Shape;1206;p32"/>
              <p:cNvSpPr/>
              <p:nvPr/>
            </p:nvSpPr>
            <p:spPr>
              <a:xfrm>
                <a:off x="9889775" y="2244275"/>
                <a:ext cx="23325" cy="21975"/>
              </a:xfrm>
              <a:custGeom>
                <a:avLst/>
                <a:gdLst/>
                <a:ahLst/>
                <a:cxnLst/>
                <a:rect l="l" t="t" r="r" b="b"/>
                <a:pathLst>
                  <a:path w="933" h="879" extrusionOk="0">
                    <a:moveTo>
                      <a:pt x="411" y="1"/>
                    </a:moveTo>
                    <a:lnTo>
                      <a:pt x="329" y="28"/>
                    </a:lnTo>
                    <a:lnTo>
                      <a:pt x="247" y="56"/>
                    </a:lnTo>
                    <a:lnTo>
                      <a:pt x="165" y="111"/>
                    </a:lnTo>
                    <a:lnTo>
                      <a:pt x="110" y="165"/>
                    </a:lnTo>
                    <a:lnTo>
                      <a:pt x="55" y="248"/>
                    </a:lnTo>
                    <a:lnTo>
                      <a:pt x="27" y="303"/>
                    </a:lnTo>
                    <a:lnTo>
                      <a:pt x="0" y="412"/>
                    </a:lnTo>
                    <a:lnTo>
                      <a:pt x="27" y="495"/>
                    </a:lnTo>
                    <a:lnTo>
                      <a:pt x="27" y="577"/>
                    </a:lnTo>
                    <a:lnTo>
                      <a:pt x="82" y="659"/>
                    </a:lnTo>
                    <a:lnTo>
                      <a:pt x="137" y="714"/>
                    </a:lnTo>
                    <a:lnTo>
                      <a:pt x="192" y="769"/>
                    </a:lnTo>
                    <a:lnTo>
                      <a:pt x="274" y="824"/>
                    </a:lnTo>
                    <a:lnTo>
                      <a:pt x="357" y="851"/>
                    </a:lnTo>
                    <a:lnTo>
                      <a:pt x="439" y="879"/>
                    </a:lnTo>
                    <a:lnTo>
                      <a:pt x="549" y="879"/>
                    </a:lnTo>
                    <a:lnTo>
                      <a:pt x="631" y="851"/>
                    </a:lnTo>
                    <a:lnTo>
                      <a:pt x="713" y="824"/>
                    </a:lnTo>
                    <a:lnTo>
                      <a:pt x="795" y="769"/>
                    </a:lnTo>
                    <a:lnTo>
                      <a:pt x="850" y="714"/>
                    </a:lnTo>
                    <a:lnTo>
                      <a:pt x="878" y="632"/>
                    </a:lnTo>
                    <a:lnTo>
                      <a:pt x="932" y="549"/>
                    </a:lnTo>
                    <a:lnTo>
                      <a:pt x="932" y="467"/>
                    </a:lnTo>
                    <a:lnTo>
                      <a:pt x="932" y="385"/>
                    </a:lnTo>
                    <a:lnTo>
                      <a:pt x="905" y="303"/>
                    </a:lnTo>
                    <a:lnTo>
                      <a:pt x="878" y="220"/>
                    </a:lnTo>
                    <a:lnTo>
                      <a:pt x="823" y="138"/>
                    </a:lnTo>
                    <a:lnTo>
                      <a:pt x="740" y="83"/>
                    </a:lnTo>
                    <a:lnTo>
                      <a:pt x="686" y="56"/>
                    </a:lnTo>
                    <a:lnTo>
                      <a:pt x="60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7" name="Google Shape;1207;p32"/>
              <p:cNvSpPr/>
              <p:nvPr/>
            </p:nvSpPr>
            <p:spPr>
              <a:xfrm>
                <a:off x="9996725" y="2251825"/>
                <a:ext cx="23325" cy="21975"/>
              </a:xfrm>
              <a:custGeom>
                <a:avLst/>
                <a:gdLst/>
                <a:ahLst/>
                <a:cxnLst/>
                <a:rect l="l" t="t" r="r" b="b"/>
                <a:pathLst>
                  <a:path w="933" h="879" extrusionOk="0">
                    <a:moveTo>
                      <a:pt x="384" y="1"/>
                    </a:moveTo>
                    <a:lnTo>
                      <a:pt x="302" y="28"/>
                    </a:lnTo>
                    <a:lnTo>
                      <a:pt x="220" y="55"/>
                    </a:lnTo>
                    <a:lnTo>
                      <a:pt x="165" y="110"/>
                    </a:lnTo>
                    <a:lnTo>
                      <a:pt x="82" y="165"/>
                    </a:lnTo>
                    <a:lnTo>
                      <a:pt x="55" y="220"/>
                    </a:lnTo>
                    <a:lnTo>
                      <a:pt x="28" y="302"/>
                    </a:lnTo>
                    <a:lnTo>
                      <a:pt x="0" y="385"/>
                    </a:lnTo>
                    <a:lnTo>
                      <a:pt x="0" y="494"/>
                    </a:lnTo>
                    <a:lnTo>
                      <a:pt x="28" y="577"/>
                    </a:lnTo>
                    <a:lnTo>
                      <a:pt x="55" y="659"/>
                    </a:lnTo>
                    <a:lnTo>
                      <a:pt x="110" y="714"/>
                    </a:lnTo>
                    <a:lnTo>
                      <a:pt x="192" y="769"/>
                    </a:lnTo>
                    <a:lnTo>
                      <a:pt x="274" y="823"/>
                    </a:lnTo>
                    <a:lnTo>
                      <a:pt x="357" y="851"/>
                    </a:lnTo>
                    <a:lnTo>
                      <a:pt x="439" y="878"/>
                    </a:lnTo>
                    <a:lnTo>
                      <a:pt x="521" y="851"/>
                    </a:lnTo>
                    <a:lnTo>
                      <a:pt x="631" y="851"/>
                    </a:lnTo>
                    <a:lnTo>
                      <a:pt x="713" y="823"/>
                    </a:lnTo>
                    <a:lnTo>
                      <a:pt x="768" y="769"/>
                    </a:lnTo>
                    <a:lnTo>
                      <a:pt x="823" y="714"/>
                    </a:lnTo>
                    <a:lnTo>
                      <a:pt x="878" y="631"/>
                    </a:lnTo>
                    <a:lnTo>
                      <a:pt x="905" y="549"/>
                    </a:lnTo>
                    <a:lnTo>
                      <a:pt x="933" y="467"/>
                    </a:lnTo>
                    <a:lnTo>
                      <a:pt x="933" y="385"/>
                    </a:lnTo>
                    <a:lnTo>
                      <a:pt x="905" y="302"/>
                    </a:lnTo>
                    <a:lnTo>
                      <a:pt x="850" y="220"/>
                    </a:lnTo>
                    <a:lnTo>
                      <a:pt x="796" y="138"/>
                    </a:lnTo>
                    <a:lnTo>
                      <a:pt x="741" y="83"/>
                    </a:lnTo>
                    <a:lnTo>
                      <a:pt x="658" y="28"/>
                    </a:lnTo>
                    <a:lnTo>
                      <a:pt x="576"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8" name="Google Shape;1208;p32"/>
              <p:cNvSpPr/>
              <p:nvPr/>
            </p:nvSpPr>
            <p:spPr>
              <a:xfrm>
                <a:off x="10007700" y="2221650"/>
                <a:ext cx="37725" cy="6200"/>
              </a:xfrm>
              <a:custGeom>
                <a:avLst/>
                <a:gdLst/>
                <a:ahLst/>
                <a:cxnLst/>
                <a:rect l="l" t="t" r="r" b="b"/>
                <a:pathLst>
                  <a:path w="1509" h="248" fill="none" extrusionOk="0">
                    <a:moveTo>
                      <a:pt x="1508" y="248"/>
                    </a:moveTo>
                    <a:lnTo>
                      <a:pt x="1508" y="248"/>
                    </a:lnTo>
                    <a:lnTo>
                      <a:pt x="1344" y="165"/>
                    </a:lnTo>
                    <a:lnTo>
                      <a:pt x="1152" y="83"/>
                    </a:lnTo>
                    <a:lnTo>
                      <a:pt x="960" y="28"/>
                    </a:lnTo>
                    <a:lnTo>
                      <a:pt x="768" y="1"/>
                    </a:lnTo>
                    <a:lnTo>
                      <a:pt x="576" y="28"/>
                    </a:lnTo>
                    <a:lnTo>
                      <a:pt x="384" y="56"/>
                    </a:lnTo>
                    <a:lnTo>
                      <a:pt x="192" y="111"/>
                    </a:lnTo>
                    <a:lnTo>
                      <a:pt x="0" y="193"/>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09" name="Google Shape;1209;p32"/>
              <p:cNvSpPr/>
              <p:nvPr/>
            </p:nvSpPr>
            <p:spPr>
              <a:xfrm>
                <a:off x="9888400" y="2217550"/>
                <a:ext cx="37050" cy="5500"/>
              </a:xfrm>
              <a:custGeom>
                <a:avLst/>
                <a:gdLst/>
                <a:ahLst/>
                <a:cxnLst/>
                <a:rect l="l" t="t" r="r" b="b"/>
                <a:pathLst>
                  <a:path w="1482" h="220" fill="none" extrusionOk="0">
                    <a:moveTo>
                      <a:pt x="1481" y="220"/>
                    </a:moveTo>
                    <a:lnTo>
                      <a:pt x="1481" y="220"/>
                    </a:lnTo>
                    <a:lnTo>
                      <a:pt x="1317" y="138"/>
                    </a:lnTo>
                    <a:lnTo>
                      <a:pt x="1125" y="55"/>
                    </a:lnTo>
                    <a:lnTo>
                      <a:pt x="933" y="0"/>
                    </a:lnTo>
                    <a:lnTo>
                      <a:pt x="741" y="0"/>
                    </a:lnTo>
                    <a:lnTo>
                      <a:pt x="549" y="0"/>
                    </a:lnTo>
                    <a:lnTo>
                      <a:pt x="357" y="28"/>
                    </a:lnTo>
                    <a:lnTo>
                      <a:pt x="165" y="83"/>
                    </a:lnTo>
                    <a:lnTo>
                      <a:pt x="0" y="165"/>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0" name="Google Shape;1210;p32"/>
              <p:cNvSpPr/>
              <p:nvPr/>
            </p:nvSpPr>
            <p:spPr>
              <a:xfrm>
                <a:off x="9898000" y="2179150"/>
                <a:ext cx="30175" cy="1400"/>
              </a:xfrm>
              <a:custGeom>
                <a:avLst/>
                <a:gdLst/>
                <a:ahLst/>
                <a:cxnLst/>
                <a:rect l="l" t="t" r="r" b="b"/>
                <a:pathLst>
                  <a:path w="1207" h="56" fill="none" extrusionOk="0">
                    <a:moveTo>
                      <a:pt x="1207" y="55"/>
                    </a:moveTo>
                    <a:lnTo>
                      <a:pt x="1207" y="55"/>
                    </a:lnTo>
                    <a:lnTo>
                      <a:pt x="905" y="28"/>
                    </a:lnTo>
                    <a:lnTo>
                      <a:pt x="603" y="1"/>
                    </a:lnTo>
                    <a:lnTo>
                      <a:pt x="302" y="28"/>
                    </a:lnTo>
                    <a:lnTo>
                      <a:pt x="0" y="55"/>
                    </a:lnTo>
                  </a:path>
                </a:pathLst>
              </a:custGeom>
              <a:solidFill>
                <a:srgbClr val="000000"/>
              </a:solidFill>
              <a:ln w="8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1" name="Google Shape;1211;p32"/>
              <p:cNvSpPr/>
              <p:nvPr/>
            </p:nvSpPr>
            <p:spPr>
              <a:xfrm>
                <a:off x="10013850" y="2190800"/>
                <a:ext cx="30875" cy="1400"/>
              </a:xfrm>
              <a:custGeom>
                <a:avLst/>
                <a:gdLst/>
                <a:ahLst/>
                <a:cxnLst/>
                <a:rect l="l" t="t" r="r" b="b"/>
                <a:pathLst>
                  <a:path w="1235" h="56" fill="none" extrusionOk="0">
                    <a:moveTo>
                      <a:pt x="1235" y="56"/>
                    </a:moveTo>
                    <a:lnTo>
                      <a:pt x="1235" y="56"/>
                    </a:lnTo>
                    <a:lnTo>
                      <a:pt x="933" y="28"/>
                    </a:lnTo>
                    <a:lnTo>
                      <a:pt x="632" y="1"/>
                    </a:lnTo>
                    <a:lnTo>
                      <a:pt x="302" y="28"/>
                    </a:lnTo>
                    <a:lnTo>
                      <a:pt x="1" y="56"/>
                    </a:lnTo>
                  </a:path>
                </a:pathLst>
              </a:custGeom>
              <a:solidFill>
                <a:srgbClr val="000000"/>
              </a:solidFill>
              <a:ln w="82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2" name="Google Shape;1212;p32"/>
              <p:cNvSpPr/>
              <p:nvPr/>
            </p:nvSpPr>
            <p:spPr>
              <a:xfrm>
                <a:off x="10110525" y="2262100"/>
                <a:ext cx="66525" cy="80250"/>
              </a:xfrm>
              <a:custGeom>
                <a:avLst/>
                <a:gdLst/>
                <a:ahLst/>
                <a:cxnLst/>
                <a:rect l="l" t="t" r="r" b="b"/>
                <a:pathLst>
                  <a:path w="2661" h="3210" extrusionOk="0">
                    <a:moveTo>
                      <a:pt x="1015" y="1"/>
                    </a:moveTo>
                    <a:lnTo>
                      <a:pt x="823" y="56"/>
                    </a:lnTo>
                    <a:lnTo>
                      <a:pt x="604" y="111"/>
                    </a:lnTo>
                    <a:lnTo>
                      <a:pt x="412" y="193"/>
                    </a:lnTo>
                    <a:lnTo>
                      <a:pt x="220" y="275"/>
                    </a:lnTo>
                    <a:lnTo>
                      <a:pt x="1" y="2990"/>
                    </a:lnTo>
                    <a:lnTo>
                      <a:pt x="193" y="3073"/>
                    </a:lnTo>
                    <a:lnTo>
                      <a:pt x="412" y="3155"/>
                    </a:lnTo>
                    <a:lnTo>
                      <a:pt x="631" y="3210"/>
                    </a:lnTo>
                    <a:lnTo>
                      <a:pt x="1070" y="3210"/>
                    </a:lnTo>
                    <a:lnTo>
                      <a:pt x="1290" y="3182"/>
                    </a:lnTo>
                    <a:lnTo>
                      <a:pt x="1482" y="3127"/>
                    </a:lnTo>
                    <a:lnTo>
                      <a:pt x="1701" y="3045"/>
                    </a:lnTo>
                    <a:lnTo>
                      <a:pt x="1893" y="2935"/>
                    </a:lnTo>
                    <a:lnTo>
                      <a:pt x="2058" y="2798"/>
                    </a:lnTo>
                    <a:lnTo>
                      <a:pt x="2222" y="2661"/>
                    </a:lnTo>
                    <a:lnTo>
                      <a:pt x="2359" y="2469"/>
                    </a:lnTo>
                    <a:lnTo>
                      <a:pt x="2469" y="2277"/>
                    </a:lnTo>
                    <a:lnTo>
                      <a:pt x="2579" y="2058"/>
                    </a:lnTo>
                    <a:lnTo>
                      <a:pt x="2633" y="1838"/>
                    </a:lnTo>
                    <a:lnTo>
                      <a:pt x="2661" y="1619"/>
                    </a:lnTo>
                    <a:lnTo>
                      <a:pt x="2661" y="1400"/>
                    </a:lnTo>
                    <a:lnTo>
                      <a:pt x="2633" y="1153"/>
                    </a:lnTo>
                    <a:lnTo>
                      <a:pt x="2579" y="933"/>
                    </a:lnTo>
                    <a:lnTo>
                      <a:pt x="2469" y="741"/>
                    </a:lnTo>
                    <a:lnTo>
                      <a:pt x="2359" y="549"/>
                    </a:lnTo>
                    <a:lnTo>
                      <a:pt x="2195" y="385"/>
                    </a:lnTo>
                    <a:lnTo>
                      <a:pt x="2030" y="220"/>
                    </a:lnTo>
                    <a:lnTo>
                      <a:pt x="1838" y="111"/>
                    </a:lnTo>
                    <a:lnTo>
                      <a:pt x="1646" y="56"/>
                    </a:lnTo>
                    <a:lnTo>
                      <a:pt x="1454" y="1"/>
                    </a:lnTo>
                    <a:close/>
                  </a:path>
                </a:pathLst>
              </a:custGeom>
              <a:solidFill>
                <a:srgbClr val="FFB3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3" name="Google Shape;1213;p32"/>
              <p:cNvSpPr/>
              <p:nvPr/>
            </p:nvSpPr>
            <p:spPr>
              <a:xfrm>
                <a:off x="10126975" y="2287475"/>
                <a:ext cx="31575" cy="17175"/>
              </a:xfrm>
              <a:custGeom>
                <a:avLst/>
                <a:gdLst/>
                <a:ahLst/>
                <a:cxnLst/>
                <a:rect l="l" t="t" r="r" b="b"/>
                <a:pathLst>
                  <a:path w="1263" h="687" fill="none" extrusionOk="0">
                    <a:moveTo>
                      <a:pt x="1" y="686"/>
                    </a:moveTo>
                    <a:lnTo>
                      <a:pt x="1" y="686"/>
                    </a:lnTo>
                    <a:lnTo>
                      <a:pt x="56" y="522"/>
                    </a:lnTo>
                    <a:lnTo>
                      <a:pt x="138" y="385"/>
                    </a:lnTo>
                    <a:lnTo>
                      <a:pt x="275" y="248"/>
                    </a:lnTo>
                    <a:lnTo>
                      <a:pt x="440" y="138"/>
                    </a:lnTo>
                    <a:lnTo>
                      <a:pt x="632" y="56"/>
                    </a:lnTo>
                    <a:lnTo>
                      <a:pt x="824" y="1"/>
                    </a:lnTo>
                    <a:lnTo>
                      <a:pt x="1043" y="28"/>
                    </a:lnTo>
                    <a:lnTo>
                      <a:pt x="1262" y="110"/>
                    </a:lnTo>
                  </a:path>
                </a:pathLst>
              </a:custGeom>
              <a:solidFill>
                <a:srgbClr val="000000"/>
              </a:solid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4" name="Google Shape;1214;p32"/>
              <p:cNvSpPr/>
              <p:nvPr/>
            </p:nvSpPr>
            <p:spPr>
              <a:xfrm>
                <a:off x="9959000" y="2415700"/>
                <a:ext cx="80250" cy="26750"/>
              </a:xfrm>
              <a:custGeom>
                <a:avLst/>
                <a:gdLst/>
                <a:ahLst/>
                <a:cxnLst/>
                <a:rect l="l" t="t" r="r" b="b"/>
                <a:pathLst>
                  <a:path w="3210" h="1070" fill="none" extrusionOk="0">
                    <a:moveTo>
                      <a:pt x="1" y="1042"/>
                    </a:moveTo>
                    <a:lnTo>
                      <a:pt x="1" y="1042"/>
                    </a:lnTo>
                    <a:lnTo>
                      <a:pt x="440" y="1070"/>
                    </a:lnTo>
                    <a:lnTo>
                      <a:pt x="851" y="1042"/>
                    </a:lnTo>
                    <a:lnTo>
                      <a:pt x="1290" y="987"/>
                    </a:lnTo>
                    <a:lnTo>
                      <a:pt x="1701" y="878"/>
                    </a:lnTo>
                    <a:lnTo>
                      <a:pt x="2113" y="713"/>
                    </a:lnTo>
                    <a:lnTo>
                      <a:pt x="2496" y="521"/>
                    </a:lnTo>
                    <a:lnTo>
                      <a:pt x="2880" y="302"/>
                    </a:lnTo>
                    <a:lnTo>
                      <a:pt x="3210" y="0"/>
                    </a:lnTo>
                  </a:path>
                </a:pathLst>
              </a:custGeom>
              <a:solidFill>
                <a:schemeClr val="lt1"/>
              </a:solidFill>
              <a:ln w="95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5" name="Google Shape;1215;p32"/>
              <p:cNvSpPr/>
              <p:nvPr/>
            </p:nvSpPr>
            <p:spPr>
              <a:xfrm>
                <a:off x="9932950" y="2249775"/>
                <a:ext cx="25400" cy="65850"/>
              </a:xfrm>
              <a:custGeom>
                <a:avLst/>
                <a:gdLst/>
                <a:ahLst/>
                <a:cxnLst/>
                <a:rect l="l" t="t" r="r" b="b"/>
                <a:pathLst>
                  <a:path w="1016" h="2634" extrusionOk="0">
                    <a:moveTo>
                      <a:pt x="961" y="0"/>
                    </a:moveTo>
                    <a:lnTo>
                      <a:pt x="933" y="28"/>
                    </a:lnTo>
                    <a:lnTo>
                      <a:pt x="741" y="1015"/>
                    </a:lnTo>
                    <a:lnTo>
                      <a:pt x="714" y="1262"/>
                    </a:lnTo>
                    <a:lnTo>
                      <a:pt x="686" y="1372"/>
                    </a:lnTo>
                    <a:lnTo>
                      <a:pt x="632" y="1509"/>
                    </a:lnTo>
                    <a:lnTo>
                      <a:pt x="604" y="1564"/>
                    </a:lnTo>
                    <a:lnTo>
                      <a:pt x="549" y="1591"/>
                    </a:lnTo>
                    <a:lnTo>
                      <a:pt x="248" y="1591"/>
                    </a:lnTo>
                    <a:lnTo>
                      <a:pt x="138" y="1618"/>
                    </a:lnTo>
                    <a:lnTo>
                      <a:pt x="56" y="1701"/>
                    </a:lnTo>
                    <a:lnTo>
                      <a:pt x="1" y="1783"/>
                    </a:lnTo>
                    <a:lnTo>
                      <a:pt x="28" y="1893"/>
                    </a:lnTo>
                    <a:lnTo>
                      <a:pt x="83" y="2002"/>
                    </a:lnTo>
                    <a:lnTo>
                      <a:pt x="138" y="2085"/>
                    </a:lnTo>
                    <a:lnTo>
                      <a:pt x="275" y="2222"/>
                    </a:lnTo>
                    <a:lnTo>
                      <a:pt x="549" y="2633"/>
                    </a:lnTo>
                    <a:lnTo>
                      <a:pt x="604" y="2633"/>
                    </a:lnTo>
                    <a:lnTo>
                      <a:pt x="632" y="2606"/>
                    </a:lnTo>
                    <a:lnTo>
                      <a:pt x="632" y="2551"/>
                    </a:lnTo>
                    <a:lnTo>
                      <a:pt x="357" y="2222"/>
                    </a:lnTo>
                    <a:lnTo>
                      <a:pt x="220" y="2057"/>
                    </a:lnTo>
                    <a:lnTo>
                      <a:pt x="138" y="1947"/>
                    </a:lnTo>
                    <a:lnTo>
                      <a:pt x="110" y="1865"/>
                    </a:lnTo>
                    <a:lnTo>
                      <a:pt x="83" y="1783"/>
                    </a:lnTo>
                    <a:lnTo>
                      <a:pt x="138" y="1728"/>
                    </a:lnTo>
                    <a:lnTo>
                      <a:pt x="193" y="1701"/>
                    </a:lnTo>
                    <a:lnTo>
                      <a:pt x="275" y="1673"/>
                    </a:lnTo>
                    <a:lnTo>
                      <a:pt x="577" y="1673"/>
                    </a:lnTo>
                    <a:lnTo>
                      <a:pt x="659" y="1646"/>
                    </a:lnTo>
                    <a:lnTo>
                      <a:pt x="686" y="1591"/>
                    </a:lnTo>
                    <a:lnTo>
                      <a:pt x="714" y="1536"/>
                    </a:lnTo>
                    <a:lnTo>
                      <a:pt x="769" y="1399"/>
                    </a:lnTo>
                    <a:lnTo>
                      <a:pt x="851" y="933"/>
                    </a:lnTo>
                    <a:lnTo>
                      <a:pt x="1015" y="55"/>
                    </a:lnTo>
                    <a:lnTo>
                      <a:pt x="1015"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6" name="Google Shape;1216;p32"/>
              <p:cNvSpPr/>
              <p:nvPr/>
            </p:nvSpPr>
            <p:spPr>
              <a:xfrm>
                <a:off x="9830125" y="2044775"/>
                <a:ext cx="331850" cy="255075"/>
              </a:xfrm>
              <a:custGeom>
                <a:avLst/>
                <a:gdLst/>
                <a:ahLst/>
                <a:cxnLst/>
                <a:rect l="l" t="t" r="r" b="b"/>
                <a:pathLst>
                  <a:path w="13274" h="10203" extrusionOk="0">
                    <a:moveTo>
                      <a:pt x="6390" y="0"/>
                    </a:moveTo>
                    <a:lnTo>
                      <a:pt x="5704" y="28"/>
                    </a:lnTo>
                    <a:lnTo>
                      <a:pt x="5074" y="83"/>
                    </a:lnTo>
                    <a:lnTo>
                      <a:pt x="4745" y="165"/>
                    </a:lnTo>
                    <a:lnTo>
                      <a:pt x="4470" y="275"/>
                    </a:lnTo>
                    <a:lnTo>
                      <a:pt x="4169" y="412"/>
                    </a:lnTo>
                    <a:lnTo>
                      <a:pt x="3922" y="604"/>
                    </a:lnTo>
                    <a:lnTo>
                      <a:pt x="3648" y="823"/>
                    </a:lnTo>
                    <a:lnTo>
                      <a:pt x="3401" y="1043"/>
                    </a:lnTo>
                    <a:lnTo>
                      <a:pt x="2907" y="1536"/>
                    </a:lnTo>
                    <a:lnTo>
                      <a:pt x="2413" y="2030"/>
                    </a:lnTo>
                    <a:lnTo>
                      <a:pt x="2139" y="2249"/>
                    </a:lnTo>
                    <a:lnTo>
                      <a:pt x="1892" y="2441"/>
                    </a:lnTo>
                    <a:lnTo>
                      <a:pt x="1618" y="2633"/>
                    </a:lnTo>
                    <a:lnTo>
                      <a:pt x="1344" y="2770"/>
                    </a:lnTo>
                    <a:lnTo>
                      <a:pt x="1042" y="2853"/>
                    </a:lnTo>
                    <a:lnTo>
                      <a:pt x="713" y="2907"/>
                    </a:lnTo>
                    <a:lnTo>
                      <a:pt x="603" y="2935"/>
                    </a:lnTo>
                    <a:lnTo>
                      <a:pt x="494" y="3017"/>
                    </a:lnTo>
                    <a:lnTo>
                      <a:pt x="384" y="3099"/>
                    </a:lnTo>
                    <a:lnTo>
                      <a:pt x="274" y="3182"/>
                    </a:lnTo>
                    <a:lnTo>
                      <a:pt x="192" y="3319"/>
                    </a:lnTo>
                    <a:lnTo>
                      <a:pt x="110" y="3456"/>
                    </a:lnTo>
                    <a:lnTo>
                      <a:pt x="55" y="3593"/>
                    </a:lnTo>
                    <a:lnTo>
                      <a:pt x="0" y="3758"/>
                    </a:lnTo>
                    <a:lnTo>
                      <a:pt x="0" y="3922"/>
                    </a:lnTo>
                    <a:lnTo>
                      <a:pt x="0" y="4059"/>
                    </a:lnTo>
                    <a:lnTo>
                      <a:pt x="28" y="4224"/>
                    </a:lnTo>
                    <a:lnTo>
                      <a:pt x="110" y="4361"/>
                    </a:lnTo>
                    <a:lnTo>
                      <a:pt x="192" y="4498"/>
                    </a:lnTo>
                    <a:lnTo>
                      <a:pt x="357" y="4608"/>
                    </a:lnTo>
                    <a:lnTo>
                      <a:pt x="521" y="4690"/>
                    </a:lnTo>
                    <a:lnTo>
                      <a:pt x="741" y="4745"/>
                    </a:lnTo>
                    <a:lnTo>
                      <a:pt x="960" y="4772"/>
                    </a:lnTo>
                    <a:lnTo>
                      <a:pt x="1124" y="4800"/>
                    </a:lnTo>
                    <a:lnTo>
                      <a:pt x="1454" y="4745"/>
                    </a:lnTo>
                    <a:lnTo>
                      <a:pt x="1783" y="4690"/>
                    </a:lnTo>
                    <a:lnTo>
                      <a:pt x="2167" y="4608"/>
                    </a:lnTo>
                    <a:lnTo>
                      <a:pt x="2688" y="4525"/>
                    </a:lnTo>
                    <a:lnTo>
                      <a:pt x="3209" y="4388"/>
                    </a:lnTo>
                    <a:lnTo>
                      <a:pt x="3702" y="4196"/>
                    </a:lnTo>
                    <a:lnTo>
                      <a:pt x="4196" y="3950"/>
                    </a:lnTo>
                    <a:lnTo>
                      <a:pt x="4415" y="3812"/>
                    </a:lnTo>
                    <a:lnTo>
                      <a:pt x="4635" y="3648"/>
                    </a:lnTo>
                    <a:lnTo>
                      <a:pt x="4827" y="3483"/>
                    </a:lnTo>
                    <a:lnTo>
                      <a:pt x="5019" y="3291"/>
                    </a:lnTo>
                    <a:lnTo>
                      <a:pt x="5183" y="3099"/>
                    </a:lnTo>
                    <a:lnTo>
                      <a:pt x="5348" y="2880"/>
                    </a:lnTo>
                    <a:lnTo>
                      <a:pt x="5485" y="2661"/>
                    </a:lnTo>
                    <a:lnTo>
                      <a:pt x="5622" y="2414"/>
                    </a:lnTo>
                    <a:lnTo>
                      <a:pt x="6006" y="2523"/>
                    </a:lnTo>
                    <a:lnTo>
                      <a:pt x="6390" y="2578"/>
                    </a:lnTo>
                    <a:lnTo>
                      <a:pt x="6774" y="2606"/>
                    </a:lnTo>
                    <a:lnTo>
                      <a:pt x="7158" y="2606"/>
                    </a:lnTo>
                    <a:lnTo>
                      <a:pt x="7569" y="2551"/>
                    </a:lnTo>
                    <a:lnTo>
                      <a:pt x="7953" y="2496"/>
                    </a:lnTo>
                    <a:lnTo>
                      <a:pt x="8310" y="2359"/>
                    </a:lnTo>
                    <a:lnTo>
                      <a:pt x="8694" y="2222"/>
                    </a:lnTo>
                    <a:lnTo>
                      <a:pt x="8721" y="2523"/>
                    </a:lnTo>
                    <a:lnTo>
                      <a:pt x="8776" y="2798"/>
                    </a:lnTo>
                    <a:lnTo>
                      <a:pt x="8886" y="3099"/>
                    </a:lnTo>
                    <a:lnTo>
                      <a:pt x="8995" y="3346"/>
                    </a:lnTo>
                    <a:lnTo>
                      <a:pt x="9160" y="3620"/>
                    </a:lnTo>
                    <a:lnTo>
                      <a:pt x="9352" y="3840"/>
                    </a:lnTo>
                    <a:lnTo>
                      <a:pt x="9571" y="4032"/>
                    </a:lnTo>
                    <a:lnTo>
                      <a:pt x="9818" y="4196"/>
                    </a:lnTo>
                    <a:lnTo>
                      <a:pt x="10147" y="4388"/>
                    </a:lnTo>
                    <a:lnTo>
                      <a:pt x="10312" y="4471"/>
                    </a:lnTo>
                    <a:lnTo>
                      <a:pt x="10449" y="4608"/>
                    </a:lnTo>
                    <a:lnTo>
                      <a:pt x="10586" y="4800"/>
                    </a:lnTo>
                    <a:lnTo>
                      <a:pt x="10696" y="4992"/>
                    </a:lnTo>
                    <a:lnTo>
                      <a:pt x="10778" y="5239"/>
                    </a:lnTo>
                    <a:lnTo>
                      <a:pt x="10805" y="5458"/>
                    </a:lnTo>
                    <a:lnTo>
                      <a:pt x="10833" y="5705"/>
                    </a:lnTo>
                    <a:lnTo>
                      <a:pt x="10833" y="5952"/>
                    </a:lnTo>
                    <a:lnTo>
                      <a:pt x="10805" y="6445"/>
                    </a:lnTo>
                    <a:lnTo>
                      <a:pt x="10723" y="6939"/>
                    </a:lnTo>
                    <a:lnTo>
                      <a:pt x="10641" y="7432"/>
                    </a:lnTo>
                    <a:lnTo>
                      <a:pt x="10531" y="7926"/>
                    </a:lnTo>
                    <a:lnTo>
                      <a:pt x="10449" y="8420"/>
                    </a:lnTo>
                    <a:lnTo>
                      <a:pt x="10421" y="8913"/>
                    </a:lnTo>
                    <a:lnTo>
                      <a:pt x="10421" y="9407"/>
                    </a:lnTo>
                    <a:lnTo>
                      <a:pt x="10449" y="9681"/>
                    </a:lnTo>
                    <a:lnTo>
                      <a:pt x="10504" y="9818"/>
                    </a:lnTo>
                    <a:lnTo>
                      <a:pt x="10558" y="9956"/>
                    </a:lnTo>
                    <a:lnTo>
                      <a:pt x="10613" y="10038"/>
                    </a:lnTo>
                    <a:lnTo>
                      <a:pt x="10696" y="10147"/>
                    </a:lnTo>
                    <a:lnTo>
                      <a:pt x="10805" y="10202"/>
                    </a:lnTo>
                    <a:lnTo>
                      <a:pt x="11025" y="10202"/>
                    </a:lnTo>
                    <a:lnTo>
                      <a:pt x="11107" y="10175"/>
                    </a:lnTo>
                    <a:lnTo>
                      <a:pt x="11189" y="10093"/>
                    </a:lnTo>
                    <a:lnTo>
                      <a:pt x="11272" y="10038"/>
                    </a:lnTo>
                    <a:lnTo>
                      <a:pt x="11381" y="9818"/>
                    </a:lnTo>
                    <a:lnTo>
                      <a:pt x="11463" y="9599"/>
                    </a:lnTo>
                    <a:lnTo>
                      <a:pt x="11491" y="9489"/>
                    </a:lnTo>
                    <a:lnTo>
                      <a:pt x="11601" y="9380"/>
                    </a:lnTo>
                    <a:lnTo>
                      <a:pt x="11902" y="9105"/>
                    </a:lnTo>
                    <a:lnTo>
                      <a:pt x="12204" y="8859"/>
                    </a:lnTo>
                    <a:lnTo>
                      <a:pt x="12341" y="8749"/>
                    </a:lnTo>
                    <a:lnTo>
                      <a:pt x="12423" y="8639"/>
                    </a:lnTo>
                    <a:lnTo>
                      <a:pt x="12752" y="8337"/>
                    </a:lnTo>
                    <a:lnTo>
                      <a:pt x="12890" y="7789"/>
                    </a:lnTo>
                    <a:lnTo>
                      <a:pt x="13027" y="7131"/>
                    </a:lnTo>
                    <a:lnTo>
                      <a:pt x="13136" y="6418"/>
                    </a:lnTo>
                    <a:lnTo>
                      <a:pt x="13246" y="5677"/>
                    </a:lnTo>
                    <a:lnTo>
                      <a:pt x="13274" y="4909"/>
                    </a:lnTo>
                    <a:lnTo>
                      <a:pt x="13274" y="4196"/>
                    </a:lnTo>
                    <a:lnTo>
                      <a:pt x="13246" y="3867"/>
                    </a:lnTo>
                    <a:lnTo>
                      <a:pt x="13219" y="3566"/>
                    </a:lnTo>
                    <a:lnTo>
                      <a:pt x="13164" y="3291"/>
                    </a:lnTo>
                    <a:lnTo>
                      <a:pt x="13054" y="3017"/>
                    </a:lnTo>
                    <a:lnTo>
                      <a:pt x="12972" y="2825"/>
                    </a:lnTo>
                    <a:lnTo>
                      <a:pt x="12862" y="2661"/>
                    </a:lnTo>
                    <a:lnTo>
                      <a:pt x="12725" y="2496"/>
                    </a:lnTo>
                    <a:lnTo>
                      <a:pt x="12588" y="2332"/>
                    </a:lnTo>
                    <a:lnTo>
                      <a:pt x="12231" y="2030"/>
                    </a:lnTo>
                    <a:lnTo>
                      <a:pt x="11847" y="1756"/>
                    </a:lnTo>
                    <a:lnTo>
                      <a:pt x="11436" y="1536"/>
                    </a:lnTo>
                    <a:lnTo>
                      <a:pt x="11025" y="1317"/>
                    </a:lnTo>
                    <a:lnTo>
                      <a:pt x="10229" y="933"/>
                    </a:lnTo>
                    <a:lnTo>
                      <a:pt x="9626" y="659"/>
                    </a:lnTo>
                    <a:lnTo>
                      <a:pt x="9023" y="412"/>
                    </a:lnTo>
                    <a:lnTo>
                      <a:pt x="8365" y="247"/>
                    </a:lnTo>
                    <a:lnTo>
                      <a:pt x="7706" y="110"/>
                    </a:lnTo>
                    <a:lnTo>
                      <a:pt x="7048" y="28"/>
                    </a:lnTo>
                    <a:lnTo>
                      <a:pt x="6390"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7" name="Google Shape;1217;p32"/>
              <p:cNvSpPr/>
              <p:nvPr/>
            </p:nvSpPr>
            <p:spPr>
              <a:xfrm>
                <a:off x="9830125" y="2044775"/>
                <a:ext cx="331850" cy="255075"/>
              </a:xfrm>
              <a:custGeom>
                <a:avLst/>
                <a:gdLst/>
                <a:ahLst/>
                <a:cxnLst/>
                <a:rect l="l" t="t" r="r" b="b"/>
                <a:pathLst>
                  <a:path w="13274" h="10203" fill="none" extrusionOk="0">
                    <a:moveTo>
                      <a:pt x="12423" y="8639"/>
                    </a:moveTo>
                    <a:lnTo>
                      <a:pt x="12423" y="8639"/>
                    </a:lnTo>
                    <a:lnTo>
                      <a:pt x="12341" y="8749"/>
                    </a:lnTo>
                    <a:lnTo>
                      <a:pt x="12204" y="8859"/>
                    </a:lnTo>
                    <a:lnTo>
                      <a:pt x="11902" y="9105"/>
                    </a:lnTo>
                    <a:lnTo>
                      <a:pt x="11601" y="9380"/>
                    </a:lnTo>
                    <a:lnTo>
                      <a:pt x="11491" y="9489"/>
                    </a:lnTo>
                    <a:lnTo>
                      <a:pt x="11463" y="9599"/>
                    </a:lnTo>
                    <a:lnTo>
                      <a:pt x="11463" y="9599"/>
                    </a:lnTo>
                    <a:lnTo>
                      <a:pt x="11381" y="9818"/>
                    </a:lnTo>
                    <a:lnTo>
                      <a:pt x="11272" y="10038"/>
                    </a:lnTo>
                    <a:lnTo>
                      <a:pt x="11189" y="10093"/>
                    </a:lnTo>
                    <a:lnTo>
                      <a:pt x="11107" y="10175"/>
                    </a:lnTo>
                    <a:lnTo>
                      <a:pt x="11025" y="10202"/>
                    </a:lnTo>
                    <a:lnTo>
                      <a:pt x="10915" y="10202"/>
                    </a:lnTo>
                    <a:lnTo>
                      <a:pt x="10915" y="10202"/>
                    </a:lnTo>
                    <a:lnTo>
                      <a:pt x="10805" y="10202"/>
                    </a:lnTo>
                    <a:lnTo>
                      <a:pt x="10696" y="10147"/>
                    </a:lnTo>
                    <a:lnTo>
                      <a:pt x="10613" y="10038"/>
                    </a:lnTo>
                    <a:lnTo>
                      <a:pt x="10558" y="9956"/>
                    </a:lnTo>
                    <a:lnTo>
                      <a:pt x="10504" y="9818"/>
                    </a:lnTo>
                    <a:lnTo>
                      <a:pt x="10449" y="9681"/>
                    </a:lnTo>
                    <a:lnTo>
                      <a:pt x="10421" y="9407"/>
                    </a:lnTo>
                    <a:lnTo>
                      <a:pt x="10421" y="9407"/>
                    </a:lnTo>
                    <a:lnTo>
                      <a:pt x="10421" y="8913"/>
                    </a:lnTo>
                    <a:lnTo>
                      <a:pt x="10449" y="8420"/>
                    </a:lnTo>
                    <a:lnTo>
                      <a:pt x="10531" y="7926"/>
                    </a:lnTo>
                    <a:lnTo>
                      <a:pt x="10641" y="7432"/>
                    </a:lnTo>
                    <a:lnTo>
                      <a:pt x="10723" y="6939"/>
                    </a:lnTo>
                    <a:lnTo>
                      <a:pt x="10805" y="6445"/>
                    </a:lnTo>
                    <a:lnTo>
                      <a:pt x="10833" y="5952"/>
                    </a:lnTo>
                    <a:lnTo>
                      <a:pt x="10833" y="5705"/>
                    </a:lnTo>
                    <a:lnTo>
                      <a:pt x="10805" y="5458"/>
                    </a:lnTo>
                    <a:lnTo>
                      <a:pt x="10805" y="5458"/>
                    </a:lnTo>
                    <a:lnTo>
                      <a:pt x="10778" y="5239"/>
                    </a:lnTo>
                    <a:lnTo>
                      <a:pt x="10696" y="4992"/>
                    </a:lnTo>
                    <a:lnTo>
                      <a:pt x="10586" y="4800"/>
                    </a:lnTo>
                    <a:lnTo>
                      <a:pt x="10449" y="4608"/>
                    </a:lnTo>
                    <a:lnTo>
                      <a:pt x="10449" y="4608"/>
                    </a:lnTo>
                    <a:lnTo>
                      <a:pt x="10312" y="4471"/>
                    </a:lnTo>
                    <a:lnTo>
                      <a:pt x="10147" y="4388"/>
                    </a:lnTo>
                    <a:lnTo>
                      <a:pt x="9818" y="4196"/>
                    </a:lnTo>
                    <a:lnTo>
                      <a:pt x="9818" y="4196"/>
                    </a:lnTo>
                    <a:lnTo>
                      <a:pt x="9571" y="4032"/>
                    </a:lnTo>
                    <a:lnTo>
                      <a:pt x="9352" y="3840"/>
                    </a:lnTo>
                    <a:lnTo>
                      <a:pt x="9160" y="3620"/>
                    </a:lnTo>
                    <a:lnTo>
                      <a:pt x="8995" y="3346"/>
                    </a:lnTo>
                    <a:lnTo>
                      <a:pt x="8886" y="3099"/>
                    </a:lnTo>
                    <a:lnTo>
                      <a:pt x="8776" y="2798"/>
                    </a:lnTo>
                    <a:lnTo>
                      <a:pt x="8721" y="2523"/>
                    </a:lnTo>
                    <a:lnTo>
                      <a:pt x="8694" y="2222"/>
                    </a:lnTo>
                    <a:lnTo>
                      <a:pt x="8694" y="2222"/>
                    </a:lnTo>
                    <a:lnTo>
                      <a:pt x="8310" y="2359"/>
                    </a:lnTo>
                    <a:lnTo>
                      <a:pt x="7953" y="2496"/>
                    </a:lnTo>
                    <a:lnTo>
                      <a:pt x="7569" y="2551"/>
                    </a:lnTo>
                    <a:lnTo>
                      <a:pt x="7158" y="2606"/>
                    </a:lnTo>
                    <a:lnTo>
                      <a:pt x="6774" y="2606"/>
                    </a:lnTo>
                    <a:lnTo>
                      <a:pt x="6390" y="2578"/>
                    </a:lnTo>
                    <a:lnTo>
                      <a:pt x="6006" y="2523"/>
                    </a:lnTo>
                    <a:lnTo>
                      <a:pt x="5622" y="2414"/>
                    </a:lnTo>
                    <a:lnTo>
                      <a:pt x="5622" y="2414"/>
                    </a:lnTo>
                    <a:lnTo>
                      <a:pt x="5485" y="2661"/>
                    </a:lnTo>
                    <a:lnTo>
                      <a:pt x="5348" y="2880"/>
                    </a:lnTo>
                    <a:lnTo>
                      <a:pt x="5183" y="3099"/>
                    </a:lnTo>
                    <a:lnTo>
                      <a:pt x="5019" y="3291"/>
                    </a:lnTo>
                    <a:lnTo>
                      <a:pt x="4827" y="3483"/>
                    </a:lnTo>
                    <a:lnTo>
                      <a:pt x="4635" y="3648"/>
                    </a:lnTo>
                    <a:lnTo>
                      <a:pt x="4415" y="3812"/>
                    </a:lnTo>
                    <a:lnTo>
                      <a:pt x="4196" y="3950"/>
                    </a:lnTo>
                    <a:lnTo>
                      <a:pt x="3702" y="4196"/>
                    </a:lnTo>
                    <a:lnTo>
                      <a:pt x="3209" y="4388"/>
                    </a:lnTo>
                    <a:lnTo>
                      <a:pt x="2688" y="4525"/>
                    </a:lnTo>
                    <a:lnTo>
                      <a:pt x="2167" y="4608"/>
                    </a:lnTo>
                    <a:lnTo>
                      <a:pt x="2167" y="4608"/>
                    </a:lnTo>
                    <a:lnTo>
                      <a:pt x="1783" y="4690"/>
                    </a:lnTo>
                    <a:lnTo>
                      <a:pt x="1454" y="4745"/>
                    </a:lnTo>
                    <a:lnTo>
                      <a:pt x="1124" y="4800"/>
                    </a:lnTo>
                    <a:lnTo>
                      <a:pt x="960" y="4772"/>
                    </a:lnTo>
                    <a:lnTo>
                      <a:pt x="741" y="4745"/>
                    </a:lnTo>
                    <a:lnTo>
                      <a:pt x="741" y="4745"/>
                    </a:lnTo>
                    <a:lnTo>
                      <a:pt x="521" y="4690"/>
                    </a:lnTo>
                    <a:lnTo>
                      <a:pt x="357" y="4608"/>
                    </a:lnTo>
                    <a:lnTo>
                      <a:pt x="192" y="4498"/>
                    </a:lnTo>
                    <a:lnTo>
                      <a:pt x="110" y="4361"/>
                    </a:lnTo>
                    <a:lnTo>
                      <a:pt x="28" y="4224"/>
                    </a:lnTo>
                    <a:lnTo>
                      <a:pt x="0" y="4059"/>
                    </a:lnTo>
                    <a:lnTo>
                      <a:pt x="0" y="3922"/>
                    </a:lnTo>
                    <a:lnTo>
                      <a:pt x="0" y="3758"/>
                    </a:lnTo>
                    <a:lnTo>
                      <a:pt x="55" y="3593"/>
                    </a:lnTo>
                    <a:lnTo>
                      <a:pt x="110" y="3456"/>
                    </a:lnTo>
                    <a:lnTo>
                      <a:pt x="192" y="3319"/>
                    </a:lnTo>
                    <a:lnTo>
                      <a:pt x="274" y="3182"/>
                    </a:lnTo>
                    <a:lnTo>
                      <a:pt x="384" y="3099"/>
                    </a:lnTo>
                    <a:lnTo>
                      <a:pt x="494" y="3017"/>
                    </a:lnTo>
                    <a:lnTo>
                      <a:pt x="603" y="2935"/>
                    </a:lnTo>
                    <a:lnTo>
                      <a:pt x="713" y="2907"/>
                    </a:lnTo>
                    <a:lnTo>
                      <a:pt x="713" y="2907"/>
                    </a:lnTo>
                    <a:lnTo>
                      <a:pt x="1042" y="2853"/>
                    </a:lnTo>
                    <a:lnTo>
                      <a:pt x="1344" y="2770"/>
                    </a:lnTo>
                    <a:lnTo>
                      <a:pt x="1618" y="2633"/>
                    </a:lnTo>
                    <a:lnTo>
                      <a:pt x="1892" y="2441"/>
                    </a:lnTo>
                    <a:lnTo>
                      <a:pt x="2139" y="2249"/>
                    </a:lnTo>
                    <a:lnTo>
                      <a:pt x="2413" y="2030"/>
                    </a:lnTo>
                    <a:lnTo>
                      <a:pt x="2907" y="1536"/>
                    </a:lnTo>
                    <a:lnTo>
                      <a:pt x="3401" y="1043"/>
                    </a:lnTo>
                    <a:lnTo>
                      <a:pt x="3648" y="823"/>
                    </a:lnTo>
                    <a:lnTo>
                      <a:pt x="3922" y="604"/>
                    </a:lnTo>
                    <a:lnTo>
                      <a:pt x="4169" y="412"/>
                    </a:lnTo>
                    <a:lnTo>
                      <a:pt x="4470" y="275"/>
                    </a:lnTo>
                    <a:lnTo>
                      <a:pt x="4745" y="165"/>
                    </a:lnTo>
                    <a:lnTo>
                      <a:pt x="5074" y="83"/>
                    </a:lnTo>
                    <a:lnTo>
                      <a:pt x="5074" y="83"/>
                    </a:lnTo>
                    <a:lnTo>
                      <a:pt x="5704" y="28"/>
                    </a:lnTo>
                    <a:lnTo>
                      <a:pt x="6390" y="0"/>
                    </a:lnTo>
                    <a:lnTo>
                      <a:pt x="7048" y="28"/>
                    </a:lnTo>
                    <a:lnTo>
                      <a:pt x="7706" y="110"/>
                    </a:lnTo>
                    <a:lnTo>
                      <a:pt x="8365" y="247"/>
                    </a:lnTo>
                    <a:lnTo>
                      <a:pt x="9023" y="412"/>
                    </a:lnTo>
                    <a:lnTo>
                      <a:pt x="9626" y="659"/>
                    </a:lnTo>
                    <a:lnTo>
                      <a:pt x="10229" y="933"/>
                    </a:lnTo>
                    <a:lnTo>
                      <a:pt x="10229" y="933"/>
                    </a:lnTo>
                    <a:lnTo>
                      <a:pt x="11025" y="1317"/>
                    </a:lnTo>
                    <a:lnTo>
                      <a:pt x="11436" y="1536"/>
                    </a:lnTo>
                    <a:lnTo>
                      <a:pt x="11847" y="1756"/>
                    </a:lnTo>
                    <a:lnTo>
                      <a:pt x="12231" y="2030"/>
                    </a:lnTo>
                    <a:lnTo>
                      <a:pt x="12588" y="2332"/>
                    </a:lnTo>
                    <a:lnTo>
                      <a:pt x="12725" y="2496"/>
                    </a:lnTo>
                    <a:lnTo>
                      <a:pt x="12862" y="2661"/>
                    </a:lnTo>
                    <a:lnTo>
                      <a:pt x="12972" y="2825"/>
                    </a:lnTo>
                    <a:lnTo>
                      <a:pt x="13054" y="3017"/>
                    </a:lnTo>
                    <a:lnTo>
                      <a:pt x="13054" y="3017"/>
                    </a:lnTo>
                    <a:lnTo>
                      <a:pt x="13164" y="3291"/>
                    </a:lnTo>
                    <a:lnTo>
                      <a:pt x="13219" y="3566"/>
                    </a:lnTo>
                    <a:lnTo>
                      <a:pt x="13246" y="3867"/>
                    </a:lnTo>
                    <a:lnTo>
                      <a:pt x="13274" y="4196"/>
                    </a:lnTo>
                    <a:lnTo>
                      <a:pt x="13274" y="4909"/>
                    </a:lnTo>
                    <a:lnTo>
                      <a:pt x="13246" y="5677"/>
                    </a:lnTo>
                    <a:lnTo>
                      <a:pt x="13136" y="6418"/>
                    </a:lnTo>
                    <a:lnTo>
                      <a:pt x="13027" y="7131"/>
                    </a:lnTo>
                    <a:lnTo>
                      <a:pt x="12890" y="7789"/>
                    </a:lnTo>
                    <a:lnTo>
                      <a:pt x="12752" y="8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8" name="Google Shape;1218;p32"/>
              <p:cNvSpPr/>
              <p:nvPr/>
            </p:nvSpPr>
            <p:spPr>
              <a:xfrm>
                <a:off x="9955575" y="2321075"/>
                <a:ext cx="50075" cy="39800"/>
              </a:xfrm>
              <a:custGeom>
                <a:avLst/>
                <a:gdLst/>
                <a:ahLst/>
                <a:cxnLst/>
                <a:rect l="l" t="t" r="r" b="b"/>
                <a:pathLst>
                  <a:path w="2003" h="1592" extrusionOk="0">
                    <a:moveTo>
                      <a:pt x="1564" y="0"/>
                    </a:moveTo>
                    <a:lnTo>
                      <a:pt x="1482" y="28"/>
                    </a:lnTo>
                    <a:lnTo>
                      <a:pt x="1290" y="110"/>
                    </a:lnTo>
                    <a:lnTo>
                      <a:pt x="110" y="768"/>
                    </a:lnTo>
                    <a:lnTo>
                      <a:pt x="1" y="1043"/>
                    </a:lnTo>
                    <a:lnTo>
                      <a:pt x="165" y="1235"/>
                    </a:lnTo>
                    <a:lnTo>
                      <a:pt x="357" y="1399"/>
                    </a:lnTo>
                    <a:lnTo>
                      <a:pt x="604" y="1509"/>
                    </a:lnTo>
                    <a:lnTo>
                      <a:pt x="851" y="1564"/>
                    </a:lnTo>
                    <a:lnTo>
                      <a:pt x="988" y="1591"/>
                    </a:lnTo>
                    <a:lnTo>
                      <a:pt x="1125" y="1564"/>
                    </a:lnTo>
                    <a:lnTo>
                      <a:pt x="1372" y="1509"/>
                    </a:lnTo>
                    <a:lnTo>
                      <a:pt x="1509" y="1454"/>
                    </a:lnTo>
                    <a:lnTo>
                      <a:pt x="1619" y="1399"/>
                    </a:lnTo>
                    <a:lnTo>
                      <a:pt x="1728" y="1317"/>
                    </a:lnTo>
                    <a:lnTo>
                      <a:pt x="1811" y="1207"/>
                    </a:lnTo>
                    <a:lnTo>
                      <a:pt x="1866" y="1097"/>
                    </a:lnTo>
                    <a:lnTo>
                      <a:pt x="1948" y="988"/>
                    </a:lnTo>
                    <a:lnTo>
                      <a:pt x="1975" y="851"/>
                    </a:lnTo>
                    <a:lnTo>
                      <a:pt x="2003" y="714"/>
                    </a:lnTo>
                    <a:lnTo>
                      <a:pt x="2003" y="576"/>
                    </a:lnTo>
                    <a:lnTo>
                      <a:pt x="1975" y="467"/>
                    </a:lnTo>
                    <a:lnTo>
                      <a:pt x="1948" y="330"/>
                    </a:lnTo>
                    <a:lnTo>
                      <a:pt x="1893" y="220"/>
                    </a:lnTo>
                    <a:lnTo>
                      <a:pt x="1783" y="83"/>
                    </a:lnTo>
                    <a:lnTo>
                      <a:pt x="1728" y="55"/>
                    </a:lnTo>
                    <a:lnTo>
                      <a:pt x="1646" y="28"/>
                    </a:lnTo>
                    <a:lnTo>
                      <a:pt x="1564" y="0"/>
                    </a:lnTo>
                    <a:close/>
                  </a:path>
                </a:pathLst>
              </a:custGeom>
              <a:solidFill>
                <a:srgbClr val="FF71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19" name="Google Shape;1219;p32"/>
              <p:cNvSpPr/>
              <p:nvPr/>
            </p:nvSpPr>
            <p:spPr>
              <a:xfrm>
                <a:off x="8912775" y="3352925"/>
                <a:ext cx="534100" cy="787775"/>
              </a:xfrm>
              <a:custGeom>
                <a:avLst/>
                <a:gdLst/>
                <a:ahLst/>
                <a:cxnLst/>
                <a:rect l="l" t="t" r="r" b="b"/>
                <a:pathLst>
                  <a:path w="21364" h="31511" extrusionOk="0">
                    <a:moveTo>
                      <a:pt x="15056" y="0"/>
                    </a:moveTo>
                    <a:lnTo>
                      <a:pt x="7432" y="12204"/>
                    </a:lnTo>
                    <a:lnTo>
                      <a:pt x="0" y="24106"/>
                    </a:lnTo>
                    <a:lnTo>
                      <a:pt x="13356" y="31511"/>
                    </a:lnTo>
                    <a:lnTo>
                      <a:pt x="21364" y="15632"/>
                    </a:lnTo>
                    <a:lnTo>
                      <a:pt x="15056" y="0"/>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0" name="Google Shape;1220;p32"/>
              <p:cNvSpPr/>
              <p:nvPr/>
            </p:nvSpPr>
            <p:spPr>
              <a:xfrm>
                <a:off x="9233625" y="3156150"/>
                <a:ext cx="1029825" cy="1001700"/>
              </a:xfrm>
              <a:custGeom>
                <a:avLst/>
                <a:gdLst/>
                <a:ahLst/>
                <a:cxnLst/>
                <a:rect l="l" t="t" r="r" b="b"/>
                <a:pathLst>
                  <a:path w="41193" h="40068" extrusionOk="0">
                    <a:moveTo>
                      <a:pt x="40863" y="0"/>
                    </a:moveTo>
                    <a:lnTo>
                      <a:pt x="24299" y="549"/>
                    </a:lnTo>
                    <a:lnTo>
                      <a:pt x="24107" y="2167"/>
                    </a:lnTo>
                    <a:lnTo>
                      <a:pt x="6857" y="2167"/>
                    </a:lnTo>
                    <a:lnTo>
                      <a:pt x="6363" y="2222"/>
                    </a:lnTo>
                    <a:lnTo>
                      <a:pt x="5815" y="2304"/>
                    </a:lnTo>
                    <a:lnTo>
                      <a:pt x="5211" y="2469"/>
                    </a:lnTo>
                    <a:lnTo>
                      <a:pt x="4553" y="2715"/>
                    </a:lnTo>
                    <a:lnTo>
                      <a:pt x="4224" y="2853"/>
                    </a:lnTo>
                    <a:lnTo>
                      <a:pt x="3895" y="3017"/>
                    </a:lnTo>
                    <a:lnTo>
                      <a:pt x="3539" y="3209"/>
                    </a:lnTo>
                    <a:lnTo>
                      <a:pt x="3209" y="3401"/>
                    </a:lnTo>
                    <a:lnTo>
                      <a:pt x="2880" y="3648"/>
                    </a:lnTo>
                    <a:lnTo>
                      <a:pt x="2551" y="3895"/>
                    </a:lnTo>
                    <a:lnTo>
                      <a:pt x="2250" y="4169"/>
                    </a:lnTo>
                    <a:lnTo>
                      <a:pt x="1948" y="4443"/>
                    </a:lnTo>
                    <a:lnTo>
                      <a:pt x="1646" y="4772"/>
                    </a:lnTo>
                    <a:lnTo>
                      <a:pt x="1372" y="5101"/>
                    </a:lnTo>
                    <a:lnTo>
                      <a:pt x="1125" y="5458"/>
                    </a:lnTo>
                    <a:lnTo>
                      <a:pt x="906" y="5842"/>
                    </a:lnTo>
                    <a:lnTo>
                      <a:pt x="686" y="6253"/>
                    </a:lnTo>
                    <a:lnTo>
                      <a:pt x="494" y="6692"/>
                    </a:lnTo>
                    <a:lnTo>
                      <a:pt x="330" y="7158"/>
                    </a:lnTo>
                    <a:lnTo>
                      <a:pt x="193" y="7652"/>
                    </a:lnTo>
                    <a:lnTo>
                      <a:pt x="83" y="8173"/>
                    </a:lnTo>
                    <a:lnTo>
                      <a:pt x="28" y="8721"/>
                    </a:lnTo>
                    <a:lnTo>
                      <a:pt x="1" y="9297"/>
                    </a:lnTo>
                    <a:lnTo>
                      <a:pt x="1" y="9901"/>
                    </a:lnTo>
                    <a:lnTo>
                      <a:pt x="56" y="10504"/>
                    </a:lnTo>
                    <a:lnTo>
                      <a:pt x="138" y="11190"/>
                    </a:lnTo>
                    <a:lnTo>
                      <a:pt x="275" y="11875"/>
                    </a:lnTo>
                    <a:lnTo>
                      <a:pt x="440" y="12588"/>
                    </a:lnTo>
                    <a:lnTo>
                      <a:pt x="1345" y="15961"/>
                    </a:lnTo>
                    <a:lnTo>
                      <a:pt x="2414" y="20130"/>
                    </a:lnTo>
                    <a:lnTo>
                      <a:pt x="3566" y="24655"/>
                    </a:lnTo>
                    <a:lnTo>
                      <a:pt x="4690" y="29207"/>
                    </a:lnTo>
                    <a:lnTo>
                      <a:pt x="6583" y="36859"/>
                    </a:lnTo>
                    <a:lnTo>
                      <a:pt x="7351" y="40068"/>
                    </a:lnTo>
                    <a:lnTo>
                      <a:pt x="13823" y="39409"/>
                    </a:lnTo>
                    <a:lnTo>
                      <a:pt x="18320" y="38916"/>
                    </a:lnTo>
                    <a:lnTo>
                      <a:pt x="19829" y="38751"/>
                    </a:lnTo>
                    <a:lnTo>
                      <a:pt x="20487" y="38669"/>
                    </a:lnTo>
                    <a:lnTo>
                      <a:pt x="20487" y="38587"/>
                    </a:lnTo>
                    <a:lnTo>
                      <a:pt x="20459" y="38395"/>
                    </a:lnTo>
                    <a:lnTo>
                      <a:pt x="20295" y="37627"/>
                    </a:lnTo>
                    <a:lnTo>
                      <a:pt x="19664" y="35021"/>
                    </a:lnTo>
                    <a:lnTo>
                      <a:pt x="18704" y="31319"/>
                    </a:lnTo>
                    <a:lnTo>
                      <a:pt x="17607" y="27096"/>
                    </a:lnTo>
                    <a:lnTo>
                      <a:pt x="15468" y="19198"/>
                    </a:lnTo>
                    <a:lnTo>
                      <a:pt x="14508" y="15605"/>
                    </a:lnTo>
                    <a:lnTo>
                      <a:pt x="31484" y="15879"/>
                    </a:lnTo>
                    <a:lnTo>
                      <a:pt x="32197" y="15852"/>
                    </a:lnTo>
                    <a:lnTo>
                      <a:pt x="32883" y="15797"/>
                    </a:lnTo>
                    <a:lnTo>
                      <a:pt x="33596" y="15687"/>
                    </a:lnTo>
                    <a:lnTo>
                      <a:pt x="34281" y="15550"/>
                    </a:lnTo>
                    <a:lnTo>
                      <a:pt x="34967" y="15358"/>
                    </a:lnTo>
                    <a:lnTo>
                      <a:pt x="35653" y="15111"/>
                    </a:lnTo>
                    <a:lnTo>
                      <a:pt x="36283" y="14837"/>
                    </a:lnTo>
                    <a:lnTo>
                      <a:pt x="36914" y="14508"/>
                    </a:lnTo>
                    <a:lnTo>
                      <a:pt x="37572" y="14097"/>
                    </a:lnTo>
                    <a:lnTo>
                      <a:pt x="37901" y="13877"/>
                    </a:lnTo>
                    <a:lnTo>
                      <a:pt x="38203" y="13630"/>
                    </a:lnTo>
                    <a:lnTo>
                      <a:pt x="38505" y="13356"/>
                    </a:lnTo>
                    <a:lnTo>
                      <a:pt x="38806" y="13082"/>
                    </a:lnTo>
                    <a:lnTo>
                      <a:pt x="39081" y="12780"/>
                    </a:lnTo>
                    <a:lnTo>
                      <a:pt x="39355" y="12451"/>
                    </a:lnTo>
                    <a:lnTo>
                      <a:pt x="39602" y="12122"/>
                    </a:lnTo>
                    <a:lnTo>
                      <a:pt x="39849" y="11766"/>
                    </a:lnTo>
                    <a:lnTo>
                      <a:pt x="40068" y="11382"/>
                    </a:lnTo>
                    <a:lnTo>
                      <a:pt x="40260" y="10970"/>
                    </a:lnTo>
                    <a:lnTo>
                      <a:pt x="40424" y="10531"/>
                    </a:lnTo>
                    <a:lnTo>
                      <a:pt x="40589" y="10093"/>
                    </a:lnTo>
                    <a:lnTo>
                      <a:pt x="40699" y="9626"/>
                    </a:lnTo>
                    <a:lnTo>
                      <a:pt x="40781" y="9105"/>
                    </a:lnTo>
                    <a:lnTo>
                      <a:pt x="40918" y="8063"/>
                    </a:lnTo>
                    <a:lnTo>
                      <a:pt x="41028" y="7049"/>
                    </a:lnTo>
                    <a:lnTo>
                      <a:pt x="41110" y="6116"/>
                    </a:lnTo>
                    <a:lnTo>
                      <a:pt x="41165" y="5238"/>
                    </a:lnTo>
                    <a:lnTo>
                      <a:pt x="41192" y="4443"/>
                    </a:lnTo>
                    <a:lnTo>
                      <a:pt x="41192" y="3675"/>
                    </a:lnTo>
                    <a:lnTo>
                      <a:pt x="41165" y="2990"/>
                    </a:lnTo>
                    <a:lnTo>
                      <a:pt x="41137" y="2386"/>
                    </a:lnTo>
                    <a:lnTo>
                      <a:pt x="41055" y="1344"/>
                    </a:lnTo>
                    <a:lnTo>
                      <a:pt x="40973" y="604"/>
                    </a:lnTo>
                    <a:lnTo>
                      <a:pt x="40891" y="165"/>
                    </a:lnTo>
                    <a:lnTo>
                      <a:pt x="408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1" name="Google Shape;1221;p32"/>
              <p:cNvSpPr/>
              <p:nvPr/>
            </p:nvSpPr>
            <p:spPr>
              <a:xfrm>
                <a:off x="9826000" y="3213050"/>
                <a:ext cx="242050" cy="118650"/>
              </a:xfrm>
              <a:custGeom>
                <a:avLst/>
                <a:gdLst/>
                <a:ahLst/>
                <a:cxnLst/>
                <a:rect l="l" t="t" r="r" b="b"/>
                <a:pathLst>
                  <a:path w="9682" h="4746" extrusionOk="0">
                    <a:moveTo>
                      <a:pt x="631" y="1"/>
                    </a:moveTo>
                    <a:lnTo>
                      <a:pt x="28" y="28"/>
                    </a:lnTo>
                    <a:lnTo>
                      <a:pt x="1" y="56"/>
                    </a:lnTo>
                    <a:lnTo>
                      <a:pt x="1" y="83"/>
                    </a:lnTo>
                    <a:lnTo>
                      <a:pt x="1" y="110"/>
                    </a:lnTo>
                    <a:lnTo>
                      <a:pt x="28" y="110"/>
                    </a:lnTo>
                    <a:lnTo>
                      <a:pt x="576" y="83"/>
                    </a:lnTo>
                    <a:lnTo>
                      <a:pt x="1098" y="83"/>
                    </a:lnTo>
                    <a:lnTo>
                      <a:pt x="1646" y="110"/>
                    </a:lnTo>
                    <a:lnTo>
                      <a:pt x="2194" y="165"/>
                    </a:lnTo>
                    <a:lnTo>
                      <a:pt x="2716" y="247"/>
                    </a:lnTo>
                    <a:lnTo>
                      <a:pt x="3237" y="357"/>
                    </a:lnTo>
                    <a:lnTo>
                      <a:pt x="3758" y="494"/>
                    </a:lnTo>
                    <a:lnTo>
                      <a:pt x="4279" y="659"/>
                    </a:lnTo>
                    <a:lnTo>
                      <a:pt x="4800" y="851"/>
                    </a:lnTo>
                    <a:lnTo>
                      <a:pt x="5293" y="1070"/>
                    </a:lnTo>
                    <a:lnTo>
                      <a:pt x="5787" y="1290"/>
                    </a:lnTo>
                    <a:lnTo>
                      <a:pt x="6253" y="1564"/>
                    </a:lnTo>
                    <a:lnTo>
                      <a:pt x="6720" y="1866"/>
                    </a:lnTo>
                    <a:lnTo>
                      <a:pt x="7158" y="2167"/>
                    </a:lnTo>
                    <a:lnTo>
                      <a:pt x="7597" y="2496"/>
                    </a:lnTo>
                    <a:lnTo>
                      <a:pt x="8008" y="2853"/>
                    </a:lnTo>
                    <a:lnTo>
                      <a:pt x="8447" y="3292"/>
                    </a:lnTo>
                    <a:lnTo>
                      <a:pt x="8859" y="3758"/>
                    </a:lnTo>
                    <a:lnTo>
                      <a:pt x="9243" y="4224"/>
                    </a:lnTo>
                    <a:lnTo>
                      <a:pt x="9599" y="4718"/>
                    </a:lnTo>
                    <a:lnTo>
                      <a:pt x="9627" y="4745"/>
                    </a:lnTo>
                    <a:lnTo>
                      <a:pt x="9654" y="4745"/>
                    </a:lnTo>
                    <a:lnTo>
                      <a:pt x="9681" y="4718"/>
                    </a:lnTo>
                    <a:lnTo>
                      <a:pt x="9681" y="4690"/>
                    </a:lnTo>
                    <a:lnTo>
                      <a:pt x="9352" y="4251"/>
                    </a:lnTo>
                    <a:lnTo>
                      <a:pt x="9023" y="3813"/>
                    </a:lnTo>
                    <a:lnTo>
                      <a:pt x="8667" y="3401"/>
                    </a:lnTo>
                    <a:lnTo>
                      <a:pt x="8283" y="3017"/>
                    </a:lnTo>
                    <a:lnTo>
                      <a:pt x="7899" y="2633"/>
                    </a:lnTo>
                    <a:lnTo>
                      <a:pt x="7460" y="2304"/>
                    </a:lnTo>
                    <a:lnTo>
                      <a:pt x="7021" y="1975"/>
                    </a:lnTo>
                    <a:lnTo>
                      <a:pt x="6582" y="1674"/>
                    </a:lnTo>
                    <a:lnTo>
                      <a:pt x="6116" y="1372"/>
                    </a:lnTo>
                    <a:lnTo>
                      <a:pt x="5623" y="1125"/>
                    </a:lnTo>
                    <a:lnTo>
                      <a:pt x="5129" y="878"/>
                    </a:lnTo>
                    <a:lnTo>
                      <a:pt x="4608" y="686"/>
                    </a:lnTo>
                    <a:lnTo>
                      <a:pt x="4087" y="494"/>
                    </a:lnTo>
                    <a:lnTo>
                      <a:pt x="3566" y="357"/>
                    </a:lnTo>
                    <a:lnTo>
                      <a:pt x="3017" y="220"/>
                    </a:lnTo>
                    <a:lnTo>
                      <a:pt x="2496" y="110"/>
                    </a:lnTo>
                    <a:lnTo>
                      <a:pt x="1865" y="28"/>
                    </a:lnTo>
                    <a:lnTo>
                      <a:pt x="126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2" name="Google Shape;1222;p32"/>
              <p:cNvSpPr/>
              <p:nvPr/>
            </p:nvSpPr>
            <p:spPr>
              <a:xfrm>
                <a:off x="9505125" y="3417375"/>
                <a:ext cx="91225" cy="127550"/>
              </a:xfrm>
              <a:custGeom>
                <a:avLst/>
                <a:gdLst/>
                <a:ahLst/>
                <a:cxnLst/>
                <a:rect l="l" t="t" r="r" b="b"/>
                <a:pathLst>
                  <a:path w="3649" h="5102" extrusionOk="0">
                    <a:moveTo>
                      <a:pt x="28" y="0"/>
                    </a:moveTo>
                    <a:lnTo>
                      <a:pt x="1" y="28"/>
                    </a:lnTo>
                    <a:lnTo>
                      <a:pt x="1" y="55"/>
                    </a:lnTo>
                    <a:lnTo>
                      <a:pt x="1" y="82"/>
                    </a:lnTo>
                    <a:lnTo>
                      <a:pt x="495" y="466"/>
                    </a:lnTo>
                    <a:lnTo>
                      <a:pt x="933" y="850"/>
                    </a:lnTo>
                    <a:lnTo>
                      <a:pt x="1372" y="1289"/>
                    </a:lnTo>
                    <a:lnTo>
                      <a:pt x="1756" y="1755"/>
                    </a:lnTo>
                    <a:lnTo>
                      <a:pt x="2140" y="2222"/>
                    </a:lnTo>
                    <a:lnTo>
                      <a:pt x="2469" y="2743"/>
                    </a:lnTo>
                    <a:lnTo>
                      <a:pt x="2798" y="3264"/>
                    </a:lnTo>
                    <a:lnTo>
                      <a:pt x="3072" y="3785"/>
                    </a:lnTo>
                    <a:lnTo>
                      <a:pt x="3347" y="4443"/>
                    </a:lnTo>
                    <a:lnTo>
                      <a:pt x="3566" y="5074"/>
                    </a:lnTo>
                    <a:lnTo>
                      <a:pt x="3594" y="5101"/>
                    </a:lnTo>
                    <a:lnTo>
                      <a:pt x="3648" y="5101"/>
                    </a:lnTo>
                    <a:lnTo>
                      <a:pt x="3648" y="5074"/>
                    </a:lnTo>
                    <a:lnTo>
                      <a:pt x="3456" y="4470"/>
                    </a:lnTo>
                    <a:lnTo>
                      <a:pt x="3210" y="3922"/>
                    </a:lnTo>
                    <a:lnTo>
                      <a:pt x="2935" y="3346"/>
                    </a:lnTo>
                    <a:lnTo>
                      <a:pt x="2634" y="2825"/>
                    </a:lnTo>
                    <a:lnTo>
                      <a:pt x="2305" y="2304"/>
                    </a:lnTo>
                    <a:lnTo>
                      <a:pt x="1921" y="1810"/>
                    </a:lnTo>
                    <a:lnTo>
                      <a:pt x="1537" y="1344"/>
                    </a:lnTo>
                    <a:lnTo>
                      <a:pt x="1098" y="905"/>
                    </a:lnTo>
                    <a:lnTo>
                      <a:pt x="577" y="439"/>
                    </a:lnTo>
                    <a:lnTo>
                      <a:pt x="56" y="28"/>
                    </a:lnTo>
                    <a:lnTo>
                      <a:pt x="28"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3" name="Google Shape;1223;p32"/>
              <p:cNvSpPr/>
              <p:nvPr/>
            </p:nvSpPr>
            <p:spPr>
              <a:xfrm>
                <a:off x="9610725" y="2524025"/>
                <a:ext cx="322250" cy="420975"/>
              </a:xfrm>
              <a:custGeom>
                <a:avLst/>
                <a:gdLst/>
                <a:ahLst/>
                <a:cxnLst/>
                <a:rect l="l" t="t" r="r" b="b"/>
                <a:pathLst>
                  <a:path w="12890" h="16839" extrusionOk="0">
                    <a:moveTo>
                      <a:pt x="5046" y="0"/>
                    </a:moveTo>
                    <a:lnTo>
                      <a:pt x="0" y="4086"/>
                    </a:lnTo>
                    <a:lnTo>
                      <a:pt x="7405" y="16839"/>
                    </a:lnTo>
                    <a:lnTo>
                      <a:pt x="12890" y="11326"/>
                    </a:lnTo>
                    <a:lnTo>
                      <a:pt x="50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4" name="Google Shape;1224;p32"/>
              <p:cNvSpPr/>
              <p:nvPr/>
            </p:nvSpPr>
            <p:spPr>
              <a:xfrm>
                <a:off x="9950775" y="2442425"/>
                <a:ext cx="191325" cy="65150"/>
              </a:xfrm>
              <a:custGeom>
                <a:avLst/>
                <a:gdLst/>
                <a:ahLst/>
                <a:cxnLst/>
                <a:rect l="l" t="t" r="r" b="b"/>
                <a:pathLst>
                  <a:path w="7653" h="2606" extrusionOk="0">
                    <a:moveTo>
                      <a:pt x="7652" y="1"/>
                    </a:moveTo>
                    <a:lnTo>
                      <a:pt x="1" y="631"/>
                    </a:lnTo>
                    <a:lnTo>
                      <a:pt x="220" y="2606"/>
                    </a:lnTo>
                    <a:lnTo>
                      <a:pt x="7652" y="1783"/>
                    </a:lnTo>
                    <a:lnTo>
                      <a:pt x="7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5" name="Google Shape;1225;p32"/>
              <p:cNvSpPr/>
              <p:nvPr/>
            </p:nvSpPr>
            <p:spPr>
              <a:xfrm>
                <a:off x="9831475" y="2480825"/>
                <a:ext cx="443625" cy="654775"/>
              </a:xfrm>
              <a:custGeom>
                <a:avLst/>
                <a:gdLst/>
                <a:ahLst/>
                <a:cxnLst/>
                <a:rect l="l" t="t" r="r" b="b"/>
                <a:pathLst>
                  <a:path w="17745" h="26191" extrusionOk="0">
                    <a:moveTo>
                      <a:pt x="12095" y="0"/>
                    </a:moveTo>
                    <a:lnTo>
                      <a:pt x="5102" y="741"/>
                    </a:lnTo>
                    <a:lnTo>
                      <a:pt x="2661" y="7871"/>
                    </a:lnTo>
                    <a:lnTo>
                      <a:pt x="988" y="12862"/>
                    </a:lnTo>
                    <a:lnTo>
                      <a:pt x="440" y="14563"/>
                    </a:lnTo>
                    <a:lnTo>
                      <a:pt x="303" y="15056"/>
                    </a:lnTo>
                    <a:lnTo>
                      <a:pt x="248" y="15276"/>
                    </a:lnTo>
                    <a:lnTo>
                      <a:pt x="1" y="26191"/>
                    </a:lnTo>
                    <a:lnTo>
                      <a:pt x="17745" y="26191"/>
                    </a:lnTo>
                    <a:lnTo>
                      <a:pt x="16840" y="9352"/>
                    </a:lnTo>
                    <a:lnTo>
                      <a:pt x="16812" y="9078"/>
                    </a:lnTo>
                    <a:lnTo>
                      <a:pt x="16702" y="8337"/>
                    </a:lnTo>
                    <a:lnTo>
                      <a:pt x="16620" y="7844"/>
                    </a:lnTo>
                    <a:lnTo>
                      <a:pt x="16483" y="7240"/>
                    </a:lnTo>
                    <a:lnTo>
                      <a:pt x="16318" y="6582"/>
                    </a:lnTo>
                    <a:lnTo>
                      <a:pt x="16099" y="5897"/>
                    </a:lnTo>
                    <a:lnTo>
                      <a:pt x="15825" y="5156"/>
                    </a:lnTo>
                    <a:lnTo>
                      <a:pt x="15496" y="4388"/>
                    </a:lnTo>
                    <a:lnTo>
                      <a:pt x="15112" y="3620"/>
                    </a:lnTo>
                    <a:lnTo>
                      <a:pt x="14673" y="2825"/>
                    </a:lnTo>
                    <a:lnTo>
                      <a:pt x="14399" y="2441"/>
                    </a:lnTo>
                    <a:lnTo>
                      <a:pt x="14152" y="2057"/>
                    </a:lnTo>
                    <a:lnTo>
                      <a:pt x="13850" y="1701"/>
                    </a:lnTo>
                    <a:lnTo>
                      <a:pt x="13549" y="1344"/>
                    </a:lnTo>
                    <a:lnTo>
                      <a:pt x="13220" y="988"/>
                    </a:lnTo>
                    <a:lnTo>
                      <a:pt x="12863" y="631"/>
                    </a:lnTo>
                    <a:lnTo>
                      <a:pt x="12506" y="302"/>
                    </a:lnTo>
                    <a:lnTo>
                      <a:pt x="1209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6" name="Google Shape;1226;p32"/>
              <p:cNvSpPr/>
              <p:nvPr/>
            </p:nvSpPr>
            <p:spPr>
              <a:xfrm>
                <a:off x="9398175" y="2493850"/>
                <a:ext cx="713750" cy="545075"/>
              </a:xfrm>
              <a:custGeom>
                <a:avLst/>
                <a:gdLst/>
                <a:ahLst/>
                <a:cxnLst/>
                <a:rect l="l" t="t" r="r" b="b"/>
                <a:pathLst>
                  <a:path w="28550" h="21803" extrusionOk="0">
                    <a:moveTo>
                      <a:pt x="24710" y="0"/>
                    </a:moveTo>
                    <a:lnTo>
                      <a:pt x="24436" y="28"/>
                    </a:lnTo>
                    <a:lnTo>
                      <a:pt x="24162" y="55"/>
                    </a:lnTo>
                    <a:lnTo>
                      <a:pt x="23887" y="110"/>
                    </a:lnTo>
                    <a:lnTo>
                      <a:pt x="23641" y="165"/>
                    </a:lnTo>
                    <a:lnTo>
                      <a:pt x="23421" y="247"/>
                    </a:lnTo>
                    <a:lnTo>
                      <a:pt x="22982" y="467"/>
                    </a:lnTo>
                    <a:lnTo>
                      <a:pt x="22598" y="713"/>
                    </a:lnTo>
                    <a:lnTo>
                      <a:pt x="22242" y="960"/>
                    </a:lnTo>
                    <a:lnTo>
                      <a:pt x="21968" y="1235"/>
                    </a:lnTo>
                    <a:lnTo>
                      <a:pt x="21721" y="1481"/>
                    </a:lnTo>
                    <a:lnTo>
                      <a:pt x="21529" y="1728"/>
                    </a:lnTo>
                    <a:lnTo>
                      <a:pt x="21255" y="2112"/>
                    </a:lnTo>
                    <a:lnTo>
                      <a:pt x="21172" y="2277"/>
                    </a:lnTo>
                    <a:lnTo>
                      <a:pt x="15166" y="11464"/>
                    </a:lnTo>
                    <a:lnTo>
                      <a:pt x="9901" y="8667"/>
                    </a:lnTo>
                    <a:lnTo>
                      <a:pt x="6226" y="6692"/>
                    </a:lnTo>
                    <a:lnTo>
                      <a:pt x="4443" y="5705"/>
                    </a:lnTo>
                    <a:lnTo>
                      <a:pt x="1" y="11985"/>
                    </a:lnTo>
                    <a:lnTo>
                      <a:pt x="2469" y="13603"/>
                    </a:lnTo>
                    <a:lnTo>
                      <a:pt x="5019" y="15248"/>
                    </a:lnTo>
                    <a:lnTo>
                      <a:pt x="8009" y="17113"/>
                    </a:lnTo>
                    <a:lnTo>
                      <a:pt x="9572" y="18046"/>
                    </a:lnTo>
                    <a:lnTo>
                      <a:pt x="11108" y="18951"/>
                    </a:lnTo>
                    <a:lnTo>
                      <a:pt x="12589" y="19773"/>
                    </a:lnTo>
                    <a:lnTo>
                      <a:pt x="13960" y="20514"/>
                    </a:lnTo>
                    <a:lnTo>
                      <a:pt x="15194" y="21090"/>
                    </a:lnTo>
                    <a:lnTo>
                      <a:pt x="15742" y="21337"/>
                    </a:lnTo>
                    <a:lnTo>
                      <a:pt x="16236" y="21529"/>
                    </a:lnTo>
                    <a:lnTo>
                      <a:pt x="16675" y="21666"/>
                    </a:lnTo>
                    <a:lnTo>
                      <a:pt x="17031" y="21775"/>
                    </a:lnTo>
                    <a:lnTo>
                      <a:pt x="17333" y="21803"/>
                    </a:lnTo>
                    <a:lnTo>
                      <a:pt x="17470" y="21803"/>
                    </a:lnTo>
                    <a:lnTo>
                      <a:pt x="17580" y="21775"/>
                    </a:lnTo>
                    <a:lnTo>
                      <a:pt x="17772" y="21693"/>
                    </a:lnTo>
                    <a:lnTo>
                      <a:pt x="17991" y="21556"/>
                    </a:lnTo>
                    <a:lnTo>
                      <a:pt x="18238" y="21391"/>
                    </a:lnTo>
                    <a:lnTo>
                      <a:pt x="18485" y="21172"/>
                    </a:lnTo>
                    <a:lnTo>
                      <a:pt x="19061" y="20624"/>
                    </a:lnTo>
                    <a:lnTo>
                      <a:pt x="19664" y="19965"/>
                    </a:lnTo>
                    <a:lnTo>
                      <a:pt x="20295" y="19198"/>
                    </a:lnTo>
                    <a:lnTo>
                      <a:pt x="20953" y="18347"/>
                    </a:lnTo>
                    <a:lnTo>
                      <a:pt x="21611" y="17470"/>
                    </a:lnTo>
                    <a:lnTo>
                      <a:pt x="22242" y="16565"/>
                    </a:lnTo>
                    <a:lnTo>
                      <a:pt x="23449" y="14810"/>
                    </a:lnTo>
                    <a:lnTo>
                      <a:pt x="24463" y="13301"/>
                    </a:lnTo>
                    <a:lnTo>
                      <a:pt x="25396" y="11820"/>
                    </a:lnTo>
                    <a:lnTo>
                      <a:pt x="25615" y="11409"/>
                    </a:lnTo>
                    <a:lnTo>
                      <a:pt x="26218" y="10312"/>
                    </a:lnTo>
                    <a:lnTo>
                      <a:pt x="26602" y="9572"/>
                    </a:lnTo>
                    <a:lnTo>
                      <a:pt x="27014" y="8749"/>
                    </a:lnTo>
                    <a:lnTo>
                      <a:pt x="27398" y="7844"/>
                    </a:lnTo>
                    <a:lnTo>
                      <a:pt x="27754" y="6884"/>
                    </a:lnTo>
                    <a:lnTo>
                      <a:pt x="28083" y="5897"/>
                    </a:lnTo>
                    <a:lnTo>
                      <a:pt x="28220" y="5403"/>
                    </a:lnTo>
                    <a:lnTo>
                      <a:pt x="28330" y="4909"/>
                    </a:lnTo>
                    <a:lnTo>
                      <a:pt x="28440" y="4443"/>
                    </a:lnTo>
                    <a:lnTo>
                      <a:pt x="28495" y="3977"/>
                    </a:lnTo>
                    <a:lnTo>
                      <a:pt x="28522" y="3511"/>
                    </a:lnTo>
                    <a:lnTo>
                      <a:pt x="28550" y="3072"/>
                    </a:lnTo>
                    <a:lnTo>
                      <a:pt x="28522" y="2661"/>
                    </a:lnTo>
                    <a:lnTo>
                      <a:pt x="28440" y="2277"/>
                    </a:lnTo>
                    <a:lnTo>
                      <a:pt x="28330" y="1893"/>
                    </a:lnTo>
                    <a:lnTo>
                      <a:pt x="28193" y="1536"/>
                    </a:lnTo>
                    <a:lnTo>
                      <a:pt x="27974" y="1235"/>
                    </a:lnTo>
                    <a:lnTo>
                      <a:pt x="27727" y="960"/>
                    </a:lnTo>
                    <a:lnTo>
                      <a:pt x="27425" y="713"/>
                    </a:lnTo>
                    <a:lnTo>
                      <a:pt x="27069" y="522"/>
                    </a:lnTo>
                    <a:lnTo>
                      <a:pt x="26712" y="357"/>
                    </a:lnTo>
                    <a:lnTo>
                      <a:pt x="26356" y="247"/>
                    </a:lnTo>
                    <a:lnTo>
                      <a:pt x="25999" y="138"/>
                    </a:lnTo>
                    <a:lnTo>
                      <a:pt x="25643" y="55"/>
                    </a:lnTo>
                    <a:lnTo>
                      <a:pt x="25341" y="28"/>
                    </a:lnTo>
                    <a:lnTo>
                      <a:pt x="25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7" name="Google Shape;1227;p32"/>
              <p:cNvSpPr/>
              <p:nvPr/>
            </p:nvSpPr>
            <p:spPr>
              <a:xfrm>
                <a:off x="9803375" y="2696100"/>
                <a:ext cx="309225" cy="344200"/>
              </a:xfrm>
              <a:custGeom>
                <a:avLst/>
                <a:gdLst/>
                <a:ahLst/>
                <a:cxnLst/>
                <a:rect l="l" t="t" r="r" b="b"/>
                <a:pathLst>
                  <a:path w="12369" h="13768" extrusionOk="0">
                    <a:moveTo>
                      <a:pt x="12287" y="1"/>
                    </a:moveTo>
                    <a:lnTo>
                      <a:pt x="11766" y="933"/>
                    </a:lnTo>
                    <a:lnTo>
                      <a:pt x="11245" y="1838"/>
                    </a:lnTo>
                    <a:lnTo>
                      <a:pt x="10669" y="2743"/>
                    </a:lnTo>
                    <a:lnTo>
                      <a:pt x="10120" y="3648"/>
                    </a:lnTo>
                    <a:lnTo>
                      <a:pt x="8941" y="5403"/>
                    </a:lnTo>
                    <a:lnTo>
                      <a:pt x="7707" y="7131"/>
                    </a:lnTo>
                    <a:lnTo>
                      <a:pt x="6445" y="8804"/>
                    </a:lnTo>
                    <a:lnTo>
                      <a:pt x="5184" y="10477"/>
                    </a:lnTo>
                    <a:lnTo>
                      <a:pt x="4745" y="11053"/>
                    </a:lnTo>
                    <a:lnTo>
                      <a:pt x="4251" y="11629"/>
                    </a:lnTo>
                    <a:lnTo>
                      <a:pt x="3758" y="12205"/>
                    </a:lnTo>
                    <a:lnTo>
                      <a:pt x="3483" y="12451"/>
                    </a:lnTo>
                    <a:lnTo>
                      <a:pt x="3209" y="12698"/>
                    </a:lnTo>
                    <a:lnTo>
                      <a:pt x="2880" y="12972"/>
                    </a:lnTo>
                    <a:lnTo>
                      <a:pt x="2524" y="13219"/>
                    </a:lnTo>
                    <a:lnTo>
                      <a:pt x="2140" y="13411"/>
                    </a:lnTo>
                    <a:lnTo>
                      <a:pt x="1728" y="13576"/>
                    </a:lnTo>
                    <a:lnTo>
                      <a:pt x="1536" y="13631"/>
                    </a:lnTo>
                    <a:lnTo>
                      <a:pt x="1317" y="13658"/>
                    </a:lnTo>
                    <a:lnTo>
                      <a:pt x="1098" y="13685"/>
                    </a:lnTo>
                    <a:lnTo>
                      <a:pt x="878" y="13685"/>
                    </a:lnTo>
                    <a:lnTo>
                      <a:pt x="659" y="13658"/>
                    </a:lnTo>
                    <a:lnTo>
                      <a:pt x="467" y="13631"/>
                    </a:lnTo>
                    <a:lnTo>
                      <a:pt x="247" y="13576"/>
                    </a:lnTo>
                    <a:lnTo>
                      <a:pt x="28" y="13521"/>
                    </a:lnTo>
                    <a:lnTo>
                      <a:pt x="1" y="13521"/>
                    </a:lnTo>
                    <a:lnTo>
                      <a:pt x="1" y="13576"/>
                    </a:lnTo>
                    <a:lnTo>
                      <a:pt x="412" y="13713"/>
                    </a:lnTo>
                    <a:lnTo>
                      <a:pt x="768" y="13768"/>
                    </a:lnTo>
                    <a:lnTo>
                      <a:pt x="1152" y="13768"/>
                    </a:lnTo>
                    <a:lnTo>
                      <a:pt x="1509" y="13713"/>
                    </a:lnTo>
                    <a:lnTo>
                      <a:pt x="1865" y="13631"/>
                    </a:lnTo>
                    <a:lnTo>
                      <a:pt x="2194" y="13466"/>
                    </a:lnTo>
                    <a:lnTo>
                      <a:pt x="2524" y="13301"/>
                    </a:lnTo>
                    <a:lnTo>
                      <a:pt x="2853" y="13082"/>
                    </a:lnTo>
                    <a:lnTo>
                      <a:pt x="3154" y="12863"/>
                    </a:lnTo>
                    <a:lnTo>
                      <a:pt x="3456" y="12616"/>
                    </a:lnTo>
                    <a:lnTo>
                      <a:pt x="3730" y="12342"/>
                    </a:lnTo>
                    <a:lnTo>
                      <a:pt x="4005" y="12040"/>
                    </a:lnTo>
                    <a:lnTo>
                      <a:pt x="4526" y="11464"/>
                    </a:lnTo>
                    <a:lnTo>
                      <a:pt x="4964" y="10888"/>
                    </a:lnTo>
                    <a:lnTo>
                      <a:pt x="6226" y="9270"/>
                    </a:lnTo>
                    <a:lnTo>
                      <a:pt x="7460" y="7625"/>
                    </a:lnTo>
                    <a:lnTo>
                      <a:pt x="8667" y="5952"/>
                    </a:lnTo>
                    <a:lnTo>
                      <a:pt x="9818" y="4251"/>
                    </a:lnTo>
                    <a:lnTo>
                      <a:pt x="10477" y="3209"/>
                    </a:lnTo>
                    <a:lnTo>
                      <a:pt x="11135" y="2167"/>
                    </a:lnTo>
                    <a:lnTo>
                      <a:pt x="11766" y="1125"/>
                    </a:lnTo>
                    <a:lnTo>
                      <a:pt x="12369" y="55"/>
                    </a:lnTo>
                    <a:lnTo>
                      <a:pt x="12369" y="28"/>
                    </a:lnTo>
                    <a:lnTo>
                      <a:pt x="1234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8" name="Google Shape;1228;p32"/>
              <p:cNvSpPr/>
              <p:nvPr/>
            </p:nvSpPr>
            <p:spPr>
              <a:xfrm>
                <a:off x="9792400" y="3066325"/>
                <a:ext cx="485450" cy="120700"/>
              </a:xfrm>
              <a:custGeom>
                <a:avLst/>
                <a:gdLst/>
                <a:ahLst/>
                <a:cxnLst/>
                <a:rect l="l" t="t" r="r" b="b"/>
                <a:pathLst>
                  <a:path w="19418" h="4828" extrusionOk="0">
                    <a:moveTo>
                      <a:pt x="14673" y="1"/>
                    </a:moveTo>
                    <a:lnTo>
                      <a:pt x="1728" y="2606"/>
                    </a:lnTo>
                    <a:lnTo>
                      <a:pt x="1427" y="2606"/>
                    </a:lnTo>
                    <a:lnTo>
                      <a:pt x="1125" y="2634"/>
                    </a:lnTo>
                    <a:lnTo>
                      <a:pt x="823" y="2688"/>
                    </a:lnTo>
                    <a:lnTo>
                      <a:pt x="549" y="2798"/>
                    </a:lnTo>
                    <a:lnTo>
                      <a:pt x="412" y="2880"/>
                    </a:lnTo>
                    <a:lnTo>
                      <a:pt x="275" y="2990"/>
                    </a:lnTo>
                    <a:lnTo>
                      <a:pt x="193" y="3100"/>
                    </a:lnTo>
                    <a:lnTo>
                      <a:pt x="110" y="3237"/>
                    </a:lnTo>
                    <a:lnTo>
                      <a:pt x="28" y="3374"/>
                    </a:lnTo>
                    <a:lnTo>
                      <a:pt x="1" y="3511"/>
                    </a:lnTo>
                    <a:lnTo>
                      <a:pt x="1" y="3648"/>
                    </a:lnTo>
                    <a:lnTo>
                      <a:pt x="28" y="3813"/>
                    </a:lnTo>
                    <a:lnTo>
                      <a:pt x="110" y="3977"/>
                    </a:lnTo>
                    <a:lnTo>
                      <a:pt x="220" y="4142"/>
                    </a:lnTo>
                    <a:lnTo>
                      <a:pt x="385" y="4252"/>
                    </a:lnTo>
                    <a:lnTo>
                      <a:pt x="577" y="4334"/>
                    </a:lnTo>
                    <a:lnTo>
                      <a:pt x="769" y="4389"/>
                    </a:lnTo>
                    <a:lnTo>
                      <a:pt x="988" y="4416"/>
                    </a:lnTo>
                    <a:lnTo>
                      <a:pt x="1427" y="4471"/>
                    </a:lnTo>
                    <a:lnTo>
                      <a:pt x="19417" y="4828"/>
                    </a:lnTo>
                    <a:lnTo>
                      <a:pt x="19308" y="2771"/>
                    </a:lnTo>
                    <a:lnTo>
                      <a:pt x="1467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29" name="Google Shape;1229;p32"/>
              <p:cNvSpPr/>
              <p:nvPr/>
            </p:nvSpPr>
            <p:spPr>
              <a:xfrm>
                <a:off x="9828050" y="3134200"/>
                <a:ext cx="312675" cy="2100"/>
              </a:xfrm>
              <a:custGeom>
                <a:avLst/>
                <a:gdLst/>
                <a:ahLst/>
                <a:cxnLst/>
                <a:rect l="l" t="t" r="r" b="b"/>
                <a:pathLst>
                  <a:path w="12507" h="84" extrusionOk="0">
                    <a:moveTo>
                      <a:pt x="1" y="1"/>
                    </a:moveTo>
                    <a:lnTo>
                      <a:pt x="1" y="56"/>
                    </a:lnTo>
                    <a:lnTo>
                      <a:pt x="1" y="83"/>
                    </a:lnTo>
                    <a:lnTo>
                      <a:pt x="12506" y="83"/>
                    </a:lnTo>
                    <a:lnTo>
                      <a:pt x="12506" y="56"/>
                    </a:lnTo>
                    <a:lnTo>
                      <a:pt x="1250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0" name="Google Shape;1230;p32"/>
              <p:cNvSpPr/>
              <p:nvPr/>
            </p:nvSpPr>
            <p:spPr>
              <a:xfrm>
                <a:off x="9770475" y="2495900"/>
                <a:ext cx="359950" cy="410700"/>
              </a:xfrm>
              <a:custGeom>
                <a:avLst/>
                <a:gdLst/>
                <a:ahLst/>
                <a:cxnLst/>
                <a:rect l="l" t="t" r="r" b="b"/>
                <a:pathLst>
                  <a:path w="14398" h="16428" extrusionOk="0">
                    <a:moveTo>
                      <a:pt x="10202" y="1"/>
                    </a:moveTo>
                    <a:lnTo>
                      <a:pt x="9763" y="28"/>
                    </a:lnTo>
                    <a:lnTo>
                      <a:pt x="9352" y="83"/>
                    </a:lnTo>
                    <a:lnTo>
                      <a:pt x="8941" y="165"/>
                    </a:lnTo>
                    <a:lnTo>
                      <a:pt x="8529" y="302"/>
                    </a:lnTo>
                    <a:lnTo>
                      <a:pt x="8145" y="494"/>
                    </a:lnTo>
                    <a:lnTo>
                      <a:pt x="7761" y="686"/>
                    </a:lnTo>
                    <a:lnTo>
                      <a:pt x="7432" y="933"/>
                    </a:lnTo>
                    <a:lnTo>
                      <a:pt x="7103" y="1207"/>
                    </a:lnTo>
                    <a:lnTo>
                      <a:pt x="6801" y="1509"/>
                    </a:lnTo>
                    <a:lnTo>
                      <a:pt x="6555" y="1838"/>
                    </a:lnTo>
                    <a:lnTo>
                      <a:pt x="6363" y="2140"/>
                    </a:lnTo>
                    <a:lnTo>
                      <a:pt x="4498" y="4827"/>
                    </a:lnTo>
                    <a:lnTo>
                      <a:pt x="1700" y="8859"/>
                    </a:lnTo>
                    <a:lnTo>
                      <a:pt x="850" y="10065"/>
                    </a:lnTo>
                    <a:lnTo>
                      <a:pt x="28" y="11272"/>
                    </a:lnTo>
                    <a:lnTo>
                      <a:pt x="0" y="11300"/>
                    </a:lnTo>
                    <a:lnTo>
                      <a:pt x="0" y="11354"/>
                    </a:lnTo>
                    <a:lnTo>
                      <a:pt x="329" y="11930"/>
                    </a:lnTo>
                    <a:lnTo>
                      <a:pt x="631" y="12534"/>
                    </a:lnTo>
                    <a:lnTo>
                      <a:pt x="850" y="13137"/>
                    </a:lnTo>
                    <a:lnTo>
                      <a:pt x="1042" y="13768"/>
                    </a:lnTo>
                    <a:lnTo>
                      <a:pt x="1179" y="14426"/>
                    </a:lnTo>
                    <a:lnTo>
                      <a:pt x="1262" y="15084"/>
                    </a:lnTo>
                    <a:lnTo>
                      <a:pt x="1289" y="15742"/>
                    </a:lnTo>
                    <a:lnTo>
                      <a:pt x="1289" y="16401"/>
                    </a:lnTo>
                    <a:lnTo>
                      <a:pt x="1289" y="16428"/>
                    </a:lnTo>
                    <a:lnTo>
                      <a:pt x="1344" y="16428"/>
                    </a:lnTo>
                    <a:lnTo>
                      <a:pt x="1371" y="16401"/>
                    </a:lnTo>
                    <a:lnTo>
                      <a:pt x="1371" y="15797"/>
                    </a:lnTo>
                    <a:lnTo>
                      <a:pt x="1344" y="15221"/>
                    </a:lnTo>
                    <a:lnTo>
                      <a:pt x="1289" y="14618"/>
                    </a:lnTo>
                    <a:lnTo>
                      <a:pt x="1179" y="14042"/>
                    </a:lnTo>
                    <a:lnTo>
                      <a:pt x="1042" y="13466"/>
                    </a:lnTo>
                    <a:lnTo>
                      <a:pt x="850" y="12918"/>
                    </a:lnTo>
                    <a:lnTo>
                      <a:pt x="631" y="12369"/>
                    </a:lnTo>
                    <a:lnTo>
                      <a:pt x="384" y="11821"/>
                    </a:lnTo>
                    <a:lnTo>
                      <a:pt x="247" y="11574"/>
                    </a:lnTo>
                    <a:lnTo>
                      <a:pt x="165" y="11464"/>
                    </a:lnTo>
                    <a:lnTo>
                      <a:pt x="137" y="11382"/>
                    </a:lnTo>
                    <a:lnTo>
                      <a:pt x="110" y="11354"/>
                    </a:lnTo>
                    <a:lnTo>
                      <a:pt x="82" y="11354"/>
                    </a:lnTo>
                    <a:lnTo>
                      <a:pt x="82" y="11327"/>
                    </a:lnTo>
                    <a:lnTo>
                      <a:pt x="110" y="11300"/>
                    </a:lnTo>
                    <a:lnTo>
                      <a:pt x="165" y="11245"/>
                    </a:lnTo>
                    <a:lnTo>
                      <a:pt x="439" y="10833"/>
                    </a:lnTo>
                    <a:lnTo>
                      <a:pt x="1536" y="9243"/>
                    </a:lnTo>
                    <a:lnTo>
                      <a:pt x="3044" y="7076"/>
                    </a:lnTo>
                    <a:lnTo>
                      <a:pt x="4580" y="4827"/>
                    </a:lnTo>
                    <a:lnTo>
                      <a:pt x="5842" y="3017"/>
                    </a:lnTo>
                    <a:lnTo>
                      <a:pt x="6472" y="2085"/>
                    </a:lnTo>
                    <a:lnTo>
                      <a:pt x="6829" y="1619"/>
                    </a:lnTo>
                    <a:lnTo>
                      <a:pt x="7021" y="1399"/>
                    </a:lnTo>
                    <a:lnTo>
                      <a:pt x="7240" y="1207"/>
                    </a:lnTo>
                    <a:lnTo>
                      <a:pt x="7624" y="878"/>
                    </a:lnTo>
                    <a:lnTo>
                      <a:pt x="8036" y="631"/>
                    </a:lnTo>
                    <a:lnTo>
                      <a:pt x="8474" y="412"/>
                    </a:lnTo>
                    <a:lnTo>
                      <a:pt x="8941" y="248"/>
                    </a:lnTo>
                    <a:lnTo>
                      <a:pt x="9434" y="138"/>
                    </a:lnTo>
                    <a:lnTo>
                      <a:pt x="9900" y="83"/>
                    </a:lnTo>
                    <a:lnTo>
                      <a:pt x="10394" y="83"/>
                    </a:lnTo>
                    <a:lnTo>
                      <a:pt x="10860" y="138"/>
                    </a:lnTo>
                    <a:lnTo>
                      <a:pt x="11354" y="248"/>
                    </a:lnTo>
                    <a:lnTo>
                      <a:pt x="11793" y="412"/>
                    </a:lnTo>
                    <a:lnTo>
                      <a:pt x="12231" y="631"/>
                    </a:lnTo>
                    <a:lnTo>
                      <a:pt x="12643" y="933"/>
                    </a:lnTo>
                    <a:lnTo>
                      <a:pt x="12999" y="1235"/>
                    </a:lnTo>
                    <a:lnTo>
                      <a:pt x="13328" y="1619"/>
                    </a:lnTo>
                    <a:lnTo>
                      <a:pt x="13603" y="2003"/>
                    </a:lnTo>
                    <a:lnTo>
                      <a:pt x="13849" y="2441"/>
                    </a:lnTo>
                    <a:lnTo>
                      <a:pt x="14041" y="2880"/>
                    </a:lnTo>
                    <a:lnTo>
                      <a:pt x="14179" y="3346"/>
                    </a:lnTo>
                    <a:lnTo>
                      <a:pt x="14288" y="3840"/>
                    </a:lnTo>
                    <a:lnTo>
                      <a:pt x="14316" y="4334"/>
                    </a:lnTo>
                    <a:lnTo>
                      <a:pt x="14288" y="4800"/>
                    </a:lnTo>
                    <a:lnTo>
                      <a:pt x="14206" y="5294"/>
                    </a:lnTo>
                    <a:lnTo>
                      <a:pt x="14206" y="5321"/>
                    </a:lnTo>
                    <a:lnTo>
                      <a:pt x="14233" y="5348"/>
                    </a:lnTo>
                    <a:lnTo>
                      <a:pt x="14261" y="5321"/>
                    </a:lnTo>
                    <a:lnTo>
                      <a:pt x="14288" y="5321"/>
                    </a:lnTo>
                    <a:lnTo>
                      <a:pt x="14371" y="4882"/>
                    </a:lnTo>
                    <a:lnTo>
                      <a:pt x="14398" y="4471"/>
                    </a:lnTo>
                    <a:lnTo>
                      <a:pt x="14371" y="4032"/>
                    </a:lnTo>
                    <a:lnTo>
                      <a:pt x="14316" y="3621"/>
                    </a:lnTo>
                    <a:lnTo>
                      <a:pt x="14233" y="3209"/>
                    </a:lnTo>
                    <a:lnTo>
                      <a:pt x="14096" y="2798"/>
                    </a:lnTo>
                    <a:lnTo>
                      <a:pt x="13932" y="2414"/>
                    </a:lnTo>
                    <a:lnTo>
                      <a:pt x="13712" y="2030"/>
                    </a:lnTo>
                    <a:lnTo>
                      <a:pt x="13466" y="1674"/>
                    </a:lnTo>
                    <a:lnTo>
                      <a:pt x="13219" y="1345"/>
                    </a:lnTo>
                    <a:lnTo>
                      <a:pt x="12917" y="1043"/>
                    </a:lnTo>
                    <a:lnTo>
                      <a:pt x="12588" y="796"/>
                    </a:lnTo>
                    <a:lnTo>
                      <a:pt x="12231" y="549"/>
                    </a:lnTo>
                    <a:lnTo>
                      <a:pt x="11848" y="357"/>
                    </a:lnTo>
                    <a:lnTo>
                      <a:pt x="11464" y="193"/>
                    </a:lnTo>
                    <a:lnTo>
                      <a:pt x="11052" y="83"/>
                    </a:lnTo>
                    <a:lnTo>
                      <a:pt x="10613" y="28"/>
                    </a:lnTo>
                    <a:lnTo>
                      <a:pt x="10202"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1" name="Google Shape;1231;p32"/>
              <p:cNvSpPr/>
              <p:nvPr/>
            </p:nvSpPr>
            <p:spPr>
              <a:xfrm>
                <a:off x="9935700" y="2440375"/>
                <a:ext cx="216000" cy="41850"/>
              </a:xfrm>
              <a:custGeom>
                <a:avLst/>
                <a:gdLst/>
                <a:ahLst/>
                <a:cxnLst/>
                <a:rect l="l" t="t" r="r" b="b"/>
                <a:pathLst>
                  <a:path w="8640" h="1674" extrusionOk="0">
                    <a:moveTo>
                      <a:pt x="8063" y="0"/>
                    </a:moveTo>
                    <a:lnTo>
                      <a:pt x="467" y="659"/>
                    </a:lnTo>
                    <a:lnTo>
                      <a:pt x="384" y="686"/>
                    </a:lnTo>
                    <a:lnTo>
                      <a:pt x="275" y="713"/>
                    </a:lnTo>
                    <a:lnTo>
                      <a:pt x="192" y="768"/>
                    </a:lnTo>
                    <a:lnTo>
                      <a:pt x="138" y="850"/>
                    </a:lnTo>
                    <a:lnTo>
                      <a:pt x="83" y="905"/>
                    </a:lnTo>
                    <a:lnTo>
                      <a:pt x="28" y="1015"/>
                    </a:lnTo>
                    <a:lnTo>
                      <a:pt x="0" y="1097"/>
                    </a:lnTo>
                    <a:lnTo>
                      <a:pt x="0" y="1207"/>
                    </a:lnTo>
                    <a:lnTo>
                      <a:pt x="28" y="1317"/>
                    </a:lnTo>
                    <a:lnTo>
                      <a:pt x="55" y="1399"/>
                    </a:lnTo>
                    <a:lnTo>
                      <a:pt x="110" y="1481"/>
                    </a:lnTo>
                    <a:lnTo>
                      <a:pt x="192" y="1564"/>
                    </a:lnTo>
                    <a:lnTo>
                      <a:pt x="275" y="1618"/>
                    </a:lnTo>
                    <a:lnTo>
                      <a:pt x="357" y="1646"/>
                    </a:lnTo>
                    <a:lnTo>
                      <a:pt x="467" y="1673"/>
                    </a:lnTo>
                    <a:lnTo>
                      <a:pt x="549" y="1673"/>
                    </a:lnTo>
                    <a:lnTo>
                      <a:pt x="8173" y="1042"/>
                    </a:lnTo>
                    <a:lnTo>
                      <a:pt x="8255" y="1015"/>
                    </a:lnTo>
                    <a:lnTo>
                      <a:pt x="8365" y="988"/>
                    </a:lnTo>
                    <a:lnTo>
                      <a:pt x="8447" y="933"/>
                    </a:lnTo>
                    <a:lnTo>
                      <a:pt x="8502" y="850"/>
                    </a:lnTo>
                    <a:lnTo>
                      <a:pt x="8557" y="768"/>
                    </a:lnTo>
                    <a:lnTo>
                      <a:pt x="8612" y="686"/>
                    </a:lnTo>
                    <a:lnTo>
                      <a:pt x="8639" y="576"/>
                    </a:lnTo>
                    <a:lnTo>
                      <a:pt x="8639" y="467"/>
                    </a:lnTo>
                    <a:lnTo>
                      <a:pt x="8612" y="384"/>
                    </a:lnTo>
                    <a:lnTo>
                      <a:pt x="8584" y="275"/>
                    </a:lnTo>
                    <a:lnTo>
                      <a:pt x="8529" y="192"/>
                    </a:lnTo>
                    <a:lnTo>
                      <a:pt x="8447" y="137"/>
                    </a:lnTo>
                    <a:lnTo>
                      <a:pt x="8365" y="83"/>
                    </a:lnTo>
                    <a:lnTo>
                      <a:pt x="8283" y="28"/>
                    </a:lnTo>
                    <a:lnTo>
                      <a:pt x="81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2" name="Google Shape;1232;p32"/>
              <p:cNvSpPr/>
              <p:nvPr/>
            </p:nvSpPr>
            <p:spPr>
              <a:xfrm>
                <a:off x="9507875" y="2635775"/>
                <a:ext cx="264675" cy="144675"/>
              </a:xfrm>
              <a:custGeom>
                <a:avLst/>
                <a:gdLst/>
                <a:ahLst/>
                <a:cxnLst/>
                <a:rect l="l" t="t" r="r" b="b"/>
                <a:pathLst>
                  <a:path w="10587" h="5787" extrusionOk="0">
                    <a:moveTo>
                      <a:pt x="1" y="0"/>
                    </a:moveTo>
                    <a:lnTo>
                      <a:pt x="1" y="55"/>
                    </a:lnTo>
                    <a:lnTo>
                      <a:pt x="28" y="55"/>
                    </a:lnTo>
                    <a:lnTo>
                      <a:pt x="1070" y="631"/>
                    </a:lnTo>
                    <a:lnTo>
                      <a:pt x="3593" y="2002"/>
                    </a:lnTo>
                    <a:lnTo>
                      <a:pt x="6610" y="3648"/>
                    </a:lnTo>
                    <a:lnTo>
                      <a:pt x="9243" y="5074"/>
                    </a:lnTo>
                    <a:lnTo>
                      <a:pt x="10093" y="5540"/>
                    </a:lnTo>
                    <a:lnTo>
                      <a:pt x="10312" y="5650"/>
                    </a:lnTo>
                    <a:lnTo>
                      <a:pt x="10504" y="5759"/>
                    </a:lnTo>
                    <a:lnTo>
                      <a:pt x="10532" y="5787"/>
                    </a:lnTo>
                    <a:lnTo>
                      <a:pt x="10559" y="5787"/>
                    </a:lnTo>
                    <a:lnTo>
                      <a:pt x="10586" y="5759"/>
                    </a:lnTo>
                    <a:lnTo>
                      <a:pt x="10586" y="5732"/>
                    </a:lnTo>
                    <a:lnTo>
                      <a:pt x="10559" y="5705"/>
                    </a:lnTo>
                    <a:lnTo>
                      <a:pt x="9517" y="5129"/>
                    </a:lnTo>
                    <a:lnTo>
                      <a:pt x="7021" y="3757"/>
                    </a:lnTo>
                    <a:lnTo>
                      <a:pt x="3977" y="2112"/>
                    </a:lnTo>
                    <a:lnTo>
                      <a:pt x="1372" y="713"/>
                    </a:lnTo>
                    <a:lnTo>
                      <a:pt x="494" y="220"/>
                    </a:lnTo>
                    <a:lnTo>
                      <a:pt x="302" y="110"/>
                    </a:lnTo>
                    <a:lnTo>
                      <a:pt x="8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3" name="Google Shape;1233;p32"/>
              <p:cNvSpPr/>
              <p:nvPr/>
            </p:nvSpPr>
            <p:spPr>
              <a:xfrm>
                <a:off x="9944600" y="2467800"/>
                <a:ext cx="196800" cy="18525"/>
              </a:xfrm>
              <a:custGeom>
                <a:avLst/>
                <a:gdLst/>
                <a:ahLst/>
                <a:cxnLst/>
                <a:rect l="l" t="t" r="r" b="b"/>
                <a:pathLst>
                  <a:path w="7872" h="741" extrusionOk="0">
                    <a:moveTo>
                      <a:pt x="7817" y="0"/>
                    </a:moveTo>
                    <a:lnTo>
                      <a:pt x="1756" y="521"/>
                    </a:lnTo>
                    <a:lnTo>
                      <a:pt x="28" y="658"/>
                    </a:lnTo>
                    <a:lnTo>
                      <a:pt x="1" y="686"/>
                    </a:lnTo>
                    <a:lnTo>
                      <a:pt x="1" y="713"/>
                    </a:lnTo>
                    <a:lnTo>
                      <a:pt x="1" y="741"/>
                    </a:lnTo>
                    <a:lnTo>
                      <a:pt x="28" y="741"/>
                    </a:lnTo>
                    <a:lnTo>
                      <a:pt x="6117" y="247"/>
                    </a:lnTo>
                    <a:lnTo>
                      <a:pt x="7817" y="83"/>
                    </a:lnTo>
                    <a:lnTo>
                      <a:pt x="7844" y="83"/>
                    </a:lnTo>
                    <a:lnTo>
                      <a:pt x="7872" y="55"/>
                    </a:lnTo>
                    <a:lnTo>
                      <a:pt x="7844" y="28"/>
                    </a:lnTo>
                    <a:lnTo>
                      <a:pt x="7817"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4" name="Google Shape;1234;p32"/>
              <p:cNvSpPr/>
              <p:nvPr/>
            </p:nvSpPr>
            <p:spPr>
              <a:xfrm>
                <a:off x="9703950" y="3535300"/>
                <a:ext cx="575950" cy="46625"/>
              </a:xfrm>
              <a:custGeom>
                <a:avLst/>
                <a:gdLst/>
                <a:ahLst/>
                <a:cxnLst/>
                <a:rect l="l" t="t" r="r" b="b"/>
                <a:pathLst>
                  <a:path w="23038" h="1865" extrusionOk="0">
                    <a:moveTo>
                      <a:pt x="933" y="0"/>
                    </a:moveTo>
                    <a:lnTo>
                      <a:pt x="741" y="28"/>
                    </a:lnTo>
                    <a:lnTo>
                      <a:pt x="577" y="82"/>
                    </a:lnTo>
                    <a:lnTo>
                      <a:pt x="412" y="165"/>
                    </a:lnTo>
                    <a:lnTo>
                      <a:pt x="275" y="274"/>
                    </a:lnTo>
                    <a:lnTo>
                      <a:pt x="166" y="412"/>
                    </a:lnTo>
                    <a:lnTo>
                      <a:pt x="83" y="576"/>
                    </a:lnTo>
                    <a:lnTo>
                      <a:pt x="28" y="741"/>
                    </a:lnTo>
                    <a:lnTo>
                      <a:pt x="1" y="933"/>
                    </a:lnTo>
                    <a:lnTo>
                      <a:pt x="28" y="1125"/>
                    </a:lnTo>
                    <a:lnTo>
                      <a:pt x="83" y="1317"/>
                    </a:lnTo>
                    <a:lnTo>
                      <a:pt x="166" y="1454"/>
                    </a:lnTo>
                    <a:lnTo>
                      <a:pt x="275" y="1591"/>
                    </a:lnTo>
                    <a:lnTo>
                      <a:pt x="412" y="1728"/>
                    </a:lnTo>
                    <a:lnTo>
                      <a:pt x="577" y="1810"/>
                    </a:lnTo>
                    <a:lnTo>
                      <a:pt x="741" y="1865"/>
                    </a:lnTo>
                    <a:lnTo>
                      <a:pt x="22297" y="1865"/>
                    </a:lnTo>
                    <a:lnTo>
                      <a:pt x="22462" y="1810"/>
                    </a:lnTo>
                    <a:lnTo>
                      <a:pt x="22626" y="1728"/>
                    </a:lnTo>
                    <a:lnTo>
                      <a:pt x="22763" y="1591"/>
                    </a:lnTo>
                    <a:lnTo>
                      <a:pt x="22873" y="1454"/>
                    </a:lnTo>
                    <a:lnTo>
                      <a:pt x="22955" y="1317"/>
                    </a:lnTo>
                    <a:lnTo>
                      <a:pt x="23010" y="1125"/>
                    </a:lnTo>
                    <a:lnTo>
                      <a:pt x="23038" y="933"/>
                    </a:lnTo>
                    <a:lnTo>
                      <a:pt x="23010" y="741"/>
                    </a:lnTo>
                    <a:lnTo>
                      <a:pt x="22955" y="576"/>
                    </a:lnTo>
                    <a:lnTo>
                      <a:pt x="22873" y="412"/>
                    </a:lnTo>
                    <a:lnTo>
                      <a:pt x="22763" y="274"/>
                    </a:lnTo>
                    <a:lnTo>
                      <a:pt x="22626" y="165"/>
                    </a:lnTo>
                    <a:lnTo>
                      <a:pt x="22462" y="82"/>
                    </a:lnTo>
                    <a:lnTo>
                      <a:pt x="22297" y="28"/>
                    </a:lnTo>
                    <a:lnTo>
                      <a:pt x="221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5" name="Google Shape;1235;p32"/>
              <p:cNvSpPr/>
              <p:nvPr/>
            </p:nvSpPr>
            <p:spPr>
              <a:xfrm>
                <a:off x="10240100" y="2730375"/>
                <a:ext cx="138525" cy="849500"/>
              </a:xfrm>
              <a:custGeom>
                <a:avLst/>
                <a:gdLst/>
                <a:ahLst/>
                <a:cxnLst/>
                <a:rect l="l" t="t" r="r" b="b"/>
                <a:pathLst>
                  <a:path w="5541" h="33980" extrusionOk="0">
                    <a:moveTo>
                      <a:pt x="4498" y="1"/>
                    </a:moveTo>
                    <a:lnTo>
                      <a:pt x="4307" y="28"/>
                    </a:lnTo>
                    <a:lnTo>
                      <a:pt x="4142" y="83"/>
                    </a:lnTo>
                    <a:lnTo>
                      <a:pt x="3977" y="193"/>
                    </a:lnTo>
                    <a:lnTo>
                      <a:pt x="3840" y="330"/>
                    </a:lnTo>
                    <a:lnTo>
                      <a:pt x="3731" y="467"/>
                    </a:lnTo>
                    <a:lnTo>
                      <a:pt x="3648" y="659"/>
                    </a:lnTo>
                    <a:lnTo>
                      <a:pt x="3621" y="851"/>
                    </a:lnTo>
                    <a:lnTo>
                      <a:pt x="1" y="32883"/>
                    </a:lnTo>
                    <a:lnTo>
                      <a:pt x="1" y="33075"/>
                    </a:lnTo>
                    <a:lnTo>
                      <a:pt x="28" y="33267"/>
                    </a:lnTo>
                    <a:lnTo>
                      <a:pt x="111" y="33459"/>
                    </a:lnTo>
                    <a:lnTo>
                      <a:pt x="220" y="33596"/>
                    </a:lnTo>
                    <a:lnTo>
                      <a:pt x="330" y="33733"/>
                    </a:lnTo>
                    <a:lnTo>
                      <a:pt x="495" y="33843"/>
                    </a:lnTo>
                    <a:lnTo>
                      <a:pt x="659" y="33925"/>
                    </a:lnTo>
                    <a:lnTo>
                      <a:pt x="851" y="33952"/>
                    </a:lnTo>
                    <a:lnTo>
                      <a:pt x="1043" y="33980"/>
                    </a:lnTo>
                    <a:lnTo>
                      <a:pt x="1235" y="33925"/>
                    </a:lnTo>
                    <a:lnTo>
                      <a:pt x="1427" y="33870"/>
                    </a:lnTo>
                    <a:lnTo>
                      <a:pt x="1564" y="33760"/>
                    </a:lnTo>
                    <a:lnTo>
                      <a:pt x="1701" y="33623"/>
                    </a:lnTo>
                    <a:lnTo>
                      <a:pt x="1811" y="33486"/>
                    </a:lnTo>
                    <a:lnTo>
                      <a:pt x="1893" y="33294"/>
                    </a:lnTo>
                    <a:lnTo>
                      <a:pt x="1948" y="33102"/>
                    </a:lnTo>
                    <a:lnTo>
                      <a:pt x="5541" y="1070"/>
                    </a:lnTo>
                    <a:lnTo>
                      <a:pt x="5541" y="878"/>
                    </a:lnTo>
                    <a:lnTo>
                      <a:pt x="5513" y="686"/>
                    </a:lnTo>
                    <a:lnTo>
                      <a:pt x="5458" y="495"/>
                    </a:lnTo>
                    <a:lnTo>
                      <a:pt x="5349" y="357"/>
                    </a:lnTo>
                    <a:lnTo>
                      <a:pt x="5212" y="220"/>
                    </a:lnTo>
                    <a:lnTo>
                      <a:pt x="5047" y="111"/>
                    </a:lnTo>
                    <a:lnTo>
                      <a:pt x="4882" y="28"/>
                    </a:lnTo>
                    <a:lnTo>
                      <a:pt x="46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6" name="Google Shape;1236;p32"/>
              <p:cNvSpPr/>
              <p:nvPr/>
            </p:nvSpPr>
            <p:spPr>
              <a:xfrm>
                <a:off x="10236000" y="3583975"/>
                <a:ext cx="148100" cy="697975"/>
              </a:xfrm>
              <a:custGeom>
                <a:avLst/>
                <a:gdLst/>
                <a:ahLst/>
                <a:cxnLst/>
                <a:rect l="l" t="t" r="r" b="b"/>
                <a:pathLst>
                  <a:path w="5924" h="27919" extrusionOk="0">
                    <a:moveTo>
                      <a:pt x="28" y="0"/>
                    </a:moveTo>
                    <a:lnTo>
                      <a:pt x="28" y="28"/>
                    </a:lnTo>
                    <a:lnTo>
                      <a:pt x="0" y="55"/>
                    </a:lnTo>
                    <a:lnTo>
                      <a:pt x="165" y="796"/>
                    </a:lnTo>
                    <a:lnTo>
                      <a:pt x="604" y="2825"/>
                    </a:lnTo>
                    <a:lnTo>
                      <a:pt x="1207" y="5814"/>
                    </a:lnTo>
                    <a:lnTo>
                      <a:pt x="2002" y="9489"/>
                    </a:lnTo>
                    <a:lnTo>
                      <a:pt x="2825" y="13466"/>
                    </a:lnTo>
                    <a:lnTo>
                      <a:pt x="3675" y="17524"/>
                    </a:lnTo>
                    <a:lnTo>
                      <a:pt x="4471" y="21282"/>
                    </a:lnTo>
                    <a:lnTo>
                      <a:pt x="5129" y="24463"/>
                    </a:lnTo>
                    <a:lnTo>
                      <a:pt x="5622" y="26767"/>
                    </a:lnTo>
                    <a:lnTo>
                      <a:pt x="5842" y="27836"/>
                    </a:lnTo>
                    <a:lnTo>
                      <a:pt x="5869" y="27891"/>
                    </a:lnTo>
                    <a:lnTo>
                      <a:pt x="5869" y="27918"/>
                    </a:lnTo>
                    <a:lnTo>
                      <a:pt x="5897" y="27918"/>
                    </a:lnTo>
                    <a:lnTo>
                      <a:pt x="5924" y="27891"/>
                    </a:lnTo>
                    <a:lnTo>
                      <a:pt x="5924" y="27863"/>
                    </a:lnTo>
                    <a:lnTo>
                      <a:pt x="5787" y="27123"/>
                    </a:lnTo>
                    <a:lnTo>
                      <a:pt x="5348" y="25094"/>
                    </a:lnTo>
                    <a:lnTo>
                      <a:pt x="4717" y="22104"/>
                    </a:lnTo>
                    <a:lnTo>
                      <a:pt x="3949" y="18429"/>
                    </a:lnTo>
                    <a:lnTo>
                      <a:pt x="3127" y="14426"/>
                    </a:lnTo>
                    <a:lnTo>
                      <a:pt x="2277" y="10394"/>
                    </a:lnTo>
                    <a:lnTo>
                      <a:pt x="1481" y="6637"/>
                    </a:lnTo>
                    <a:lnTo>
                      <a:pt x="796" y="3456"/>
                    </a:lnTo>
                    <a:lnTo>
                      <a:pt x="329" y="1152"/>
                    </a:lnTo>
                    <a:lnTo>
                      <a:pt x="110" y="83"/>
                    </a:lnTo>
                    <a:lnTo>
                      <a:pt x="83" y="28"/>
                    </a:lnTo>
                    <a:lnTo>
                      <a:pt x="8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37" name="Google Shape;1237;p32"/>
              <p:cNvSpPr/>
              <p:nvPr/>
            </p:nvSpPr>
            <p:spPr>
              <a:xfrm>
                <a:off x="9648425" y="3584650"/>
                <a:ext cx="130300" cy="698675"/>
              </a:xfrm>
              <a:custGeom>
                <a:avLst/>
                <a:gdLst/>
                <a:ahLst/>
                <a:cxnLst/>
                <a:rect l="l" t="t" r="r" b="b"/>
                <a:pathLst>
                  <a:path w="5212" h="27947" extrusionOk="0">
                    <a:moveTo>
                      <a:pt x="5156" y="1"/>
                    </a:moveTo>
                    <a:lnTo>
                      <a:pt x="5156" y="28"/>
                    </a:lnTo>
                    <a:lnTo>
                      <a:pt x="5019" y="769"/>
                    </a:lnTo>
                    <a:lnTo>
                      <a:pt x="4635" y="2798"/>
                    </a:lnTo>
                    <a:lnTo>
                      <a:pt x="4087" y="5787"/>
                    </a:lnTo>
                    <a:lnTo>
                      <a:pt x="3401" y="9462"/>
                    </a:lnTo>
                    <a:lnTo>
                      <a:pt x="2661" y="13466"/>
                    </a:lnTo>
                    <a:lnTo>
                      <a:pt x="1920" y="17525"/>
                    </a:lnTo>
                    <a:lnTo>
                      <a:pt x="1235" y="21282"/>
                    </a:lnTo>
                    <a:lnTo>
                      <a:pt x="631" y="24463"/>
                    </a:lnTo>
                    <a:lnTo>
                      <a:pt x="220" y="26767"/>
                    </a:lnTo>
                    <a:lnTo>
                      <a:pt x="28" y="27864"/>
                    </a:lnTo>
                    <a:lnTo>
                      <a:pt x="1" y="27891"/>
                    </a:lnTo>
                    <a:lnTo>
                      <a:pt x="28" y="27919"/>
                    </a:lnTo>
                    <a:lnTo>
                      <a:pt x="28" y="27946"/>
                    </a:lnTo>
                    <a:lnTo>
                      <a:pt x="83" y="27946"/>
                    </a:lnTo>
                    <a:lnTo>
                      <a:pt x="83" y="27919"/>
                    </a:lnTo>
                    <a:lnTo>
                      <a:pt x="220" y="27178"/>
                    </a:lnTo>
                    <a:lnTo>
                      <a:pt x="604" y="25149"/>
                    </a:lnTo>
                    <a:lnTo>
                      <a:pt x="1152" y="22132"/>
                    </a:lnTo>
                    <a:lnTo>
                      <a:pt x="1838" y="18485"/>
                    </a:lnTo>
                    <a:lnTo>
                      <a:pt x="2551" y="14481"/>
                    </a:lnTo>
                    <a:lnTo>
                      <a:pt x="3319" y="10422"/>
                    </a:lnTo>
                    <a:lnTo>
                      <a:pt x="4005" y="6665"/>
                    </a:lnTo>
                    <a:lnTo>
                      <a:pt x="4580" y="3456"/>
                    </a:lnTo>
                    <a:lnTo>
                      <a:pt x="5019" y="1180"/>
                    </a:lnTo>
                    <a:lnTo>
                      <a:pt x="5211" y="83"/>
                    </a:lnTo>
                    <a:lnTo>
                      <a:pt x="5211" y="56"/>
                    </a:lnTo>
                    <a:lnTo>
                      <a:pt x="5211"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1238" name="Google Shape;1238;p32"/>
            <p:cNvGrpSpPr/>
            <p:nvPr/>
          </p:nvGrpSpPr>
          <p:grpSpPr>
            <a:xfrm>
              <a:off x="414805" y="3611095"/>
              <a:ext cx="3365889" cy="1454502"/>
              <a:chOff x="1616900" y="5075050"/>
              <a:chExt cx="2889175" cy="1248500"/>
            </a:xfrm>
          </p:grpSpPr>
          <p:grpSp>
            <p:nvGrpSpPr>
              <p:cNvPr id="1239" name="Google Shape;1239;p32"/>
              <p:cNvGrpSpPr/>
              <p:nvPr/>
            </p:nvGrpSpPr>
            <p:grpSpPr>
              <a:xfrm>
                <a:off x="1815725" y="5075050"/>
                <a:ext cx="2690350" cy="1248500"/>
                <a:chOff x="1815725" y="5075050"/>
                <a:chExt cx="2690350" cy="1248500"/>
              </a:xfrm>
            </p:grpSpPr>
            <p:sp>
              <p:nvSpPr>
                <p:cNvPr id="1240" name="Google Shape;1240;p32"/>
                <p:cNvSpPr/>
                <p:nvPr/>
              </p:nvSpPr>
              <p:spPr>
                <a:xfrm>
                  <a:off x="1815725" y="5075050"/>
                  <a:ext cx="2350975" cy="62400"/>
                </a:xfrm>
                <a:custGeom>
                  <a:avLst/>
                  <a:gdLst/>
                  <a:ahLst/>
                  <a:cxnLst/>
                  <a:rect l="l" t="t" r="r" b="b"/>
                  <a:pathLst>
                    <a:path w="94039" h="2496" extrusionOk="0">
                      <a:moveTo>
                        <a:pt x="1262" y="0"/>
                      </a:moveTo>
                      <a:lnTo>
                        <a:pt x="1015" y="28"/>
                      </a:lnTo>
                      <a:lnTo>
                        <a:pt x="768" y="82"/>
                      </a:lnTo>
                      <a:lnTo>
                        <a:pt x="549" y="220"/>
                      </a:lnTo>
                      <a:lnTo>
                        <a:pt x="357" y="357"/>
                      </a:lnTo>
                      <a:lnTo>
                        <a:pt x="219" y="549"/>
                      </a:lnTo>
                      <a:lnTo>
                        <a:pt x="110" y="768"/>
                      </a:lnTo>
                      <a:lnTo>
                        <a:pt x="28" y="987"/>
                      </a:lnTo>
                      <a:lnTo>
                        <a:pt x="0" y="1262"/>
                      </a:lnTo>
                      <a:lnTo>
                        <a:pt x="28" y="1508"/>
                      </a:lnTo>
                      <a:lnTo>
                        <a:pt x="110" y="1728"/>
                      </a:lnTo>
                      <a:lnTo>
                        <a:pt x="219" y="1947"/>
                      </a:lnTo>
                      <a:lnTo>
                        <a:pt x="357" y="2139"/>
                      </a:lnTo>
                      <a:lnTo>
                        <a:pt x="549" y="2304"/>
                      </a:lnTo>
                      <a:lnTo>
                        <a:pt x="768" y="2413"/>
                      </a:lnTo>
                      <a:lnTo>
                        <a:pt x="1015" y="2468"/>
                      </a:lnTo>
                      <a:lnTo>
                        <a:pt x="1262" y="2496"/>
                      </a:lnTo>
                      <a:lnTo>
                        <a:pt x="92777" y="2496"/>
                      </a:lnTo>
                      <a:lnTo>
                        <a:pt x="93024" y="2468"/>
                      </a:lnTo>
                      <a:lnTo>
                        <a:pt x="93271" y="2413"/>
                      </a:lnTo>
                      <a:lnTo>
                        <a:pt x="93490" y="2304"/>
                      </a:lnTo>
                      <a:lnTo>
                        <a:pt x="93682" y="2139"/>
                      </a:lnTo>
                      <a:lnTo>
                        <a:pt x="93819" y="1947"/>
                      </a:lnTo>
                      <a:lnTo>
                        <a:pt x="93929" y="1728"/>
                      </a:lnTo>
                      <a:lnTo>
                        <a:pt x="94011" y="1508"/>
                      </a:lnTo>
                      <a:lnTo>
                        <a:pt x="94038" y="1262"/>
                      </a:lnTo>
                      <a:lnTo>
                        <a:pt x="94011" y="987"/>
                      </a:lnTo>
                      <a:lnTo>
                        <a:pt x="93929" y="768"/>
                      </a:lnTo>
                      <a:lnTo>
                        <a:pt x="93819" y="549"/>
                      </a:lnTo>
                      <a:lnTo>
                        <a:pt x="93682" y="357"/>
                      </a:lnTo>
                      <a:lnTo>
                        <a:pt x="93490" y="220"/>
                      </a:lnTo>
                      <a:lnTo>
                        <a:pt x="93271" y="82"/>
                      </a:lnTo>
                      <a:lnTo>
                        <a:pt x="93024" y="28"/>
                      </a:lnTo>
                      <a:lnTo>
                        <a:pt x="927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241" name="Google Shape;1241;p32"/>
                <p:cNvSpPr/>
                <p:nvPr/>
              </p:nvSpPr>
              <p:spPr>
                <a:xfrm>
                  <a:off x="4057650" y="5142225"/>
                  <a:ext cx="448425" cy="1181325"/>
                </a:xfrm>
                <a:custGeom>
                  <a:avLst/>
                  <a:gdLst/>
                  <a:ahLst/>
                  <a:cxnLst/>
                  <a:rect l="l" t="t" r="r" b="b"/>
                  <a:pathLst>
                    <a:path w="17937" h="47253" extrusionOk="0">
                      <a:moveTo>
                        <a:pt x="1" y="1"/>
                      </a:moveTo>
                      <a:lnTo>
                        <a:pt x="1" y="56"/>
                      </a:lnTo>
                      <a:lnTo>
                        <a:pt x="3374" y="8996"/>
                      </a:lnTo>
                      <a:lnTo>
                        <a:pt x="6912" y="18293"/>
                      </a:lnTo>
                      <a:lnTo>
                        <a:pt x="10504" y="27809"/>
                      </a:lnTo>
                      <a:lnTo>
                        <a:pt x="14042" y="37133"/>
                      </a:lnTo>
                      <a:lnTo>
                        <a:pt x="17470" y="46156"/>
                      </a:lnTo>
                      <a:lnTo>
                        <a:pt x="17882" y="47226"/>
                      </a:lnTo>
                      <a:lnTo>
                        <a:pt x="17882" y="47253"/>
                      </a:lnTo>
                      <a:lnTo>
                        <a:pt x="17936" y="47253"/>
                      </a:lnTo>
                      <a:lnTo>
                        <a:pt x="17936" y="47226"/>
                      </a:lnTo>
                      <a:lnTo>
                        <a:pt x="17936" y="47198"/>
                      </a:lnTo>
                      <a:lnTo>
                        <a:pt x="14563" y="38258"/>
                      </a:lnTo>
                      <a:lnTo>
                        <a:pt x="11026" y="28933"/>
                      </a:lnTo>
                      <a:lnTo>
                        <a:pt x="7433" y="19445"/>
                      </a:lnTo>
                      <a:lnTo>
                        <a:pt x="3895" y="10093"/>
                      </a:lnTo>
                      <a:lnTo>
                        <a:pt x="495" y="1098"/>
                      </a:lnTo>
                      <a:lnTo>
                        <a:pt x="83" y="28"/>
                      </a:lnTo>
                      <a:lnTo>
                        <a:pt x="5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1242" name="Google Shape;1242;p32"/>
              <p:cNvSpPr/>
              <p:nvPr/>
            </p:nvSpPr>
            <p:spPr>
              <a:xfrm>
                <a:off x="1616900" y="5142225"/>
                <a:ext cx="405900" cy="1177225"/>
              </a:xfrm>
              <a:custGeom>
                <a:avLst/>
                <a:gdLst/>
                <a:ahLst/>
                <a:cxnLst/>
                <a:rect l="l" t="t" r="r" b="b"/>
                <a:pathLst>
                  <a:path w="16236" h="47089" extrusionOk="0">
                    <a:moveTo>
                      <a:pt x="16180" y="1"/>
                    </a:moveTo>
                    <a:lnTo>
                      <a:pt x="16153" y="28"/>
                    </a:lnTo>
                    <a:lnTo>
                      <a:pt x="13027" y="8749"/>
                    </a:lnTo>
                    <a:lnTo>
                      <a:pt x="9763" y="18101"/>
                    </a:lnTo>
                    <a:lnTo>
                      <a:pt x="8090" y="22873"/>
                    </a:lnTo>
                    <a:lnTo>
                      <a:pt x="6417" y="27672"/>
                    </a:lnTo>
                    <a:lnTo>
                      <a:pt x="4827" y="32389"/>
                    </a:lnTo>
                    <a:lnTo>
                      <a:pt x="3236" y="37106"/>
                    </a:lnTo>
                    <a:lnTo>
                      <a:pt x="1783" y="41549"/>
                    </a:lnTo>
                    <a:lnTo>
                      <a:pt x="329" y="45991"/>
                    </a:lnTo>
                    <a:lnTo>
                      <a:pt x="0" y="47061"/>
                    </a:lnTo>
                    <a:lnTo>
                      <a:pt x="0" y="47088"/>
                    </a:lnTo>
                    <a:lnTo>
                      <a:pt x="55" y="47088"/>
                    </a:lnTo>
                    <a:lnTo>
                      <a:pt x="82" y="47061"/>
                    </a:lnTo>
                    <a:lnTo>
                      <a:pt x="1481" y="42646"/>
                    </a:lnTo>
                    <a:lnTo>
                      <a:pt x="2934" y="38258"/>
                    </a:lnTo>
                    <a:lnTo>
                      <a:pt x="4525" y="33568"/>
                    </a:lnTo>
                    <a:lnTo>
                      <a:pt x="6116" y="28879"/>
                    </a:lnTo>
                    <a:lnTo>
                      <a:pt x="7761" y="24079"/>
                    </a:lnTo>
                    <a:lnTo>
                      <a:pt x="9407" y="19280"/>
                    </a:lnTo>
                    <a:lnTo>
                      <a:pt x="12725" y="9901"/>
                    </a:lnTo>
                    <a:lnTo>
                      <a:pt x="15879" y="1070"/>
                    </a:lnTo>
                    <a:lnTo>
                      <a:pt x="16235" y="56"/>
                    </a:lnTo>
                    <a:lnTo>
                      <a:pt x="1623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sp>
        <p:nvSpPr>
          <p:cNvPr id="3" name="Title 2">
            <a:extLst>
              <a:ext uri="{FF2B5EF4-FFF2-40B4-BE49-F238E27FC236}">
                <a16:creationId xmlns:a16="http://schemas.microsoft.com/office/drawing/2014/main" id="{B1C2E68E-71DE-2CFC-B064-D0DF2BEC939A}"/>
              </a:ext>
            </a:extLst>
          </p:cNvPr>
          <p:cNvSpPr>
            <a:spLocks noGrp="1"/>
          </p:cNvSpPr>
          <p:nvPr>
            <p:ph type="title"/>
          </p:nvPr>
        </p:nvSpPr>
        <p:spPr>
          <a:xfrm flipH="1">
            <a:off x="3761414" y="1475784"/>
            <a:ext cx="4776994" cy="2785388"/>
          </a:xfrm>
        </p:spPr>
        <p:txBody>
          <a:bodyPr anchor="ctr"/>
          <a:lstStyle/>
          <a:p>
            <a:pPr algn="r">
              <a:lnSpc>
                <a:spcPct val="150000"/>
              </a:lnSpc>
            </a:pPr>
            <a:r>
              <a:rPr lang="vi-VN" sz="3600" dirty="0">
                <a:solidFill>
                  <a:schemeClr val="accent6">
                    <a:lumMod val="25000"/>
                  </a:schemeClr>
                </a:solidFill>
                <a:effectLst/>
                <a:latin typeface="Arial" panose="020B0604020202020204" pitchFamily="34" charset="0"/>
                <a:ea typeface="SimSun" panose="02010600030101010101" pitchFamily="2" charset="-122"/>
                <a:cs typeface="Arial" panose="020B0604020202020204" pitchFamily="34" charset="0"/>
              </a:rPr>
              <a:t>NHỮNG HÀNH VI PHẠM PHÁP TRONG MÔI TRƯỜNG SỐ</a:t>
            </a:r>
            <a:endParaRPr lang="vi-VN" sz="3600" dirty="0">
              <a:solidFill>
                <a:schemeClr val="accent6">
                  <a:lumMod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27"/>
                                        </p:tgtEl>
                                        <p:attrNameLst>
                                          <p:attrName>style.visibility</p:attrName>
                                        </p:attrNameLst>
                                      </p:cBhvr>
                                      <p:to>
                                        <p:strVal val="visible"/>
                                      </p:to>
                                    </p:set>
                                    <p:animEffect transition="in" filter="wipe(up)">
                                      <p:cBhvr>
                                        <p:cTn id="7" dur="500"/>
                                        <p:tgtEl>
                                          <p:spTgt spid="112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grpSp>
        <p:nvGrpSpPr>
          <p:cNvPr id="1266" name="Google Shape;1266;p33"/>
          <p:cNvGrpSpPr/>
          <p:nvPr/>
        </p:nvGrpSpPr>
        <p:grpSpPr>
          <a:xfrm>
            <a:off x="7569201" y="2472083"/>
            <a:ext cx="1732974" cy="2388194"/>
            <a:chOff x="7351503" y="1930988"/>
            <a:chExt cx="1959913" cy="2700937"/>
          </a:xfrm>
        </p:grpSpPr>
        <p:sp>
          <p:nvSpPr>
            <p:cNvPr id="1267" name="Google Shape;1267;p33"/>
            <p:cNvSpPr/>
            <p:nvPr/>
          </p:nvSpPr>
          <p:spPr>
            <a:xfrm flipH="1">
              <a:off x="7351503" y="4457925"/>
              <a:ext cx="1733700" cy="174000"/>
            </a:xfrm>
            <a:prstGeom prst="ellipse">
              <a:avLst/>
            </a:prstGeom>
            <a:solidFill>
              <a:srgbClr val="0A0A0A">
                <a:alpha val="5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1268" name="Google Shape;1268;p33"/>
            <p:cNvSpPr/>
            <p:nvPr/>
          </p:nvSpPr>
          <p:spPr>
            <a:xfrm flipH="1">
              <a:off x="7385175" y="4167519"/>
              <a:ext cx="567451" cy="436716"/>
            </a:xfrm>
            <a:custGeom>
              <a:avLst/>
              <a:gdLst/>
              <a:ahLst/>
              <a:cxnLst/>
              <a:rect l="l" t="t" r="r" b="b"/>
              <a:pathLst>
                <a:path w="15834" h="12186" extrusionOk="0">
                  <a:moveTo>
                    <a:pt x="8041" y="1"/>
                  </a:moveTo>
                  <a:lnTo>
                    <a:pt x="0" y="5815"/>
                  </a:lnTo>
                  <a:lnTo>
                    <a:pt x="4082" y="12185"/>
                  </a:lnTo>
                  <a:lnTo>
                    <a:pt x="15834" y="3279"/>
                  </a:lnTo>
                  <a:lnTo>
                    <a:pt x="15710" y="3155"/>
                  </a:lnTo>
                  <a:lnTo>
                    <a:pt x="15401" y="2846"/>
                  </a:lnTo>
                  <a:lnTo>
                    <a:pt x="14906" y="2475"/>
                  </a:lnTo>
                  <a:lnTo>
                    <a:pt x="14226" y="2166"/>
                  </a:lnTo>
                  <a:lnTo>
                    <a:pt x="13793" y="2042"/>
                  </a:lnTo>
                  <a:lnTo>
                    <a:pt x="13298" y="1918"/>
                  </a:lnTo>
                  <a:lnTo>
                    <a:pt x="12803" y="1856"/>
                  </a:lnTo>
                  <a:lnTo>
                    <a:pt x="12309" y="1856"/>
                  </a:lnTo>
                  <a:lnTo>
                    <a:pt x="11690" y="1918"/>
                  </a:lnTo>
                  <a:lnTo>
                    <a:pt x="11072" y="2104"/>
                  </a:lnTo>
                  <a:lnTo>
                    <a:pt x="10391" y="2351"/>
                  </a:lnTo>
                  <a:lnTo>
                    <a:pt x="9711" y="2660"/>
                  </a:lnTo>
                  <a:lnTo>
                    <a:pt x="80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flipH="1">
              <a:off x="7626763" y="2994941"/>
              <a:ext cx="1132716" cy="1409776"/>
            </a:xfrm>
            <a:custGeom>
              <a:avLst/>
              <a:gdLst/>
              <a:ahLst/>
              <a:cxnLst/>
              <a:rect l="l" t="t" r="r" b="b"/>
              <a:pathLst>
                <a:path w="31607" h="39338" extrusionOk="0">
                  <a:moveTo>
                    <a:pt x="8969" y="1"/>
                  </a:moveTo>
                  <a:lnTo>
                    <a:pt x="1" y="3526"/>
                  </a:lnTo>
                  <a:lnTo>
                    <a:pt x="22762" y="39338"/>
                  </a:lnTo>
                  <a:lnTo>
                    <a:pt x="31606" y="33771"/>
                  </a:lnTo>
                  <a:lnTo>
                    <a:pt x="9526" y="2970"/>
                  </a:lnTo>
                  <a:lnTo>
                    <a:pt x="89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flipH="1">
              <a:off x="8061219" y="2478483"/>
              <a:ext cx="456641" cy="629557"/>
            </a:xfrm>
            <a:custGeom>
              <a:avLst/>
              <a:gdLst/>
              <a:ahLst/>
              <a:cxnLst/>
              <a:rect l="l" t="t" r="r" b="b"/>
              <a:pathLst>
                <a:path w="12742" h="17567" extrusionOk="0">
                  <a:moveTo>
                    <a:pt x="0" y="1"/>
                  </a:moveTo>
                  <a:lnTo>
                    <a:pt x="1794" y="17566"/>
                  </a:lnTo>
                  <a:lnTo>
                    <a:pt x="7361" y="16082"/>
                  </a:lnTo>
                  <a:lnTo>
                    <a:pt x="10701" y="15154"/>
                  </a:lnTo>
                  <a:lnTo>
                    <a:pt x="11938" y="14783"/>
                  </a:lnTo>
                  <a:lnTo>
                    <a:pt x="12742" y="14474"/>
                  </a:lnTo>
                  <a:lnTo>
                    <a:pt x="11134" y="11505"/>
                  </a:lnTo>
                  <a:lnTo>
                    <a:pt x="7855" y="11134"/>
                  </a:lnTo>
                  <a:lnTo>
                    <a:pt x="7361" y="9959"/>
                  </a:lnTo>
                  <a:lnTo>
                    <a:pt x="6742" y="8660"/>
                  </a:lnTo>
                  <a:lnTo>
                    <a:pt x="5505" y="6309"/>
                  </a:lnTo>
                  <a:lnTo>
                    <a:pt x="4392" y="4268"/>
                  </a:lnTo>
                  <a:lnTo>
                    <a:pt x="3773" y="3217"/>
                  </a:lnTo>
                  <a:lnTo>
                    <a:pt x="3155" y="2351"/>
                  </a:lnTo>
                  <a:lnTo>
                    <a:pt x="2846" y="1918"/>
                  </a:lnTo>
                  <a:lnTo>
                    <a:pt x="2536" y="1547"/>
                  </a:lnTo>
                  <a:lnTo>
                    <a:pt x="2165" y="1176"/>
                  </a:lnTo>
                  <a:lnTo>
                    <a:pt x="1794" y="867"/>
                  </a:lnTo>
                  <a:lnTo>
                    <a:pt x="1361" y="557"/>
                  </a:lnTo>
                  <a:lnTo>
                    <a:pt x="928" y="310"/>
                  </a:lnTo>
                  <a:lnTo>
                    <a:pt x="495" y="124"/>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flipH="1">
              <a:off x="8449131" y="1930988"/>
              <a:ext cx="862286" cy="696036"/>
            </a:xfrm>
            <a:custGeom>
              <a:avLst/>
              <a:gdLst/>
              <a:ahLst/>
              <a:cxnLst/>
              <a:rect l="l" t="t" r="r" b="b"/>
              <a:pathLst>
                <a:path w="24061" h="19422" extrusionOk="0">
                  <a:moveTo>
                    <a:pt x="18185" y="1"/>
                  </a:moveTo>
                  <a:lnTo>
                    <a:pt x="17505" y="124"/>
                  </a:lnTo>
                  <a:lnTo>
                    <a:pt x="16886" y="310"/>
                  </a:lnTo>
                  <a:lnTo>
                    <a:pt x="16268" y="495"/>
                  </a:lnTo>
                  <a:lnTo>
                    <a:pt x="15649" y="805"/>
                  </a:lnTo>
                  <a:lnTo>
                    <a:pt x="15092" y="1114"/>
                  </a:lnTo>
                  <a:lnTo>
                    <a:pt x="13917" y="1918"/>
                  </a:lnTo>
                  <a:lnTo>
                    <a:pt x="13361" y="2413"/>
                  </a:lnTo>
                  <a:lnTo>
                    <a:pt x="12742" y="2969"/>
                  </a:lnTo>
                  <a:lnTo>
                    <a:pt x="11567" y="4145"/>
                  </a:lnTo>
                  <a:lnTo>
                    <a:pt x="10948" y="4763"/>
                  </a:lnTo>
                  <a:lnTo>
                    <a:pt x="10268" y="5258"/>
                  </a:lnTo>
                  <a:lnTo>
                    <a:pt x="9650" y="5629"/>
                  </a:lnTo>
                  <a:lnTo>
                    <a:pt x="9279" y="5814"/>
                  </a:lnTo>
                  <a:lnTo>
                    <a:pt x="8907" y="5938"/>
                  </a:lnTo>
                  <a:lnTo>
                    <a:pt x="8474" y="6000"/>
                  </a:lnTo>
                  <a:lnTo>
                    <a:pt x="8042" y="6000"/>
                  </a:lnTo>
                  <a:lnTo>
                    <a:pt x="7114" y="5938"/>
                  </a:lnTo>
                  <a:lnTo>
                    <a:pt x="6124" y="5814"/>
                  </a:lnTo>
                  <a:lnTo>
                    <a:pt x="5691" y="5753"/>
                  </a:lnTo>
                  <a:lnTo>
                    <a:pt x="5258" y="5753"/>
                  </a:lnTo>
                  <a:lnTo>
                    <a:pt x="4330" y="5876"/>
                  </a:lnTo>
                  <a:lnTo>
                    <a:pt x="3465" y="6062"/>
                  </a:lnTo>
                  <a:lnTo>
                    <a:pt x="2599" y="6371"/>
                  </a:lnTo>
                  <a:lnTo>
                    <a:pt x="2228" y="6557"/>
                  </a:lnTo>
                  <a:lnTo>
                    <a:pt x="1856" y="6804"/>
                  </a:lnTo>
                  <a:lnTo>
                    <a:pt x="1547" y="7051"/>
                  </a:lnTo>
                  <a:lnTo>
                    <a:pt x="1238" y="7423"/>
                  </a:lnTo>
                  <a:lnTo>
                    <a:pt x="929" y="7794"/>
                  </a:lnTo>
                  <a:lnTo>
                    <a:pt x="743" y="8165"/>
                  </a:lnTo>
                  <a:lnTo>
                    <a:pt x="619" y="8598"/>
                  </a:lnTo>
                  <a:lnTo>
                    <a:pt x="558" y="9031"/>
                  </a:lnTo>
                  <a:lnTo>
                    <a:pt x="558" y="9464"/>
                  </a:lnTo>
                  <a:lnTo>
                    <a:pt x="619" y="9897"/>
                  </a:lnTo>
                  <a:lnTo>
                    <a:pt x="867" y="10515"/>
                  </a:lnTo>
                  <a:lnTo>
                    <a:pt x="991" y="10824"/>
                  </a:lnTo>
                  <a:lnTo>
                    <a:pt x="1052" y="11134"/>
                  </a:lnTo>
                  <a:lnTo>
                    <a:pt x="991" y="11505"/>
                  </a:lnTo>
                  <a:lnTo>
                    <a:pt x="867" y="11876"/>
                  </a:lnTo>
                  <a:lnTo>
                    <a:pt x="496" y="12556"/>
                  </a:lnTo>
                  <a:lnTo>
                    <a:pt x="187" y="13113"/>
                  </a:lnTo>
                  <a:lnTo>
                    <a:pt x="63" y="13731"/>
                  </a:lnTo>
                  <a:lnTo>
                    <a:pt x="1" y="14350"/>
                  </a:lnTo>
                  <a:lnTo>
                    <a:pt x="63" y="14968"/>
                  </a:lnTo>
                  <a:lnTo>
                    <a:pt x="248" y="15587"/>
                  </a:lnTo>
                  <a:lnTo>
                    <a:pt x="434" y="16205"/>
                  </a:lnTo>
                  <a:lnTo>
                    <a:pt x="743" y="16762"/>
                  </a:lnTo>
                  <a:lnTo>
                    <a:pt x="1114" y="17319"/>
                  </a:lnTo>
                  <a:lnTo>
                    <a:pt x="1547" y="17752"/>
                  </a:lnTo>
                  <a:lnTo>
                    <a:pt x="2042" y="18185"/>
                  </a:lnTo>
                  <a:lnTo>
                    <a:pt x="2599" y="18494"/>
                  </a:lnTo>
                  <a:lnTo>
                    <a:pt x="3155" y="18803"/>
                  </a:lnTo>
                  <a:lnTo>
                    <a:pt x="3774" y="19051"/>
                  </a:lnTo>
                  <a:lnTo>
                    <a:pt x="4392" y="19174"/>
                  </a:lnTo>
                  <a:lnTo>
                    <a:pt x="5011" y="19298"/>
                  </a:lnTo>
                  <a:lnTo>
                    <a:pt x="5691" y="19360"/>
                  </a:lnTo>
                  <a:lnTo>
                    <a:pt x="6310" y="19422"/>
                  </a:lnTo>
                  <a:lnTo>
                    <a:pt x="6928" y="19360"/>
                  </a:lnTo>
                  <a:lnTo>
                    <a:pt x="7547" y="19298"/>
                  </a:lnTo>
                  <a:lnTo>
                    <a:pt x="8227" y="19174"/>
                  </a:lnTo>
                  <a:lnTo>
                    <a:pt x="9464" y="18865"/>
                  </a:lnTo>
                  <a:lnTo>
                    <a:pt x="10639" y="18494"/>
                  </a:lnTo>
                  <a:lnTo>
                    <a:pt x="11814" y="18123"/>
                  </a:lnTo>
                  <a:lnTo>
                    <a:pt x="13113" y="17690"/>
                  </a:lnTo>
                  <a:lnTo>
                    <a:pt x="14598" y="17257"/>
                  </a:lnTo>
                  <a:lnTo>
                    <a:pt x="16082" y="16700"/>
                  </a:lnTo>
                  <a:lnTo>
                    <a:pt x="16886" y="16329"/>
                  </a:lnTo>
                  <a:lnTo>
                    <a:pt x="17628" y="15958"/>
                  </a:lnTo>
                  <a:lnTo>
                    <a:pt x="18432" y="15525"/>
                  </a:lnTo>
                  <a:lnTo>
                    <a:pt x="19175" y="15030"/>
                  </a:lnTo>
                  <a:lnTo>
                    <a:pt x="19917" y="14474"/>
                  </a:lnTo>
                  <a:lnTo>
                    <a:pt x="20597" y="13855"/>
                  </a:lnTo>
                  <a:lnTo>
                    <a:pt x="21339" y="13175"/>
                  </a:lnTo>
                  <a:lnTo>
                    <a:pt x="21958" y="12432"/>
                  </a:lnTo>
                  <a:lnTo>
                    <a:pt x="21958" y="12494"/>
                  </a:lnTo>
                  <a:lnTo>
                    <a:pt x="22391" y="11876"/>
                  </a:lnTo>
                  <a:lnTo>
                    <a:pt x="22824" y="11257"/>
                  </a:lnTo>
                  <a:lnTo>
                    <a:pt x="23195" y="10577"/>
                  </a:lnTo>
                  <a:lnTo>
                    <a:pt x="23442" y="9897"/>
                  </a:lnTo>
                  <a:lnTo>
                    <a:pt x="23690" y="9154"/>
                  </a:lnTo>
                  <a:lnTo>
                    <a:pt x="23875" y="8474"/>
                  </a:lnTo>
                  <a:lnTo>
                    <a:pt x="23999" y="7794"/>
                  </a:lnTo>
                  <a:lnTo>
                    <a:pt x="24061" y="7113"/>
                  </a:lnTo>
                  <a:lnTo>
                    <a:pt x="24061" y="6433"/>
                  </a:lnTo>
                  <a:lnTo>
                    <a:pt x="24061" y="5753"/>
                  </a:lnTo>
                  <a:lnTo>
                    <a:pt x="23937" y="4577"/>
                  </a:lnTo>
                  <a:lnTo>
                    <a:pt x="23690" y="3526"/>
                  </a:lnTo>
                  <a:lnTo>
                    <a:pt x="23380" y="2722"/>
                  </a:lnTo>
                  <a:lnTo>
                    <a:pt x="23071" y="2165"/>
                  </a:lnTo>
                  <a:lnTo>
                    <a:pt x="22700" y="1732"/>
                  </a:lnTo>
                  <a:lnTo>
                    <a:pt x="22267" y="1299"/>
                  </a:lnTo>
                  <a:lnTo>
                    <a:pt x="21772" y="928"/>
                  </a:lnTo>
                  <a:lnTo>
                    <a:pt x="21216" y="619"/>
                  </a:lnTo>
                  <a:lnTo>
                    <a:pt x="20659" y="372"/>
                  </a:lnTo>
                  <a:lnTo>
                    <a:pt x="20041" y="186"/>
                  </a:lnTo>
                  <a:lnTo>
                    <a:pt x="19484" y="62"/>
                  </a:lnTo>
                  <a:lnTo>
                    <a:pt x="1886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flipH="1">
              <a:off x="8628672" y="2247974"/>
              <a:ext cx="188434" cy="230543"/>
            </a:xfrm>
            <a:custGeom>
              <a:avLst/>
              <a:gdLst/>
              <a:ahLst/>
              <a:cxnLst/>
              <a:rect l="l" t="t" r="r" b="b"/>
              <a:pathLst>
                <a:path w="5258" h="6433" extrusionOk="0">
                  <a:moveTo>
                    <a:pt x="867" y="0"/>
                  </a:moveTo>
                  <a:lnTo>
                    <a:pt x="1" y="5690"/>
                  </a:lnTo>
                  <a:lnTo>
                    <a:pt x="4578" y="6433"/>
                  </a:lnTo>
                  <a:lnTo>
                    <a:pt x="5258" y="2412"/>
                  </a:lnTo>
                  <a:lnTo>
                    <a:pt x="867" y="0"/>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flipH="1">
              <a:off x="8475717" y="1968654"/>
              <a:ext cx="314797" cy="414568"/>
            </a:xfrm>
            <a:custGeom>
              <a:avLst/>
              <a:gdLst/>
              <a:ahLst/>
              <a:cxnLst/>
              <a:rect l="l" t="t" r="r" b="b"/>
              <a:pathLst>
                <a:path w="8784" h="11568" extrusionOk="0">
                  <a:moveTo>
                    <a:pt x="3836" y="1"/>
                  </a:moveTo>
                  <a:lnTo>
                    <a:pt x="2970" y="125"/>
                  </a:lnTo>
                  <a:lnTo>
                    <a:pt x="2537" y="187"/>
                  </a:lnTo>
                  <a:lnTo>
                    <a:pt x="2166" y="310"/>
                  </a:lnTo>
                  <a:lnTo>
                    <a:pt x="1856" y="496"/>
                  </a:lnTo>
                  <a:lnTo>
                    <a:pt x="1547" y="681"/>
                  </a:lnTo>
                  <a:lnTo>
                    <a:pt x="1238" y="929"/>
                  </a:lnTo>
                  <a:lnTo>
                    <a:pt x="990" y="1176"/>
                  </a:lnTo>
                  <a:lnTo>
                    <a:pt x="743" y="1485"/>
                  </a:lnTo>
                  <a:lnTo>
                    <a:pt x="557" y="1795"/>
                  </a:lnTo>
                  <a:lnTo>
                    <a:pt x="434" y="2104"/>
                  </a:lnTo>
                  <a:lnTo>
                    <a:pt x="310" y="2475"/>
                  </a:lnTo>
                  <a:lnTo>
                    <a:pt x="186" y="2908"/>
                  </a:lnTo>
                  <a:lnTo>
                    <a:pt x="186" y="3341"/>
                  </a:lnTo>
                  <a:lnTo>
                    <a:pt x="63" y="5691"/>
                  </a:lnTo>
                  <a:lnTo>
                    <a:pt x="63" y="5939"/>
                  </a:lnTo>
                  <a:lnTo>
                    <a:pt x="1" y="6495"/>
                  </a:lnTo>
                  <a:lnTo>
                    <a:pt x="1" y="7361"/>
                  </a:lnTo>
                  <a:lnTo>
                    <a:pt x="125" y="7856"/>
                  </a:lnTo>
                  <a:lnTo>
                    <a:pt x="248" y="8351"/>
                  </a:lnTo>
                  <a:lnTo>
                    <a:pt x="434" y="8846"/>
                  </a:lnTo>
                  <a:lnTo>
                    <a:pt x="743" y="9340"/>
                  </a:lnTo>
                  <a:lnTo>
                    <a:pt x="1114" y="9835"/>
                  </a:lnTo>
                  <a:lnTo>
                    <a:pt x="1547" y="10330"/>
                  </a:lnTo>
                  <a:lnTo>
                    <a:pt x="2166" y="10701"/>
                  </a:lnTo>
                  <a:lnTo>
                    <a:pt x="2846" y="11072"/>
                  </a:lnTo>
                  <a:lnTo>
                    <a:pt x="3712" y="11381"/>
                  </a:lnTo>
                  <a:lnTo>
                    <a:pt x="4701" y="11567"/>
                  </a:lnTo>
                  <a:lnTo>
                    <a:pt x="5134" y="11505"/>
                  </a:lnTo>
                  <a:lnTo>
                    <a:pt x="5691" y="11381"/>
                  </a:lnTo>
                  <a:lnTo>
                    <a:pt x="6248" y="11196"/>
                  </a:lnTo>
                  <a:lnTo>
                    <a:pt x="6557" y="11010"/>
                  </a:lnTo>
                  <a:lnTo>
                    <a:pt x="6866" y="10825"/>
                  </a:lnTo>
                  <a:lnTo>
                    <a:pt x="7175" y="10516"/>
                  </a:lnTo>
                  <a:lnTo>
                    <a:pt x="7485" y="10206"/>
                  </a:lnTo>
                  <a:lnTo>
                    <a:pt x="7732" y="9835"/>
                  </a:lnTo>
                  <a:lnTo>
                    <a:pt x="7918" y="9402"/>
                  </a:lnTo>
                  <a:lnTo>
                    <a:pt x="8103" y="8907"/>
                  </a:lnTo>
                  <a:lnTo>
                    <a:pt x="8289" y="8351"/>
                  </a:lnTo>
                  <a:lnTo>
                    <a:pt x="8536" y="6495"/>
                  </a:lnTo>
                  <a:lnTo>
                    <a:pt x="8660" y="5320"/>
                  </a:lnTo>
                  <a:lnTo>
                    <a:pt x="8784" y="3898"/>
                  </a:lnTo>
                  <a:lnTo>
                    <a:pt x="8784" y="3526"/>
                  </a:lnTo>
                  <a:lnTo>
                    <a:pt x="8722" y="3094"/>
                  </a:lnTo>
                  <a:lnTo>
                    <a:pt x="8660" y="2722"/>
                  </a:lnTo>
                  <a:lnTo>
                    <a:pt x="8598" y="2413"/>
                  </a:lnTo>
                  <a:lnTo>
                    <a:pt x="8412" y="2104"/>
                  </a:lnTo>
                  <a:lnTo>
                    <a:pt x="8289" y="1795"/>
                  </a:lnTo>
                  <a:lnTo>
                    <a:pt x="8041" y="1547"/>
                  </a:lnTo>
                  <a:lnTo>
                    <a:pt x="7856" y="1300"/>
                  </a:lnTo>
                  <a:lnTo>
                    <a:pt x="7299" y="867"/>
                  </a:lnTo>
                  <a:lnTo>
                    <a:pt x="6619" y="496"/>
                  </a:lnTo>
                  <a:lnTo>
                    <a:pt x="5815" y="248"/>
                  </a:lnTo>
                  <a:lnTo>
                    <a:pt x="5011" y="63"/>
                  </a:lnTo>
                  <a:lnTo>
                    <a:pt x="4763" y="63"/>
                  </a:lnTo>
                  <a:lnTo>
                    <a:pt x="3836"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flipH="1">
              <a:off x="8475717" y="1968654"/>
              <a:ext cx="314797" cy="414568"/>
            </a:xfrm>
            <a:custGeom>
              <a:avLst/>
              <a:gdLst/>
              <a:ahLst/>
              <a:cxnLst/>
              <a:rect l="l" t="t" r="r" b="b"/>
              <a:pathLst>
                <a:path w="8784" h="11568" fill="none" extrusionOk="0">
                  <a:moveTo>
                    <a:pt x="4701" y="11567"/>
                  </a:moveTo>
                  <a:lnTo>
                    <a:pt x="4701" y="11567"/>
                  </a:lnTo>
                  <a:lnTo>
                    <a:pt x="5134" y="11505"/>
                  </a:lnTo>
                  <a:lnTo>
                    <a:pt x="5691" y="11381"/>
                  </a:lnTo>
                  <a:lnTo>
                    <a:pt x="6248" y="11196"/>
                  </a:lnTo>
                  <a:lnTo>
                    <a:pt x="6557" y="11010"/>
                  </a:lnTo>
                  <a:lnTo>
                    <a:pt x="6866" y="10825"/>
                  </a:lnTo>
                  <a:lnTo>
                    <a:pt x="7175" y="10516"/>
                  </a:lnTo>
                  <a:lnTo>
                    <a:pt x="7485" y="10206"/>
                  </a:lnTo>
                  <a:lnTo>
                    <a:pt x="7732" y="9835"/>
                  </a:lnTo>
                  <a:lnTo>
                    <a:pt x="7918" y="9402"/>
                  </a:lnTo>
                  <a:lnTo>
                    <a:pt x="8103" y="8907"/>
                  </a:lnTo>
                  <a:lnTo>
                    <a:pt x="8289" y="8351"/>
                  </a:lnTo>
                  <a:lnTo>
                    <a:pt x="8289" y="8351"/>
                  </a:lnTo>
                  <a:lnTo>
                    <a:pt x="8536" y="6495"/>
                  </a:lnTo>
                  <a:lnTo>
                    <a:pt x="8660" y="5320"/>
                  </a:lnTo>
                  <a:lnTo>
                    <a:pt x="8784" y="3898"/>
                  </a:lnTo>
                  <a:lnTo>
                    <a:pt x="8784" y="3898"/>
                  </a:lnTo>
                  <a:lnTo>
                    <a:pt x="8784" y="3526"/>
                  </a:lnTo>
                  <a:lnTo>
                    <a:pt x="8722" y="3094"/>
                  </a:lnTo>
                  <a:lnTo>
                    <a:pt x="8660" y="2722"/>
                  </a:lnTo>
                  <a:lnTo>
                    <a:pt x="8598" y="2413"/>
                  </a:lnTo>
                  <a:lnTo>
                    <a:pt x="8412" y="2104"/>
                  </a:lnTo>
                  <a:lnTo>
                    <a:pt x="8289" y="1795"/>
                  </a:lnTo>
                  <a:lnTo>
                    <a:pt x="8041" y="1547"/>
                  </a:lnTo>
                  <a:lnTo>
                    <a:pt x="7856" y="1300"/>
                  </a:lnTo>
                  <a:lnTo>
                    <a:pt x="7299" y="867"/>
                  </a:lnTo>
                  <a:lnTo>
                    <a:pt x="6619" y="496"/>
                  </a:lnTo>
                  <a:lnTo>
                    <a:pt x="5815" y="248"/>
                  </a:lnTo>
                  <a:lnTo>
                    <a:pt x="5011" y="63"/>
                  </a:lnTo>
                  <a:lnTo>
                    <a:pt x="4763" y="63"/>
                  </a:lnTo>
                  <a:lnTo>
                    <a:pt x="4763" y="63"/>
                  </a:lnTo>
                  <a:lnTo>
                    <a:pt x="3836" y="1"/>
                  </a:lnTo>
                  <a:lnTo>
                    <a:pt x="2970" y="125"/>
                  </a:lnTo>
                  <a:lnTo>
                    <a:pt x="2537" y="187"/>
                  </a:lnTo>
                  <a:lnTo>
                    <a:pt x="2166" y="310"/>
                  </a:lnTo>
                  <a:lnTo>
                    <a:pt x="1856" y="496"/>
                  </a:lnTo>
                  <a:lnTo>
                    <a:pt x="1547" y="681"/>
                  </a:lnTo>
                  <a:lnTo>
                    <a:pt x="1238" y="929"/>
                  </a:lnTo>
                  <a:lnTo>
                    <a:pt x="990" y="1176"/>
                  </a:lnTo>
                  <a:lnTo>
                    <a:pt x="743" y="1485"/>
                  </a:lnTo>
                  <a:lnTo>
                    <a:pt x="557" y="1795"/>
                  </a:lnTo>
                  <a:lnTo>
                    <a:pt x="434" y="2104"/>
                  </a:lnTo>
                  <a:lnTo>
                    <a:pt x="310" y="2475"/>
                  </a:lnTo>
                  <a:lnTo>
                    <a:pt x="186" y="2908"/>
                  </a:lnTo>
                  <a:lnTo>
                    <a:pt x="186" y="3341"/>
                  </a:lnTo>
                  <a:lnTo>
                    <a:pt x="63" y="5691"/>
                  </a:lnTo>
                  <a:lnTo>
                    <a:pt x="63" y="5691"/>
                  </a:lnTo>
                  <a:lnTo>
                    <a:pt x="63" y="5939"/>
                  </a:lnTo>
                  <a:lnTo>
                    <a:pt x="1" y="6495"/>
                  </a:lnTo>
                  <a:lnTo>
                    <a:pt x="1" y="7361"/>
                  </a:lnTo>
                  <a:lnTo>
                    <a:pt x="125" y="7856"/>
                  </a:lnTo>
                  <a:lnTo>
                    <a:pt x="248" y="8351"/>
                  </a:lnTo>
                  <a:lnTo>
                    <a:pt x="434" y="8846"/>
                  </a:lnTo>
                  <a:lnTo>
                    <a:pt x="743" y="9340"/>
                  </a:lnTo>
                  <a:lnTo>
                    <a:pt x="1114" y="9835"/>
                  </a:lnTo>
                  <a:lnTo>
                    <a:pt x="1547" y="10330"/>
                  </a:lnTo>
                  <a:lnTo>
                    <a:pt x="2166" y="10701"/>
                  </a:lnTo>
                  <a:lnTo>
                    <a:pt x="2846" y="11072"/>
                  </a:lnTo>
                  <a:lnTo>
                    <a:pt x="3712" y="11381"/>
                  </a:lnTo>
                  <a:lnTo>
                    <a:pt x="4701" y="115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flipH="1">
              <a:off x="8515602" y="2179237"/>
              <a:ext cx="24441" cy="24441"/>
            </a:xfrm>
            <a:custGeom>
              <a:avLst/>
              <a:gdLst/>
              <a:ahLst/>
              <a:cxnLst/>
              <a:rect l="l" t="t" r="r" b="b"/>
              <a:pathLst>
                <a:path w="682" h="682" extrusionOk="0">
                  <a:moveTo>
                    <a:pt x="248" y="1"/>
                  </a:moveTo>
                  <a:lnTo>
                    <a:pt x="125" y="63"/>
                  </a:lnTo>
                  <a:lnTo>
                    <a:pt x="63" y="186"/>
                  </a:lnTo>
                  <a:lnTo>
                    <a:pt x="1" y="310"/>
                  </a:lnTo>
                  <a:lnTo>
                    <a:pt x="1" y="434"/>
                  </a:lnTo>
                  <a:lnTo>
                    <a:pt x="63" y="557"/>
                  </a:lnTo>
                  <a:lnTo>
                    <a:pt x="186" y="619"/>
                  </a:lnTo>
                  <a:lnTo>
                    <a:pt x="310" y="681"/>
                  </a:lnTo>
                  <a:lnTo>
                    <a:pt x="434" y="681"/>
                  </a:lnTo>
                  <a:lnTo>
                    <a:pt x="558" y="619"/>
                  </a:lnTo>
                  <a:lnTo>
                    <a:pt x="681" y="496"/>
                  </a:lnTo>
                  <a:lnTo>
                    <a:pt x="681" y="372"/>
                  </a:lnTo>
                  <a:lnTo>
                    <a:pt x="681" y="248"/>
                  </a:lnTo>
                  <a:lnTo>
                    <a:pt x="619" y="124"/>
                  </a:lnTo>
                  <a:lnTo>
                    <a:pt x="496" y="63"/>
                  </a:lnTo>
                  <a:lnTo>
                    <a:pt x="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flipH="1">
              <a:off x="8633079" y="2168163"/>
              <a:ext cx="24441" cy="24405"/>
            </a:xfrm>
            <a:custGeom>
              <a:avLst/>
              <a:gdLst/>
              <a:ahLst/>
              <a:cxnLst/>
              <a:rect l="l" t="t" r="r" b="b"/>
              <a:pathLst>
                <a:path w="682" h="681" extrusionOk="0">
                  <a:moveTo>
                    <a:pt x="248" y="1"/>
                  </a:moveTo>
                  <a:lnTo>
                    <a:pt x="125" y="62"/>
                  </a:lnTo>
                  <a:lnTo>
                    <a:pt x="63" y="186"/>
                  </a:lnTo>
                  <a:lnTo>
                    <a:pt x="1" y="310"/>
                  </a:lnTo>
                  <a:lnTo>
                    <a:pt x="1" y="433"/>
                  </a:lnTo>
                  <a:lnTo>
                    <a:pt x="63" y="557"/>
                  </a:lnTo>
                  <a:lnTo>
                    <a:pt x="186" y="619"/>
                  </a:lnTo>
                  <a:lnTo>
                    <a:pt x="310" y="681"/>
                  </a:lnTo>
                  <a:lnTo>
                    <a:pt x="434" y="681"/>
                  </a:lnTo>
                  <a:lnTo>
                    <a:pt x="558" y="619"/>
                  </a:lnTo>
                  <a:lnTo>
                    <a:pt x="681" y="495"/>
                  </a:lnTo>
                  <a:lnTo>
                    <a:pt x="681" y="372"/>
                  </a:lnTo>
                  <a:lnTo>
                    <a:pt x="681" y="248"/>
                  </a:lnTo>
                  <a:lnTo>
                    <a:pt x="619" y="124"/>
                  </a:lnTo>
                  <a:lnTo>
                    <a:pt x="496" y="62"/>
                  </a:lnTo>
                  <a:lnTo>
                    <a:pt x="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flipH="1">
              <a:off x="8635301" y="2128275"/>
              <a:ext cx="46589" cy="15553"/>
            </a:xfrm>
            <a:custGeom>
              <a:avLst/>
              <a:gdLst/>
              <a:ahLst/>
              <a:cxnLst/>
              <a:rect l="l" t="t" r="r" b="b"/>
              <a:pathLst>
                <a:path w="1300" h="434" extrusionOk="0">
                  <a:moveTo>
                    <a:pt x="681" y="0"/>
                  </a:moveTo>
                  <a:lnTo>
                    <a:pt x="372" y="62"/>
                  </a:lnTo>
                  <a:lnTo>
                    <a:pt x="62" y="124"/>
                  </a:lnTo>
                  <a:lnTo>
                    <a:pt x="0" y="186"/>
                  </a:lnTo>
                  <a:lnTo>
                    <a:pt x="0" y="248"/>
                  </a:lnTo>
                  <a:lnTo>
                    <a:pt x="62" y="309"/>
                  </a:lnTo>
                  <a:lnTo>
                    <a:pt x="124" y="309"/>
                  </a:lnTo>
                  <a:lnTo>
                    <a:pt x="372" y="186"/>
                  </a:lnTo>
                  <a:lnTo>
                    <a:pt x="681" y="186"/>
                  </a:lnTo>
                  <a:lnTo>
                    <a:pt x="928" y="309"/>
                  </a:lnTo>
                  <a:lnTo>
                    <a:pt x="1176" y="433"/>
                  </a:lnTo>
                  <a:lnTo>
                    <a:pt x="1238" y="433"/>
                  </a:lnTo>
                  <a:lnTo>
                    <a:pt x="1299" y="371"/>
                  </a:lnTo>
                  <a:lnTo>
                    <a:pt x="1299" y="309"/>
                  </a:lnTo>
                  <a:lnTo>
                    <a:pt x="1299" y="248"/>
                  </a:lnTo>
                  <a:lnTo>
                    <a:pt x="990" y="124"/>
                  </a:lnTo>
                  <a:lnTo>
                    <a:pt x="68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flipH="1">
              <a:off x="8504529" y="2146015"/>
              <a:ext cx="46589" cy="15518"/>
            </a:xfrm>
            <a:custGeom>
              <a:avLst/>
              <a:gdLst/>
              <a:ahLst/>
              <a:cxnLst/>
              <a:rect l="l" t="t" r="r" b="b"/>
              <a:pathLst>
                <a:path w="1300" h="433" extrusionOk="0">
                  <a:moveTo>
                    <a:pt x="372" y="0"/>
                  </a:moveTo>
                  <a:lnTo>
                    <a:pt x="63" y="124"/>
                  </a:lnTo>
                  <a:lnTo>
                    <a:pt x="1" y="186"/>
                  </a:lnTo>
                  <a:lnTo>
                    <a:pt x="1" y="247"/>
                  </a:lnTo>
                  <a:lnTo>
                    <a:pt x="124" y="247"/>
                  </a:lnTo>
                  <a:lnTo>
                    <a:pt x="434" y="186"/>
                  </a:lnTo>
                  <a:lnTo>
                    <a:pt x="681" y="186"/>
                  </a:lnTo>
                  <a:lnTo>
                    <a:pt x="928" y="247"/>
                  </a:lnTo>
                  <a:lnTo>
                    <a:pt x="1176" y="433"/>
                  </a:lnTo>
                  <a:lnTo>
                    <a:pt x="1238" y="433"/>
                  </a:lnTo>
                  <a:lnTo>
                    <a:pt x="1300" y="371"/>
                  </a:lnTo>
                  <a:lnTo>
                    <a:pt x="1300" y="309"/>
                  </a:lnTo>
                  <a:lnTo>
                    <a:pt x="1300" y="247"/>
                  </a:lnTo>
                  <a:lnTo>
                    <a:pt x="990" y="62"/>
                  </a:lnTo>
                  <a:lnTo>
                    <a:pt x="68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flipH="1">
              <a:off x="8497863" y="2095018"/>
              <a:ext cx="55476" cy="26627"/>
            </a:xfrm>
            <a:custGeom>
              <a:avLst/>
              <a:gdLst/>
              <a:ahLst/>
              <a:cxnLst/>
              <a:rect l="l" t="t" r="r" b="b"/>
              <a:pathLst>
                <a:path w="1548" h="743" extrusionOk="0">
                  <a:moveTo>
                    <a:pt x="186" y="0"/>
                  </a:moveTo>
                  <a:lnTo>
                    <a:pt x="63" y="62"/>
                  </a:lnTo>
                  <a:lnTo>
                    <a:pt x="1" y="186"/>
                  </a:lnTo>
                  <a:lnTo>
                    <a:pt x="1" y="310"/>
                  </a:lnTo>
                  <a:lnTo>
                    <a:pt x="1" y="433"/>
                  </a:lnTo>
                  <a:lnTo>
                    <a:pt x="63" y="495"/>
                  </a:lnTo>
                  <a:lnTo>
                    <a:pt x="186" y="557"/>
                  </a:lnTo>
                  <a:lnTo>
                    <a:pt x="310" y="619"/>
                  </a:lnTo>
                  <a:lnTo>
                    <a:pt x="619" y="619"/>
                  </a:lnTo>
                  <a:lnTo>
                    <a:pt x="1114" y="743"/>
                  </a:lnTo>
                  <a:lnTo>
                    <a:pt x="1362" y="743"/>
                  </a:lnTo>
                  <a:lnTo>
                    <a:pt x="1485" y="619"/>
                  </a:lnTo>
                  <a:lnTo>
                    <a:pt x="1485" y="557"/>
                  </a:lnTo>
                  <a:lnTo>
                    <a:pt x="1547" y="433"/>
                  </a:lnTo>
                  <a:lnTo>
                    <a:pt x="1485" y="310"/>
                  </a:lnTo>
                  <a:lnTo>
                    <a:pt x="1423" y="186"/>
                  </a:lnTo>
                  <a:lnTo>
                    <a:pt x="1300" y="124"/>
                  </a:lnTo>
                  <a:lnTo>
                    <a:pt x="80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flipH="1">
              <a:off x="8637523" y="2097240"/>
              <a:ext cx="33293" cy="4480"/>
            </a:xfrm>
            <a:custGeom>
              <a:avLst/>
              <a:gdLst/>
              <a:ahLst/>
              <a:cxnLst/>
              <a:rect l="l" t="t" r="r" b="b"/>
              <a:pathLst>
                <a:path w="929" h="125" fill="none" extrusionOk="0">
                  <a:moveTo>
                    <a:pt x="1" y="0"/>
                  </a:moveTo>
                  <a:lnTo>
                    <a:pt x="1" y="0"/>
                  </a:lnTo>
                  <a:lnTo>
                    <a:pt x="434" y="0"/>
                  </a:lnTo>
                  <a:lnTo>
                    <a:pt x="929" y="124"/>
                  </a:lnTo>
                </a:path>
              </a:pathLst>
            </a:custGeom>
            <a:solidFill>
              <a:srgbClr val="000000"/>
            </a:solidFill>
            <a:ln w="185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flipH="1">
              <a:off x="8517827" y="1930988"/>
              <a:ext cx="301501" cy="259392"/>
            </a:xfrm>
            <a:custGeom>
              <a:avLst/>
              <a:gdLst/>
              <a:ahLst/>
              <a:cxnLst/>
              <a:rect l="l" t="t" r="r" b="b"/>
              <a:pathLst>
                <a:path w="8413" h="7238" extrusionOk="0">
                  <a:moveTo>
                    <a:pt x="4701" y="1"/>
                  </a:moveTo>
                  <a:lnTo>
                    <a:pt x="4207" y="62"/>
                  </a:lnTo>
                  <a:lnTo>
                    <a:pt x="3712" y="186"/>
                  </a:lnTo>
                  <a:lnTo>
                    <a:pt x="3217" y="372"/>
                  </a:lnTo>
                  <a:lnTo>
                    <a:pt x="2784" y="681"/>
                  </a:lnTo>
                  <a:lnTo>
                    <a:pt x="2351" y="928"/>
                  </a:lnTo>
                  <a:lnTo>
                    <a:pt x="1980" y="1238"/>
                  </a:lnTo>
                  <a:lnTo>
                    <a:pt x="1609" y="1609"/>
                  </a:lnTo>
                  <a:lnTo>
                    <a:pt x="1052" y="2289"/>
                  </a:lnTo>
                  <a:lnTo>
                    <a:pt x="619" y="2969"/>
                  </a:lnTo>
                  <a:lnTo>
                    <a:pt x="310" y="3588"/>
                  </a:lnTo>
                  <a:lnTo>
                    <a:pt x="124" y="4145"/>
                  </a:lnTo>
                  <a:lnTo>
                    <a:pt x="1" y="4577"/>
                  </a:lnTo>
                  <a:lnTo>
                    <a:pt x="619" y="7237"/>
                  </a:lnTo>
                  <a:lnTo>
                    <a:pt x="929" y="7237"/>
                  </a:lnTo>
                  <a:lnTo>
                    <a:pt x="1238" y="7175"/>
                  </a:lnTo>
                  <a:lnTo>
                    <a:pt x="1547" y="7051"/>
                  </a:lnTo>
                  <a:lnTo>
                    <a:pt x="1856" y="6928"/>
                  </a:lnTo>
                  <a:lnTo>
                    <a:pt x="2475" y="6557"/>
                  </a:lnTo>
                  <a:lnTo>
                    <a:pt x="3155" y="6124"/>
                  </a:lnTo>
                  <a:lnTo>
                    <a:pt x="4330" y="5134"/>
                  </a:lnTo>
                  <a:lnTo>
                    <a:pt x="4949" y="4639"/>
                  </a:lnTo>
                  <a:lnTo>
                    <a:pt x="5505" y="4330"/>
                  </a:lnTo>
                  <a:lnTo>
                    <a:pt x="6000" y="4021"/>
                  </a:lnTo>
                  <a:lnTo>
                    <a:pt x="6433" y="3712"/>
                  </a:lnTo>
                  <a:lnTo>
                    <a:pt x="6804" y="3402"/>
                  </a:lnTo>
                  <a:lnTo>
                    <a:pt x="7237" y="3031"/>
                  </a:lnTo>
                  <a:lnTo>
                    <a:pt x="7608" y="2598"/>
                  </a:lnTo>
                  <a:lnTo>
                    <a:pt x="7918" y="2165"/>
                  </a:lnTo>
                  <a:lnTo>
                    <a:pt x="8227" y="1670"/>
                  </a:lnTo>
                  <a:lnTo>
                    <a:pt x="8412" y="1238"/>
                  </a:lnTo>
                  <a:lnTo>
                    <a:pt x="7979" y="928"/>
                  </a:lnTo>
                  <a:lnTo>
                    <a:pt x="7485" y="619"/>
                  </a:lnTo>
                  <a:lnTo>
                    <a:pt x="6804" y="372"/>
                  </a:lnTo>
                  <a:lnTo>
                    <a:pt x="6000" y="124"/>
                  </a:lnTo>
                  <a:lnTo>
                    <a:pt x="5567" y="62"/>
                  </a:lnTo>
                  <a:lnTo>
                    <a:pt x="51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flipH="1">
              <a:off x="8757221" y="2161497"/>
              <a:ext cx="73180" cy="90920"/>
            </a:xfrm>
            <a:custGeom>
              <a:avLst/>
              <a:gdLst/>
              <a:ahLst/>
              <a:cxnLst/>
              <a:rect l="l" t="t" r="r" b="b"/>
              <a:pathLst>
                <a:path w="2042" h="2537" extrusionOk="0">
                  <a:moveTo>
                    <a:pt x="866" y="1"/>
                  </a:moveTo>
                  <a:lnTo>
                    <a:pt x="557" y="187"/>
                  </a:lnTo>
                  <a:lnTo>
                    <a:pt x="310" y="434"/>
                  </a:lnTo>
                  <a:lnTo>
                    <a:pt x="124" y="743"/>
                  </a:lnTo>
                  <a:lnTo>
                    <a:pt x="1" y="1052"/>
                  </a:lnTo>
                  <a:lnTo>
                    <a:pt x="62" y="1424"/>
                  </a:lnTo>
                  <a:lnTo>
                    <a:pt x="124" y="1733"/>
                  </a:lnTo>
                  <a:lnTo>
                    <a:pt x="310" y="2042"/>
                  </a:lnTo>
                  <a:lnTo>
                    <a:pt x="557" y="2289"/>
                  </a:lnTo>
                  <a:lnTo>
                    <a:pt x="866" y="2413"/>
                  </a:lnTo>
                  <a:lnTo>
                    <a:pt x="1238" y="2537"/>
                  </a:lnTo>
                  <a:lnTo>
                    <a:pt x="1547" y="2537"/>
                  </a:lnTo>
                  <a:lnTo>
                    <a:pt x="1856" y="2413"/>
                  </a:lnTo>
                  <a:lnTo>
                    <a:pt x="2042" y="372"/>
                  </a:lnTo>
                  <a:lnTo>
                    <a:pt x="1794" y="187"/>
                  </a:lnTo>
                  <a:lnTo>
                    <a:pt x="1485" y="63"/>
                  </a:lnTo>
                  <a:lnTo>
                    <a:pt x="1176"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flipH="1">
              <a:off x="8768295" y="2177015"/>
              <a:ext cx="37737" cy="31071"/>
            </a:xfrm>
            <a:custGeom>
              <a:avLst/>
              <a:gdLst/>
              <a:ahLst/>
              <a:cxnLst/>
              <a:rect l="l" t="t" r="r" b="b"/>
              <a:pathLst>
                <a:path w="1053" h="867" extrusionOk="0">
                  <a:moveTo>
                    <a:pt x="248" y="1"/>
                  </a:moveTo>
                  <a:lnTo>
                    <a:pt x="63" y="63"/>
                  </a:lnTo>
                  <a:lnTo>
                    <a:pt x="1" y="125"/>
                  </a:lnTo>
                  <a:lnTo>
                    <a:pt x="1" y="186"/>
                  </a:lnTo>
                  <a:lnTo>
                    <a:pt x="63" y="248"/>
                  </a:lnTo>
                  <a:lnTo>
                    <a:pt x="372" y="248"/>
                  </a:lnTo>
                  <a:lnTo>
                    <a:pt x="619" y="372"/>
                  </a:lnTo>
                  <a:lnTo>
                    <a:pt x="805" y="558"/>
                  </a:lnTo>
                  <a:lnTo>
                    <a:pt x="867" y="743"/>
                  </a:lnTo>
                  <a:lnTo>
                    <a:pt x="929" y="805"/>
                  </a:lnTo>
                  <a:lnTo>
                    <a:pt x="990" y="867"/>
                  </a:lnTo>
                  <a:lnTo>
                    <a:pt x="1052" y="805"/>
                  </a:lnTo>
                  <a:lnTo>
                    <a:pt x="1052" y="743"/>
                  </a:lnTo>
                  <a:lnTo>
                    <a:pt x="990" y="434"/>
                  </a:lnTo>
                  <a:lnTo>
                    <a:pt x="743" y="186"/>
                  </a:lnTo>
                  <a:lnTo>
                    <a:pt x="619" y="125"/>
                  </a:lnTo>
                  <a:lnTo>
                    <a:pt x="434" y="63"/>
                  </a:lnTo>
                  <a:lnTo>
                    <a:pt x="248"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flipH="1">
              <a:off x="8622005" y="2336636"/>
              <a:ext cx="88698" cy="53219"/>
            </a:xfrm>
            <a:custGeom>
              <a:avLst/>
              <a:gdLst/>
              <a:ahLst/>
              <a:cxnLst/>
              <a:rect l="l" t="t" r="r" b="b"/>
              <a:pathLst>
                <a:path w="2475" h="1485" extrusionOk="0">
                  <a:moveTo>
                    <a:pt x="124" y="0"/>
                  </a:moveTo>
                  <a:lnTo>
                    <a:pt x="62" y="62"/>
                  </a:lnTo>
                  <a:lnTo>
                    <a:pt x="0" y="62"/>
                  </a:lnTo>
                  <a:lnTo>
                    <a:pt x="62" y="186"/>
                  </a:lnTo>
                  <a:lnTo>
                    <a:pt x="248" y="433"/>
                  </a:lnTo>
                  <a:lnTo>
                    <a:pt x="495" y="681"/>
                  </a:lnTo>
                  <a:lnTo>
                    <a:pt x="1052" y="1052"/>
                  </a:lnTo>
                  <a:lnTo>
                    <a:pt x="1732" y="1299"/>
                  </a:lnTo>
                  <a:lnTo>
                    <a:pt x="2042" y="1423"/>
                  </a:lnTo>
                  <a:lnTo>
                    <a:pt x="2413" y="1485"/>
                  </a:lnTo>
                  <a:lnTo>
                    <a:pt x="2474" y="1423"/>
                  </a:lnTo>
                  <a:lnTo>
                    <a:pt x="2474" y="1361"/>
                  </a:lnTo>
                  <a:lnTo>
                    <a:pt x="2474" y="1299"/>
                  </a:lnTo>
                  <a:lnTo>
                    <a:pt x="2413" y="1299"/>
                  </a:lnTo>
                  <a:lnTo>
                    <a:pt x="1794" y="1175"/>
                  </a:lnTo>
                  <a:lnTo>
                    <a:pt x="1176" y="928"/>
                  </a:lnTo>
                  <a:lnTo>
                    <a:pt x="619" y="557"/>
                  </a:lnTo>
                  <a:lnTo>
                    <a:pt x="186" y="62"/>
                  </a:lnTo>
                  <a:lnTo>
                    <a:pt x="1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flipH="1">
              <a:off x="8566600" y="2172607"/>
              <a:ext cx="24405" cy="77588"/>
            </a:xfrm>
            <a:custGeom>
              <a:avLst/>
              <a:gdLst/>
              <a:ahLst/>
              <a:cxnLst/>
              <a:rect l="l" t="t" r="r" b="b"/>
              <a:pathLst>
                <a:path w="681" h="2165" extrusionOk="0">
                  <a:moveTo>
                    <a:pt x="124" y="0"/>
                  </a:moveTo>
                  <a:lnTo>
                    <a:pt x="62" y="62"/>
                  </a:lnTo>
                  <a:lnTo>
                    <a:pt x="0" y="124"/>
                  </a:lnTo>
                  <a:lnTo>
                    <a:pt x="0" y="804"/>
                  </a:lnTo>
                  <a:lnTo>
                    <a:pt x="0" y="1175"/>
                  </a:lnTo>
                  <a:lnTo>
                    <a:pt x="62" y="1299"/>
                  </a:lnTo>
                  <a:lnTo>
                    <a:pt x="124" y="1423"/>
                  </a:lnTo>
                  <a:lnTo>
                    <a:pt x="186" y="1485"/>
                  </a:lnTo>
                  <a:lnTo>
                    <a:pt x="433" y="1485"/>
                  </a:lnTo>
                  <a:lnTo>
                    <a:pt x="495" y="1546"/>
                  </a:lnTo>
                  <a:lnTo>
                    <a:pt x="371" y="1670"/>
                  </a:lnTo>
                  <a:lnTo>
                    <a:pt x="248" y="1794"/>
                  </a:lnTo>
                  <a:lnTo>
                    <a:pt x="0" y="2041"/>
                  </a:lnTo>
                  <a:lnTo>
                    <a:pt x="0" y="2103"/>
                  </a:lnTo>
                  <a:lnTo>
                    <a:pt x="0" y="2165"/>
                  </a:lnTo>
                  <a:lnTo>
                    <a:pt x="124" y="2165"/>
                  </a:lnTo>
                  <a:lnTo>
                    <a:pt x="433" y="1918"/>
                  </a:lnTo>
                  <a:lnTo>
                    <a:pt x="619" y="1670"/>
                  </a:lnTo>
                  <a:lnTo>
                    <a:pt x="681" y="1546"/>
                  </a:lnTo>
                  <a:lnTo>
                    <a:pt x="681" y="1485"/>
                  </a:lnTo>
                  <a:lnTo>
                    <a:pt x="557" y="1361"/>
                  </a:lnTo>
                  <a:lnTo>
                    <a:pt x="495" y="1299"/>
                  </a:lnTo>
                  <a:lnTo>
                    <a:pt x="310" y="1299"/>
                  </a:lnTo>
                  <a:lnTo>
                    <a:pt x="248" y="1237"/>
                  </a:lnTo>
                  <a:lnTo>
                    <a:pt x="186" y="1052"/>
                  </a:lnTo>
                  <a:lnTo>
                    <a:pt x="186" y="866"/>
                  </a:lnTo>
                  <a:lnTo>
                    <a:pt x="186" y="124"/>
                  </a:lnTo>
                  <a:lnTo>
                    <a:pt x="186" y="62"/>
                  </a:lnTo>
                  <a:lnTo>
                    <a:pt x="1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flipH="1">
              <a:off x="8610931" y="2250196"/>
              <a:ext cx="31071" cy="31035"/>
            </a:xfrm>
            <a:custGeom>
              <a:avLst/>
              <a:gdLst/>
              <a:ahLst/>
              <a:cxnLst/>
              <a:rect l="l" t="t" r="r" b="b"/>
              <a:pathLst>
                <a:path w="867" h="866" extrusionOk="0">
                  <a:moveTo>
                    <a:pt x="1" y="0"/>
                  </a:moveTo>
                  <a:lnTo>
                    <a:pt x="1" y="124"/>
                  </a:lnTo>
                  <a:lnTo>
                    <a:pt x="63" y="371"/>
                  </a:lnTo>
                  <a:lnTo>
                    <a:pt x="248" y="619"/>
                  </a:lnTo>
                  <a:lnTo>
                    <a:pt x="496" y="742"/>
                  </a:lnTo>
                  <a:lnTo>
                    <a:pt x="743" y="866"/>
                  </a:lnTo>
                  <a:lnTo>
                    <a:pt x="805" y="866"/>
                  </a:lnTo>
                  <a:lnTo>
                    <a:pt x="867" y="804"/>
                  </a:lnTo>
                  <a:lnTo>
                    <a:pt x="867" y="742"/>
                  </a:lnTo>
                  <a:lnTo>
                    <a:pt x="805" y="680"/>
                  </a:lnTo>
                  <a:lnTo>
                    <a:pt x="557" y="619"/>
                  </a:lnTo>
                  <a:lnTo>
                    <a:pt x="372" y="433"/>
                  </a:lnTo>
                  <a:lnTo>
                    <a:pt x="248" y="247"/>
                  </a:lnTo>
                  <a:lnTo>
                    <a:pt x="186" y="62"/>
                  </a:lnTo>
                  <a:lnTo>
                    <a:pt x="125"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flipH="1">
              <a:off x="7626763" y="2994941"/>
              <a:ext cx="1132716" cy="1409776"/>
            </a:xfrm>
            <a:custGeom>
              <a:avLst/>
              <a:gdLst/>
              <a:ahLst/>
              <a:cxnLst/>
              <a:rect l="l" t="t" r="r" b="b"/>
              <a:pathLst>
                <a:path w="31607" h="39338" extrusionOk="0">
                  <a:moveTo>
                    <a:pt x="8969" y="1"/>
                  </a:moveTo>
                  <a:lnTo>
                    <a:pt x="1" y="3526"/>
                  </a:lnTo>
                  <a:lnTo>
                    <a:pt x="22762" y="39338"/>
                  </a:lnTo>
                  <a:lnTo>
                    <a:pt x="31606" y="33771"/>
                  </a:lnTo>
                  <a:lnTo>
                    <a:pt x="9526" y="2970"/>
                  </a:lnTo>
                  <a:lnTo>
                    <a:pt x="8969" y="1"/>
                  </a:lnTo>
                  <a:close/>
                </a:path>
              </a:pathLst>
            </a:custGeom>
            <a:solidFill>
              <a:srgbClr val="0A0A0A">
                <a:alpha val="22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flipH="1">
              <a:off x="7646726" y="2994941"/>
              <a:ext cx="1338853" cy="984205"/>
            </a:xfrm>
            <a:custGeom>
              <a:avLst/>
              <a:gdLst/>
              <a:ahLst/>
              <a:cxnLst/>
              <a:rect l="l" t="t" r="r" b="b"/>
              <a:pathLst>
                <a:path w="37359" h="27463" extrusionOk="0">
                  <a:moveTo>
                    <a:pt x="15278" y="1"/>
                  </a:moveTo>
                  <a:lnTo>
                    <a:pt x="187" y="4021"/>
                  </a:lnTo>
                  <a:lnTo>
                    <a:pt x="125" y="5011"/>
                  </a:lnTo>
                  <a:lnTo>
                    <a:pt x="1" y="7237"/>
                  </a:lnTo>
                  <a:lnTo>
                    <a:pt x="1" y="8598"/>
                  </a:lnTo>
                  <a:lnTo>
                    <a:pt x="63" y="9959"/>
                  </a:lnTo>
                  <a:lnTo>
                    <a:pt x="187" y="11134"/>
                  </a:lnTo>
                  <a:lnTo>
                    <a:pt x="248" y="11691"/>
                  </a:lnTo>
                  <a:lnTo>
                    <a:pt x="372" y="12124"/>
                  </a:lnTo>
                  <a:lnTo>
                    <a:pt x="558" y="12618"/>
                  </a:lnTo>
                  <a:lnTo>
                    <a:pt x="805" y="13113"/>
                  </a:lnTo>
                  <a:lnTo>
                    <a:pt x="1114" y="13608"/>
                  </a:lnTo>
                  <a:lnTo>
                    <a:pt x="1485" y="14103"/>
                  </a:lnTo>
                  <a:lnTo>
                    <a:pt x="1918" y="14598"/>
                  </a:lnTo>
                  <a:lnTo>
                    <a:pt x="2413" y="15092"/>
                  </a:lnTo>
                  <a:lnTo>
                    <a:pt x="2908" y="15525"/>
                  </a:lnTo>
                  <a:lnTo>
                    <a:pt x="3465" y="15958"/>
                  </a:lnTo>
                  <a:lnTo>
                    <a:pt x="4083" y="16329"/>
                  </a:lnTo>
                  <a:lnTo>
                    <a:pt x="4763" y="16639"/>
                  </a:lnTo>
                  <a:lnTo>
                    <a:pt x="5444" y="16886"/>
                  </a:lnTo>
                  <a:lnTo>
                    <a:pt x="6186" y="17072"/>
                  </a:lnTo>
                  <a:lnTo>
                    <a:pt x="6928" y="17133"/>
                  </a:lnTo>
                  <a:lnTo>
                    <a:pt x="7670" y="17133"/>
                  </a:lnTo>
                  <a:lnTo>
                    <a:pt x="8474" y="17010"/>
                  </a:lnTo>
                  <a:lnTo>
                    <a:pt x="9279" y="16762"/>
                  </a:lnTo>
                  <a:lnTo>
                    <a:pt x="11876" y="15773"/>
                  </a:lnTo>
                  <a:lnTo>
                    <a:pt x="15649" y="14226"/>
                  </a:lnTo>
                  <a:lnTo>
                    <a:pt x="20473" y="12247"/>
                  </a:lnTo>
                  <a:lnTo>
                    <a:pt x="13484" y="20226"/>
                  </a:lnTo>
                  <a:lnTo>
                    <a:pt x="21525" y="27463"/>
                  </a:lnTo>
                  <a:lnTo>
                    <a:pt x="27153" y="21277"/>
                  </a:lnTo>
                  <a:lnTo>
                    <a:pt x="31792" y="16144"/>
                  </a:lnTo>
                  <a:lnTo>
                    <a:pt x="33833" y="13794"/>
                  </a:lnTo>
                  <a:lnTo>
                    <a:pt x="35503" y="11876"/>
                  </a:lnTo>
                  <a:lnTo>
                    <a:pt x="35874" y="11381"/>
                  </a:lnTo>
                  <a:lnTo>
                    <a:pt x="36245" y="10887"/>
                  </a:lnTo>
                  <a:lnTo>
                    <a:pt x="36740" y="9959"/>
                  </a:lnTo>
                  <a:lnTo>
                    <a:pt x="37111" y="9093"/>
                  </a:lnTo>
                  <a:lnTo>
                    <a:pt x="37297" y="8227"/>
                  </a:lnTo>
                  <a:lnTo>
                    <a:pt x="37359" y="7423"/>
                  </a:lnTo>
                  <a:lnTo>
                    <a:pt x="37359" y="6619"/>
                  </a:lnTo>
                  <a:lnTo>
                    <a:pt x="37235" y="5877"/>
                  </a:lnTo>
                  <a:lnTo>
                    <a:pt x="36988" y="5196"/>
                  </a:lnTo>
                  <a:lnTo>
                    <a:pt x="36740" y="4578"/>
                  </a:lnTo>
                  <a:lnTo>
                    <a:pt x="36493" y="4021"/>
                  </a:lnTo>
                  <a:lnTo>
                    <a:pt x="36183" y="3526"/>
                  </a:lnTo>
                  <a:lnTo>
                    <a:pt x="35936" y="3093"/>
                  </a:lnTo>
                  <a:lnTo>
                    <a:pt x="35503" y="2537"/>
                  </a:lnTo>
                  <a:lnTo>
                    <a:pt x="35318" y="2351"/>
                  </a:lnTo>
                  <a:lnTo>
                    <a:pt x="34885" y="1918"/>
                  </a:lnTo>
                  <a:lnTo>
                    <a:pt x="34390" y="1547"/>
                  </a:lnTo>
                  <a:lnTo>
                    <a:pt x="33895" y="1238"/>
                  </a:lnTo>
                  <a:lnTo>
                    <a:pt x="33277" y="929"/>
                  </a:lnTo>
                  <a:lnTo>
                    <a:pt x="32658" y="743"/>
                  </a:lnTo>
                  <a:lnTo>
                    <a:pt x="31978" y="557"/>
                  </a:lnTo>
                  <a:lnTo>
                    <a:pt x="31297" y="434"/>
                  </a:lnTo>
                  <a:lnTo>
                    <a:pt x="30555" y="372"/>
                  </a:lnTo>
                  <a:lnTo>
                    <a:pt x="29009" y="248"/>
                  </a:lnTo>
                  <a:lnTo>
                    <a:pt x="27339" y="310"/>
                  </a:lnTo>
                  <a:lnTo>
                    <a:pt x="25669" y="496"/>
                  </a:lnTo>
                  <a:lnTo>
                    <a:pt x="24061" y="743"/>
                  </a:lnTo>
                  <a:lnTo>
                    <a:pt x="22391" y="1052"/>
                  </a:lnTo>
                  <a:lnTo>
                    <a:pt x="20906" y="1362"/>
                  </a:lnTo>
                  <a:lnTo>
                    <a:pt x="18247" y="2042"/>
                  </a:lnTo>
                  <a:lnTo>
                    <a:pt x="16453" y="2599"/>
                  </a:lnTo>
                  <a:lnTo>
                    <a:pt x="15773" y="2784"/>
                  </a:lnTo>
                  <a:lnTo>
                    <a:pt x="152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flipH="1">
              <a:off x="7533646" y="4216294"/>
              <a:ext cx="42181" cy="82032"/>
            </a:xfrm>
            <a:custGeom>
              <a:avLst/>
              <a:gdLst/>
              <a:ahLst/>
              <a:cxnLst/>
              <a:rect l="l" t="t" r="r" b="b"/>
              <a:pathLst>
                <a:path w="1177" h="2289" extrusionOk="0">
                  <a:moveTo>
                    <a:pt x="1052" y="1"/>
                  </a:moveTo>
                  <a:lnTo>
                    <a:pt x="990" y="62"/>
                  </a:lnTo>
                  <a:lnTo>
                    <a:pt x="434" y="1114"/>
                  </a:lnTo>
                  <a:lnTo>
                    <a:pt x="1" y="2227"/>
                  </a:lnTo>
                  <a:lnTo>
                    <a:pt x="1" y="2289"/>
                  </a:lnTo>
                  <a:lnTo>
                    <a:pt x="125" y="2289"/>
                  </a:lnTo>
                  <a:lnTo>
                    <a:pt x="186" y="2227"/>
                  </a:lnTo>
                  <a:lnTo>
                    <a:pt x="619" y="1176"/>
                  </a:lnTo>
                  <a:lnTo>
                    <a:pt x="1176" y="124"/>
                  </a:lnTo>
                  <a:lnTo>
                    <a:pt x="1176" y="62"/>
                  </a:lnTo>
                  <a:lnTo>
                    <a:pt x="1114"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flipH="1">
              <a:off x="7566904" y="4229590"/>
              <a:ext cx="35515" cy="77624"/>
            </a:xfrm>
            <a:custGeom>
              <a:avLst/>
              <a:gdLst/>
              <a:ahLst/>
              <a:cxnLst/>
              <a:rect l="l" t="t" r="r" b="b"/>
              <a:pathLst>
                <a:path w="991" h="2166" extrusionOk="0">
                  <a:moveTo>
                    <a:pt x="805" y="1"/>
                  </a:moveTo>
                  <a:lnTo>
                    <a:pt x="1" y="2042"/>
                  </a:lnTo>
                  <a:lnTo>
                    <a:pt x="1" y="2104"/>
                  </a:lnTo>
                  <a:lnTo>
                    <a:pt x="63" y="2165"/>
                  </a:lnTo>
                  <a:lnTo>
                    <a:pt x="124" y="2165"/>
                  </a:lnTo>
                  <a:lnTo>
                    <a:pt x="186" y="2104"/>
                  </a:lnTo>
                  <a:lnTo>
                    <a:pt x="990" y="62"/>
                  </a:lnTo>
                  <a:lnTo>
                    <a:pt x="990"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flipH="1">
              <a:off x="8169843" y="3677652"/>
              <a:ext cx="458863" cy="525378"/>
            </a:xfrm>
            <a:custGeom>
              <a:avLst/>
              <a:gdLst/>
              <a:ahLst/>
              <a:cxnLst/>
              <a:rect l="l" t="t" r="r" b="b"/>
              <a:pathLst>
                <a:path w="12804" h="14660" extrusionOk="0">
                  <a:moveTo>
                    <a:pt x="5196" y="1"/>
                  </a:moveTo>
                  <a:lnTo>
                    <a:pt x="1" y="5567"/>
                  </a:lnTo>
                  <a:lnTo>
                    <a:pt x="11629" y="14659"/>
                  </a:lnTo>
                  <a:lnTo>
                    <a:pt x="11691" y="14536"/>
                  </a:lnTo>
                  <a:lnTo>
                    <a:pt x="11876" y="14165"/>
                  </a:lnTo>
                  <a:lnTo>
                    <a:pt x="12124" y="13546"/>
                  </a:lnTo>
                  <a:lnTo>
                    <a:pt x="12247" y="12804"/>
                  </a:lnTo>
                  <a:lnTo>
                    <a:pt x="12309" y="12371"/>
                  </a:lnTo>
                  <a:lnTo>
                    <a:pt x="12309" y="11876"/>
                  </a:lnTo>
                  <a:lnTo>
                    <a:pt x="12247" y="11381"/>
                  </a:lnTo>
                  <a:lnTo>
                    <a:pt x="12062" y="10887"/>
                  </a:lnTo>
                  <a:lnTo>
                    <a:pt x="11876" y="10330"/>
                  </a:lnTo>
                  <a:lnTo>
                    <a:pt x="11567" y="9773"/>
                  </a:lnTo>
                  <a:lnTo>
                    <a:pt x="11134" y="9155"/>
                  </a:lnTo>
                  <a:lnTo>
                    <a:pt x="10639" y="8598"/>
                  </a:lnTo>
                  <a:lnTo>
                    <a:pt x="12804" y="6310"/>
                  </a:lnTo>
                  <a:lnTo>
                    <a:pt x="51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flipH="1">
              <a:off x="8185358" y="4021229"/>
              <a:ext cx="88698" cy="22219"/>
            </a:xfrm>
            <a:custGeom>
              <a:avLst/>
              <a:gdLst/>
              <a:ahLst/>
              <a:cxnLst/>
              <a:rect l="l" t="t" r="r" b="b"/>
              <a:pathLst>
                <a:path w="2475" h="620" extrusionOk="0">
                  <a:moveTo>
                    <a:pt x="63" y="1"/>
                  </a:moveTo>
                  <a:lnTo>
                    <a:pt x="1" y="63"/>
                  </a:lnTo>
                  <a:lnTo>
                    <a:pt x="1" y="124"/>
                  </a:lnTo>
                  <a:lnTo>
                    <a:pt x="1" y="186"/>
                  </a:lnTo>
                  <a:lnTo>
                    <a:pt x="63" y="186"/>
                  </a:lnTo>
                  <a:lnTo>
                    <a:pt x="1238" y="372"/>
                  </a:lnTo>
                  <a:lnTo>
                    <a:pt x="2351" y="619"/>
                  </a:lnTo>
                  <a:lnTo>
                    <a:pt x="2475" y="619"/>
                  </a:lnTo>
                  <a:lnTo>
                    <a:pt x="2475" y="557"/>
                  </a:lnTo>
                  <a:lnTo>
                    <a:pt x="2475" y="495"/>
                  </a:lnTo>
                  <a:lnTo>
                    <a:pt x="2413" y="434"/>
                  </a:lnTo>
                  <a:lnTo>
                    <a:pt x="1238" y="186"/>
                  </a:lnTo>
                  <a:lnTo>
                    <a:pt x="63"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3"/>
            <p:cNvSpPr/>
            <p:nvPr/>
          </p:nvSpPr>
          <p:spPr>
            <a:xfrm flipH="1">
              <a:off x="8205283" y="3996859"/>
              <a:ext cx="84254" cy="17775"/>
            </a:xfrm>
            <a:custGeom>
              <a:avLst/>
              <a:gdLst/>
              <a:ahLst/>
              <a:cxnLst/>
              <a:rect l="l" t="t" r="r" b="b"/>
              <a:pathLst>
                <a:path w="2351" h="496" extrusionOk="0">
                  <a:moveTo>
                    <a:pt x="62" y="0"/>
                  </a:moveTo>
                  <a:lnTo>
                    <a:pt x="0" y="62"/>
                  </a:lnTo>
                  <a:lnTo>
                    <a:pt x="62" y="124"/>
                  </a:lnTo>
                  <a:lnTo>
                    <a:pt x="124" y="186"/>
                  </a:lnTo>
                  <a:lnTo>
                    <a:pt x="2288" y="495"/>
                  </a:lnTo>
                  <a:lnTo>
                    <a:pt x="2350" y="433"/>
                  </a:lnTo>
                  <a:lnTo>
                    <a:pt x="2350" y="371"/>
                  </a:lnTo>
                  <a:lnTo>
                    <a:pt x="2350" y="310"/>
                  </a:lnTo>
                  <a:lnTo>
                    <a:pt x="2288" y="310"/>
                  </a:lnTo>
                  <a:lnTo>
                    <a:pt x="12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3"/>
            <p:cNvSpPr/>
            <p:nvPr/>
          </p:nvSpPr>
          <p:spPr>
            <a:xfrm flipH="1">
              <a:off x="8067850" y="3342962"/>
              <a:ext cx="591892" cy="263800"/>
            </a:xfrm>
            <a:custGeom>
              <a:avLst/>
              <a:gdLst/>
              <a:ahLst/>
              <a:cxnLst/>
              <a:rect l="l" t="t" r="r" b="b"/>
              <a:pathLst>
                <a:path w="16516" h="7361" extrusionOk="0">
                  <a:moveTo>
                    <a:pt x="16330" y="0"/>
                  </a:moveTo>
                  <a:lnTo>
                    <a:pt x="13237" y="1485"/>
                  </a:lnTo>
                  <a:lnTo>
                    <a:pt x="10144" y="2907"/>
                  </a:lnTo>
                  <a:lnTo>
                    <a:pt x="6990" y="4330"/>
                  </a:lnTo>
                  <a:lnTo>
                    <a:pt x="3836" y="5629"/>
                  </a:lnTo>
                  <a:lnTo>
                    <a:pt x="63" y="7175"/>
                  </a:lnTo>
                  <a:lnTo>
                    <a:pt x="1" y="7237"/>
                  </a:lnTo>
                  <a:lnTo>
                    <a:pt x="1" y="7299"/>
                  </a:lnTo>
                  <a:lnTo>
                    <a:pt x="63" y="7361"/>
                  </a:lnTo>
                  <a:lnTo>
                    <a:pt x="125" y="7361"/>
                  </a:lnTo>
                  <a:lnTo>
                    <a:pt x="3341" y="6062"/>
                  </a:lnTo>
                  <a:lnTo>
                    <a:pt x="6557" y="4701"/>
                  </a:lnTo>
                  <a:lnTo>
                    <a:pt x="9712" y="3278"/>
                  </a:lnTo>
                  <a:lnTo>
                    <a:pt x="12866" y="1856"/>
                  </a:lnTo>
                  <a:lnTo>
                    <a:pt x="16453" y="124"/>
                  </a:lnTo>
                  <a:lnTo>
                    <a:pt x="16515" y="62"/>
                  </a:lnTo>
                  <a:lnTo>
                    <a:pt x="16453"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3"/>
            <p:cNvSpPr/>
            <p:nvPr/>
          </p:nvSpPr>
          <p:spPr>
            <a:xfrm flipH="1">
              <a:off x="8207507" y="3717575"/>
              <a:ext cx="308131" cy="254912"/>
            </a:xfrm>
            <a:custGeom>
              <a:avLst/>
              <a:gdLst/>
              <a:ahLst/>
              <a:cxnLst/>
              <a:rect l="l" t="t" r="r" b="b"/>
              <a:pathLst>
                <a:path w="8598" h="7113" extrusionOk="0">
                  <a:moveTo>
                    <a:pt x="62" y="0"/>
                  </a:moveTo>
                  <a:lnTo>
                    <a:pt x="0" y="62"/>
                  </a:lnTo>
                  <a:lnTo>
                    <a:pt x="62" y="124"/>
                  </a:lnTo>
                  <a:lnTo>
                    <a:pt x="2907" y="2536"/>
                  </a:lnTo>
                  <a:lnTo>
                    <a:pt x="7360" y="6247"/>
                  </a:lnTo>
                  <a:lnTo>
                    <a:pt x="8412" y="7113"/>
                  </a:lnTo>
                  <a:lnTo>
                    <a:pt x="8536" y="7113"/>
                  </a:lnTo>
                  <a:lnTo>
                    <a:pt x="8597" y="7051"/>
                  </a:lnTo>
                  <a:lnTo>
                    <a:pt x="8536" y="6989"/>
                  </a:lnTo>
                  <a:lnTo>
                    <a:pt x="5691" y="4639"/>
                  </a:lnTo>
                  <a:lnTo>
                    <a:pt x="1237" y="866"/>
                  </a:lnTo>
                  <a:lnTo>
                    <a:pt x="186"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3"/>
            <p:cNvSpPr/>
            <p:nvPr/>
          </p:nvSpPr>
          <p:spPr>
            <a:xfrm flipH="1">
              <a:off x="8176474" y="3032643"/>
              <a:ext cx="520934" cy="155176"/>
            </a:xfrm>
            <a:custGeom>
              <a:avLst/>
              <a:gdLst/>
              <a:ahLst/>
              <a:cxnLst/>
              <a:rect l="l" t="t" r="r" b="b"/>
              <a:pathLst>
                <a:path w="14536" h="4330" extrusionOk="0">
                  <a:moveTo>
                    <a:pt x="14412" y="0"/>
                  </a:moveTo>
                  <a:lnTo>
                    <a:pt x="11628" y="742"/>
                  </a:lnTo>
                  <a:lnTo>
                    <a:pt x="8845" y="1485"/>
                  </a:lnTo>
                  <a:lnTo>
                    <a:pt x="3279" y="3155"/>
                  </a:lnTo>
                  <a:lnTo>
                    <a:pt x="62" y="4144"/>
                  </a:lnTo>
                  <a:lnTo>
                    <a:pt x="1" y="4206"/>
                  </a:lnTo>
                  <a:lnTo>
                    <a:pt x="1" y="4268"/>
                  </a:lnTo>
                  <a:lnTo>
                    <a:pt x="1" y="4330"/>
                  </a:lnTo>
                  <a:lnTo>
                    <a:pt x="124" y="4330"/>
                  </a:lnTo>
                  <a:lnTo>
                    <a:pt x="2969" y="3464"/>
                  </a:lnTo>
                  <a:lnTo>
                    <a:pt x="5753" y="2598"/>
                  </a:lnTo>
                  <a:lnTo>
                    <a:pt x="8598" y="1794"/>
                  </a:lnTo>
                  <a:lnTo>
                    <a:pt x="11505" y="928"/>
                  </a:lnTo>
                  <a:lnTo>
                    <a:pt x="14474" y="186"/>
                  </a:lnTo>
                  <a:lnTo>
                    <a:pt x="14535" y="124"/>
                  </a:lnTo>
                  <a:lnTo>
                    <a:pt x="14535" y="62"/>
                  </a:lnTo>
                  <a:lnTo>
                    <a:pt x="1447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3"/>
            <p:cNvSpPr/>
            <p:nvPr/>
          </p:nvSpPr>
          <p:spPr>
            <a:xfrm flipH="1">
              <a:off x="8442464" y="2392042"/>
              <a:ext cx="738145" cy="744811"/>
            </a:xfrm>
            <a:custGeom>
              <a:avLst/>
              <a:gdLst/>
              <a:ahLst/>
              <a:cxnLst/>
              <a:rect l="l" t="t" r="r" b="b"/>
              <a:pathLst>
                <a:path w="20597" h="20783" extrusionOk="0">
                  <a:moveTo>
                    <a:pt x="8907" y="0"/>
                  </a:moveTo>
                  <a:lnTo>
                    <a:pt x="7917" y="124"/>
                  </a:lnTo>
                  <a:lnTo>
                    <a:pt x="6927" y="248"/>
                  </a:lnTo>
                  <a:lnTo>
                    <a:pt x="5938" y="495"/>
                  </a:lnTo>
                  <a:lnTo>
                    <a:pt x="5072" y="805"/>
                  </a:lnTo>
                  <a:lnTo>
                    <a:pt x="4639" y="928"/>
                  </a:lnTo>
                  <a:lnTo>
                    <a:pt x="4330" y="1176"/>
                  </a:lnTo>
                  <a:lnTo>
                    <a:pt x="4020" y="1361"/>
                  </a:lnTo>
                  <a:lnTo>
                    <a:pt x="3835" y="1609"/>
                  </a:lnTo>
                  <a:lnTo>
                    <a:pt x="3526" y="2103"/>
                  </a:lnTo>
                  <a:lnTo>
                    <a:pt x="3216" y="2722"/>
                  </a:lnTo>
                  <a:lnTo>
                    <a:pt x="2660" y="4206"/>
                  </a:lnTo>
                  <a:lnTo>
                    <a:pt x="2103" y="5938"/>
                  </a:lnTo>
                  <a:lnTo>
                    <a:pt x="1546" y="7732"/>
                  </a:lnTo>
                  <a:lnTo>
                    <a:pt x="1113" y="9649"/>
                  </a:lnTo>
                  <a:lnTo>
                    <a:pt x="742" y="11381"/>
                  </a:lnTo>
                  <a:lnTo>
                    <a:pt x="186" y="14102"/>
                  </a:lnTo>
                  <a:lnTo>
                    <a:pt x="62" y="14968"/>
                  </a:lnTo>
                  <a:lnTo>
                    <a:pt x="0" y="15896"/>
                  </a:lnTo>
                  <a:lnTo>
                    <a:pt x="62" y="16824"/>
                  </a:lnTo>
                  <a:lnTo>
                    <a:pt x="186" y="17257"/>
                  </a:lnTo>
                  <a:lnTo>
                    <a:pt x="248" y="17690"/>
                  </a:lnTo>
                  <a:lnTo>
                    <a:pt x="433" y="18061"/>
                  </a:lnTo>
                  <a:lnTo>
                    <a:pt x="619" y="18432"/>
                  </a:lnTo>
                  <a:lnTo>
                    <a:pt x="866" y="18803"/>
                  </a:lnTo>
                  <a:lnTo>
                    <a:pt x="1175" y="19112"/>
                  </a:lnTo>
                  <a:lnTo>
                    <a:pt x="1546" y="19360"/>
                  </a:lnTo>
                  <a:lnTo>
                    <a:pt x="1979" y="19545"/>
                  </a:lnTo>
                  <a:lnTo>
                    <a:pt x="2412" y="19607"/>
                  </a:lnTo>
                  <a:lnTo>
                    <a:pt x="2969" y="19669"/>
                  </a:lnTo>
                  <a:lnTo>
                    <a:pt x="4577" y="19607"/>
                  </a:lnTo>
                  <a:lnTo>
                    <a:pt x="4639" y="19855"/>
                  </a:lnTo>
                  <a:lnTo>
                    <a:pt x="4701" y="20102"/>
                  </a:lnTo>
                  <a:lnTo>
                    <a:pt x="4824" y="20287"/>
                  </a:lnTo>
                  <a:lnTo>
                    <a:pt x="4948" y="20411"/>
                  </a:lnTo>
                  <a:lnTo>
                    <a:pt x="5257" y="20659"/>
                  </a:lnTo>
                  <a:lnTo>
                    <a:pt x="5505" y="20720"/>
                  </a:lnTo>
                  <a:lnTo>
                    <a:pt x="5938" y="20782"/>
                  </a:lnTo>
                  <a:lnTo>
                    <a:pt x="6680" y="20782"/>
                  </a:lnTo>
                  <a:lnTo>
                    <a:pt x="7546" y="20659"/>
                  </a:lnTo>
                  <a:lnTo>
                    <a:pt x="8597" y="20411"/>
                  </a:lnTo>
                  <a:lnTo>
                    <a:pt x="11071" y="19855"/>
                  </a:lnTo>
                  <a:lnTo>
                    <a:pt x="13731" y="19174"/>
                  </a:lnTo>
                  <a:lnTo>
                    <a:pt x="18493" y="17875"/>
                  </a:lnTo>
                  <a:lnTo>
                    <a:pt x="20596" y="17257"/>
                  </a:lnTo>
                  <a:lnTo>
                    <a:pt x="18679" y="2351"/>
                  </a:lnTo>
                  <a:lnTo>
                    <a:pt x="14968" y="1114"/>
                  </a:lnTo>
                  <a:lnTo>
                    <a:pt x="14844" y="1237"/>
                  </a:lnTo>
                  <a:lnTo>
                    <a:pt x="14659" y="1299"/>
                  </a:lnTo>
                  <a:lnTo>
                    <a:pt x="14288" y="1361"/>
                  </a:lnTo>
                  <a:lnTo>
                    <a:pt x="13793" y="1361"/>
                  </a:lnTo>
                  <a:lnTo>
                    <a:pt x="13236" y="1237"/>
                  </a:lnTo>
                  <a:lnTo>
                    <a:pt x="12618" y="1052"/>
                  </a:lnTo>
                  <a:lnTo>
                    <a:pt x="11937" y="743"/>
                  </a:lnTo>
                  <a:lnTo>
                    <a:pt x="103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3"/>
            <p:cNvSpPr/>
            <p:nvPr/>
          </p:nvSpPr>
          <p:spPr>
            <a:xfrm flipH="1">
              <a:off x="8442464" y="2392042"/>
              <a:ext cx="738145" cy="744811"/>
            </a:xfrm>
            <a:custGeom>
              <a:avLst/>
              <a:gdLst/>
              <a:ahLst/>
              <a:cxnLst/>
              <a:rect l="l" t="t" r="r" b="b"/>
              <a:pathLst>
                <a:path w="20597" h="20783" fill="none" extrusionOk="0">
                  <a:moveTo>
                    <a:pt x="20596" y="17257"/>
                  </a:moveTo>
                  <a:lnTo>
                    <a:pt x="20596" y="17257"/>
                  </a:lnTo>
                  <a:lnTo>
                    <a:pt x="18493" y="17875"/>
                  </a:lnTo>
                  <a:lnTo>
                    <a:pt x="13731" y="19174"/>
                  </a:lnTo>
                  <a:lnTo>
                    <a:pt x="11071" y="19855"/>
                  </a:lnTo>
                  <a:lnTo>
                    <a:pt x="8597" y="20411"/>
                  </a:lnTo>
                  <a:lnTo>
                    <a:pt x="7546" y="20659"/>
                  </a:lnTo>
                  <a:lnTo>
                    <a:pt x="6680" y="20782"/>
                  </a:lnTo>
                  <a:lnTo>
                    <a:pt x="5938" y="20782"/>
                  </a:lnTo>
                  <a:lnTo>
                    <a:pt x="5505" y="20720"/>
                  </a:lnTo>
                  <a:lnTo>
                    <a:pt x="5505" y="20720"/>
                  </a:lnTo>
                  <a:lnTo>
                    <a:pt x="5257" y="20659"/>
                  </a:lnTo>
                  <a:lnTo>
                    <a:pt x="4948" y="20411"/>
                  </a:lnTo>
                  <a:lnTo>
                    <a:pt x="4824" y="20287"/>
                  </a:lnTo>
                  <a:lnTo>
                    <a:pt x="4701" y="20102"/>
                  </a:lnTo>
                  <a:lnTo>
                    <a:pt x="4639" y="19855"/>
                  </a:lnTo>
                  <a:lnTo>
                    <a:pt x="4577" y="19607"/>
                  </a:lnTo>
                  <a:lnTo>
                    <a:pt x="4577" y="19607"/>
                  </a:lnTo>
                  <a:lnTo>
                    <a:pt x="2969" y="19669"/>
                  </a:lnTo>
                  <a:lnTo>
                    <a:pt x="2969" y="19669"/>
                  </a:lnTo>
                  <a:lnTo>
                    <a:pt x="2412" y="19607"/>
                  </a:lnTo>
                  <a:lnTo>
                    <a:pt x="1979" y="19545"/>
                  </a:lnTo>
                  <a:lnTo>
                    <a:pt x="1546" y="19360"/>
                  </a:lnTo>
                  <a:lnTo>
                    <a:pt x="1175" y="19112"/>
                  </a:lnTo>
                  <a:lnTo>
                    <a:pt x="866" y="18803"/>
                  </a:lnTo>
                  <a:lnTo>
                    <a:pt x="619" y="18432"/>
                  </a:lnTo>
                  <a:lnTo>
                    <a:pt x="433" y="18061"/>
                  </a:lnTo>
                  <a:lnTo>
                    <a:pt x="248" y="17690"/>
                  </a:lnTo>
                  <a:lnTo>
                    <a:pt x="186" y="17257"/>
                  </a:lnTo>
                  <a:lnTo>
                    <a:pt x="62" y="16824"/>
                  </a:lnTo>
                  <a:lnTo>
                    <a:pt x="0" y="15896"/>
                  </a:lnTo>
                  <a:lnTo>
                    <a:pt x="62" y="14968"/>
                  </a:lnTo>
                  <a:lnTo>
                    <a:pt x="186" y="14102"/>
                  </a:lnTo>
                  <a:lnTo>
                    <a:pt x="186" y="14102"/>
                  </a:lnTo>
                  <a:lnTo>
                    <a:pt x="742" y="11381"/>
                  </a:lnTo>
                  <a:lnTo>
                    <a:pt x="1113" y="9649"/>
                  </a:lnTo>
                  <a:lnTo>
                    <a:pt x="1546" y="7732"/>
                  </a:lnTo>
                  <a:lnTo>
                    <a:pt x="2103" y="5938"/>
                  </a:lnTo>
                  <a:lnTo>
                    <a:pt x="2660" y="4206"/>
                  </a:lnTo>
                  <a:lnTo>
                    <a:pt x="3216" y="2722"/>
                  </a:lnTo>
                  <a:lnTo>
                    <a:pt x="3526" y="2103"/>
                  </a:lnTo>
                  <a:lnTo>
                    <a:pt x="3835" y="1609"/>
                  </a:lnTo>
                  <a:lnTo>
                    <a:pt x="3835" y="1609"/>
                  </a:lnTo>
                  <a:lnTo>
                    <a:pt x="4020" y="1361"/>
                  </a:lnTo>
                  <a:lnTo>
                    <a:pt x="4330" y="1176"/>
                  </a:lnTo>
                  <a:lnTo>
                    <a:pt x="4639" y="928"/>
                  </a:lnTo>
                  <a:lnTo>
                    <a:pt x="5072" y="805"/>
                  </a:lnTo>
                  <a:lnTo>
                    <a:pt x="5938" y="495"/>
                  </a:lnTo>
                  <a:lnTo>
                    <a:pt x="6927" y="248"/>
                  </a:lnTo>
                  <a:lnTo>
                    <a:pt x="7917" y="124"/>
                  </a:lnTo>
                  <a:lnTo>
                    <a:pt x="8907" y="0"/>
                  </a:lnTo>
                  <a:lnTo>
                    <a:pt x="9773" y="0"/>
                  </a:lnTo>
                  <a:lnTo>
                    <a:pt x="10391" y="0"/>
                  </a:lnTo>
                  <a:lnTo>
                    <a:pt x="10391" y="0"/>
                  </a:lnTo>
                  <a:lnTo>
                    <a:pt x="10391" y="0"/>
                  </a:lnTo>
                  <a:lnTo>
                    <a:pt x="11937" y="743"/>
                  </a:lnTo>
                  <a:lnTo>
                    <a:pt x="12618" y="1052"/>
                  </a:lnTo>
                  <a:lnTo>
                    <a:pt x="13236" y="1237"/>
                  </a:lnTo>
                  <a:lnTo>
                    <a:pt x="13793" y="1361"/>
                  </a:lnTo>
                  <a:lnTo>
                    <a:pt x="14288" y="1361"/>
                  </a:lnTo>
                  <a:lnTo>
                    <a:pt x="14659" y="1299"/>
                  </a:lnTo>
                  <a:lnTo>
                    <a:pt x="14844" y="1237"/>
                  </a:lnTo>
                  <a:lnTo>
                    <a:pt x="14968" y="1114"/>
                  </a:lnTo>
                  <a:lnTo>
                    <a:pt x="18679" y="23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3"/>
            <p:cNvSpPr/>
            <p:nvPr/>
          </p:nvSpPr>
          <p:spPr>
            <a:xfrm flipH="1">
              <a:off x="8885771" y="2576033"/>
              <a:ext cx="28849" cy="208395"/>
            </a:xfrm>
            <a:custGeom>
              <a:avLst/>
              <a:gdLst/>
              <a:ahLst/>
              <a:cxnLst/>
              <a:rect l="l" t="t" r="r" b="b"/>
              <a:pathLst>
                <a:path w="805" h="5815" extrusionOk="0">
                  <a:moveTo>
                    <a:pt x="681" y="0"/>
                  </a:moveTo>
                  <a:lnTo>
                    <a:pt x="619" y="62"/>
                  </a:lnTo>
                  <a:lnTo>
                    <a:pt x="62" y="5010"/>
                  </a:lnTo>
                  <a:lnTo>
                    <a:pt x="0" y="5752"/>
                  </a:lnTo>
                  <a:lnTo>
                    <a:pt x="0" y="5814"/>
                  </a:lnTo>
                  <a:lnTo>
                    <a:pt x="124" y="5814"/>
                  </a:lnTo>
                  <a:lnTo>
                    <a:pt x="186" y="5752"/>
                  </a:lnTo>
                  <a:lnTo>
                    <a:pt x="742" y="804"/>
                  </a:lnTo>
                  <a:lnTo>
                    <a:pt x="804" y="62"/>
                  </a:lnTo>
                  <a:lnTo>
                    <a:pt x="804"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3"/>
            <p:cNvSpPr/>
            <p:nvPr/>
          </p:nvSpPr>
          <p:spPr>
            <a:xfrm flipH="1">
              <a:off x="8415866" y="2589329"/>
              <a:ext cx="93142" cy="432272"/>
            </a:xfrm>
            <a:custGeom>
              <a:avLst/>
              <a:gdLst/>
              <a:ahLst/>
              <a:cxnLst/>
              <a:rect l="l" t="t" r="r" b="b"/>
              <a:pathLst>
                <a:path w="2599" h="12062" extrusionOk="0">
                  <a:moveTo>
                    <a:pt x="63" y="0"/>
                  </a:moveTo>
                  <a:lnTo>
                    <a:pt x="1" y="62"/>
                  </a:lnTo>
                  <a:lnTo>
                    <a:pt x="1" y="124"/>
                  </a:lnTo>
                  <a:lnTo>
                    <a:pt x="557" y="1732"/>
                  </a:lnTo>
                  <a:lnTo>
                    <a:pt x="1052" y="3340"/>
                  </a:lnTo>
                  <a:lnTo>
                    <a:pt x="1485" y="4948"/>
                  </a:lnTo>
                  <a:lnTo>
                    <a:pt x="1918" y="6556"/>
                  </a:lnTo>
                  <a:lnTo>
                    <a:pt x="2227" y="8226"/>
                  </a:lnTo>
                  <a:lnTo>
                    <a:pt x="2351" y="9030"/>
                  </a:lnTo>
                  <a:lnTo>
                    <a:pt x="2413" y="9463"/>
                  </a:lnTo>
                  <a:lnTo>
                    <a:pt x="2413" y="9896"/>
                  </a:lnTo>
                  <a:lnTo>
                    <a:pt x="2351" y="10206"/>
                  </a:lnTo>
                  <a:lnTo>
                    <a:pt x="2289" y="10515"/>
                  </a:lnTo>
                  <a:lnTo>
                    <a:pt x="2042" y="11071"/>
                  </a:lnTo>
                  <a:lnTo>
                    <a:pt x="1671" y="11504"/>
                  </a:lnTo>
                  <a:lnTo>
                    <a:pt x="1485" y="11752"/>
                  </a:lnTo>
                  <a:lnTo>
                    <a:pt x="1238" y="11937"/>
                  </a:lnTo>
                  <a:lnTo>
                    <a:pt x="1176" y="11937"/>
                  </a:lnTo>
                  <a:lnTo>
                    <a:pt x="1238" y="12061"/>
                  </a:lnTo>
                  <a:lnTo>
                    <a:pt x="1362" y="12061"/>
                  </a:lnTo>
                  <a:lnTo>
                    <a:pt x="1547" y="11937"/>
                  </a:lnTo>
                  <a:lnTo>
                    <a:pt x="1733" y="11752"/>
                  </a:lnTo>
                  <a:lnTo>
                    <a:pt x="2104" y="11319"/>
                  </a:lnTo>
                  <a:lnTo>
                    <a:pt x="2351" y="10886"/>
                  </a:lnTo>
                  <a:lnTo>
                    <a:pt x="2537" y="10391"/>
                  </a:lnTo>
                  <a:lnTo>
                    <a:pt x="2599" y="10020"/>
                  </a:lnTo>
                  <a:lnTo>
                    <a:pt x="2599" y="9587"/>
                  </a:lnTo>
                  <a:lnTo>
                    <a:pt x="2537" y="8845"/>
                  </a:lnTo>
                  <a:lnTo>
                    <a:pt x="2166" y="7113"/>
                  </a:lnTo>
                  <a:lnTo>
                    <a:pt x="1794" y="5319"/>
                  </a:lnTo>
                  <a:lnTo>
                    <a:pt x="1300" y="3526"/>
                  </a:lnTo>
                  <a:lnTo>
                    <a:pt x="805" y="1794"/>
                  </a:lnTo>
                  <a:lnTo>
                    <a:pt x="186" y="62"/>
                  </a:lnTo>
                  <a:lnTo>
                    <a:pt x="125" y="0"/>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3"/>
            <p:cNvSpPr/>
            <p:nvPr/>
          </p:nvSpPr>
          <p:spPr>
            <a:xfrm flipH="1">
              <a:off x="8482347" y="2651364"/>
              <a:ext cx="228357" cy="261614"/>
            </a:xfrm>
            <a:custGeom>
              <a:avLst/>
              <a:gdLst/>
              <a:ahLst/>
              <a:cxnLst/>
              <a:rect l="l" t="t" r="r" b="b"/>
              <a:pathLst>
                <a:path w="6372" h="7300" extrusionOk="0">
                  <a:moveTo>
                    <a:pt x="5691" y="1"/>
                  </a:moveTo>
                  <a:lnTo>
                    <a:pt x="5196" y="125"/>
                  </a:lnTo>
                  <a:lnTo>
                    <a:pt x="4639" y="310"/>
                  </a:lnTo>
                  <a:lnTo>
                    <a:pt x="3588" y="681"/>
                  </a:lnTo>
                  <a:lnTo>
                    <a:pt x="3155" y="867"/>
                  </a:lnTo>
                  <a:lnTo>
                    <a:pt x="2289" y="1238"/>
                  </a:lnTo>
                  <a:lnTo>
                    <a:pt x="1423" y="1671"/>
                  </a:lnTo>
                  <a:lnTo>
                    <a:pt x="681" y="2104"/>
                  </a:lnTo>
                  <a:lnTo>
                    <a:pt x="0" y="2475"/>
                  </a:lnTo>
                  <a:lnTo>
                    <a:pt x="743" y="7299"/>
                  </a:lnTo>
                  <a:lnTo>
                    <a:pt x="4268" y="5753"/>
                  </a:lnTo>
                  <a:lnTo>
                    <a:pt x="4577" y="5568"/>
                  </a:lnTo>
                  <a:lnTo>
                    <a:pt x="4763" y="5444"/>
                  </a:lnTo>
                  <a:lnTo>
                    <a:pt x="4887" y="5258"/>
                  </a:lnTo>
                  <a:lnTo>
                    <a:pt x="4948" y="5073"/>
                  </a:lnTo>
                  <a:lnTo>
                    <a:pt x="4887" y="4887"/>
                  </a:lnTo>
                  <a:lnTo>
                    <a:pt x="4825" y="4702"/>
                  </a:lnTo>
                  <a:lnTo>
                    <a:pt x="4701" y="4640"/>
                  </a:lnTo>
                  <a:lnTo>
                    <a:pt x="4887" y="4516"/>
                  </a:lnTo>
                  <a:lnTo>
                    <a:pt x="5010" y="4331"/>
                  </a:lnTo>
                  <a:lnTo>
                    <a:pt x="5134" y="4083"/>
                  </a:lnTo>
                  <a:lnTo>
                    <a:pt x="5072" y="3898"/>
                  </a:lnTo>
                  <a:lnTo>
                    <a:pt x="5010" y="3650"/>
                  </a:lnTo>
                  <a:lnTo>
                    <a:pt x="4825" y="3526"/>
                  </a:lnTo>
                  <a:lnTo>
                    <a:pt x="4639" y="3403"/>
                  </a:lnTo>
                  <a:lnTo>
                    <a:pt x="4392" y="3403"/>
                  </a:lnTo>
                  <a:lnTo>
                    <a:pt x="4577" y="3341"/>
                  </a:lnTo>
                  <a:lnTo>
                    <a:pt x="4701" y="3217"/>
                  </a:lnTo>
                  <a:lnTo>
                    <a:pt x="4763" y="3032"/>
                  </a:lnTo>
                  <a:lnTo>
                    <a:pt x="4825" y="2908"/>
                  </a:lnTo>
                  <a:lnTo>
                    <a:pt x="4763" y="2661"/>
                  </a:lnTo>
                  <a:lnTo>
                    <a:pt x="4701" y="2475"/>
                  </a:lnTo>
                  <a:lnTo>
                    <a:pt x="4577" y="2351"/>
                  </a:lnTo>
                  <a:lnTo>
                    <a:pt x="4454" y="2289"/>
                  </a:lnTo>
                  <a:lnTo>
                    <a:pt x="4268" y="2166"/>
                  </a:lnTo>
                  <a:lnTo>
                    <a:pt x="4083" y="2104"/>
                  </a:lnTo>
                  <a:lnTo>
                    <a:pt x="5072" y="1609"/>
                  </a:lnTo>
                  <a:lnTo>
                    <a:pt x="5505" y="1424"/>
                  </a:lnTo>
                  <a:lnTo>
                    <a:pt x="5814" y="1238"/>
                  </a:lnTo>
                  <a:lnTo>
                    <a:pt x="6062" y="1052"/>
                  </a:lnTo>
                  <a:lnTo>
                    <a:pt x="6185" y="867"/>
                  </a:lnTo>
                  <a:lnTo>
                    <a:pt x="6309" y="619"/>
                  </a:lnTo>
                  <a:lnTo>
                    <a:pt x="6371" y="434"/>
                  </a:lnTo>
                  <a:lnTo>
                    <a:pt x="6309" y="248"/>
                  </a:lnTo>
                  <a:lnTo>
                    <a:pt x="6309" y="63"/>
                  </a:lnTo>
                  <a:lnTo>
                    <a:pt x="6185" y="1"/>
                  </a:lnTo>
                  <a:close/>
                </a:path>
              </a:pathLst>
            </a:custGeom>
            <a:solidFill>
              <a:srgbClr val="FFB4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3"/>
            <p:cNvSpPr/>
            <p:nvPr/>
          </p:nvSpPr>
          <p:spPr>
            <a:xfrm flipH="1">
              <a:off x="8482347" y="2651364"/>
              <a:ext cx="228357" cy="261614"/>
            </a:xfrm>
            <a:custGeom>
              <a:avLst/>
              <a:gdLst/>
              <a:ahLst/>
              <a:cxnLst/>
              <a:rect l="l" t="t" r="r" b="b"/>
              <a:pathLst>
                <a:path w="6372" h="7300" fill="none" extrusionOk="0">
                  <a:moveTo>
                    <a:pt x="743" y="7299"/>
                  </a:moveTo>
                  <a:lnTo>
                    <a:pt x="743" y="7299"/>
                  </a:lnTo>
                  <a:lnTo>
                    <a:pt x="4268" y="5753"/>
                  </a:lnTo>
                  <a:lnTo>
                    <a:pt x="4268" y="5753"/>
                  </a:lnTo>
                  <a:lnTo>
                    <a:pt x="4577" y="5568"/>
                  </a:lnTo>
                  <a:lnTo>
                    <a:pt x="4763" y="5444"/>
                  </a:lnTo>
                  <a:lnTo>
                    <a:pt x="4887" y="5258"/>
                  </a:lnTo>
                  <a:lnTo>
                    <a:pt x="4887" y="5258"/>
                  </a:lnTo>
                  <a:lnTo>
                    <a:pt x="4948" y="5073"/>
                  </a:lnTo>
                  <a:lnTo>
                    <a:pt x="4887" y="4887"/>
                  </a:lnTo>
                  <a:lnTo>
                    <a:pt x="4825" y="4702"/>
                  </a:lnTo>
                  <a:lnTo>
                    <a:pt x="4701" y="4640"/>
                  </a:lnTo>
                  <a:lnTo>
                    <a:pt x="4701" y="4640"/>
                  </a:lnTo>
                  <a:lnTo>
                    <a:pt x="4887" y="4516"/>
                  </a:lnTo>
                  <a:lnTo>
                    <a:pt x="5010" y="4331"/>
                  </a:lnTo>
                  <a:lnTo>
                    <a:pt x="5134" y="4083"/>
                  </a:lnTo>
                  <a:lnTo>
                    <a:pt x="5072" y="3898"/>
                  </a:lnTo>
                  <a:lnTo>
                    <a:pt x="5072" y="3898"/>
                  </a:lnTo>
                  <a:lnTo>
                    <a:pt x="5010" y="3650"/>
                  </a:lnTo>
                  <a:lnTo>
                    <a:pt x="4825" y="3526"/>
                  </a:lnTo>
                  <a:lnTo>
                    <a:pt x="4639" y="3403"/>
                  </a:lnTo>
                  <a:lnTo>
                    <a:pt x="4392" y="3403"/>
                  </a:lnTo>
                  <a:lnTo>
                    <a:pt x="4392" y="3403"/>
                  </a:lnTo>
                  <a:lnTo>
                    <a:pt x="4577" y="3341"/>
                  </a:lnTo>
                  <a:lnTo>
                    <a:pt x="4701" y="3217"/>
                  </a:lnTo>
                  <a:lnTo>
                    <a:pt x="4763" y="3032"/>
                  </a:lnTo>
                  <a:lnTo>
                    <a:pt x="4825" y="2908"/>
                  </a:lnTo>
                  <a:lnTo>
                    <a:pt x="4825" y="2908"/>
                  </a:lnTo>
                  <a:lnTo>
                    <a:pt x="4763" y="2661"/>
                  </a:lnTo>
                  <a:lnTo>
                    <a:pt x="4701" y="2475"/>
                  </a:lnTo>
                  <a:lnTo>
                    <a:pt x="4577" y="2351"/>
                  </a:lnTo>
                  <a:lnTo>
                    <a:pt x="4454" y="2289"/>
                  </a:lnTo>
                  <a:lnTo>
                    <a:pt x="4268" y="2166"/>
                  </a:lnTo>
                  <a:lnTo>
                    <a:pt x="4083" y="2104"/>
                  </a:lnTo>
                  <a:lnTo>
                    <a:pt x="5072" y="1609"/>
                  </a:lnTo>
                  <a:lnTo>
                    <a:pt x="5072" y="1609"/>
                  </a:lnTo>
                  <a:lnTo>
                    <a:pt x="5505" y="1424"/>
                  </a:lnTo>
                  <a:lnTo>
                    <a:pt x="5814" y="1238"/>
                  </a:lnTo>
                  <a:lnTo>
                    <a:pt x="6062" y="1052"/>
                  </a:lnTo>
                  <a:lnTo>
                    <a:pt x="6185" y="867"/>
                  </a:lnTo>
                  <a:lnTo>
                    <a:pt x="6309" y="619"/>
                  </a:lnTo>
                  <a:lnTo>
                    <a:pt x="6371" y="434"/>
                  </a:lnTo>
                  <a:lnTo>
                    <a:pt x="6309" y="248"/>
                  </a:lnTo>
                  <a:lnTo>
                    <a:pt x="6309" y="63"/>
                  </a:lnTo>
                  <a:lnTo>
                    <a:pt x="6309" y="63"/>
                  </a:lnTo>
                  <a:lnTo>
                    <a:pt x="6185" y="1"/>
                  </a:lnTo>
                  <a:lnTo>
                    <a:pt x="6062" y="1"/>
                  </a:lnTo>
                  <a:lnTo>
                    <a:pt x="5691" y="1"/>
                  </a:lnTo>
                  <a:lnTo>
                    <a:pt x="5196" y="125"/>
                  </a:lnTo>
                  <a:lnTo>
                    <a:pt x="4639" y="310"/>
                  </a:lnTo>
                  <a:lnTo>
                    <a:pt x="3588" y="681"/>
                  </a:lnTo>
                  <a:lnTo>
                    <a:pt x="3155" y="867"/>
                  </a:lnTo>
                  <a:lnTo>
                    <a:pt x="3155" y="867"/>
                  </a:lnTo>
                  <a:lnTo>
                    <a:pt x="2289" y="1238"/>
                  </a:lnTo>
                  <a:lnTo>
                    <a:pt x="1423" y="1671"/>
                  </a:lnTo>
                  <a:lnTo>
                    <a:pt x="681" y="2104"/>
                  </a:lnTo>
                  <a:lnTo>
                    <a:pt x="0" y="24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3"/>
            <p:cNvSpPr/>
            <p:nvPr/>
          </p:nvSpPr>
          <p:spPr>
            <a:xfrm flipH="1">
              <a:off x="8677413" y="2715657"/>
              <a:ext cx="343610" cy="383497"/>
            </a:xfrm>
            <a:custGeom>
              <a:avLst/>
              <a:gdLst/>
              <a:ahLst/>
              <a:cxnLst/>
              <a:rect l="l" t="t" r="r" b="b"/>
              <a:pathLst>
                <a:path w="9588" h="10701" extrusionOk="0">
                  <a:moveTo>
                    <a:pt x="8598" y="1"/>
                  </a:moveTo>
                  <a:lnTo>
                    <a:pt x="7608" y="186"/>
                  </a:lnTo>
                  <a:lnTo>
                    <a:pt x="6680" y="434"/>
                  </a:lnTo>
                  <a:lnTo>
                    <a:pt x="4763" y="1114"/>
                  </a:lnTo>
                  <a:lnTo>
                    <a:pt x="2784" y="1856"/>
                  </a:lnTo>
                  <a:lnTo>
                    <a:pt x="866" y="2660"/>
                  </a:lnTo>
                  <a:lnTo>
                    <a:pt x="248" y="2908"/>
                  </a:lnTo>
                  <a:lnTo>
                    <a:pt x="124" y="2969"/>
                  </a:lnTo>
                  <a:lnTo>
                    <a:pt x="62" y="3031"/>
                  </a:lnTo>
                  <a:lnTo>
                    <a:pt x="0" y="3155"/>
                  </a:lnTo>
                  <a:lnTo>
                    <a:pt x="62" y="3155"/>
                  </a:lnTo>
                  <a:lnTo>
                    <a:pt x="124" y="3217"/>
                  </a:lnTo>
                  <a:lnTo>
                    <a:pt x="186" y="3155"/>
                  </a:lnTo>
                  <a:lnTo>
                    <a:pt x="371" y="3093"/>
                  </a:lnTo>
                  <a:lnTo>
                    <a:pt x="866" y="2846"/>
                  </a:lnTo>
                  <a:lnTo>
                    <a:pt x="2474" y="2165"/>
                  </a:lnTo>
                  <a:lnTo>
                    <a:pt x="4577" y="1361"/>
                  </a:lnTo>
                  <a:lnTo>
                    <a:pt x="6680" y="619"/>
                  </a:lnTo>
                  <a:lnTo>
                    <a:pt x="7608" y="372"/>
                  </a:lnTo>
                  <a:lnTo>
                    <a:pt x="8103" y="248"/>
                  </a:lnTo>
                  <a:lnTo>
                    <a:pt x="8545" y="193"/>
                  </a:lnTo>
                  <a:lnTo>
                    <a:pt x="8545" y="193"/>
                  </a:lnTo>
                  <a:lnTo>
                    <a:pt x="9340" y="6248"/>
                  </a:lnTo>
                  <a:lnTo>
                    <a:pt x="9340" y="6371"/>
                  </a:lnTo>
                  <a:lnTo>
                    <a:pt x="9386" y="6510"/>
                  </a:lnTo>
                  <a:lnTo>
                    <a:pt x="9340" y="6557"/>
                  </a:lnTo>
                  <a:lnTo>
                    <a:pt x="8783" y="6804"/>
                  </a:lnTo>
                  <a:lnTo>
                    <a:pt x="8288" y="7052"/>
                  </a:lnTo>
                  <a:lnTo>
                    <a:pt x="6371" y="8041"/>
                  </a:lnTo>
                  <a:lnTo>
                    <a:pt x="4392" y="8969"/>
                  </a:lnTo>
                  <a:lnTo>
                    <a:pt x="3217" y="9464"/>
                  </a:lnTo>
                  <a:lnTo>
                    <a:pt x="1980" y="9959"/>
                  </a:lnTo>
                  <a:lnTo>
                    <a:pt x="1052" y="10268"/>
                  </a:lnTo>
                  <a:lnTo>
                    <a:pt x="557" y="10392"/>
                  </a:lnTo>
                  <a:lnTo>
                    <a:pt x="124" y="10515"/>
                  </a:lnTo>
                  <a:lnTo>
                    <a:pt x="62" y="10515"/>
                  </a:lnTo>
                  <a:lnTo>
                    <a:pt x="0" y="10577"/>
                  </a:lnTo>
                  <a:lnTo>
                    <a:pt x="62" y="10639"/>
                  </a:lnTo>
                  <a:lnTo>
                    <a:pt x="124" y="10701"/>
                  </a:lnTo>
                  <a:lnTo>
                    <a:pt x="557" y="10577"/>
                  </a:lnTo>
                  <a:lnTo>
                    <a:pt x="1052" y="10515"/>
                  </a:lnTo>
                  <a:lnTo>
                    <a:pt x="1918" y="10206"/>
                  </a:lnTo>
                  <a:lnTo>
                    <a:pt x="3031" y="9711"/>
                  </a:lnTo>
                  <a:lnTo>
                    <a:pt x="4206" y="9216"/>
                  </a:lnTo>
                  <a:lnTo>
                    <a:pt x="6433" y="8227"/>
                  </a:lnTo>
                  <a:lnTo>
                    <a:pt x="8598" y="7113"/>
                  </a:lnTo>
                  <a:lnTo>
                    <a:pt x="9525" y="6619"/>
                  </a:lnTo>
                  <a:lnTo>
                    <a:pt x="9587" y="6557"/>
                  </a:lnTo>
                  <a:lnTo>
                    <a:pt x="8783" y="867"/>
                  </a:lnTo>
                  <a:lnTo>
                    <a:pt x="8721" y="124"/>
                  </a:lnTo>
                  <a:lnTo>
                    <a:pt x="8659"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3"/>
            <p:cNvSpPr/>
            <p:nvPr/>
          </p:nvSpPr>
          <p:spPr>
            <a:xfrm flipH="1">
              <a:off x="8542194" y="2813208"/>
              <a:ext cx="37737" cy="17740"/>
            </a:xfrm>
            <a:custGeom>
              <a:avLst/>
              <a:gdLst/>
              <a:ahLst/>
              <a:cxnLst/>
              <a:rect l="l" t="t" r="r" b="b"/>
              <a:pathLst>
                <a:path w="1053" h="495" extrusionOk="0">
                  <a:moveTo>
                    <a:pt x="681" y="0"/>
                  </a:moveTo>
                  <a:lnTo>
                    <a:pt x="434" y="62"/>
                  </a:lnTo>
                  <a:lnTo>
                    <a:pt x="248" y="186"/>
                  </a:lnTo>
                  <a:lnTo>
                    <a:pt x="1" y="309"/>
                  </a:lnTo>
                  <a:lnTo>
                    <a:pt x="1" y="371"/>
                  </a:lnTo>
                  <a:lnTo>
                    <a:pt x="1" y="433"/>
                  </a:lnTo>
                  <a:lnTo>
                    <a:pt x="62" y="495"/>
                  </a:lnTo>
                  <a:lnTo>
                    <a:pt x="124" y="433"/>
                  </a:lnTo>
                  <a:lnTo>
                    <a:pt x="310" y="309"/>
                  </a:lnTo>
                  <a:lnTo>
                    <a:pt x="495" y="247"/>
                  </a:lnTo>
                  <a:lnTo>
                    <a:pt x="743" y="186"/>
                  </a:lnTo>
                  <a:lnTo>
                    <a:pt x="928" y="186"/>
                  </a:lnTo>
                  <a:lnTo>
                    <a:pt x="990" y="124"/>
                  </a:lnTo>
                  <a:lnTo>
                    <a:pt x="1052" y="62"/>
                  </a:lnTo>
                  <a:lnTo>
                    <a:pt x="99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3"/>
            <p:cNvSpPr/>
            <p:nvPr/>
          </p:nvSpPr>
          <p:spPr>
            <a:xfrm flipH="1">
              <a:off x="8546638" y="2768876"/>
              <a:ext cx="42145" cy="15553"/>
            </a:xfrm>
            <a:custGeom>
              <a:avLst/>
              <a:gdLst/>
              <a:ahLst/>
              <a:cxnLst/>
              <a:rect l="l" t="t" r="r" b="b"/>
              <a:pathLst>
                <a:path w="1176" h="434" extrusionOk="0">
                  <a:moveTo>
                    <a:pt x="804" y="0"/>
                  </a:moveTo>
                  <a:lnTo>
                    <a:pt x="557" y="62"/>
                  </a:lnTo>
                  <a:lnTo>
                    <a:pt x="309" y="124"/>
                  </a:lnTo>
                  <a:lnTo>
                    <a:pt x="62" y="247"/>
                  </a:lnTo>
                  <a:lnTo>
                    <a:pt x="0" y="309"/>
                  </a:lnTo>
                  <a:lnTo>
                    <a:pt x="0" y="371"/>
                  </a:lnTo>
                  <a:lnTo>
                    <a:pt x="62" y="433"/>
                  </a:lnTo>
                  <a:lnTo>
                    <a:pt x="124" y="371"/>
                  </a:lnTo>
                  <a:lnTo>
                    <a:pt x="371" y="309"/>
                  </a:lnTo>
                  <a:lnTo>
                    <a:pt x="619" y="247"/>
                  </a:lnTo>
                  <a:lnTo>
                    <a:pt x="804" y="186"/>
                  </a:lnTo>
                  <a:lnTo>
                    <a:pt x="1114" y="186"/>
                  </a:lnTo>
                  <a:lnTo>
                    <a:pt x="1175" y="124"/>
                  </a:lnTo>
                  <a:lnTo>
                    <a:pt x="1114" y="62"/>
                  </a:lnTo>
                  <a:lnTo>
                    <a:pt x="1052"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3"/>
            <p:cNvSpPr/>
            <p:nvPr/>
          </p:nvSpPr>
          <p:spPr>
            <a:xfrm flipH="1">
              <a:off x="8546638" y="2726731"/>
              <a:ext cx="53255" cy="13332"/>
            </a:xfrm>
            <a:custGeom>
              <a:avLst/>
              <a:gdLst/>
              <a:ahLst/>
              <a:cxnLst/>
              <a:rect l="l" t="t" r="r" b="b"/>
              <a:pathLst>
                <a:path w="1486" h="372" extrusionOk="0">
                  <a:moveTo>
                    <a:pt x="743" y="1"/>
                  </a:moveTo>
                  <a:lnTo>
                    <a:pt x="372" y="63"/>
                  </a:lnTo>
                  <a:lnTo>
                    <a:pt x="1" y="186"/>
                  </a:lnTo>
                  <a:lnTo>
                    <a:pt x="1" y="248"/>
                  </a:lnTo>
                  <a:lnTo>
                    <a:pt x="1" y="310"/>
                  </a:lnTo>
                  <a:lnTo>
                    <a:pt x="63" y="372"/>
                  </a:lnTo>
                  <a:lnTo>
                    <a:pt x="125" y="372"/>
                  </a:lnTo>
                  <a:lnTo>
                    <a:pt x="434" y="248"/>
                  </a:lnTo>
                  <a:lnTo>
                    <a:pt x="743" y="186"/>
                  </a:lnTo>
                  <a:lnTo>
                    <a:pt x="1052" y="186"/>
                  </a:lnTo>
                  <a:lnTo>
                    <a:pt x="1362" y="310"/>
                  </a:lnTo>
                  <a:lnTo>
                    <a:pt x="1424" y="310"/>
                  </a:lnTo>
                  <a:lnTo>
                    <a:pt x="1485" y="248"/>
                  </a:lnTo>
                  <a:lnTo>
                    <a:pt x="1485" y="186"/>
                  </a:lnTo>
                  <a:lnTo>
                    <a:pt x="1424" y="125"/>
                  </a:lnTo>
                  <a:lnTo>
                    <a:pt x="1052"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3"/>
            <p:cNvSpPr/>
            <p:nvPr/>
          </p:nvSpPr>
          <p:spPr>
            <a:xfrm flipH="1">
              <a:off x="7640057" y="2684622"/>
              <a:ext cx="937652" cy="359128"/>
            </a:xfrm>
            <a:custGeom>
              <a:avLst/>
              <a:gdLst/>
              <a:ahLst/>
              <a:cxnLst/>
              <a:rect l="l" t="t" r="r" b="b"/>
              <a:pathLst>
                <a:path w="26164" h="10021" extrusionOk="0">
                  <a:moveTo>
                    <a:pt x="25359" y="1"/>
                  </a:moveTo>
                  <a:lnTo>
                    <a:pt x="15649" y="372"/>
                  </a:lnTo>
                  <a:lnTo>
                    <a:pt x="15154" y="434"/>
                  </a:lnTo>
                  <a:lnTo>
                    <a:pt x="14659" y="619"/>
                  </a:lnTo>
                  <a:lnTo>
                    <a:pt x="14226" y="867"/>
                  </a:lnTo>
                  <a:lnTo>
                    <a:pt x="13855" y="1238"/>
                  </a:lnTo>
                  <a:lnTo>
                    <a:pt x="10762" y="5320"/>
                  </a:lnTo>
                  <a:lnTo>
                    <a:pt x="10329" y="5072"/>
                  </a:lnTo>
                  <a:lnTo>
                    <a:pt x="9773" y="4887"/>
                  </a:lnTo>
                  <a:lnTo>
                    <a:pt x="9154" y="4887"/>
                  </a:lnTo>
                  <a:lnTo>
                    <a:pt x="310" y="5567"/>
                  </a:lnTo>
                  <a:lnTo>
                    <a:pt x="186" y="5567"/>
                  </a:lnTo>
                  <a:lnTo>
                    <a:pt x="124" y="5629"/>
                  </a:lnTo>
                  <a:lnTo>
                    <a:pt x="0" y="5815"/>
                  </a:lnTo>
                  <a:lnTo>
                    <a:pt x="62" y="6000"/>
                  </a:lnTo>
                  <a:lnTo>
                    <a:pt x="124" y="6062"/>
                  </a:lnTo>
                  <a:lnTo>
                    <a:pt x="186" y="6124"/>
                  </a:lnTo>
                  <a:lnTo>
                    <a:pt x="6928" y="9773"/>
                  </a:lnTo>
                  <a:lnTo>
                    <a:pt x="7237" y="9897"/>
                  </a:lnTo>
                  <a:lnTo>
                    <a:pt x="7546" y="10021"/>
                  </a:lnTo>
                  <a:lnTo>
                    <a:pt x="8288" y="10021"/>
                  </a:lnTo>
                  <a:lnTo>
                    <a:pt x="13175" y="9588"/>
                  </a:lnTo>
                  <a:lnTo>
                    <a:pt x="19050" y="9155"/>
                  </a:lnTo>
                  <a:lnTo>
                    <a:pt x="19236" y="9093"/>
                  </a:lnTo>
                  <a:lnTo>
                    <a:pt x="19360" y="9031"/>
                  </a:lnTo>
                  <a:lnTo>
                    <a:pt x="25978" y="1361"/>
                  </a:lnTo>
                  <a:lnTo>
                    <a:pt x="26101" y="1114"/>
                  </a:lnTo>
                  <a:lnTo>
                    <a:pt x="26163" y="928"/>
                  </a:lnTo>
                  <a:lnTo>
                    <a:pt x="26163" y="681"/>
                  </a:lnTo>
                  <a:lnTo>
                    <a:pt x="26101" y="496"/>
                  </a:lnTo>
                  <a:lnTo>
                    <a:pt x="25978" y="310"/>
                  </a:lnTo>
                  <a:lnTo>
                    <a:pt x="25792" y="124"/>
                  </a:lnTo>
                  <a:lnTo>
                    <a:pt x="25607" y="63"/>
                  </a:lnTo>
                  <a:lnTo>
                    <a:pt x="2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3"/>
            <p:cNvSpPr/>
            <p:nvPr/>
          </p:nvSpPr>
          <p:spPr>
            <a:xfrm flipH="1">
              <a:off x="8103326" y="2759989"/>
              <a:ext cx="212839" cy="272688"/>
            </a:xfrm>
            <a:custGeom>
              <a:avLst/>
              <a:gdLst/>
              <a:ahLst/>
              <a:cxnLst/>
              <a:rect l="l" t="t" r="r" b="b"/>
              <a:pathLst>
                <a:path w="5939" h="7609" extrusionOk="0">
                  <a:moveTo>
                    <a:pt x="5815" y="1"/>
                  </a:moveTo>
                  <a:lnTo>
                    <a:pt x="5753" y="63"/>
                  </a:lnTo>
                  <a:lnTo>
                    <a:pt x="2908" y="3774"/>
                  </a:lnTo>
                  <a:lnTo>
                    <a:pt x="63" y="7485"/>
                  </a:lnTo>
                  <a:lnTo>
                    <a:pt x="1" y="7546"/>
                  </a:lnTo>
                  <a:lnTo>
                    <a:pt x="63" y="7608"/>
                  </a:lnTo>
                  <a:lnTo>
                    <a:pt x="186" y="7608"/>
                  </a:lnTo>
                  <a:lnTo>
                    <a:pt x="3031" y="3897"/>
                  </a:lnTo>
                  <a:lnTo>
                    <a:pt x="5877" y="186"/>
                  </a:lnTo>
                  <a:lnTo>
                    <a:pt x="5938" y="124"/>
                  </a:lnTo>
                  <a:lnTo>
                    <a:pt x="5877" y="63"/>
                  </a:lnTo>
                  <a:lnTo>
                    <a:pt x="5815"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3"/>
            <p:cNvSpPr/>
            <p:nvPr/>
          </p:nvSpPr>
          <p:spPr>
            <a:xfrm flipH="1">
              <a:off x="7934851" y="2839799"/>
              <a:ext cx="68772" cy="62106"/>
            </a:xfrm>
            <a:custGeom>
              <a:avLst/>
              <a:gdLst/>
              <a:ahLst/>
              <a:cxnLst/>
              <a:rect l="l" t="t" r="r" b="b"/>
              <a:pathLst>
                <a:path w="1919" h="1733" extrusionOk="0">
                  <a:moveTo>
                    <a:pt x="1238" y="0"/>
                  </a:moveTo>
                  <a:lnTo>
                    <a:pt x="867" y="124"/>
                  </a:lnTo>
                  <a:lnTo>
                    <a:pt x="496" y="310"/>
                  </a:lnTo>
                  <a:lnTo>
                    <a:pt x="248" y="619"/>
                  </a:lnTo>
                  <a:lnTo>
                    <a:pt x="63" y="990"/>
                  </a:lnTo>
                  <a:lnTo>
                    <a:pt x="1" y="1299"/>
                  </a:lnTo>
                  <a:lnTo>
                    <a:pt x="63" y="1423"/>
                  </a:lnTo>
                  <a:lnTo>
                    <a:pt x="124" y="1547"/>
                  </a:lnTo>
                  <a:lnTo>
                    <a:pt x="186" y="1670"/>
                  </a:lnTo>
                  <a:lnTo>
                    <a:pt x="372" y="1732"/>
                  </a:lnTo>
                  <a:lnTo>
                    <a:pt x="681" y="1732"/>
                  </a:lnTo>
                  <a:lnTo>
                    <a:pt x="1052" y="1608"/>
                  </a:lnTo>
                  <a:lnTo>
                    <a:pt x="1361" y="1423"/>
                  </a:lnTo>
                  <a:lnTo>
                    <a:pt x="1671" y="1114"/>
                  </a:lnTo>
                  <a:lnTo>
                    <a:pt x="1856" y="742"/>
                  </a:lnTo>
                  <a:lnTo>
                    <a:pt x="1918" y="433"/>
                  </a:lnTo>
                  <a:lnTo>
                    <a:pt x="1856" y="310"/>
                  </a:lnTo>
                  <a:lnTo>
                    <a:pt x="1794" y="186"/>
                  </a:lnTo>
                  <a:lnTo>
                    <a:pt x="1671" y="62"/>
                  </a:lnTo>
                  <a:lnTo>
                    <a:pt x="1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itle 10">
            <a:extLst>
              <a:ext uri="{FF2B5EF4-FFF2-40B4-BE49-F238E27FC236}">
                <a16:creationId xmlns:a16="http://schemas.microsoft.com/office/drawing/2014/main" id="{A8E40F04-4C2F-9124-8F29-8889676BC7EA}"/>
              </a:ext>
            </a:extLst>
          </p:cNvPr>
          <p:cNvSpPr>
            <a:spLocks noGrp="1"/>
          </p:cNvSpPr>
          <p:nvPr>
            <p:ph type="title" idx="4"/>
          </p:nvPr>
        </p:nvSpPr>
        <p:spPr>
          <a:xfrm>
            <a:off x="720000" y="442245"/>
            <a:ext cx="7704000" cy="548700"/>
          </a:xfrm>
        </p:spPr>
        <p:txBody>
          <a:bodyPr/>
          <a:lstStyle/>
          <a:p>
            <a:r>
              <a:rPr lang="vi-VN" sz="2400" dirty="0">
                <a:solidFill>
                  <a:schemeClr val="bg2">
                    <a:lumMod val="25000"/>
                  </a:schemeClr>
                </a:solidFill>
                <a:latin typeface="Arial" panose="020B0604020202020204" pitchFamily="34" charset="0"/>
                <a:cs typeface="Arial" panose="020B0604020202020204" pitchFamily="34" charset="0"/>
              </a:rPr>
              <a:t>Quan sát thông tin SGK tr.20</a:t>
            </a:r>
            <a:endParaRPr lang="vi-VN" sz="2400" dirty="0"/>
          </a:p>
        </p:txBody>
      </p:sp>
      <p:grpSp>
        <p:nvGrpSpPr>
          <p:cNvPr id="15" name="Group 14">
            <a:extLst>
              <a:ext uri="{FF2B5EF4-FFF2-40B4-BE49-F238E27FC236}">
                <a16:creationId xmlns:a16="http://schemas.microsoft.com/office/drawing/2014/main" id="{558746A7-FBC3-9EEA-24A9-7134BFA83DCF}"/>
              </a:ext>
            </a:extLst>
          </p:cNvPr>
          <p:cNvGrpSpPr/>
          <p:nvPr/>
        </p:nvGrpSpPr>
        <p:grpSpPr>
          <a:xfrm>
            <a:off x="1090579" y="1329538"/>
            <a:ext cx="3099507" cy="2766820"/>
            <a:chOff x="913693" y="1253053"/>
            <a:chExt cx="3099507" cy="2766820"/>
          </a:xfrm>
        </p:grpSpPr>
        <p:pic>
          <p:nvPicPr>
            <p:cNvPr id="12" name="Picture 7">
              <a:extLst>
                <a:ext uri="{FF2B5EF4-FFF2-40B4-BE49-F238E27FC236}">
                  <a16:creationId xmlns:a16="http://schemas.microsoft.com/office/drawing/2014/main" id="{392F8660-37A3-1BCB-3799-64771BFB95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3693" y="1253053"/>
              <a:ext cx="3099507" cy="2766820"/>
            </a:xfrm>
            <a:prstGeom prst="rect">
              <a:avLst/>
            </a:prstGeom>
          </p:spPr>
        </p:pic>
        <p:sp>
          <p:nvSpPr>
            <p:cNvPr id="14" name="TextBox 13">
              <a:extLst>
                <a:ext uri="{FF2B5EF4-FFF2-40B4-BE49-F238E27FC236}">
                  <a16:creationId xmlns:a16="http://schemas.microsoft.com/office/drawing/2014/main" id="{B02A1E2F-F12D-CE2B-39B9-94480F8F32C0}"/>
                </a:ext>
              </a:extLst>
            </p:cNvPr>
            <p:cNvSpPr txBox="1"/>
            <p:nvPr/>
          </p:nvSpPr>
          <p:spPr>
            <a:xfrm>
              <a:off x="1110760" y="1796735"/>
              <a:ext cx="2705371" cy="1420325"/>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Điểm d mục 1 Điều 8 Luật An ninh mạng số 24/2018/QH14</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grpSp>
        <p:nvGrpSpPr>
          <p:cNvPr id="16" name="Group 15">
            <a:extLst>
              <a:ext uri="{FF2B5EF4-FFF2-40B4-BE49-F238E27FC236}">
                <a16:creationId xmlns:a16="http://schemas.microsoft.com/office/drawing/2014/main" id="{194E3C09-FC8C-304B-1612-E3AA54D3C661}"/>
              </a:ext>
            </a:extLst>
          </p:cNvPr>
          <p:cNvGrpSpPr/>
          <p:nvPr/>
        </p:nvGrpSpPr>
        <p:grpSpPr>
          <a:xfrm>
            <a:off x="4660229" y="1329538"/>
            <a:ext cx="3099507" cy="2766820"/>
            <a:chOff x="913693" y="1253053"/>
            <a:chExt cx="3099507" cy="2766820"/>
          </a:xfrm>
        </p:grpSpPr>
        <p:pic>
          <p:nvPicPr>
            <p:cNvPr id="17" name="Picture 7">
              <a:extLst>
                <a:ext uri="{FF2B5EF4-FFF2-40B4-BE49-F238E27FC236}">
                  <a16:creationId xmlns:a16="http://schemas.microsoft.com/office/drawing/2014/main" id="{A990394B-224B-1F14-B6DD-F38002AB4C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3693" y="1253053"/>
              <a:ext cx="3099507" cy="2766820"/>
            </a:xfrm>
            <a:prstGeom prst="rect">
              <a:avLst/>
            </a:prstGeom>
          </p:spPr>
        </p:pic>
        <p:sp>
          <p:nvSpPr>
            <p:cNvPr id="18" name="TextBox 17">
              <a:extLst>
                <a:ext uri="{FF2B5EF4-FFF2-40B4-BE49-F238E27FC236}">
                  <a16:creationId xmlns:a16="http://schemas.microsoft.com/office/drawing/2014/main" id="{0EC571ED-BB68-AE89-4F43-BFA0081B047C}"/>
                </a:ext>
              </a:extLst>
            </p:cNvPr>
            <p:cNvSpPr txBox="1"/>
            <p:nvPr/>
          </p:nvSpPr>
          <p:spPr>
            <a:xfrm>
              <a:off x="1284289" y="1565902"/>
              <a:ext cx="2358314" cy="1881990"/>
            </a:xfrm>
            <a:prstGeom prst="rect">
              <a:avLst/>
            </a:prstGeom>
            <a:noFill/>
          </p:spPr>
          <p:txBody>
            <a:bodyPr wrap="square">
              <a:spAutoFit/>
            </a:bodyPr>
            <a:lstStyle/>
            <a:p>
              <a:pPr algn="ctr">
                <a:lnSpc>
                  <a:spcPct val="150000"/>
                </a:lnSpc>
              </a:pPr>
              <a:r>
                <a:rPr lang="vi-VN" sz="2000" dirty="0">
                  <a:solidFill>
                    <a:srgbClr val="000000"/>
                  </a:solidFill>
                  <a:effectLst/>
                  <a:latin typeface="Arial" panose="020B0604020202020204" pitchFamily="34" charset="0"/>
                  <a:ea typeface="SimSun" panose="02010600030101010101" pitchFamily="2" charset="-122"/>
                  <a:cs typeface="Arial" panose="020B0604020202020204" pitchFamily="34" charset="0"/>
                </a:rPr>
                <a:t>Điểm d khoản 2 Điều 12 Luật Công nghệ thông tin số 67/2006/QH11</a:t>
              </a:r>
              <a:endParaRPr lang="vi-VN" sz="2000" dirty="0">
                <a:effectLst/>
                <a:latin typeface="Arial" panose="020B0604020202020204" pitchFamily="34" charset="0"/>
                <a:ea typeface="SimSun" panose="02010600030101010101" pitchFamily="2" charset="-122"/>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1803" name="Google Shape;1803;p41"/>
          <p:cNvGrpSpPr/>
          <p:nvPr/>
        </p:nvGrpSpPr>
        <p:grpSpPr>
          <a:xfrm>
            <a:off x="875334" y="1415143"/>
            <a:ext cx="3116097" cy="2853943"/>
            <a:chOff x="5283848" y="2111172"/>
            <a:chExt cx="1640080" cy="2108030"/>
          </a:xfrm>
        </p:grpSpPr>
        <p:sp>
          <p:nvSpPr>
            <p:cNvPr id="1804" name="Google Shape;1804;p41"/>
            <p:cNvSpPr/>
            <p:nvPr/>
          </p:nvSpPr>
          <p:spPr>
            <a:xfrm>
              <a:off x="5283848" y="2111172"/>
              <a:ext cx="1640080" cy="2108030"/>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7" name="Google Shape;1807;p41"/>
          <p:cNvSpPr/>
          <p:nvPr/>
        </p:nvSpPr>
        <p:spPr>
          <a:xfrm>
            <a:off x="556021" y="4266500"/>
            <a:ext cx="3754721" cy="342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utfit"/>
              <a:ea typeface="Outfit"/>
              <a:cs typeface="Outfit"/>
              <a:sym typeface="Outfit"/>
            </a:endParaRPr>
          </a:p>
        </p:txBody>
      </p:sp>
      <p:sp>
        <p:nvSpPr>
          <p:cNvPr id="5" name="Title 4">
            <a:extLst>
              <a:ext uri="{FF2B5EF4-FFF2-40B4-BE49-F238E27FC236}">
                <a16:creationId xmlns:a16="http://schemas.microsoft.com/office/drawing/2014/main" id="{631F13AA-1FE1-D748-4741-18D374655730}"/>
              </a:ext>
            </a:extLst>
          </p:cNvPr>
          <p:cNvSpPr>
            <a:spLocks noGrp="1"/>
          </p:cNvSpPr>
          <p:nvPr>
            <p:ph type="title"/>
          </p:nvPr>
        </p:nvSpPr>
        <p:spPr>
          <a:xfrm>
            <a:off x="875334" y="549365"/>
            <a:ext cx="7393332" cy="701158"/>
          </a:xfrm>
        </p:spPr>
        <p:txBody>
          <a:bodyPr anchor="ctr"/>
          <a:lstStyle/>
          <a:p>
            <a:pPr algn="ctr"/>
            <a:r>
              <a:rPr lang="vi-VN" sz="2400" dirty="0">
                <a:solidFill>
                  <a:schemeClr val="accent6">
                    <a:lumMod val="25000"/>
                  </a:schemeClr>
                </a:solidFill>
                <a:latin typeface="Arial" panose="020B0604020202020204" pitchFamily="34" charset="0"/>
                <a:cs typeface="Arial" panose="020B0604020202020204" pitchFamily="34" charset="0"/>
              </a:rPr>
              <a:t>Quan sát video sau</a:t>
            </a:r>
          </a:p>
        </p:txBody>
      </p:sp>
      <p:pic>
        <p:nvPicPr>
          <p:cNvPr id="7" name="yt1s.com - Cẩn trọng chia sẻ bình luận thông tin trên mạng xã hội  Tin tức 24h mới nhất  ANTV_v720P">
            <a:hlinkClick r:id="" action="ppaction://media"/>
            <a:extLst>
              <a:ext uri="{FF2B5EF4-FFF2-40B4-BE49-F238E27FC236}">
                <a16:creationId xmlns:a16="http://schemas.microsoft.com/office/drawing/2014/main" id="{97042ED4-F49A-24EA-AD70-E201A3CE37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4673" y="1880851"/>
            <a:ext cx="2816778" cy="1584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A3895B4E-56F3-6728-F484-2202E49C315F}"/>
              </a:ext>
            </a:extLst>
          </p:cNvPr>
          <p:cNvSpPr txBox="1"/>
          <p:nvPr/>
        </p:nvSpPr>
        <p:spPr>
          <a:xfrm>
            <a:off x="4661866" y="1620666"/>
            <a:ext cx="3606800" cy="2442895"/>
          </a:xfrm>
          <a:prstGeom prst="rect">
            <a:avLst/>
          </a:prstGeom>
          <a:solidFill>
            <a:srgbClr val="EEEEF6"/>
          </a:solidFill>
        </p:spPr>
        <p:style>
          <a:lnRef idx="1">
            <a:schemeClr val="accent3"/>
          </a:lnRef>
          <a:fillRef idx="2">
            <a:schemeClr val="accent3"/>
          </a:fillRef>
          <a:effectRef idx="1">
            <a:schemeClr val="accent3"/>
          </a:effectRef>
          <a:fontRef idx="minor">
            <a:schemeClr val="dk1"/>
          </a:fontRef>
        </p:style>
        <p:txBody>
          <a:bodyPr wrap="square" bIns="108000" anchor="ctr">
            <a:spAutoFit/>
          </a:bodyPr>
          <a:lstStyle/>
          <a:p>
            <a:pPr algn="just">
              <a:lnSpc>
                <a:spcPct val="150000"/>
              </a:lnSpc>
            </a:pPr>
            <a:r>
              <a:rPr lang="vi-VN" sz="2000" dirty="0">
                <a:solidFill>
                  <a:schemeClr val="bg1"/>
                </a:solidFill>
                <a:effectLst/>
                <a:latin typeface="Arial" panose="020B0604020202020204" pitchFamily="34" charset="0"/>
                <a:ea typeface="SimSun" panose="02010600030101010101" pitchFamily="2" charset="-122"/>
                <a:cs typeface="Arial" panose="020B0604020202020204" pitchFamily="34" charset="0"/>
              </a:rPr>
              <a:t>Hành vi đăng tải, chia sẻ, bình luận thông tin có nội dung xuyên tạc, vu khống, xúc phạm người khác và hậu quả, mức xử phạt tương ứng.</a:t>
            </a:r>
            <a:endParaRPr lang="vi-VN" sz="2000" dirty="0"/>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58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9" grpId="0" animBg="1"/>
    </p:bldLst>
  </p:timing>
</p:sld>
</file>

<file path=ppt/theme/theme1.xml><?xml version="1.0" encoding="utf-8"?>
<a:theme xmlns:a="http://schemas.openxmlformats.org/drawingml/2006/main" name="Work Program Project Proposal by Slidesgo">
  <a:themeElements>
    <a:clrScheme name="Simple Light">
      <a:dk1>
        <a:srgbClr val="494983"/>
      </a:dk1>
      <a:lt1>
        <a:srgbClr val="0A0A0A"/>
      </a:lt1>
      <a:dk2>
        <a:srgbClr val="D1EEEE"/>
      </a:dk2>
      <a:lt2>
        <a:srgbClr val="B4DDDD"/>
      </a:lt2>
      <a:accent1>
        <a:srgbClr val="E9EEC6"/>
      </a:accent1>
      <a:accent2>
        <a:srgbClr val="4D585C"/>
      </a:accent2>
      <a:accent3>
        <a:srgbClr val="FFFFFF"/>
      </a:accent3>
      <a:accent4>
        <a:srgbClr val="73C7C7"/>
      </a:accent4>
      <a:accent5>
        <a:srgbClr val="6767AC"/>
      </a:accent5>
      <a:accent6>
        <a:srgbClr val="C5E7E7"/>
      </a:accent6>
      <a:hlink>
        <a:srgbClr val="0A0A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2243</Words>
  <Application>Microsoft Office PowerPoint</Application>
  <PresentationFormat>On-screen Show (16:9)</PresentationFormat>
  <Paragraphs>145</Paragraphs>
  <Slides>40</Slides>
  <Notes>40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Outfit</vt:lpstr>
      <vt:lpstr>PT Sans</vt:lpstr>
      <vt:lpstr>Roboto Condensed Light</vt:lpstr>
      <vt:lpstr>Loved by the King</vt:lpstr>
      <vt:lpstr>Mulish SemiBold</vt:lpstr>
      <vt:lpstr>Nunito Light</vt:lpstr>
      <vt:lpstr>Arial</vt:lpstr>
      <vt:lpstr>Albert Sans ExtraBold</vt:lpstr>
      <vt:lpstr>Work Program Project Proposal by Slidesgo</vt:lpstr>
      <vt:lpstr>CHÀO MỪNG  CÁC BẠN ĐẾN VỚI BÀI HỌC MỚI!</vt:lpstr>
      <vt:lpstr>KHỞI ĐỘNG</vt:lpstr>
      <vt:lpstr>Gợi ý trả lời</vt:lpstr>
      <vt:lpstr>Gợi ý trả lời</vt:lpstr>
      <vt:lpstr>BÀI 2: KHÍA CẠNH PHÁP LÍ, ĐẠO ĐỨC, VĂN HÓA CỦA VIỆC TRAO ĐỔI THÔNG TIN QUA MẠNG</vt:lpstr>
      <vt:lpstr>NỘI DUNG BÀI HỌC</vt:lpstr>
      <vt:lpstr>01</vt:lpstr>
      <vt:lpstr>Quan sát thông tin SGK tr.20</vt:lpstr>
      <vt:lpstr>Quan sát video sau</vt:lpstr>
      <vt:lpstr>Đọc thông tin SGK tr.20 và thực hiện yêu cầu</vt:lpstr>
      <vt:lpstr>Gợi ý trả lời Hoạt động 1</vt:lpstr>
      <vt:lpstr>Quan sát thông tin SGK tr.21</vt:lpstr>
      <vt:lpstr>KẾT LUẬN</vt:lpstr>
      <vt:lpstr>KẾT LUẬN</vt:lpstr>
      <vt:lpstr>NHỮNG HÀNH VI  TRÁI ĐẠO ĐỨC,  THIẾU VĂN HÓA TRONG MÔI TRƯỜNG SỐ</vt:lpstr>
      <vt:lpstr>Đọc thông tin SGK tr.21 và thực hiện yêu cầu</vt:lpstr>
      <vt:lpstr>Gợi ý trả lời Hoạt động 2</vt:lpstr>
      <vt:lpstr>Đọc thông tin SGK tr.21 - 22 và thực hiện yêu cầu</vt:lpstr>
      <vt:lpstr>Quan sát thông tin SGK tr.21 - 22</vt:lpstr>
      <vt:lpstr>KẾT LUẬN</vt:lpstr>
      <vt:lpstr>KẾT LUẬN</vt:lpstr>
      <vt:lpstr>BÀI TẬP  TRẮC NGHIỆM</vt:lpstr>
      <vt:lpstr>Câu 1. Văn bản nào quy định chi tiết việc  bảo đảm an toàn thông tin và an ninh thông tin?</vt:lpstr>
      <vt:lpstr>Câu 2. Biện pháp nào sau đây giúp hạn chế tác động  tiêu cực của công nghệ kĩ thuật số đối với con người?</vt:lpstr>
      <vt:lpstr>Câu 3. Tự ý đăng địa chỉ nhà của người khác là</vt:lpstr>
      <vt:lpstr>Câu 4. Công nghệ kĩ thuật số có tác động tiêu cực  đến sức khoẻ thể chất của con người như thế nào?</vt:lpstr>
      <vt:lpstr>Câu 5. Công nghệ kĩ thuật số có tác động tiêu cực  đến sức khoẻ tinh thần của con người như thế nào?</vt:lpstr>
      <vt:lpstr>LUYỆN TẬP</vt:lpstr>
      <vt:lpstr>Gợi ý trả lời</vt:lpstr>
      <vt:lpstr>Bài 2. Theo em, không nên thực hiện hành vi nào dưới đây? Hãy giải thích câu trả lời của em.</vt:lpstr>
      <vt:lpstr>Gợi ý trả lời</vt:lpstr>
      <vt:lpstr>VẬN DỤNG</vt:lpstr>
      <vt:lpstr>Gợi ý trả lời</vt:lpstr>
      <vt:lpstr>Câu 2. Khi trao đổi qua mạng, em sẽ lựa chọn những câu nào dưới đây để biểu hiện thái độ không tán thành mà vẫn giữ được sự hoà nhã, lịch sự?</vt:lpstr>
      <vt:lpstr>CÂU HỎI TỰ KIỂM TRA</vt:lpstr>
      <vt:lpstr>Ví dụ tham khảo câu 1</vt:lpstr>
      <vt:lpstr>Gợi ý trả lời câu 2</vt:lpstr>
      <vt:lpstr>Ví dụ tham khảo câu 3</vt:lpstr>
      <vt:lpstr>HƯỚNG DẪN VỀ NHÀ</vt:lpstr>
      <vt:lpstr>XIN 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My Tra</cp:lastModifiedBy>
  <cp:revision>25</cp:revision>
  <dcterms:modified xsi:type="dcterms:W3CDTF">2024-08-03T08:48:46Z</dcterms:modified>
</cp:coreProperties>
</file>