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0" r:id="rId4"/>
    <p:sldId id="291" r:id="rId5"/>
    <p:sldId id="304" r:id="rId6"/>
    <p:sldId id="292" r:id="rId7"/>
    <p:sldId id="293" r:id="rId8"/>
    <p:sldId id="295" r:id="rId9"/>
    <p:sldId id="296" r:id="rId10"/>
    <p:sldId id="298" r:id="rId11"/>
    <p:sldId id="299" r:id="rId12"/>
    <p:sldId id="300" r:id="rId13"/>
    <p:sldId id="301" r:id="rId14"/>
    <p:sldId id="302" r:id="rId15"/>
    <p:sldId id="303" r:id="rId16"/>
    <p:sldId id="305" r:id="rId17"/>
    <p:sldId id="315" r:id="rId18"/>
    <p:sldId id="316" r:id="rId19"/>
    <p:sldId id="317" r:id="rId20"/>
    <p:sldId id="306" r:id="rId21"/>
    <p:sldId id="307" r:id="rId22"/>
    <p:sldId id="318" r:id="rId23"/>
    <p:sldId id="319" r:id="rId24"/>
    <p:sldId id="320" r:id="rId25"/>
    <p:sldId id="308" r:id="rId26"/>
    <p:sldId id="321" r:id="rId27"/>
    <p:sldId id="322" r:id="rId28"/>
    <p:sldId id="323" r:id="rId29"/>
    <p:sldId id="324" r:id="rId30"/>
    <p:sldId id="310" r:id="rId31"/>
    <p:sldId id="327" r:id="rId32"/>
    <p:sldId id="326" r:id="rId33"/>
    <p:sldId id="328" r:id="rId34"/>
    <p:sldId id="329" r:id="rId35"/>
    <p:sldId id="330"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10/22/2024</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10/22/2024</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0.gif"/><Relationship Id="rId4" Type="http://schemas.openxmlformats.org/officeDocument/2006/relationships/image" Target="../media/image39.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0.gif"/><Relationship Id="rId4" Type="http://schemas.openxmlformats.org/officeDocument/2006/relationships/image" Target="../media/image68.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0.gif"/><Relationship Id="rId4" Type="http://schemas.openxmlformats.org/officeDocument/2006/relationships/image" Target="../media/image73.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png"/><Relationship Id="rId7"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0.gif"/><Relationship Id="rId4" Type="http://schemas.openxmlformats.org/officeDocument/2006/relationships/image" Target="../media/image7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png"/><Relationship Id="rId7" Type="http://schemas.openxmlformats.org/officeDocument/2006/relationships/image" Target="../media/image8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0.gif"/><Relationship Id="rId4" Type="http://schemas.openxmlformats.org/officeDocument/2006/relationships/image" Target="../media/image83.pn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5.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12B45E35-A1DE-920F-D602-2F1CD30C08BC}"/>
              </a:ext>
            </a:extLst>
          </p:cNvPr>
          <p:cNvSpPr>
            <a:spLocks noChangeArrowheads="1"/>
          </p:cNvSpPr>
          <p:nvPr/>
        </p:nvSpPr>
        <p:spPr bwMode="auto">
          <a:xfrm>
            <a:off x="4456830" y="995076"/>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err="1">
                <a:solidFill>
                  <a:srgbClr val="FF0000"/>
                </a:solidFill>
                <a:latin typeface="VNI-Juni" pitchFamily="2" charset="0"/>
              </a:rPr>
              <a:t>chaøo</a:t>
            </a:r>
            <a:r>
              <a:rPr lang="en-US" altLang="en-US" sz="4000">
                <a:solidFill>
                  <a:srgbClr val="FF0000"/>
                </a:solidFill>
                <a:latin typeface="VNI-Juni" pitchFamily="2" charset="0"/>
              </a:rPr>
              <a:t> möøng TAÁT CAÛ CAÙC EM</a:t>
            </a:r>
            <a:endParaRPr lang="en-US" altLang="en-US" sz="4000">
              <a:solidFill>
                <a:srgbClr val="FF0000"/>
              </a:solidFill>
              <a:latin typeface=".VnExoticH" panose="020B7200000000000000" pitchFamily="34" charset="0"/>
            </a:endParaRPr>
          </a:p>
        </p:txBody>
      </p:sp>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endParaRPr lang="en-US"/>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Rectangle 5">
            <a:extLst>
              <a:ext uri="{FF2B5EF4-FFF2-40B4-BE49-F238E27FC236}">
                <a16:creationId xmlns:a16="http://schemas.microsoft.com/office/drawing/2014/main" id="{D5EBF486-5E69-6932-0CAA-D7427283DCCB}"/>
              </a:ext>
            </a:extLst>
          </p:cNvPr>
          <p:cNvSpPr>
            <a:spLocks noChangeArrowheads="1"/>
          </p:cNvSpPr>
          <p:nvPr/>
        </p:nvSpPr>
        <p:spPr bwMode="auto">
          <a:xfrm>
            <a:off x="4456830" y="189010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a:solidFill>
                  <a:srgbClr val="002060"/>
                </a:solidFill>
                <a:latin typeface="VNI-Juni" pitchFamily="2" charset="0"/>
              </a:rPr>
              <a:t>ÑEÁÂN VÔÙI BAØI HOÏC HOÂM NAY</a:t>
            </a:r>
            <a:endParaRPr lang="en-US" altLang="en-US" sz="4000">
              <a:solidFill>
                <a:srgbClr val="002060"/>
              </a:solidFill>
              <a:latin typeface=".VnExoticH" panose="020B7200000000000000" pitchFamily="34" charset="0"/>
            </a:endParaRPr>
          </a:p>
        </p:txBody>
      </p:sp>
    </p:spTree>
    <p:extLst>
      <p:ext uri="{BB962C8B-B14F-4D97-AF65-F5344CB8AC3E}">
        <p14:creationId xmlns:p14="http://schemas.microsoft.com/office/powerpoint/2010/main" val="24783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iterate type="lt">
                                    <p:tmPct val="0"/>
                                  </p:iterate>
                                  <p:childTnLst>
                                    <p:animClr clrSpc="hsl" dir="cw">
                                      <p:cBhvr override="childStyle">
                                        <p:cTn id="10" dur="1000" fill="hold"/>
                                        <p:tgtEl>
                                          <p:spTgt spid="18"/>
                                        </p:tgtEl>
                                        <p:attrNameLst>
                                          <p:attrName>style.color</p:attrName>
                                        </p:attrNameLst>
                                      </p:cBhvr>
                                      <p:by>
                                        <p:hsl h="-7200000" s="0" l="0"/>
                                      </p:by>
                                    </p:animClr>
                                    <p:animClr clrSpc="hsl" dir="cw">
                                      <p:cBhvr>
                                        <p:cTn id="11" dur="1000" fill="hold"/>
                                        <p:tgtEl>
                                          <p:spTgt spid="18"/>
                                        </p:tgtEl>
                                        <p:attrNameLst>
                                          <p:attrName>fillcolor</p:attrName>
                                        </p:attrNameLst>
                                      </p:cBhvr>
                                      <p:by>
                                        <p:hsl h="-7200000" s="0" l="0"/>
                                      </p:by>
                                    </p:animClr>
                                    <p:animClr clrSpc="hsl" dir="cw">
                                      <p:cBhvr>
                                        <p:cTn id="12" dur="1000" fill="hold"/>
                                        <p:tgtEl>
                                          <p:spTgt spid="18"/>
                                        </p:tgtEl>
                                        <p:attrNameLst>
                                          <p:attrName>stroke.color</p:attrName>
                                        </p:attrNameLst>
                                      </p:cBhvr>
                                      <p:by>
                                        <p:hsl h="-7200000" s="0" l="0"/>
                                      </p:by>
                                    </p:animClr>
                                    <p:set>
                                      <p:cBhvr>
                                        <p:cTn id="13" dur="1000" fill="hold"/>
                                        <p:tgtEl>
                                          <p:spTgt spid="18"/>
                                        </p:tgtEl>
                                        <p:attrNameLst>
                                          <p:attrName>fill.type</p:attrName>
                                        </p:attrNameLst>
                                      </p:cBhvr>
                                      <p:to>
                                        <p:strVal val="solid"/>
                                      </p:to>
                                    </p:set>
                                  </p:childTnLst>
                                </p:cTn>
                              </p:par>
                              <p:par>
                                <p:cTn id="14" presetID="42" presetClass="entr" presetSubtype="0" fill="hold" grpId="2"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317576" y="2312618"/>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2569821" y="358750"/>
            <a:ext cx="7689667" cy="5684996"/>
            <a:chOff x="2842754" y="596031"/>
            <a:chExt cx="6124265" cy="5684996"/>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755470"/>
              <a:chOff x="3121474" y="2969389"/>
              <a:chExt cx="4894172" cy="427253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08197"/>
                  </a:xfrm>
                  <a:prstGeom prst="rect">
                    <a:avLst/>
                  </a:prstGeom>
                  <a:noFill/>
                </p:spPr>
                <p:txBody>
                  <a:bodyPr wrap="square" rtlCol="0">
                    <a:spAutoFit/>
                  </a:bodyPr>
                  <a:lstStyle/>
                  <a:p>
                    <a:pPr algn="just"/>
                    <a:r>
                      <a:rPr lang="nl-NL" sz="30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08197"/>
                  </a:xfrm>
                  <a:prstGeom prst="rect">
                    <a:avLst/>
                  </a:prstGeom>
                  <a:blipFill>
                    <a:blip r:embed="rId4"/>
                    <a:stretch>
                      <a:fillRect l="-2564" t="-2368" r="-2564"/>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2469</Words>
  <Application>Microsoft Office PowerPoint</Application>
  <PresentationFormat>Widescreen</PresentationFormat>
  <Paragraphs>253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微软雅黑</vt:lpstr>
      <vt:lpstr>.VnExoticH</vt:lpstr>
      <vt:lpstr>Agency FB</vt:lpstr>
      <vt:lpstr>Arial</vt:lpstr>
      <vt:lpstr>Calibri</vt:lpstr>
      <vt:lpstr>Calibri Light</vt:lpstr>
      <vt:lpstr>Cambria Math</vt:lpstr>
      <vt:lpstr>Times New Roman</vt:lpstr>
      <vt:lpstr>VNI-Juni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hongdoan071097@outlook.com</cp:lastModifiedBy>
  <cp:revision>17</cp:revision>
  <dcterms:created xsi:type="dcterms:W3CDTF">2023-06-03T01:05:27Z</dcterms:created>
  <dcterms:modified xsi:type="dcterms:W3CDTF">2024-10-22T13:52:12Z</dcterms:modified>
</cp:coreProperties>
</file>