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57" r:id="rId3"/>
    <p:sldId id="259" r:id="rId4"/>
    <p:sldId id="272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319" r:id="rId13"/>
    <p:sldId id="268" r:id="rId14"/>
    <p:sldId id="267" r:id="rId15"/>
    <p:sldId id="269" r:id="rId16"/>
    <p:sldId id="303" r:id="rId17"/>
    <p:sldId id="280" r:id="rId18"/>
    <p:sldId id="277" r:id="rId19"/>
    <p:sldId id="282" r:id="rId20"/>
    <p:sldId id="307" r:id="rId21"/>
    <p:sldId id="270" r:id="rId22"/>
  </p:sldIdLst>
  <p:sldSz cx="9144000" cy="5143500" type="screen16x9"/>
  <p:notesSz cx="6858000" cy="9144000"/>
  <p:embeddedFontLst>
    <p:embeddedFont>
      <p:font typeface="Patrick Hand" panose="020B0604020202020204" charset="0"/>
      <p:regular r:id="rId24"/>
    </p:embeddedFont>
    <p:embeddedFont>
      <p:font typeface="Yeseva One" panose="020B0604020202020204" charset="0"/>
      <p:regular r:id="rId25"/>
    </p:embeddedFont>
    <p:embeddedFont>
      <p:font typeface="Delius Swash Caps" panose="020B0604020202020204" charset="0"/>
      <p:regular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Didact Gothic" panose="020B0604020202020204" charset="0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veat Brush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6F6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8F000A-76CF-4C77-B58E-6A54D557C834}">
  <a:tblStyle styleId="{058F000A-76CF-4C77-B58E-6A54D557C8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f2de7c038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f2de7c038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f2de7c0389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f2de7c0389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f2de7c0389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f2de7c0389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931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f2de7c0389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f2de7c0389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f2de7c038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f2de7c038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f2de7c038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f2de7c038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48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d6846a9a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d6846a9a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f2de7c0389_1_1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f2de7c0389_1_1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224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f2de7c0389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f2de7c0389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2de7c0389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f2de7c0389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b13e22b57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b13e22b57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2de7c038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2de7c038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2de7c0389_1_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f2de7c0389_1_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010">
            <a:off x="1040200" y="1168557"/>
            <a:ext cx="4083600" cy="26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53">
            <a:off x="1040200" y="3889725"/>
            <a:ext cx="4083600" cy="5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l="-11823" t="16146" r="25266" b="59833"/>
          <a:stretch/>
        </p:blipFill>
        <p:spPr>
          <a:xfrm rot="5400005">
            <a:off x="-1539337" y="2697965"/>
            <a:ext cx="4044549" cy="1040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12728" t="23636" r="-21329" b="-3514"/>
          <a:stretch/>
        </p:blipFill>
        <p:spPr>
          <a:xfrm rot="-8" flipH="1">
            <a:off x="5492274" y="-47071"/>
            <a:ext cx="3698050" cy="249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>
            <a:alphaModFix/>
          </a:blip>
          <a:srcRect l="17648" t="52418" r="1024" b="3848"/>
          <a:stretch/>
        </p:blipFill>
        <p:spPr>
          <a:xfrm rot="10800000">
            <a:off x="5142674" y="3201200"/>
            <a:ext cx="4015151" cy="19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6">
            <a:alphaModFix/>
          </a:blip>
          <a:srcRect l="-2664" t="1809" r="-2664" b="65763"/>
          <a:stretch/>
        </p:blipFill>
        <p:spPr>
          <a:xfrm rot="10800000">
            <a:off x="764324" y="-47074"/>
            <a:ext cx="4330076" cy="100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2497800" y="3068675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666050" y="170161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l="10587" t="4327" r="-5454" b="46501"/>
          <a:stretch/>
        </p:blipFill>
        <p:spPr>
          <a:xfrm flipH="1">
            <a:off x="4297400" y="2857950"/>
            <a:ext cx="4980625" cy="23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 l="-6899" t="12454" r="2515" b="54728"/>
          <a:stretch/>
        </p:blipFill>
        <p:spPr>
          <a:xfrm rot="10800000" flipH="1">
            <a:off x="2226850" y="-199701"/>
            <a:ext cx="4831274" cy="139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 l="-1260" t="67383" r="1259" b="-13931"/>
          <a:stretch/>
        </p:blipFill>
        <p:spPr>
          <a:xfrm rot="-5400000" flipH="1">
            <a:off x="-1583436" y="1333213"/>
            <a:ext cx="5343200" cy="227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6">
            <a:alphaModFix/>
          </a:blip>
          <a:srcRect l="7080" t="-13243" r="-7080" b="42310"/>
          <a:stretch/>
        </p:blipFill>
        <p:spPr>
          <a:xfrm rot="10800000" flipH="1">
            <a:off x="7164951" y="-2"/>
            <a:ext cx="2405849" cy="15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 l="32774" t="5886" r="-19227" b="46177"/>
          <a:stretch/>
        </p:blipFill>
        <p:spPr>
          <a:xfrm flipH="1">
            <a:off x="6185699" y="3688850"/>
            <a:ext cx="2958976" cy="15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4">
            <a:alphaModFix/>
          </a:blip>
          <a:srcRect t="42627" r="51097"/>
          <a:stretch/>
        </p:blipFill>
        <p:spPr>
          <a:xfrm>
            <a:off x="7529374" y="-38650"/>
            <a:ext cx="1615300" cy="17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5">
            <a:alphaModFix/>
          </a:blip>
          <a:srcRect l="64122" t="1296" r="-2883" b="6766"/>
          <a:stretch/>
        </p:blipFill>
        <p:spPr>
          <a:xfrm rot="10800000" flipH="1">
            <a:off x="-39676" y="2410676"/>
            <a:ext cx="1280350" cy="278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6">
            <a:alphaModFix/>
          </a:blip>
          <a:srcRect l="7080" t="-13243" r="-7080" b="42310"/>
          <a:stretch/>
        </p:blipFill>
        <p:spPr>
          <a:xfrm rot="10800000">
            <a:off x="-192750" y="1248"/>
            <a:ext cx="2405849" cy="15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l="-30338" t="7375" r="20376" b="62222"/>
          <a:stretch/>
        </p:blipFill>
        <p:spPr>
          <a:xfrm rot="-5399998">
            <a:off x="5924262" y="1921715"/>
            <a:ext cx="5192799" cy="131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4">
            <a:alphaModFix/>
          </a:blip>
          <a:srcRect l="6929" t="76241" r="21850" b="-1976"/>
          <a:stretch/>
        </p:blipFill>
        <p:spPr>
          <a:xfrm rot="10800000" flipH="1">
            <a:off x="2940876" y="3995876"/>
            <a:ext cx="4149299" cy="120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5">
            <a:alphaModFix/>
          </a:blip>
          <a:srcRect l="7080" t="-13243" r="-7080" b="42310"/>
          <a:stretch/>
        </p:blipFill>
        <p:spPr>
          <a:xfrm rot="10800000">
            <a:off x="-429399" y="1248"/>
            <a:ext cx="2405849" cy="15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6">
            <a:alphaModFix/>
          </a:blip>
          <a:srcRect l="48808" t="-40843" r="-22380" b="60695"/>
          <a:stretch/>
        </p:blipFill>
        <p:spPr>
          <a:xfrm>
            <a:off x="-22653" y="2776125"/>
            <a:ext cx="2430125" cy="242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subTitle" idx="1"/>
          </p:nvPr>
        </p:nvSpPr>
        <p:spPr>
          <a:xfrm>
            <a:off x="3406650" y="279460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2"/>
          </p:nvPr>
        </p:nvSpPr>
        <p:spPr>
          <a:xfrm>
            <a:off x="5858600" y="2794605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3"/>
          </p:nvPr>
        </p:nvSpPr>
        <p:spPr>
          <a:xfrm>
            <a:off x="5858600" y="2324625"/>
            <a:ext cx="23307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4"/>
          </p:nvPr>
        </p:nvSpPr>
        <p:spPr>
          <a:xfrm>
            <a:off x="954700" y="279460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5"/>
          </p:nvPr>
        </p:nvSpPr>
        <p:spPr>
          <a:xfrm>
            <a:off x="954700" y="2324625"/>
            <a:ext cx="23307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6"/>
          </p:nvPr>
        </p:nvSpPr>
        <p:spPr>
          <a:xfrm>
            <a:off x="3406650" y="2324625"/>
            <a:ext cx="23307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l="-10894" t="2509" r="5431" b="42464"/>
          <a:stretch/>
        </p:blipFill>
        <p:spPr>
          <a:xfrm rot="5399997" flipH="1">
            <a:off x="-864738" y="772689"/>
            <a:ext cx="3105500" cy="148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 l="14877" t="71727" r="13902" b="2537"/>
          <a:stretch/>
        </p:blipFill>
        <p:spPr>
          <a:xfrm rot="10800000">
            <a:off x="2580176" y="3995876"/>
            <a:ext cx="4149299" cy="120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5">
            <a:alphaModFix/>
          </a:blip>
          <a:srcRect l="14813" t="-4336" r="51242" b="15840"/>
          <a:stretch/>
        </p:blipFill>
        <p:spPr>
          <a:xfrm rot="10800000" flipH="1">
            <a:off x="7904426" y="-38201"/>
            <a:ext cx="1286375" cy="307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1"/>
          </p:nvPr>
        </p:nvSpPr>
        <p:spPr>
          <a:xfrm>
            <a:off x="5336952" y="3161794"/>
            <a:ext cx="23307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2"/>
          </p:nvPr>
        </p:nvSpPr>
        <p:spPr>
          <a:xfrm>
            <a:off x="2009750" y="3161794"/>
            <a:ext cx="23307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3"/>
          </p:nvPr>
        </p:nvSpPr>
        <p:spPr>
          <a:xfrm>
            <a:off x="2009750" y="2699822"/>
            <a:ext cx="23307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4"/>
          </p:nvPr>
        </p:nvSpPr>
        <p:spPr>
          <a:xfrm>
            <a:off x="5336953" y="2699822"/>
            <a:ext cx="23307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5"/>
          </p:nvPr>
        </p:nvSpPr>
        <p:spPr>
          <a:xfrm>
            <a:off x="5336952" y="1750801"/>
            <a:ext cx="23307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6"/>
          </p:nvPr>
        </p:nvSpPr>
        <p:spPr>
          <a:xfrm>
            <a:off x="2009750" y="1750801"/>
            <a:ext cx="23307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7"/>
          </p:nvPr>
        </p:nvSpPr>
        <p:spPr>
          <a:xfrm>
            <a:off x="2009750" y="1296604"/>
            <a:ext cx="23307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8"/>
          </p:nvPr>
        </p:nvSpPr>
        <p:spPr>
          <a:xfrm>
            <a:off x="5336953" y="1296604"/>
            <a:ext cx="23307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 l="25555" t="45043" r="-2740" b="-2415"/>
          <a:stretch/>
        </p:blipFill>
        <p:spPr>
          <a:xfrm>
            <a:off x="-38351" y="-43100"/>
            <a:ext cx="2549424" cy="17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4">
            <a:alphaModFix/>
          </a:blip>
          <a:srcRect l="64122" t="1296" r="-2883" b="6766"/>
          <a:stretch/>
        </p:blipFill>
        <p:spPr>
          <a:xfrm rot="10800000">
            <a:off x="7865651" y="2406226"/>
            <a:ext cx="1280350" cy="278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5">
            <a:alphaModFix/>
          </a:blip>
          <a:srcRect l="7080" t="-13243" r="-7080" b="42310"/>
          <a:stretch/>
        </p:blipFill>
        <p:spPr>
          <a:xfrm rot="10800000" flipH="1">
            <a:off x="6893226" y="-3202"/>
            <a:ext cx="2405849" cy="15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6">
            <a:alphaModFix/>
          </a:blip>
          <a:srcRect l="14813" t="-4336" r="51242" b="15840"/>
          <a:stretch/>
        </p:blipFill>
        <p:spPr>
          <a:xfrm rot="5400000">
            <a:off x="558401" y="3686475"/>
            <a:ext cx="860274" cy="205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subTitle" idx="1"/>
          </p:nvPr>
        </p:nvSpPr>
        <p:spPr>
          <a:xfrm>
            <a:off x="5665950" y="3973325"/>
            <a:ext cx="1828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2"/>
          </p:nvPr>
        </p:nvSpPr>
        <p:spPr>
          <a:xfrm>
            <a:off x="2260125" y="3973325"/>
            <a:ext cx="1828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3"/>
          </p:nvPr>
        </p:nvSpPr>
        <p:spPr>
          <a:xfrm>
            <a:off x="5665950" y="1641825"/>
            <a:ext cx="1828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4"/>
          </p:nvPr>
        </p:nvSpPr>
        <p:spPr>
          <a:xfrm>
            <a:off x="5665950" y="1170500"/>
            <a:ext cx="1828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5"/>
          </p:nvPr>
        </p:nvSpPr>
        <p:spPr>
          <a:xfrm>
            <a:off x="2260125" y="1641825"/>
            <a:ext cx="1828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6"/>
          </p:nvPr>
        </p:nvSpPr>
        <p:spPr>
          <a:xfrm>
            <a:off x="2260125" y="1170500"/>
            <a:ext cx="1828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7"/>
          </p:nvPr>
        </p:nvSpPr>
        <p:spPr>
          <a:xfrm>
            <a:off x="5665950" y="2812449"/>
            <a:ext cx="1828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8"/>
          </p:nvPr>
        </p:nvSpPr>
        <p:spPr>
          <a:xfrm>
            <a:off x="5665950" y="2344171"/>
            <a:ext cx="1828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9"/>
          </p:nvPr>
        </p:nvSpPr>
        <p:spPr>
          <a:xfrm>
            <a:off x="2260125" y="2812449"/>
            <a:ext cx="1828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13"/>
          </p:nvPr>
        </p:nvSpPr>
        <p:spPr>
          <a:xfrm>
            <a:off x="2260125" y="2344154"/>
            <a:ext cx="1828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14"/>
          </p:nvPr>
        </p:nvSpPr>
        <p:spPr>
          <a:xfrm>
            <a:off x="5665950" y="3512825"/>
            <a:ext cx="1828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15"/>
          </p:nvPr>
        </p:nvSpPr>
        <p:spPr>
          <a:xfrm>
            <a:off x="2260125" y="3512825"/>
            <a:ext cx="1828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 l="25415" t="2038" r="11580" b="35807"/>
          <a:stretch/>
        </p:blipFill>
        <p:spPr>
          <a:xfrm flipH="1">
            <a:off x="6988276" y="3243275"/>
            <a:ext cx="2156399" cy="194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4">
            <a:alphaModFix/>
          </a:blip>
          <a:srcRect l="20274" t="49340" r="9766" b="-6712"/>
          <a:stretch/>
        </p:blipFill>
        <p:spPr>
          <a:xfrm flipH="1">
            <a:off x="6833901" y="-38650"/>
            <a:ext cx="2310774" cy="17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5">
            <a:alphaModFix/>
          </a:blip>
          <a:srcRect l="59697" t="-9189" r="11295" b="-8929"/>
          <a:stretch/>
        </p:blipFill>
        <p:spPr>
          <a:xfrm rot="10800000" flipH="1">
            <a:off x="-39675" y="1619051"/>
            <a:ext cx="958150" cy="35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6">
            <a:alphaModFix/>
          </a:blip>
          <a:srcRect l="7080" t="-13243" r="-7080" b="42310"/>
          <a:stretch/>
        </p:blipFill>
        <p:spPr>
          <a:xfrm rot="10800000">
            <a:off x="-192750" y="1248"/>
            <a:ext cx="2405849" cy="15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 hasCustomPrompt="1"/>
          </p:nvPr>
        </p:nvSpPr>
        <p:spPr>
          <a:xfrm>
            <a:off x="2813250" y="172325"/>
            <a:ext cx="3517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1"/>
          </p:nvPr>
        </p:nvSpPr>
        <p:spPr>
          <a:xfrm>
            <a:off x="3180750" y="1121700"/>
            <a:ext cx="27825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title" idx="2" hasCustomPrompt="1"/>
          </p:nvPr>
        </p:nvSpPr>
        <p:spPr>
          <a:xfrm>
            <a:off x="2813250" y="1652701"/>
            <a:ext cx="3517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3"/>
          </p:nvPr>
        </p:nvSpPr>
        <p:spPr>
          <a:xfrm>
            <a:off x="3180750" y="2602199"/>
            <a:ext cx="27825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title" idx="4" hasCustomPrompt="1"/>
          </p:nvPr>
        </p:nvSpPr>
        <p:spPr>
          <a:xfrm>
            <a:off x="2813250" y="3133200"/>
            <a:ext cx="3517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64" name="Google Shape;164;p21"/>
          <p:cNvSpPr txBox="1">
            <a:spLocks noGrp="1"/>
          </p:cNvSpPr>
          <p:nvPr>
            <p:ph type="subTitle" idx="5"/>
          </p:nvPr>
        </p:nvSpPr>
        <p:spPr>
          <a:xfrm>
            <a:off x="3180750" y="4082775"/>
            <a:ext cx="27825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 l="1364" t="-10050" r="34277" b="28471"/>
          <a:stretch/>
        </p:blipFill>
        <p:spPr>
          <a:xfrm>
            <a:off x="6589450" y="2178700"/>
            <a:ext cx="2554551" cy="29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4">
            <a:alphaModFix/>
          </a:blip>
          <a:srcRect l="902" t="5199" r="-7082" b="23868"/>
          <a:stretch/>
        </p:blipFill>
        <p:spPr>
          <a:xfrm rot="10800000" flipH="1">
            <a:off x="6744525" y="-3199"/>
            <a:ext cx="2554551" cy="15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 rotWithShape="1">
          <a:blip r:embed="rId5">
            <a:alphaModFix/>
          </a:blip>
          <a:srcRect l="58265" t="5478" r="14320" b="11139"/>
          <a:stretch/>
        </p:blipFill>
        <p:spPr>
          <a:xfrm rot="5400000">
            <a:off x="882900" y="-960850"/>
            <a:ext cx="1031950" cy="28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 rotWithShape="1">
          <a:blip r:embed="rId6">
            <a:alphaModFix/>
          </a:blip>
          <a:srcRect l="5792" t="50890" r="49612" b="5339"/>
          <a:stretch/>
        </p:blipFill>
        <p:spPr>
          <a:xfrm rot="10800000">
            <a:off x="-38351" y="3151976"/>
            <a:ext cx="2598176" cy="204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>
            <a:spLocks noGrp="1"/>
          </p:cNvSpPr>
          <p:nvPr>
            <p:ph type="subTitle" idx="1"/>
          </p:nvPr>
        </p:nvSpPr>
        <p:spPr>
          <a:xfrm>
            <a:off x="5376950" y="2776225"/>
            <a:ext cx="3115500" cy="12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5376950" y="1521200"/>
            <a:ext cx="24216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3">
            <a:alphaModFix/>
          </a:blip>
          <a:srcRect l="27244" t="6470" r="7731" b="44357"/>
          <a:stretch/>
        </p:blipFill>
        <p:spPr>
          <a:xfrm flipH="1">
            <a:off x="6951125" y="3610500"/>
            <a:ext cx="2326900" cy="161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4">
            <a:alphaModFix/>
          </a:blip>
          <a:srcRect l="-773" t="59498" r="14847" b="-6046"/>
          <a:stretch/>
        </p:blipFill>
        <p:spPr>
          <a:xfrm flipH="1">
            <a:off x="-29353" y="-61925"/>
            <a:ext cx="2941101" cy="145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5">
            <a:alphaModFix/>
          </a:blip>
          <a:srcRect l="7080" t="-13243" r="-7080" b="42310"/>
          <a:stretch/>
        </p:blipFill>
        <p:spPr>
          <a:xfrm rot="10800000" flipH="1">
            <a:off x="7164951" y="-2"/>
            <a:ext cx="2405849" cy="15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5">
            <a:alphaModFix/>
          </a:blip>
          <a:srcRect l="50400" t="42088" r="-21327" b="-3513"/>
          <a:stretch/>
        </p:blipFill>
        <p:spPr>
          <a:xfrm rot="10800000" flipH="1">
            <a:off x="-29350" y="3830301"/>
            <a:ext cx="1706425" cy="13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subTitle" idx="1"/>
          </p:nvPr>
        </p:nvSpPr>
        <p:spPr>
          <a:xfrm>
            <a:off x="5342688" y="3239700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5342700" y="1452350"/>
            <a:ext cx="2807700" cy="1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l="27244" t="6470" r="7731" b="44357"/>
          <a:stretch/>
        </p:blipFill>
        <p:spPr>
          <a:xfrm>
            <a:off x="-41378" y="3610500"/>
            <a:ext cx="2326900" cy="161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4">
            <a:alphaModFix/>
          </a:blip>
          <a:srcRect l="-773" t="59498" r="14847" b="-6046"/>
          <a:stretch/>
        </p:blipFill>
        <p:spPr>
          <a:xfrm>
            <a:off x="6324899" y="-61925"/>
            <a:ext cx="2941101" cy="145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5">
            <a:alphaModFix/>
          </a:blip>
          <a:srcRect l="7080" t="-13243" r="-7080" b="42310"/>
          <a:stretch/>
        </p:blipFill>
        <p:spPr>
          <a:xfrm rot="10800000">
            <a:off x="-334153" y="-2"/>
            <a:ext cx="2405849" cy="15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 rotWithShape="1">
          <a:blip r:embed="rId5">
            <a:alphaModFix/>
          </a:blip>
          <a:srcRect l="50400" t="42088" r="-21327" b="-3513"/>
          <a:stretch/>
        </p:blipFill>
        <p:spPr>
          <a:xfrm rot="10800000">
            <a:off x="7559571" y="3830301"/>
            <a:ext cx="1706425" cy="13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1">
  <p:cSld name="CUSTOM_9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764325" y="985525"/>
            <a:ext cx="3747600" cy="3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title"/>
          </p:nvPr>
        </p:nvSpPr>
        <p:spPr>
          <a:xfrm>
            <a:off x="721125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2"/>
          </p:nvPr>
        </p:nvSpPr>
        <p:spPr>
          <a:xfrm>
            <a:off x="4675400" y="1654525"/>
            <a:ext cx="3747600" cy="3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2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 rotWithShape="1">
          <a:blip r:embed="rId3">
            <a:alphaModFix/>
          </a:blip>
          <a:srcRect l="26359" t="698" r="-12812" b="50130"/>
          <a:stretch/>
        </p:blipFill>
        <p:spPr>
          <a:xfrm>
            <a:off x="-40350" y="3688850"/>
            <a:ext cx="2958976" cy="154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 rotWithShape="1">
          <a:blip r:embed="rId4">
            <a:alphaModFix/>
          </a:blip>
          <a:srcRect t="42627" r="51097"/>
          <a:stretch/>
        </p:blipFill>
        <p:spPr>
          <a:xfrm flipH="1">
            <a:off x="-40350" y="-38650"/>
            <a:ext cx="1615300" cy="17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 rotWithShape="1">
          <a:blip r:embed="rId5">
            <a:alphaModFix/>
          </a:blip>
          <a:srcRect l="64122" t="1296" r="-2883" b="6766"/>
          <a:stretch/>
        </p:blipFill>
        <p:spPr>
          <a:xfrm rot="10800000">
            <a:off x="7863650" y="2410676"/>
            <a:ext cx="1280350" cy="278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 rotWithShape="1">
          <a:blip r:embed="rId6">
            <a:alphaModFix/>
          </a:blip>
          <a:srcRect l="7080" t="-13243" r="-7080" b="42310"/>
          <a:stretch/>
        </p:blipFill>
        <p:spPr>
          <a:xfrm rot="10800000" flipH="1">
            <a:off x="6891225" y="1248"/>
            <a:ext cx="2405849" cy="15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1127625" y="1471525"/>
            <a:ext cx="2883000" cy="1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7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751725" y="2480850"/>
            <a:ext cx="36348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243275" y="3386425"/>
            <a:ext cx="26517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l="-5587" t="4308" r="40005" b="37622"/>
          <a:stretch/>
        </p:blipFill>
        <p:spPr>
          <a:xfrm rot="10799995">
            <a:off x="-24325" y="-40098"/>
            <a:ext cx="3928550" cy="3185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ctrTitle"/>
          </p:nvPr>
        </p:nvSpPr>
        <p:spPr>
          <a:xfrm>
            <a:off x="1443625" y="674900"/>
            <a:ext cx="2777400" cy="10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1"/>
          </p:nvPr>
        </p:nvSpPr>
        <p:spPr>
          <a:xfrm>
            <a:off x="1443625" y="1723075"/>
            <a:ext cx="3267300" cy="18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l="10587" t="4326" r="-5454" b="49252"/>
          <a:stretch/>
        </p:blipFill>
        <p:spPr>
          <a:xfrm flipH="1">
            <a:off x="5949050" y="3688850"/>
            <a:ext cx="3246950" cy="14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4">
            <a:alphaModFix/>
          </a:blip>
          <a:srcRect t="42781" r="43955"/>
          <a:stretch/>
        </p:blipFill>
        <p:spPr>
          <a:xfrm>
            <a:off x="7292725" y="-33975"/>
            <a:ext cx="1851276" cy="173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 rotWithShape="1">
          <a:blip r:embed="rId5">
            <a:alphaModFix/>
          </a:blip>
          <a:srcRect l="64122" t="-16374" r="-2883" b="6773"/>
          <a:stretch/>
        </p:blipFill>
        <p:spPr>
          <a:xfrm>
            <a:off x="0" y="1925900"/>
            <a:ext cx="1280350" cy="33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 rotWithShape="1">
          <a:blip r:embed="rId6">
            <a:alphaModFix/>
          </a:blip>
          <a:srcRect l="7080" t="-13243" r="-7080" b="42310"/>
          <a:stretch/>
        </p:blipFill>
        <p:spPr>
          <a:xfrm rot="10800000">
            <a:off x="-429399" y="1248"/>
            <a:ext cx="2405849" cy="15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8"/>
          <p:cNvPicPr preferRelativeResize="0"/>
          <p:nvPr/>
        </p:nvPicPr>
        <p:blipFill rotWithShape="1">
          <a:blip r:embed="rId3">
            <a:alphaModFix/>
          </a:blip>
          <a:srcRect l="25415" t="2038" r="11580" b="35807"/>
          <a:stretch/>
        </p:blipFill>
        <p:spPr>
          <a:xfrm flipH="1">
            <a:off x="6988276" y="3243275"/>
            <a:ext cx="2156399" cy="194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4">
            <a:alphaModFix/>
          </a:blip>
          <a:srcRect l="20274" t="49340" r="9766" b="-6712"/>
          <a:stretch/>
        </p:blipFill>
        <p:spPr>
          <a:xfrm flipH="1">
            <a:off x="6833901" y="-38650"/>
            <a:ext cx="2310774" cy="17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5">
            <a:alphaModFix/>
          </a:blip>
          <a:srcRect l="59697" t="-9189" r="11295" b="-8929"/>
          <a:stretch/>
        </p:blipFill>
        <p:spPr>
          <a:xfrm rot="10800000" flipH="1">
            <a:off x="-39675" y="1619051"/>
            <a:ext cx="958150" cy="35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6">
            <a:alphaModFix/>
          </a:blip>
          <a:srcRect l="7080" t="-13243" r="-7080" b="42310"/>
          <a:stretch/>
        </p:blipFill>
        <p:spPr>
          <a:xfrm rot="10800000">
            <a:off x="-192750" y="1248"/>
            <a:ext cx="2405849" cy="15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9"/>
          <p:cNvPicPr preferRelativeResize="0"/>
          <p:nvPr/>
        </p:nvPicPr>
        <p:blipFill rotWithShape="1">
          <a:blip r:embed="rId3">
            <a:alphaModFix/>
          </a:blip>
          <a:srcRect l="10587" t="8631" r="-5454" b="49344"/>
          <a:stretch/>
        </p:blipFill>
        <p:spPr>
          <a:xfrm rot="10800000">
            <a:off x="4297400" y="-63049"/>
            <a:ext cx="4980625" cy="202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4">
            <a:alphaModFix/>
          </a:blip>
          <a:srcRect l="-3736" t="4016" r="-647" b="63166"/>
          <a:stretch/>
        </p:blipFill>
        <p:spPr>
          <a:xfrm>
            <a:off x="1064900" y="3790974"/>
            <a:ext cx="4831274" cy="139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 rotWithShape="1">
          <a:blip r:embed="rId5">
            <a:alphaModFix/>
          </a:blip>
          <a:srcRect l="-3810" t="60076" r="26049" b="2513"/>
          <a:stretch/>
        </p:blipFill>
        <p:spPr>
          <a:xfrm rot="-5400000">
            <a:off x="-1196537" y="1099214"/>
            <a:ext cx="4154824" cy="183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 rotWithShape="1">
          <a:blip r:embed="rId6">
            <a:alphaModFix/>
          </a:blip>
          <a:srcRect l="7080" t="-13243" r="-7080" b="42310"/>
          <a:stretch/>
        </p:blipFill>
        <p:spPr>
          <a:xfrm>
            <a:off x="7108076" y="3580952"/>
            <a:ext cx="2405849" cy="15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96650" y="969550"/>
            <a:ext cx="7550700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3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t="39558" r="39320"/>
          <a:stretch/>
        </p:blipFill>
        <p:spPr>
          <a:xfrm>
            <a:off x="7292723" y="-131500"/>
            <a:ext cx="2004351" cy="18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4">
            <a:alphaModFix/>
          </a:blip>
          <a:srcRect l="64122" t="-16374" r="-2883" b="6773"/>
          <a:stretch/>
        </p:blipFill>
        <p:spPr>
          <a:xfrm>
            <a:off x="0" y="1925900"/>
            <a:ext cx="1280350" cy="33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5">
            <a:alphaModFix/>
          </a:blip>
          <a:srcRect l="7080" t="-13243" r="-7080" b="42310"/>
          <a:stretch/>
        </p:blipFill>
        <p:spPr>
          <a:xfrm rot="10800000">
            <a:off x="-429399" y="1248"/>
            <a:ext cx="2405849" cy="15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5">
            <a:alphaModFix/>
          </a:blip>
          <a:srcRect l="50400" t="42088" r="-21327" b="-3513"/>
          <a:stretch/>
        </p:blipFill>
        <p:spPr>
          <a:xfrm rot="10800000">
            <a:off x="7495400" y="3830301"/>
            <a:ext cx="1706425" cy="13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 l="27244" t="6470" r="7731" b="44357"/>
          <a:stretch/>
        </p:blipFill>
        <p:spPr>
          <a:xfrm flipH="1">
            <a:off x="6951125" y="3610500"/>
            <a:ext cx="2326900" cy="161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 l="-773" t="59498" r="14847" b="-6046"/>
          <a:stretch/>
        </p:blipFill>
        <p:spPr>
          <a:xfrm flipH="1">
            <a:off x="-29353" y="-61925"/>
            <a:ext cx="2941101" cy="145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/>
          <p:cNvPicPr preferRelativeResize="0"/>
          <p:nvPr/>
        </p:nvPicPr>
        <p:blipFill rotWithShape="1">
          <a:blip r:embed="rId5">
            <a:alphaModFix/>
          </a:blip>
          <a:srcRect l="7080" t="-13243" r="-7080" b="42310"/>
          <a:stretch/>
        </p:blipFill>
        <p:spPr>
          <a:xfrm rot="10800000" flipH="1">
            <a:off x="7164951" y="-2"/>
            <a:ext cx="2405849" cy="15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5">
            <a:alphaModFix/>
          </a:blip>
          <a:srcRect l="50400" t="42088" r="-21327" b="-3513"/>
          <a:stretch/>
        </p:blipFill>
        <p:spPr>
          <a:xfrm rot="10800000" flipH="1">
            <a:off x="-29350" y="3830301"/>
            <a:ext cx="1706425" cy="13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 flipH="1">
            <a:off x="4865587" y="965225"/>
            <a:ext cx="34110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 flipH="1">
            <a:off x="4745875" y="1873075"/>
            <a:ext cx="3530700" cy="23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 sz="2100"/>
            </a:lvl9pPr>
          </a:lstStyle>
          <a:p>
            <a:endParaRPr/>
          </a:p>
        </p:txBody>
      </p:sp>
      <p:pic>
        <p:nvPicPr>
          <p:cNvPr id="46" name="Google Shape;46;p7"/>
          <p:cNvPicPr preferRelativeResize="0"/>
          <p:nvPr/>
        </p:nvPicPr>
        <p:blipFill rotWithShape="1">
          <a:blip r:embed="rId3">
            <a:alphaModFix/>
          </a:blip>
          <a:srcRect l="30083" t="73811" r="-1303" b="452"/>
          <a:stretch/>
        </p:blipFill>
        <p:spPr>
          <a:xfrm rot="10800000">
            <a:off x="5041501" y="3987751"/>
            <a:ext cx="4149299" cy="120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 rotWithShape="1">
          <a:blip r:embed="rId4">
            <a:alphaModFix/>
          </a:blip>
          <a:srcRect l="890" t="3469" r="23626" b="59860"/>
          <a:stretch/>
        </p:blipFill>
        <p:spPr>
          <a:xfrm rot="10800000" flipH="1">
            <a:off x="6330100" y="-38199"/>
            <a:ext cx="2860699" cy="127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898250" y="586200"/>
            <a:ext cx="5347500" cy="3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3">
            <a:alphaModFix/>
          </a:blip>
          <a:srcRect l="16630" t="1283" r="-11497" b="49545"/>
          <a:stretch/>
        </p:blipFill>
        <p:spPr>
          <a:xfrm flipH="1">
            <a:off x="4297400" y="2857950"/>
            <a:ext cx="4980625" cy="23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 rotWithShape="1">
          <a:blip r:embed="rId4">
            <a:alphaModFix/>
          </a:blip>
          <a:srcRect l="10668" t="-1540" r="-15052" b="70285"/>
          <a:stretch/>
        </p:blipFill>
        <p:spPr>
          <a:xfrm rot="10800000" flipH="1">
            <a:off x="2226850" y="-47750"/>
            <a:ext cx="4831274" cy="13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5">
            <a:alphaModFix/>
          </a:blip>
          <a:srcRect l="-800" t="61904" r="800" b="-8453"/>
          <a:stretch/>
        </p:blipFill>
        <p:spPr>
          <a:xfrm rot="-5400000" flipH="1">
            <a:off x="-1583436" y="1333213"/>
            <a:ext cx="5343200" cy="227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 rotWithShape="1">
          <a:blip r:embed="rId6">
            <a:alphaModFix/>
          </a:blip>
          <a:srcRect l="7080" t="-13243" r="-7080" b="42310"/>
          <a:stretch/>
        </p:blipFill>
        <p:spPr>
          <a:xfrm rot="10800000" flipH="1">
            <a:off x="7164951" y="-2"/>
            <a:ext cx="2405849" cy="156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923088" y="1624850"/>
            <a:ext cx="34110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4923088" y="2439050"/>
            <a:ext cx="3443700" cy="14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3">
            <a:alphaModFix/>
          </a:blip>
          <a:srcRect l="8732" t="50909" r="18434" b="-11350"/>
          <a:stretch/>
        </p:blipFill>
        <p:spPr>
          <a:xfrm flipH="1">
            <a:off x="6169351" y="-56875"/>
            <a:ext cx="2405849" cy="18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4">
            <a:alphaModFix/>
          </a:blip>
          <a:srcRect l="64122" t="-16374" r="-2883" b="6773"/>
          <a:stretch/>
        </p:blipFill>
        <p:spPr>
          <a:xfrm flipH="1">
            <a:off x="7892126" y="1925900"/>
            <a:ext cx="1280350" cy="33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5">
            <a:alphaModFix/>
          </a:blip>
          <a:srcRect l="50400" t="42088" r="-21327" b="-3513"/>
          <a:stretch/>
        </p:blipFill>
        <p:spPr>
          <a:xfrm rot="10800000" flipH="1">
            <a:off x="-29350" y="3830301"/>
            <a:ext cx="1706425" cy="13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2568048" y="1092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1877004" y="22547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1877004" y="1790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2568048" y="2871725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 b="1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1877004" y="40540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1877004" y="3589996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5713748" y="1034575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>
            <a:off x="5022696" y="22547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5713748" y="2871725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9"/>
          </p:nvPr>
        </p:nvSpPr>
        <p:spPr>
          <a:xfrm>
            <a:off x="5022696" y="40570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5022696" y="3590010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4"/>
          </p:nvPr>
        </p:nvSpPr>
        <p:spPr>
          <a:xfrm>
            <a:off x="5022696" y="1790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5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l="26427" b="19852"/>
          <a:stretch/>
        </p:blipFill>
        <p:spPr>
          <a:xfrm>
            <a:off x="-132678" y="2797575"/>
            <a:ext cx="2430125" cy="242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t="11876" r="13344" b="42144"/>
          <a:stretch/>
        </p:blipFill>
        <p:spPr>
          <a:xfrm rot="10800000">
            <a:off x="-37426" y="-112451"/>
            <a:ext cx="2862326" cy="139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5">
            <a:alphaModFix/>
          </a:blip>
          <a:srcRect t="53451"/>
          <a:stretch/>
        </p:blipFill>
        <p:spPr>
          <a:xfrm rot="5400000">
            <a:off x="6922557" y="1867825"/>
            <a:ext cx="3303099" cy="140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1" r:id="rId19"/>
    <p:sldLayoutId id="2147483672" r:id="rId20"/>
    <p:sldLayoutId id="2147483674" r:id="rId21"/>
    <p:sldLayoutId id="2147483675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1" Type="http://schemas.openxmlformats.org/officeDocument/2006/relationships/image" Target="../media/image6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4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9" Type="http://schemas.openxmlformats.org/officeDocument/2006/relationships/image" Target="../media/image27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31" Type="http://schemas.openxmlformats.org/officeDocument/2006/relationships/image" Target="../media/image329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5" Type="http://schemas.openxmlformats.org/officeDocument/2006/relationships/image" Target="../media/image33.png"/><Relationship Id="rId4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8" Type="http://schemas.openxmlformats.org/officeDocument/2006/relationships/image" Target="../media/image209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2.svg"/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66.sv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svg"/><Relationship Id="rId5" Type="http://schemas.openxmlformats.org/officeDocument/2006/relationships/image" Target="../media/image42.png"/><Relationship Id="rId4" Type="http://schemas.openxmlformats.org/officeDocument/2006/relationships/image" Target="../media/image9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43" Type="http://schemas.openxmlformats.org/officeDocument/2006/relationships/image" Target="../media/image1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17" Type="http://schemas.openxmlformats.org/officeDocument/2006/relationships/image" Target="../media/image58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7;p29">
            <a:extLst>
              <a:ext uri="{FF2B5EF4-FFF2-40B4-BE49-F238E27FC236}">
                <a16:creationId xmlns:a16="http://schemas.microsoft.com/office/drawing/2014/main" id="{A922E036-F67D-4B3E-A07C-0BF89ADF3439}"/>
              </a:ext>
            </a:extLst>
          </p:cNvPr>
          <p:cNvSpPr txBox="1">
            <a:spLocks/>
          </p:cNvSpPr>
          <p:nvPr/>
        </p:nvSpPr>
        <p:spPr>
          <a:xfrm rot="21594080">
            <a:off x="221443" y="1617938"/>
            <a:ext cx="8701114" cy="190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000" dirty="0" smtClean="0">
                <a:solidFill>
                  <a:schemeClr val="tx1"/>
                </a:solidFill>
                <a:latin typeface="+mj-lt"/>
                <a:ea typeface="Nanum Pen Script"/>
                <a:cs typeface="Nanum Pen Script"/>
                <a:sym typeface="Nanum Pen Script"/>
              </a:rPr>
              <a:t>NHIỆT LIỆT CHÀO 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Nanum Pen Script"/>
                <a:cs typeface="Nanum Pen Script"/>
                <a:sym typeface="Nanum Pen Script"/>
              </a:rPr>
              <a:t>MỪNG CÁC EM ĐẾN 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ea typeface="Nanum Pen Script"/>
                <a:cs typeface="Nanum Pen Script"/>
                <a:sym typeface="Nanum Pen Script"/>
              </a:rPr>
              <a:t>VỚI TIẾT 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Nanum Pen Script"/>
                <a:cs typeface="Nanum Pen Script"/>
                <a:sym typeface="Nanum Pen Script"/>
              </a:rPr>
              <a:t>HỌC 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ea typeface="Nanum Pen Script"/>
                <a:cs typeface="Nanum Pen Script"/>
                <a:sym typeface="Nanum Pen Script"/>
              </a:rPr>
              <a:t>HÔM 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Nanum Pen Script"/>
                <a:cs typeface="Nanum Pen Script"/>
                <a:sym typeface="Nanum Pen Script"/>
              </a:rPr>
              <a:t>NAY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A4BFC75D-530E-6D50-6C58-8BD0337E5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88556" y="3533049"/>
            <a:ext cx="2366887" cy="16213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2"/>
          <p:cNvPicPr preferRelativeResize="0"/>
          <p:nvPr/>
        </p:nvPicPr>
        <p:blipFill rotWithShape="1">
          <a:blip r:embed="rId3">
            <a:alphaModFix/>
          </a:blip>
          <a:srcRect l="-5398" t="9878" r="-21328" b="-3511"/>
          <a:stretch/>
        </p:blipFill>
        <p:spPr>
          <a:xfrm rot="10800000">
            <a:off x="-1091267" y="-835485"/>
            <a:ext cx="3330875" cy="22534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69;p30">
            <a:extLst>
              <a:ext uri="{FF2B5EF4-FFF2-40B4-BE49-F238E27FC236}">
                <a16:creationId xmlns:a16="http://schemas.microsoft.com/office/drawing/2014/main" id="{632621B8-257D-E828-2A48-67F1ADCE6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en" sz="3400" b="1" dirty="0" smtClean="0">
                <a:solidFill>
                  <a:schemeClr val="tx1"/>
                </a:solidFill>
                <a:latin typeface="+mj-lt"/>
              </a:rPr>
              <a:t>Khám phá</a:t>
            </a:r>
            <a:endParaRPr sz="3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418" y="1534832"/>
            <a:ext cx="5070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Hokusai là hoạ sĩ nổi tiếng người Nhật Bản ở cuối thế kỉ XVIII. </a:t>
            </a:r>
            <a:endParaRPr lang="en-US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Ông 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 một trong những hoạ sĩ “khai sáng” nghệ thuật phương Tây nhờ nghệ thuật tranh khắc gỗ đặc trưng của nền nghệ thuật Nhật Bản. </a:t>
            </a:r>
            <a:endParaRPr lang="en-US" sz="2000" dirty="0">
              <a:latin typeface="+mn-lt"/>
            </a:endParaRPr>
          </a:p>
        </p:txBody>
      </p:sp>
      <p:pic>
        <p:nvPicPr>
          <p:cNvPr id="1026" name="Picture 2" descr="iDesign | Katsushika Hokusai - Người đàn ông điên cuồng với hội họa, cha đẻ  của kiệt tác 'The Great Wave off Kanagawa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82" y="1063023"/>
            <a:ext cx="2757027" cy="38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41127" y="4083627"/>
            <a:ext cx="1589809" cy="768928"/>
          </a:xfrm>
          <a:prstGeom prst="rect">
            <a:avLst/>
          </a:prstGeom>
          <a:solidFill>
            <a:srgbClr val="F6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12128" y="1020737"/>
            <a:ext cx="544483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 phong cách tạo hình độc đáo, nghệ thuật tranh khắc gỗ Nhật Bản còn có lối khắc trên tấm gỗ được cắt/xẻ theo chiều ngang của thân cây. </a:t>
            </a:r>
            <a:endParaRPr lang="en-US" sz="1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Đây 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 kĩ thuật dùng ván gỗ khiến các chi tiết được khắc trong tranh Nhật Bản rất tỉnh xảo. </a:t>
            </a:r>
            <a:endParaRPr lang="en-US" sz="1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Nét 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khắc có thể rất nhỏ, thanh nên khả năng diễn tả càng độc đáo. </a:t>
            </a:r>
            <a:endParaRPr lang="en-US" sz="1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Bức 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tranh khắc gỗ Gió lành, trời trong diễn tả ngọn núi Phú Sĩ trong một ngày thời tiết đẹp. </a:t>
            </a:r>
            <a:endParaRPr lang="en-US" sz="1800" dirty="0">
              <a:latin typeface="+mn-lt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" y="1617117"/>
            <a:ext cx="3304310" cy="2639058"/>
          </a:xfrm>
          <a:prstGeom prst="rect">
            <a:avLst/>
          </a:prstGeom>
        </p:spPr>
      </p:pic>
      <p:sp>
        <p:nvSpPr>
          <p:cNvPr id="13" name="Google Shape;2169;p30">
            <a:extLst>
              <a:ext uri="{FF2B5EF4-FFF2-40B4-BE49-F238E27FC236}">
                <a16:creationId xmlns:a16="http://schemas.microsoft.com/office/drawing/2014/main" id="{632621B8-257D-E828-2A48-67F1ADCE6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en" sz="3400" b="1" dirty="0" smtClean="0">
                <a:solidFill>
                  <a:schemeClr val="tx1"/>
                </a:solidFill>
                <a:latin typeface="+mj-lt"/>
              </a:rPr>
              <a:t>Khám phá</a:t>
            </a:r>
            <a:endParaRPr sz="34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7218" y="0"/>
            <a:ext cx="2306782" cy="1122218"/>
          </a:xfrm>
          <a:prstGeom prst="rect">
            <a:avLst/>
          </a:prstGeom>
          <a:solidFill>
            <a:srgbClr val="F6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41127" y="4083627"/>
            <a:ext cx="1589809" cy="768928"/>
          </a:xfrm>
          <a:prstGeom prst="rect">
            <a:avLst/>
          </a:prstGeom>
          <a:solidFill>
            <a:srgbClr val="F6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43299" y="271515"/>
            <a:ext cx="544483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/>
              <a:t>Bức tranh được bố cục táo bạo với một mảng núi lớn lệch bên phải. </a:t>
            </a:r>
            <a:endParaRPr lang="en-US" sz="18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/>
              <a:t>Bầu </a:t>
            </a:r>
            <a:r>
              <a:rPr lang="vi-VN" sz="1800" dirty="0"/>
              <a:t>trời với những gợn mây lăn tăn được xử lí bằng kĩ thuật khắc điêu luyện. </a:t>
            </a:r>
            <a:endParaRPr lang="en-US" sz="18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/>
              <a:t>Màu </a:t>
            </a:r>
            <a:r>
              <a:rPr lang="vi-VN" sz="1800" dirty="0"/>
              <a:t>sắc trầm ấm và trong trẻo được thể hiện qua các mảng màu in chồng lớp tinh tế. </a:t>
            </a:r>
            <a:endParaRPr lang="en-US" sz="18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/>
              <a:t>Chân </a:t>
            </a:r>
            <a:r>
              <a:rPr lang="vi-VN" sz="1800" dirty="0"/>
              <a:t>núi giống vùng cây cỏ xanh, được in rất chi tiết. </a:t>
            </a:r>
            <a:r>
              <a:rPr lang="vi-VN" sz="1800" dirty="0" smtClean="0"/>
              <a:t>Ngọn </a:t>
            </a:r>
            <a:r>
              <a:rPr lang="vi-VN" sz="1800" dirty="0"/>
              <a:t>núi in chồng trên nền trời xa làm cho mảng màu nâu của núi có vẻ trong hơn. </a:t>
            </a:r>
            <a:endParaRPr lang="en-US" sz="18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/>
              <a:t>Đặc </a:t>
            </a:r>
            <a:r>
              <a:rPr lang="vi-VN" sz="1800" dirty="0"/>
              <a:t>trưng của ngọn núi lửa </a:t>
            </a:r>
            <a:r>
              <a:rPr lang="vi-VN" sz="1800" dirty="0" smtClean="0"/>
              <a:t>được </a:t>
            </a:r>
            <a:r>
              <a:rPr lang="vi-VN" sz="1800" dirty="0"/>
              <a:t>khắc hoạ với </a:t>
            </a:r>
            <a:r>
              <a:rPr lang="vi-VN" sz="1800" dirty="0" smtClean="0"/>
              <a:t>những </a:t>
            </a:r>
            <a:r>
              <a:rPr lang="vi-VN" sz="1800" dirty="0"/>
              <a:t>vết dung nham chảy trên miệng núi.</a:t>
            </a:r>
            <a:endParaRPr lang="en-US" sz="1800" dirty="0">
              <a:latin typeface="+mn-lt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4" y="1283393"/>
            <a:ext cx="3304310" cy="2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37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6780C1F-AD05-3660-23E4-63EAEE883B3B}"/>
              </a:ext>
            </a:extLst>
          </p:cNvPr>
          <p:cNvSpPr/>
          <p:nvPr/>
        </p:nvSpPr>
        <p:spPr>
          <a:xfrm>
            <a:off x="2726768" y="348154"/>
            <a:ext cx="5450877" cy="1179310"/>
          </a:xfrm>
          <a:prstGeom prst="wedgeRoundRectCallout">
            <a:avLst>
              <a:gd name="adj1" fmla="val -54392"/>
              <a:gd name="adj2" fmla="val 315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2060"/>
                </a:solidFill>
              </a:rPr>
              <a:t>Quan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sát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các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bước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tìm</a:t>
            </a:r>
            <a:r>
              <a:rPr lang="fr-FR" sz="2000" dirty="0">
                <a:solidFill>
                  <a:srgbClr val="002060"/>
                </a:solidFill>
              </a:rPr>
              <a:t> ý </a:t>
            </a:r>
            <a:r>
              <a:rPr lang="fr-FR" sz="2000" dirty="0" err="1">
                <a:solidFill>
                  <a:srgbClr val="002060"/>
                </a:solidFill>
              </a:rPr>
              <a:t>tưởng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sáng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tạo</a:t>
            </a:r>
            <a:r>
              <a:rPr lang="fr-FR" sz="2000" dirty="0">
                <a:solidFill>
                  <a:srgbClr val="002060"/>
                </a:solidFill>
              </a:rPr>
              <a:t>. 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FR" sz="2000" dirty="0" err="1" smtClean="0">
                <a:solidFill>
                  <a:srgbClr val="002060"/>
                </a:solidFill>
              </a:rPr>
              <a:t>Trình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bày</a:t>
            </a:r>
            <a:r>
              <a:rPr lang="fr-FR" sz="2000" dirty="0">
                <a:solidFill>
                  <a:srgbClr val="002060"/>
                </a:solidFill>
              </a:rPr>
              <a:t> ý </a:t>
            </a:r>
            <a:r>
              <a:rPr lang="fr-FR" sz="2000" dirty="0" err="1">
                <a:solidFill>
                  <a:srgbClr val="002060"/>
                </a:solidFill>
              </a:rPr>
              <a:t>tưởng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về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tranh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vẽ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phong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cảnh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quê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hương</a:t>
            </a:r>
            <a:r>
              <a:rPr lang="fr-FR" sz="20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9" y="232240"/>
            <a:ext cx="1429600" cy="141113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" y="1760247"/>
            <a:ext cx="3705976" cy="274940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04" y="1760246"/>
            <a:ext cx="3980950" cy="27494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8090" y="4542381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 1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4160" y="4542381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69;p30">
            <a:extLst>
              <a:ext uri="{FF2B5EF4-FFF2-40B4-BE49-F238E27FC236}">
                <a16:creationId xmlns:a16="http://schemas.microsoft.com/office/drawing/2014/main" id="{632621B8-257D-E828-2A48-67F1ADCE6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07050"/>
            <a:ext cx="91440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chemeClr val="tx1"/>
                </a:solidFill>
                <a:latin typeface="+mj-lt"/>
              </a:rPr>
              <a:t>2. Tìm ý tưởng và thực hành sáng tạo sản phẩm</a:t>
            </a:r>
            <a:endParaRPr sz="3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71C1DCF8-B540-1FF6-57D0-1C24E9D3D9DB}"/>
              </a:ext>
            </a:extLst>
          </p:cNvPr>
          <p:cNvSpPr/>
          <p:nvPr/>
        </p:nvSpPr>
        <p:spPr>
          <a:xfrm>
            <a:off x="690032" y="1263833"/>
            <a:ext cx="6147186" cy="783175"/>
          </a:xfrm>
          <a:prstGeom prst="roundRect">
            <a:avLst/>
          </a:prstGeom>
          <a:solidFill>
            <a:srgbClr val="F6F6F4"/>
          </a:solidFill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fr-FR" sz="2000" dirty="0" err="1">
                <a:solidFill>
                  <a:srgbClr val="000000"/>
                </a:solidFill>
              </a:rPr>
              <a:t>Tìm</a:t>
            </a:r>
            <a:r>
              <a:rPr lang="fr-FR" sz="2000" dirty="0">
                <a:solidFill>
                  <a:srgbClr val="000000"/>
                </a:solidFill>
              </a:rPr>
              <a:t> ý </a:t>
            </a:r>
            <a:r>
              <a:rPr lang="fr-FR" sz="2000" dirty="0" err="1">
                <a:solidFill>
                  <a:srgbClr val="000000"/>
                </a:solidFill>
              </a:rPr>
              <a:t>tưởng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vẽ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tranh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phong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cảnh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quê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hương</a:t>
            </a:r>
            <a:r>
              <a:rPr lang="fr-FR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30">
            <a:extLst>
              <a:ext uri="{FF2B5EF4-FFF2-40B4-BE49-F238E27FC236}">
                <a16:creationId xmlns:a16="http://schemas.microsoft.com/office/drawing/2014/main" id="{71C1DCF8-B540-1FF6-57D0-1C24E9D3D9DB}"/>
              </a:ext>
            </a:extLst>
          </p:cNvPr>
          <p:cNvSpPr/>
          <p:nvPr/>
        </p:nvSpPr>
        <p:spPr>
          <a:xfrm>
            <a:off x="690032" y="2191691"/>
            <a:ext cx="6147186" cy="783175"/>
          </a:xfrm>
          <a:prstGeom prst="roundRect">
            <a:avLst/>
          </a:prstGeom>
          <a:solidFill>
            <a:srgbClr val="F6F6F4"/>
          </a:solidFill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smtClean="0">
                <a:solidFill>
                  <a:srgbClr val="000000"/>
                </a:solidFill>
              </a:rPr>
              <a:t>Xác định nội dung vẽ tranh phong cảnh quê hương.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: Rounded Corners 30">
            <a:extLst>
              <a:ext uri="{FF2B5EF4-FFF2-40B4-BE49-F238E27FC236}">
                <a16:creationId xmlns:a16="http://schemas.microsoft.com/office/drawing/2014/main" id="{71C1DCF8-B540-1FF6-57D0-1C24E9D3D9DB}"/>
              </a:ext>
            </a:extLst>
          </p:cNvPr>
          <p:cNvSpPr/>
          <p:nvPr/>
        </p:nvSpPr>
        <p:spPr>
          <a:xfrm>
            <a:off x="690032" y="3119549"/>
            <a:ext cx="6147186" cy="783175"/>
          </a:xfrm>
          <a:prstGeom prst="roundRect">
            <a:avLst/>
          </a:prstGeom>
          <a:solidFill>
            <a:srgbClr val="F6F6F4"/>
          </a:solidFill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0000"/>
                </a:solidFill>
              </a:rPr>
              <a:t>Chọn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hình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ảnh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em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thấy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ấn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tượng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nhất</a:t>
            </a:r>
            <a:r>
              <a:rPr lang="fr-FR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Rectangle: Rounded Corners 30">
            <a:extLst>
              <a:ext uri="{FF2B5EF4-FFF2-40B4-BE49-F238E27FC236}">
                <a16:creationId xmlns:a16="http://schemas.microsoft.com/office/drawing/2014/main" id="{71C1DCF8-B540-1FF6-57D0-1C24E9D3D9DB}"/>
              </a:ext>
            </a:extLst>
          </p:cNvPr>
          <p:cNvSpPr/>
          <p:nvPr/>
        </p:nvSpPr>
        <p:spPr>
          <a:xfrm>
            <a:off x="690032" y="4047407"/>
            <a:ext cx="6147186" cy="783175"/>
          </a:xfrm>
          <a:prstGeom prst="roundRect">
            <a:avLst/>
          </a:prstGeom>
          <a:solidFill>
            <a:srgbClr val="F6F6F4"/>
          </a:solidFill>
          <a:ln w="285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rgbClr val="000000"/>
                </a:solidFill>
              </a:rPr>
              <a:t>Xác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định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phương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pháp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thực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hành</a:t>
            </a:r>
            <a:r>
              <a:rPr lang="fr-FR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223869" y="1319828"/>
            <a:ext cx="1244722" cy="351075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18888" y="1261848"/>
            <a:ext cx="5809476" cy="35803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46E43A-FB9A-110E-AF36-57F2D32D4B8A}"/>
              </a:ext>
            </a:extLst>
          </p:cNvPr>
          <p:cNvSpPr/>
          <p:nvPr/>
        </p:nvSpPr>
        <p:spPr>
          <a:xfrm rot="540320">
            <a:off x="1690578" y="307050"/>
            <a:ext cx="733646" cy="713676"/>
          </a:xfrm>
          <a:prstGeom prst="rect">
            <a:avLst/>
          </a:prstGeom>
          <a:solidFill>
            <a:srgbClr val="F6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632621B8-257D-E828-2A48-67F1ADCE6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07050"/>
            <a:ext cx="91440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chemeClr val="tx1"/>
                </a:solidFill>
                <a:latin typeface="+mj-lt"/>
              </a:rPr>
              <a:t>2. Tìm ý tưởng và thực hành sáng tạo sản phẩm</a:t>
            </a:r>
            <a:endParaRPr sz="3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4560" y="1595197"/>
            <a:ext cx="5218131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2109" y="2150918"/>
            <a:ext cx="2438943" cy="269124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2FA714-9307-18A1-FDE7-6DC169A94906}"/>
              </a:ext>
            </a:extLst>
          </p:cNvPr>
          <p:cNvSpPr/>
          <p:nvPr/>
        </p:nvSpPr>
        <p:spPr>
          <a:xfrm rot="540320">
            <a:off x="1690578" y="307050"/>
            <a:ext cx="733646" cy="713676"/>
          </a:xfrm>
          <a:prstGeom prst="rect">
            <a:avLst/>
          </a:prstGeom>
          <a:solidFill>
            <a:srgbClr val="F6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7" name="Google Shape;2169;p30">
            <a:extLst>
              <a:ext uri="{FF2B5EF4-FFF2-40B4-BE49-F238E27FC236}">
                <a16:creationId xmlns:a16="http://schemas.microsoft.com/office/drawing/2014/main" id="{6548C80C-17F7-E861-8E29-3A8A4D1B6A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 err="1" smtClean="0">
                <a:solidFill>
                  <a:schemeClr val="accent2"/>
                </a:solidFill>
                <a:latin typeface="+mj-lt"/>
              </a:rPr>
              <a:t>Các</a:t>
            </a:r>
            <a:r>
              <a:rPr lang="en-US" sz="2800" b="1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chemeClr val="accent2"/>
                </a:solidFill>
                <a:latin typeface="+mj-lt"/>
              </a:rPr>
              <a:t>bước</a:t>
            </a:r>
            <a:r>
              <a:rPr lang="en-US" sz="2800" b="1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chemeClr val="accent2"/>
                </a:solidFill>
                <a:latin typeface="+mj-lt"/>
              </a:rPr>
              <a:t>vẽ</a:t>
            </a:r>
            <a:r>
              <a:rPr lang="en-US" sz="2800" b="1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chemeClr val="accent2"/>
                </a:solidFill>
                <a:latin typeface="+mj-lt"/>
              </a:rPr>
              <a:t>tranh</a:t>
            </a:r>
            <a:r>
              <a:rPr lang="en-US" sz="2800" b="1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chemeClr val="accent2"/>
                </a:solidFill>
                <a:latin typeface="+mj-lt"/>
              </a:rPr>
              <a:t>phong</a:t>
            </a:r>
            <a:r>
              <a:rPr lang="en-US" sz="2800" b="1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chemeClr val="accent2"/>
                </a:solidFill>
                <a:latin typeface="+mj-lt"/>
              </a:rPr>
              <a:t>cảnh</a:t>
            </a:r>
            <a:endParaRPr sz="2800" b="1" i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3"/>
          <a:srcRect t="7469" b="49330"/>
          <a:stretch/>
        </p:blipFill>
        <p:spPr>
          <a:xfrm>
            <a:off x="165287" y="1073747"/>
            <a:ext cx="4302803" cy="281206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3"/>
          <a:srcRect t="7469" b="49330"/>
          <a:stretch/>
        </p:blipFill>
        <p:spPr>
          <a:xfrm>
            <a:off x="4650697" y="1073746"/>
            <a:ext cx="4302803" cy="28120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180" y="1343570"/>
            <a:ext cx="4185015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 </a:t>
            </a:r>
            <a:r>
              <a:rPr lang="en-US" sz="18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18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b="1" u="sng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1: V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ẽ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mỏng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2. V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ẽ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mảng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4: V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ẽ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9590" y="1343570"/>
            <a:ext cx="418501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 2:</a:t>
            </a:r>
            <a:endParaRPr lang="en-US" sz="1800" b="1" u="sng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1: V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ẽ hình và bố cục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2. V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ẽ màu khái </a:t>
            </a:r>
            <a:r>
              <a:rPr lang="vi-VN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chi tiết và hoàn </a:t>
            </a:r>
            <a:r>
              <a:rPr lang="vi-VN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flipH="1">
            <a:off x="2954161" y="3365709"/>
            <a:ext cx="3275281" cy="19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928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F18FD250-B96E-BD1A-4E48-114761596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08127" y="1656261"/>
            <a:ext cx="2407279" cy="3349257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1838CF43-2086-3D99-A566-58A824C26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15406" y="1217226"/>
            <a:ext cx="4547504" cy="21136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35E8B7-3AFF-3741-0E39-9EAF5BAF9F54}"/>
              </a:ext>
            </a:extLst>
          </p:cNvPr>
          <p:cNvSpPr txBox="1"/>
          <p:nvPr/>
        </p:nvSpPr>
        <p:spPr>
          <a:xfrm>
            <a:off x="4001357" y="1751446"/>
            <a:ext cx="384265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2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2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2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2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2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2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fr-FR" sz="2200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0FF659-E596-4756-8FD1-4C051947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677">
            <a:off x="5400802" y="3717263"/>
            <a:ext cx="4221662" cy="15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169;p30">
            <a:extLst>
              <a:ext uri="{FF2B5EF4-FFF2-40B4-BE49-F238E27FC236}">
                <a16:creationId xmlns:a16="http://schemas.microsoft.com/office/drawing/2014/main" id="{F54AD383-60CF-DF23-D4DE-99A5FD5E882F}"/>
              </a:ext>
            </a:extLst>
          </p:cNvPr>
          <p:cNvSpPr txBox="1">
            <a:spLocks/>
          </p:cNvSpPr>
          <p:nvPr/>
        </p:nvSpPr>
        <p:spPr>
          <a:xfrm>
            <a:off x="720000" y="439565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accent3"/>
                </a:solidFill>
                <a:latin typeface="+mj-lt"/>
              </a:rPr>
              <a:t>LUYỆN TẬP</a:t>
            </a:r>
            <a:endParaRPr lang="en-US" sz="3200" b="1" dirty="0">
              <a:solidFill>
                <a:schemeClr val="accent3"/>
              </a:solidFill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54"/>
          <p:cNvPicPr preferRelativeResize="0"/>
          <p:nvPr/>
        </p:nvPicPr>
        <p:blipFill rotWithShape="1">
          <a:blip r:embed="rId3">
            <a:alphaModFix/>
          </a:blip>
          <a:srcRect l="27244" t="6470" r="7731" b="44357"/>
          <a:stretch/>
        </p:blipFill>
        <p:spPr>
          <a:xfrm>
            <a:off x="-41378" y="3610500"/>
            <a:ext cx="2326900" cy="161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C5662-6145-D8E2-20A1-A403907FB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2">
            <a:off x="792674" y="66851"/>
            <a:ext cx="7904970" cy="4876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9F5214-2F74-97EB-6762-866DB67108AF}"/>
              </a:ext>
            </a:extLst>
          </p:cNvPr>
          <p:cNvSpPr txBox="1"/>
          <p:nvPr/>
        </p:nvSpPr>
        <p:spPr>
          <a:xfrm>
            <a:off x="1009366" y="458258"/>
            <a:ext cx="747158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fr-FR" sz="2000" dirty="0" err="1"/>
              <a:t>Yêu</a:t>
            </a:r>
            <a:r>
              <a:rPr lang="fr-FR" sz="2000" dirty="0"/>
              <a:t> </a:t>
            </a:r>
            <a:r>
              <a:rPr lang="fr-FR" sz="2000" dirty="0" err="1"/>
              <a:t>cầu</a:t>
            </a:r>
            <a:r>
              <a:rPr lang="fr-FR" sz="2000" dirty="0"/>
              <a:t>: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/>
              <a:t>Sử</a:t>
            </a:r>
            <a:r>
              <a:rPr lang="fr-FR" sz="2000" dirty="0" smtClean="0"/>
              <a:t> </a:t>
            </a:r>
            <a:r>
              <a:rPr lang="fr-FR" sz="2000" dirty="0" err="1"/>
              <a:t>dụng</a:t>
            </a:r>
            <a:r>
              <a:rPr lang="fr-FR" sz="2000" dirty="0"/>
              <a:t> </a:t>
            </a:r>
            <a:r>
              <a:rPr lang="fr-FR" sz="2000" dirty="0" err="1"/>
              <a:t>linh</a:t>
            </a:r>
            <a:r>
              <a:rPr lang="fr-FR" sz="2000" dirty="0"/>
              <a:t> </a:t>
            </a:r>
            <a:r>
              <a:rPr lang="fr-FR" sz="2000" dirty="0" err="1"/>
              <a:t>hoạt</a:t>
            </a:r>
            <a:r>
              <a:rPr lang="fr-FR" sz="2000" dirty="0"/>
              <a:t> </a:t>
            </a:r>
            <a:r>
              <a:rPr lang="fr-FR" sz="2000" dirty="0" err="1"/>
              <a:t>các</a:t>
            </a:r>
            <a:r>
              <a:rPr lang="fr-FR" sz="2000" dirty="0"/>
              <a:t> </a:t>
            </a:r>
            <a:r>
              <a:rPr lang="fr-FR" sz="2000" dirty="0" err="1"/>
              <a:t>chất</a:t>
            </a:r>
            <a:r>
              <a:rPr lang="fr-FR" sz="2000" dirty="0"/>
              <a:t> </a:t>
            </a:r>
            <a:r>
              <a:rPr lang="fr-FR" sz="2000" dirty="0" err="1"/>
              <a:t>liệu</a:t>
            </a:r>
            <a:r>
              <a:rPr lang="fr-FR" sz="2000" dirty="0"/>
              <a:t> </a:t>
            </a:r>
            <a:r>
              <a:rPr lang="fr-FR" sz="2000" dirty="0" err="1"/>
              <a:t>màu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/>
              <a:t>Thể</a:t>
            </a:r>
            <a:r>
              <a:rPr lang="fr-FR" sz="2000" dirty="0" smtClean="0"/>
              <a:t> </a:t>
            </a:r>
            <a:r>
              <a:rPr lang="fr-FR" sz="2000" dirty="0" err="1"/>
              <a:t>hiện</a:t>
            </a:r>
            <a:r>
              <a:rPr lang="fr-FR" sz="2000" dirty="0"/>
              <a:t> </a:t>
            </a:r>
            <a:r>
              <a:rPr lang="fr-FR" sz="2000" dirty="0" err="1"/>
              <a:t>được</a:t>
            </a:r>
            <a:r>
              <a:rPr lang="fr-FR" sz="2000" dirty="0"/>
              <a:t> </a:t>
            </a:r>
            <a:r>
              <a:rPr lang="fr-FR" sz="2000" dirty="0" err="1"/>
              <a:t>vẻ</a:t>
            </a:r>
            <a:r>
              <a:rPr lang="fr-FR" sz="2000" dirty="0"/>
              <a:t> </a:t>
            </a:r>
            <a:r>
              <a:rPr lang="fr-FR" sz="2000" dirty="0" err="1"/>
              <a:t>đẹp</a:t>
            </a:r>
            <a:r>
              <a:rPr lang="fr-FR" sz="2000" dirty="0"/>
              <a:t> </a:t>
            </a:r>
            <a:r>
              <a:rPr lang="fr-FR" sz="2000" dirty="0" err="1"/>
              <a:t>đặc</a:t>
            </a:r>
            <a:r>
              <a:rPr lang="fr-FR" sz="2000" dirty="0"/>
              <a:t> </a:t>
            </a:r>
            <a:r>
              <a:rPr lang="fr-FR" sz="2000" dirty="0" err="1"/>
              <a:t>trưng</a:t>
            </a:r>
            <a:r>
              <a:rPr lang="fr-FR" sz="2000" dirty="0"/>
              <a:t> </a:t>
            </a:r>
            <a:r>
              <a:rPr lang="fr-FR" sz="2000" dirty="0" err="1"/>
              <a:t>của</a:t>
            </a:r>
            <a:r>
              <a:rPr lang="fr-FR" sz="2000" dirty="0"/>
              <a:t> </a:t>
            </a:r>
            <a:r>
              <a:rPr lang="fr-FR" sz="2000" dirty="0" err="1"/>
              <a:t>phong</a:t>
            </a:r>
            <a:r>
              <a:rPr lang="fr-FR" sz="2000" dirty="0"/>
              <a:t> </a:t>
            </a:r>
            <a:r>
              <a:rPr lang="fr-FR" sz="2000" dirty="0" err="1"/>
              <a:t>cảnh</a:t>
            </a:r>
            <a:r>
              <a:rPr lang="fr-FR" sz="2000" dirty="0"/>
              <a:t> </a:t>
            </a:r>
            <a:r>
              <a:rPr lang="fr-FR" sz="2000" dirty="0" err="1"/>
              <a:t>quê</a:t>
            </a:r>
            <a:r>
              <a:rPr lang="fr-FR" sz="2000" dirty="0"/>
              <a:t> </a:t>
            </a:r>
            <a:r>
              <a:rPr lang="fr-FR" sz="2000" dirty="0" err="1"/>
              <a:t>hương</a:t>
            </a:r>
            <a:r>
              <a:rPr lang="fr-FR" sz="2000" dirty="0"/>
              <a:t>. 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fr-FR" sz="2000" dirty="0"/>
              <a:t>G</a:t>
            </a:r>
            <a:r>
              <a:rPr lang="vi-VN" sz="2000" dirty="0"/>
              <a:t>ợ</a:t>
            </a:r>
            <a:r>
              <a:rPr lang="fr-FR" sz="2000" dirty="0"/>
              <a:t>i ý: 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/>
              <a:t>Nội</a:t>
            </a:r>
            <a:r>
              <a:rPr lang="fr-FR" sz="2000" dirty="0" smtClean="0"/>
              <a:t> </a:t>
            </a:r>
            <a:r>
              <a:rPr lang="fr-FR" sz="2000" dirty="0" err="1"/>
              <a:t>dung</a:t>
            </a:r>
            <a:r>
              <a:rPr lang="fr-FR" sz="2000" dirty="0"/>
              <a:t>, </a:t>
            </a:r>
            <a:r>
              <a:rPr lang="fr-FR" sz="2000" dirty="0" err="1"/>
              <a:t>hình</a:t>
            </a:r>
            <a:r>
              <a:rPr lang="fr-FR" sz="2000" dirty="0"/>
              <a:t> </a:t>
            </a:r>
            <a:r>
              <a:rPr lang="fr-FR" sz="2000" dirty="0" err="1"/>
              <a:t>ảnh</a:t>
            </a:r>
            <a:r>
              <a:rPr lang="fr-FR" sz="2000" dirty="0"/>
              <a:t> </a:t>
            </a:r>
            <a:r>
              <a:rPr lang="fr-FR" sz="2000" dirty="0" err="1"/>
              <a:t>chính</a:t>
            </a:r>
            <a:r>
              <a:rPr lang="fr-FR" sz="2000" dirty="0"/>
              <a:t> </a:t>
            </a:r>
            <a:r>
              <a:rPr lang="fr-FR" sz="2000" dirty="0" err="1"/>
              <a:t>của</a:t>
            </a:r>
            <a:r>
              <a:rPr lang="fr-FR" sz="2000" dirty="0"/>
              <a:t> </a:t>
            </a:r>
            <a:r>
              <a:rPr lang="fr-FR" sz="2000" dirty="0" err="1"/>
              <a:t>tranh</a:t>
            </a:r>
            <a:r>
              <a:rPr lang="fr-FR" sz="2000" dirty="0"/>
              <a:t>.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/>
              <a:t>Bố</a:t>
            </a:r>
            <a:r>
              <a:rPr lang="fr-FR" sz="2000" dirty="0" smtClean="0"/>
              <a:t> </a:t>
            </a:r>
            <a:r>
              <a:rPr lang="fr-FR" sz="2000" dirty="0" err="1"/>
              <a:t>cục</a:t>
            </a:r>
            <a:r>
              <a:rPr lang="fr-FR" sz="2000" dirty="0"/>
              <a:t>, </a:t>
            </a:r>
            <a:r>
              <a:rPr lang="fr-FR" sz="2000" dirty="0" err="1"/>
              <a:t>đường</a:t>
            </a:r>
            <a:r>
              <a:rPr lang="fr-FR" sz="2000" dirty="0"/>
              <a:t> </a:t>
            </a:r>
            <a:r>
              <a:rPr lang="fr-FR" sz="2000" dirty="0" err="1"/>
              <a:t>nét</a:t>
            </a:r>
            <a:r>
              <a:rPr lang="fr-FR" sz="2000" dirty="0"/>
              <a:t>.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/>
              <a:t>Màu</a:t>
            </a:r>
            <a:r>
              <a:rPr lang="fr-FR" sz="2000" dirty="0" smtClean="0"/>
              <a:t> </a:t>
            </a:r>
            <a:r>
              <a:rPr lang="fr-FR" sz="2000" dirty="0" err="1"/>
              <a:t>sắc</a:t>
            </a:r>
            <a:r>
              <a:rPr lang="fr-FR" sz="2000" dirty="0"/>
              <a:t> </a:t>
            </a:r>
            <a:r>
              <a:rPr lang="fr-FR" sz="2000" dirty="0" err="1"/>
              <a:t>được</a:t>
            </a:r>
            <a:r>
              <a:rPr lang="fr-FR" sz="2000" dirty="0"/>
              <a:t> </a:t>
            </a:r>
            <a:r>
              <a:rPr lang="fr-FR" sz="2000" dirty="0" err="1"/>
              <a:t>thể</a:t>
            </a:r>
            <a:r>
              <a:rPr lang="fr-FR" sz="2000" dirty="0"/>
              <a:t> </a:t>
            </a:r>
            <a:r>
              <a:rPr lang="fr-FR" sz="2000" dirty="0" err="1"/>
              <a:t>hiện</a:t>
            </a:r>
            <a:r>
              <a:rPr lang="fr-FR" sz="2000" dirty="0"/>
              <a:t> </a:t>
            </a:r>
            <a:r>
              <a:rPr lang="fr-FR" sz="2000" dirty="0" err="1"/>
              <a:t>trong</a:t>
            </a:r>
            <a:r>
              <a:rPr lang="fr-FR" sz="2000" dirty="0"/>
              <a:t> </a:t>
            </a:r>
            <a:r>
              <a:rPr lang="fr-FR" sz="2000" dirty="0" err="1"/>
              <a:t>tranh</a:t>
            </a:r>
            <a:r>
              <a:rPr lang="fr-FR" sz="2000" dirty="0"/>
              <a:t>. 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/>
              <a:t>Em</a:t>
            </a:r>
            <a:r>
              <a:rPr lang="fr-FR" sz="2000" dirty="0" smtClean="0"/>
              <a:t> </a:t>
            </a:r>
            <a:r>
              <a:rPr lang="fr-FR" sz="2000" dirty="0" err="1"/>
              <a:t>thích</a:t>
            </a:r>
            <a:r>
              <a:rPr lang="fr-FR" sz="2000" dirty="0"/>
              <a:t> </a:t>
            </a:r>
            <a:r>
              <a:rPr lang="fr-FR" sz="2000" dirty="0" err="1"/>
              <a:t>tranh</a:t>
            </a:r>
            <a:r>
              <a:rPr lang="fr-FR" sz="2000" dirty="0"/>
              <a:t> </a:t>
            </a:r>
            <a:r>
              <a:rPr lang="fr-FR" sz="2000" dirty="0" err="1"/>
              <a:t>nào</a:t>
            </a:r>
            <a:r>
              <a:rPr lang="fr-FR" sz="2000" dirty="0"/>
              <a:t> </a:t>
            </a:r>
            <a:r>
              <a:rPr lang="fr-FR" sz="2000" dirty="0" err="1"/>
              <a:t>nhất</a:t>
            </a:r>
            <a:r>
              <a:rPr lang="fr-FR" sz="2000" dirty="0"/>
              <a:t>? </a:t>
            </a:r>
            <a:r>
              <a:rPr lang="fr-FR" sz="2000" dirty="0" err="1"/>
              <a:t>Vì</a:t>
            </a:r>
            <a:r>
              <a:rPr lang="fr-FR" sz="2000" dirty="0"/>
              <a:t> </a:t>
            </a:r>
            <a:r>
              <a:rPr lang="fr-FR" sz="2000" dirty="0" err="1"/>
              <a:t>sao</a:t>
            </a:r>
            <a:r>
              <a:rPr lang="fr-FR" sz="2000" dirty="0"/>
              <a:t>?</a:t>
            </a:r>
            <a:endParaRPr lang="en-US" sz="2000" dirty="0"/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/>
              <a:t>Em</a:t>
            </a:r>
            <a:r>
              <a:rPr lang="fr-FR" sz="2000" dirty="0" smtClean="0"/>
              <a:t> </a:t>
            </a:r>
            <a:r>
              <a:rPr lang="fr-FR" sz="2000" dirty="0" err="1"/>
              <a:t>hãy</a:t>
            </a:r>
            <a:r>
              <a:rPr lang="fr-FR" sz="2000" dirty="0"/>
              <a:t> </a:t>
            </a:r>
            <a:r>
              <a:rPr lang="fr-FR" sz="2000" dirty="0" err="1"/>
              <a:t>kể</a:t>
            </a:r>
            <a:r>
              <a:rPr lang="fr-FR" sz="2000" dirty="0"/>
              <a:t> </a:t>
            </a:r>
            <a:r>
              <a:rPr lang="fr-FR" sz="2000" dirty="0" err="1"/>
              <a:t>một</a:t>
            </a:r>
            <a:r>
              <a:rPr lang="fr-FR" sz="2000" dirty="0"/>
              <a:t> </a:t>
            </a:r>
            <a:r>
              <a:rPr lang="fr-FR" sz="2000" dirty="0" err="1"/>
              <a:t>câu</a:t>
            </a:r>
            <a:r>
              <a:rPr lang="fr-FR" sz="2000" dirty="0"/>
              <a:t> </a:t>
            </a:r>
            <a:r>
              <a:rPr lang="fr-FR" sz="2000" dirty="0" err="1"/>
              <a:t>chuyện</a:t>
            </a:r>
            <a:r>
              <a:rPr lang="fr-FR" sz="2000" dirty="0"/>
              <a:t> </a:t>
            </a:r>
            <a:r>
              <a:rPr lang="fr-FR" sz="2000" dirty="0" err="1"/>
              <a:t>liên</a:t>
            </a:r>
            <a:r>
              <a:rPr lang="fr-FR" sz="2000" dirty="0"/>
              <a:t> </a:t>
            </a:r>
            <a:r>
              <a:rPr lang="fr-FR" sz="2000" dirty="0" err="1"/>
              <a:t>quan</a:t>
            </a:r>
            <a:r>
              <a:rPr lang="fr-FR" sz="2000" dirty="0"/>
              <a:t> </a:t>
            </a:r>
            <a:r>
              <a:rPr lang="fr-FR" sz="2000" dirty="0" err="1"/>
              <a:t>đến</a:t>
            </a:r>
            <a:r>
              <a:rPr lang="fr-FR" sz="2000" dirty="0"/>
              <a:t> </a:t>
            </a:r>
            <a:r>
              <a:rPr lang="fr-FR" sz="2000" dirty="0" err="1"/>
              <a:t>nội</a:t>
            </a:r>
            <a:r>
              <a:rPr lang="fr-FR" sz="2000" dirty="0"/>
              <a:t> </a:t>
            </a:r>
            <a:r>
              <a:rPr lang="fr-FR" sz="2000" dirty="0" err="1"/>
              <a:t>dung</a:t>
            </a:r>
            <a:r>
              <a:rPr lang="fr-FR" sz="2000" dirty="0"/>
              <a:t> </a:t>
            </a:r>
            <a:r>
              <a:rPr lang="fr-FR" sz="2000" dirty="0" err="1"/>
              <a:t>phong</a:t>
            </a:r>
            <a:r>
              <a:rPr lang="fr-FR" sz="2000" dirty="0"/>
              <a:t> </a:t>
            </a:r>
            <a:r>
              <a:rPr lang="fr-FR" sz="2000" dirty="0" err="1"/>
              <a:t>cảnh</a:t>
            </a:r>
            <a:r>
              <a:rPr lang="fr-FR" sz="2000" dirty="0"/>
              <a:t> </a:t>
            </a:r>
            <a:r>
              <a:rPr lang="fr-FR" sz="2000" dirty="0" err="1"/>
              <a:t>mà</a:t>
            </a:r>
            <a:r>
              <a:rPr lang="fr-FR" sz="2000" dirty="0"/>
              <a:t> </a:t>
            </a:r>
            <a:r>
              <a:rPr lang="fr-FR" sz="2000" dirty="0" err="1"/>
              <a:t>em</a:t>
            </a:r>
            <a:r>
              <a:rPr lang="fr-FR" sz="2000" dirty="0"/>
              <a:t> </a:t>
            </a:r>
            <a:r>
              <a:rPr lang="fr-FR" sz="2000" dirty="0" err="1"/>
              <a:t>biết</a:t>
            </a:r>
            <a:r>
              <a:rPr lang="fr-FR" sz="2000" dirty="0"/>
              <a:t>. </a:t>
            </a:r>
            <a:endParaRPr lang="en-US" sz="2000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8"/>
              </a:ext>
            </a:extLst>
          </a:blip>
          <a:srcRect/>
          <a:stretch>
            <a:fillRect/>
          </a:stretch>
        </p:blipFill>
        <p:spPr>
          <a:xfrm>
            <a:off x="4800599" y="4243232"/>
            <a:ext cx="3158837" cy="90026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95C1157A-6A62-9625-49F3-1949809B7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671" y="244762"/>
            <a:ext cx="7760649" cy="46331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4443" y="1376910"/>
            <a:ext cx="6515103" cy="196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F54AD383-60CF-DF23-D4DE-99A5FD5E882F}"/>
              </a:ext>
            </a:extLst>
          </p:cNvPr>
          <p:cNvSpPr txBox="1">
            <a:spLocks/>
          </p:cNvSpPr>
          <p:nvPr/>
        </p:nvSpPr>
        <p:spPr>
          <a:xfrm>
            <a:off x="719996" y="799464"/>
            <a:ext cx="7704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accent3"/>
                </a:solidFill>
                <a:latin typeface="+mj-lt"/>
              </a:rPr>
              <a:t>VẬN DỤNG</a:t>
            </a:r>
            <a:endParaRPr lang="en-US" sz="32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755280" y="3061426"/>
            <a:ext cx="2074266" cy="2082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32" y="0"/>
            <a:ext cx="1397692" cy="1397692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5FECDCA2-EB4D-CE51-448E-0312C3F3D9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7967" y="48475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3"/>
                </a:solidFill>
                <a:latin typeface="+mj-lt"/>
              </a:rPr>
              <a:t>KHỞI ĐỘNG</a:t>
            </a:r>
            <a:endParaRPr sz="32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4421" y="1359568"/>
            <a:ext cx="6617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</a:rPr>
              <a:t> video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hỏi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95C1157A-6A62-9625-49F3-1949809B7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9733" y="255153"/>
            <a:ext cx="8164534" cy="4633194"/>
          </a:xfrm>
          <a:prstGeom prst="rect">
            <a:avLst/>
          </a:prstGeom>
        </p:spPr>
      </p:pic>
      <p:sp>
        <p:nvSpPr>
          <p:cNvPr id="13" name="Google Shape;2169;p30">
            <a:extLst>
              <a:ext uri="{FF2B5EF4-FFF2-40B4-BE49-F238E27FC236}">
                <a16:creationId xmlns:a16="http://schemas.microsoft.com/office/drawing/2014/main" id="{DAFAFFB6-F53D-C580-F3E9-BD1CC0ACBB4D}"/>
              </a:ext>
            </a:extLst>
          </p:cNvPr>
          <p:cNvSpPr txBox="1">
            <a:spLocks/>
          </p:cNvSpPr>
          <p:nvPr/>
        </p:nvSpPr>
        <p:spPr>
          <a:xfrm>
            <a:off x="796646" y="716899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u="sng" dirty="0" err="1">
                <a:solidFill>
                  <a:schemeClr val="tx1"/>
                </a:solidFill>
                <a:latin typeface="+mj-lt"/>
              </a:rPr>
              <a:t>Lưu</a:t>
            </a:r>
            <a:r>
              <a:rPr lang="en-US" sz="3000" b="1" u="sng" dirty="0">
                <a:solidFill>
                  <a:schemeClr val="tx1"/>
                </a:solidFill>
                <a:latin typeface="+mj-lt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5592" y="1522789"/>
            <a:ext cx="6852809" cy="2844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195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Tranh </a:t>
            </a:r>
            <a:r>
              <a:rPr lang="vi-VN" sz="195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phong cảnh không chỉ ca ngợi cảnh đẹp thiên nhiên mà còn thể hiện tình cảm và ấn tượng của người vẽ với quê hương, đất nước. </a:t>
            </a:r>
            <a:endParaRPr lang="en-US" sz="195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195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 </a:t>
            </a:r>
            <a:r>
              <a:rPr lang="vi-VN" sz="195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 ý thức </a:t>
            </a:r>
            <a:r>
              <a:rPr lang="vi-VN" sz="195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195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â</a:t>
            </a:r>
            <a:r>
              <a:rPr lang="vi-VN" sz="195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 trọng</a:t>
            </a:r>
            <a:r>
              <a:rPr lang="en-US" sz="195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5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95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95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 vệ cảnh đẹp quê hương.</a:t>
            </a:r>
            <a:endParaRPr lang="en-US" sz="195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195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 </a:t>
            </a:r>
            <a:r>
              <a:rPr lang="vi-VN" sz="195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gìn đồ dùng sạch sẽ, hạn chế rác thải cũng là góp phần giữ gìn cảnh đẹp quê hương, đất nước.</a:t>
            </a:r>
            <a:endParaRPr lang="en-US" sz="195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55" y="255153"/>
            <a:ext cx="1319645" cy="12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81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C16D8D1-6907-A1D7-B77A-66BAE8190B20}"/>
              </a:ext>
            </a:extLst>
          </p:cNvPr>
          <p:cNvSpPr/>
          <p:nvPr/>
        </p:nvSpPr>
        <p:spPr>
          <a:xfrm>
            <a:off x="5061098" y="4221126"/>
            <a:ext cx="1275907" cy="658559"/>
          </a:xfrm>
          <a:prstGeom prst="rect">
            <a:avLst/>
          </a:prstGeom>
          <a:solidFill>
            <a:srgbClr val="F6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3" name="Google Shape;513;p47"/>
          <p:cNvCxnSpPr>
            <a:cxnSpLocks/>
            <a:stCxn id="514" idx="4"/>
            <a:endCxn id="515" idx="0"/>
          </p:cNvCxnSpPr>
          <p:nvPr/>
        </p:nvCxnSpPr>
        <p:spPr>
          <a:xfrm>
            <a:off x="1451530" y="2063276"/>
            <a:ext cx="0" cy="25914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47"/>
          <p:cNvCxnSpPr>
            <a:cxnSpLocks/>
            <a:stCxn id="515" idx="4"/>
            <a:endCxn id="521" idx="0"/>
          </p:cNvCxnSpPr>
          <p:nvPr/>
        </p:nvCxnSpPr>
        <p:spPr>
          <a:xfrm>
            <a:off x="1451530" y="3358325"/>
            <a:ext cx="0" cy="25914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4" name="Google Shape;514;p47"/>
          <p:cNvSpPr/>
          <p:nvPr/>
        </p:nvSpPr>
        <p:spPr>
          <a:xfrm>
            <a:off x="933580" y="1027376"/>
            <a:ext cx="1035900" cy="1035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7"/>
          <p:cNvSpPr/>
          <p:nvPr/>
        </p:nvSpPr>
        <p:spPr>
          <a:xfrm>
            <a:off x="933580" y="2322425"/>
            <a:ext cx="1035900" cy="1035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7"/>
          <p:cNvSpPr/>
          <p:nvPr/>
        </p:nvSpPr>
        <p:spPr>
          <a:xfrm>
            <a:off x="933580" y="3617474"/>
            <a:ext cx="1035900" cy="1035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C9C3E3A-FE55-E7A6-4A89-01DABBFA45B3}"/>
              </a:ext>
            </a:extLst>
          </p:cNvPr>
          <p:cNvSpPr txBox="1"/>
          <p:nvPr/>
        </p:nvSpPr>
        <p:spPr>
          <a:xfrm>
            <a:off x="2174370" y="1319911"/>
            <a:ext cx="4078288" cy="48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Ôn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lại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kiến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thức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đã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học</a:t>
            </a:r>
            <a:r>
              <a:rPr lang="fr-FR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latin typeface="+mj-lt"/>
            </a:endParaRPr>
          </a:p>
        </p:txBody>
      </p:sp>
      <p:sp>
        <p:nvSpPr>
          <p:cNvPr id="78" name="Google Shape;2169;p30">
            <a:extLst>
              <a:ext uri="{FF2B5EF4-FFF2-40B4-BE49-F238E27FC236}">
                <a16:creationId xmlns:a16="http://schemas.microsoft.com/office/drawing/2014/main" id="{976D3E99-50CE-5599-3CA8-D93322428F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638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accent3"/>
                </a:solidFill>
                <a:latin typeface="+mj-lt"/>
              </a:rPr>
              <a:t>HƯỚNG DẪN VỀ NHÀ</a:t>
            </a:r>
            <a:endParaRPr sz="32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79" name="Picture 3">
            <a:extLst>
              <a:ext uri="{FF2B5EF4-FFF2-40B4-BE49-F238E27FC236}">
                <a16:creationId xmlns:a16="http://schemas.microsoft.com/office/drawing/2014/main" id="{05762534-99EE-1A4C-2315-1EC977087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3958" y="1177036"/>
            <a:ext cx="815144" cy="7641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42E83281-9B70-0AB8-ED73-659A22C62C2C}"/>
              </a:ext>
            </a:extLst>
          </p:cNvPr>
          <p:cNvSpPr txBox="1"/>
          <p:nvPr/>
        </p:nvSpPr>
        <p:spPr>
          <a:xfrm>
            <a:off x="2174370" y="2554331"/>
            <a:ext cx="6249628" cy="48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Hoàn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thành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 smtClean="0">
                <a:latin typeface="+mj-lt"/>
                <a:ea typeface="Calibri" panose="020F0502020204030204" pitchFamily="34" charset="0"/>
              </a:rPr>
              <a:t>được</a:t>
            </a:r>
            <a:r>
              <a:rPr lang="fr-FR" sz="2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 smtClean="0">
                <a:latin typeface="+mj-lt"/>
                <a:ea typeface="Calibri" panose="020F0502020204030204" pitchFamily="34" charset="0"/>
              </a:rPr>
              <a:t>giao</a:t>
            </a:r>
            <a:r>
              <a:rPr lang="fr-FR" sz="2200" dirty="0" smtClean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latin typeface="+mj-lt"/>
            </a:endParaRPr>
          </a:p>
        </p:txBody>
      </p:sp>
      <p:pic>
        <p:nvPicPr>
          <p:cNvPr id="82" name="Picture 13">
            <a:extLst>
              <a:ext uri="{FF2B5EF4-FFF2-40B4-BE49-F238E27FC236}">
                <a16:creationId xmlns:a16="http://schemas.microsoft.com/office/drawing/2014/main" id="{3EBBE25E-4D01-4A16-005E-69D316093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8470" y="2472085"/>
            <a:ext cx="626120" cy="78265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E223C36E-58A5-6C10-EFBA-FED65BA67E8F}"/>
              </a:ext>
            </a:extLst>
          </p:cNvPr>
          <p:cNvSpPr txBox="1"/>
          <p:nvPr/>
        </p:nvSpPr>
        <p:spPr>
          <a:xfrm>
            <a:off x="2174370" y="3788751"/>
            <a:ext cx="6364933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dirty="0" err="1" smtClean="0"/>
              <a:t>Tìm</a:t>
            </a:r>
            <a:r>
              <a:rPr lang="fr-FR" sz="2200" dirty="0" smtClean="0"/>
              <a:t> </a:t>
            </a:r>
            <a:r>
              <a:rPr lang="fr-FR" sz="2200" dirty="0" err="1" smtClean="0"/>
              <a:t>hiểu</a:t>
            </a:r>
            <a:r>
              <a:rPr lang="fr-FR" sz="2200" dirty="0" smtClean="0"/>
              <a:t> </a:t>
            </a:r>
            <a:r>
              <a:rPr lang="fr-FR" sz="2200" dirty="0" err="1"/>
              <a:t>trước</a:t>
            </a:r>
            <a:r>
              <a:rPr lang="fr-FR" sz="2200" dirty="0"/>
              <a:t> </a:t>
            </a:r>
            <a:r>
              <a:rPr lang="fr-FR" sz="2200" i="1" dirty="0" err="1"/>
              <a:t>Bài</a:t>
            </a:r>
            <a:r>
              <a:rPr lang="fr-FR" sz="2200" i="1" dirty="0"/>
              <a:t> </a:t>
            </a:r>
            <a:r>
              <a:rPr lang="vi-VN" sz="2200" i="1" dirty="0"/>
              <a:t>3: Vẽ mẫu có dạng khối trụ.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Picture 3">
            <a:extLst>
              <a:ext uri="{FF2B5EF4-FFF2-40B4-BE49-F238E27FC236}">
                <a16:creationId xmlns:a16="http://schemas.microsoft.com/office/drawing/2014/main" id="{22A3DDE2-D540-4564-1964-AF6E35DEC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3958" y="3734726"/>
            <a:ext cx="626546" cy="80139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animBg="1"/>
      <p:bldP spid="515" grpId="0" animBg="1"/>
      <p:bldP spid="521" grpId="0" animBg="1"/>
      <p:bldP spid="75" grpId="0"/>
      <p:bldP spid="78" grpId="0"/>
      <p:bldP spid="81" grpId="0"/>
      <p:bldP spid="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59FC00B4-205F-AFF3-BA82-B0DD72064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9671" y="1827820"/>
            <a:ext cx="6544657" cy="3066298"/>
          </a:xfrm>
          <a:prstGeom prst="rect">
            <a:avLst/>
          </a:prstGeom>
        </p:spPr>
      </p:pic>
      <p:pic>
        <p:nvPicPr>
          <p:cNvPr id="268" name="Google Shape;268;p36"/>
          <p:cNvPicPr preferRelativeResize="0"/>
          <p:nvPr/>
        </p:nvPicPr>
        <p:blipFill rotWithShape="1">
          <a:blip r:embed="rId5">
            <a:alphaModFix/>
          </a:blip>
          <a:srcRect l="37095" t="40071" r="-21327" b="-3514"/>
          <a:stretch/>
        </p:blipFill>
        <p:spPr>
          <a:xfrm rot="10800000" flipH="1">
            <a:off x="-85675" y="3667099"/>
            <a:ext cx="2202425" cy="151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/>
          <p:cNvPicPr preferRelativeResize="0"/>
          <p:nvPr/>
        </p:nvPicPr>
        <p:blipFill rotWithShape="1">
          <a:blip r:embed="rId5">
            <a:alphaModFix/>
          </a:blip>
          <a:srcRect l="-5398" t="5641" r="-21328" b="30473"/>
          <a:stretch/>
        </p:blipFill>
        <p:spPr>
          <a:xfrm rot="10799997" flipH="1">
            <a:off x="-1079296" y="-53147"/>
            <a:ext cx="3313600" cy="15295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169;p30">
            <a:extLst>
              <a:ext uri="{FF2B5EF4-FFF2-40B4-BE49-F238E27FC236}">
                <a16:creationId xmlns:a16="http://schemas.microsoft.com/office/drawing/2014/main" id="{10790A4A-63AE-49E8-79C2-F580DE899F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3"/>
                </a:solidFill>
                <a:latin typeface="+mj-lt"/>
              </a:rPr>
              <a:t>KHỞI ĐỘNG</a:t>
            </a:r>
            <a:endParaRPr sz="32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" name="Callout: Line with Border and Accent Bar 5">
            <a:extLst>
              <a:ext uri="{FF2B5EF4-FFF2-40B4-BE49-F238E27FC236}">
                <a16:creationId xmlns:a16="http://schemas.microsoft.com/office/drawing/2014/main" id="{C7F4E11C-8690-2C4A-DC54-549DBAF32A2B}"/>
              </a:ext>
            </a:extLst>
          </p:cNvPr>
          <p:cNvSpPr/>
          <p:nvPr/>
        </p:nvSpPr>
        <p:spPr>
          <a:xfrm>
            <a:off x="720000" y="1069208"/>
            <a:ext cx="2459970" cy="582903"/>
          </a:xfrm>
          <a:prstGeom prst="accentBorderCallout1">
            <a:avLst>
              <a:gd name="adj1" fmla="val 49519"/>
              <a:gd name="adj2" fmla="val -5249"/>
              <a:gd name="adj3" fmla="val 50961"/>
              <a:gd name="adj4" fmla="val -3002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</a:rPr>
              <a:t>Trả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lời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câu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hỏi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5C513-C107-2557-8B21-BCA97E2812DD}"/>
              </a:ext>
            </a:extLst>
          </p:cNvPr>
          <p:cNvSpPr txBox="1"/>
          <p:nvPr/>
        </p:nvSpPr>
        <p:spPr>
          <a:xfrm>
            <a:off x="1507084" y="2391473"/>
            <a:ext cx="61298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err="1"/>
              <a:t>Em</a:t>
            </a:r>
            <a:r>
              <a:rPr lang="fr-FR" sz="2000" dirty="0"/>
              <a:t> </a:t>
            </a:r>
            <a:r>
              <a:rPr lang="fr-FR" sz="2000" dirty="0" err="1"/>
              <a:t>biết</a:t>
            </a:r>
            <a:r>
              <a:rPr lang="fr-FR" sz="2000" dirty="0"/>
              <a:t> </a:t>
            </a:r>
            <a:r>
              <a:rPr lang="fr-FR" sz="2000" dirty="0" err="1"/>
              <a:t>những</a:t>
            </a:r>
            <a:r>
              <a:rPr lang="fr-FR" sz="2000" dirty="0"/>
              <a:t> </a:t>
            </a:r>
            <a:r>
              <a:rPr lang="fr-FR" sz="2000" dirty="0" err="1"/>
              <a:t>cảnh</a:t>
            </a:r>
            <a:r>
              <a:rPr lang="fr-FR" sz="2000" dirty="0"/>
              <a:t> </a:t>
            </a:r>
            <a:r>
              <a:rPr lang="fr-FR" sz="2000" dirty="0" err="1"/>
              <a:t>nào</a:t>
            </a:r>
            <a:r>
              <a:rPr lang="fr-FR" sz="2000" dirty="0"/>
              <a:t> </a:t>
            </a:r>
            <a:r>
              <a:rPr lang="fr-FR" sz="2000" dirty="0" err="1"/>
              <a:t>trong</a:t>
            </a:r>
            <a:r>
              <a:rPr lang="fr-FR" sz="2000" dirty="0"/>
              <a:t> </a:t>
            </a:r>
            <a:r>
              <a:rPr lang="fr-FR" sz="2000" dirty="0" err="1"/>
              <a:t>video</a:t>
            </a:r>
            <a:r>
              <a:rPr lang="fr-FR" sz="2000" dirty="0"/>
              <a:t>/clip? 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err="1" smtClean="0"/>
              <a:t>Kể</a:t>
            </a:r>
            <a:r>
              <a:rPr lang="fr-FR" sz="2000" dirty="0" smtClean="0"/>
              <a:t> </a:t>
            </a:r>
            <a:r>
              <a:rPr lang="fr-FR" sz="2000" dirty="0" err="1"/>
              <a:t>tên</a:t>
            </a:r>
            <a:r>
              <a:rPr lang="fr-FR" sz="2000" dirty="0"/>
              <a:t> </a:t>
            </a:r>
            <a:r>
              <a:rPr lang="fr-FR" sz="2000" dirty="0" err="1"/>
              <a:t>một</a:t>
            </a:r>
            <a:r>
              <a:rPr lang="fr-FR" sz="2000" dirty="0"/>
              <a:t> </a:t>
            </a:r>
            <a:r>
              <a:rPr lang="fr-FR" sz="2000" dirty="0" err="1"/>
              <a:t>số</a:t>
            </a:r>
            <a:r>
              <a:rPr lang="fr-FR" sz="2000" dirty="0"/>
              <a:t> </a:t>
            </a:r>
            <a:r>
              <a:rPr lang="fr-FR" sz="2000" dirty="0" err="1"/>
              <a:t>phong</a:t>
            </a:r>
            <a:r>
              <a:rPr lang="fr-FR" sz="2000" dirty="0"/>
              <a:t> </a:t>
            </a:r>
            <a:r>
              <a:rPr lang="fr-FR" sz="2000" dirty="0" err="1"/>
              <a:t>cảnh</a:t>
            </a:r>
            <a:r>
              <a:rPr lang="fr-FR" sz="2000" dirty="0"/>
              <a:t> </a:t>
            </a:r>
            <a:r>
              <a:rPr lang="fr-FR" sz="2000" dirty="0" err="1"/>
              <a:t>và</a:t>
            </a:r>
            <a:r>
              <a:rPr lang="fr-FR" sz="2000" dirty="0"/>
              <a:t> </a:t>
            </a:r>
            <a:r>
              <a:rPr lang="fr-FR" sz="2000" dirty="0" err="1"/>
              <a:t>các</a:t>
            </a:r>
            <a:r>
              <a:rPr lang="fr-FR" sz="2000" dirty="0"/>
              <a:t> </a:t>
            </a:r>
            <a:r>
              <a:rPr lang="fr-FR" sz="2000" dirty="0" err="1"/>
              <a:t>hoạt</a:t>
            </a:r>
            <a:r>
              <a:rPr lang="fr-FR" sz="2000" dirty="0"/>
              <a:t> </a:t>
            </a:r>
            <a:r>
              <a:rPr lang="fr-FR" sz="2000" dirty="0" err="1"/>
              <a:t>động</a:t>
            </a:r>
            <a:r>
              <a:rPr lang="fr-FR" sz="2000" dirty="0"/>
              <a:t> </a:t>
            </a:r>
            <a:r>
              <a:rPr lang="fr-FR" sz="2000" dirty="0" err="1"/>
              <a:t>xuất</a:t>
            </a:r>
            <a:r>
              <a:rPr lang="fr-FR" sz="2000" dirty="0"/>
              <a:t> </a:t>
            </a:r>
            <a:r>
              <a:rPr lang="fr-FR" sz="2000" dirty="0" err="1"/>
              <a:t>hiện</a:t>
            </a:r>
            <a:r>
              <a:rPr lang="fr-FR" sz="2000" dirty="0"/>
              <a:t> </a:t>
            </a:r>
            <a:r>
              <a:rPr lang="fr-FR" sz="2000" dirty="0" err="1"/>
              <a:t>trong</a:t>
            </a:r>
            <a:r>
              <a:rPr lang="fr-FR" sz="2000" dirty="0"/>
              <a:t> </a:t>
            </a:r>
            <a:r>
              <a:rPr lang="fr-FR" sz="2000" dirty="0" err="1"/>
              <a:t>video</a:t>
            </a:r>
            <a:r>
              <a:rPr lang="fr-FR" sz="2000" dirty="0"/>
              <a:t>/clip.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err="1" smtClean="0"/>
              <a:t>Nêu</a:t>
            </a:r>
            <a:r>
              <a:rPr lang="fr-FR" sz="2000" dirty="0" smtClean="0"/>
              <a:t> </a:t>
            </a:r>
            <a:r>
              <a:rPr lang="fr-FR" sz="2000" dirty="0" err="1"/>
              <a:t>đặc</a:t>
            </a:r>
            <a:r>
              <a:rPr lang="fr-FR" sz="2000" dirty="0"/>
              <a:t> </a:t>
            </a:r>
            <a:r>
              <a:rPr lang="fr-FR" sz="2000" dirty="0" err="1"/>
              <a:t>trưng</a:t>
            </a:r>
            <a:r>
              <a:rPr lang="fr-FR" sz="2000" dirty="0"/>
              <a:t> </a:t>
            </a:r>
            <a:r>
              <a:rPr lang="fr-FR" sz="2000" dirty="0" err="1"/>
              <a:t>của</a:t>
            </a:r>
            <a:r>
              <a:rPr lang="fr-FR" sz="2000" dirty="0"/>
              <a:t> </a:t>
            </a:r>
            <a:r>
              <a:rPr lang="fr-FR" sz="2000" dirty="0" err="1"/>
              <a:t>từng</a:t>
            </a:r>
            <a:r>
              <a:rPr lang="fr-FR" sz="2000" dirty="0"/>
              <a:t> </a:t>
            </a:r>
            <a:r>
              <a:rPr lang="fr-FR" sz="2000" dirty="0" err="1"/>
              <a:t>vùng</a:t>
            </a:r>
            <a:r>
              <a:rPr lang="fr-FR" sz="2000" dirty="0"/>
              <a:t> </a:t>
            </a:r>
            <a:r>
              <a:rPr lang="fr-FR" sz="2000" dirty="0" err="1"/>
              <a:t>miền</a:t>
            </a:r>
            <a:r>
              <a:rPr lang="fr-FR" sz="2000" dirty="0"/>
              <a:t> </a:t>
            </a:r>
            <a:r>
              <a:rPr lang="fr-FR" sz="2000" dirty="0" err="1"/>
              <a:t>mà</a:t>
            </a:r>
            <a:r>
              <a:rPr lang="fr-FR" sz="2000" dirty="0"/>
              <a:t> </a:t>
            </a:r>
            <a:r>
              <a:rPr lang="fr-FR" sz="2000" dirty="0" err="1"/>
              <a:t>em</a:t>
            </a:r>
            <a:r>
              <a:rPr lang="fr-FR" sz="2000" dirty="0"/>
              <a:t> </a:t>
            </a:r>
            <a:r>
              <a:rPr lang="fr-FR" sz="2000" dirty="0" err="1"/>
              <a:t>biết</a:t>
            </a:r>
            <a:r>
              <a:rPr lang="fr-FR" sz="2000" dirty="0"/>
              <a:t>.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35" y="1069208"/>
            <a:ext cx="1520955" cy="152400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>
            <a:extLst>
              <a:ext uri="{FF2B5EF4-FFF2-40B4-BE49-F238E27FC236}">
                <a16:creationId xmlns:a16="http://schemas.microsoft.com/office/drawing/2014/main" id="{B66E60A3-1F2A-8FF0-0C4B-8841CE3143F4}"/>
              </a:ext>
            </a:extLst>
          </p:cNvPr>
          <p:cNvSpPr txBox="1"/>
          <p:nvPr/>
        </p:nvSpPr>
        <p:spPr>
          <a:xfrm>
            <a:off x="1284404" y="1682872"/>
            <a:ext cx="6945195" cy="18466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TIẾT 3,4 - BÀI </a:t>
            </a:r>
            <a:r>
              <a:rPr lang="fr-FR" sz="3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2. </a:t>
            </a:r>
          </a:p>
          <a:p>
            <a:pPr algn="ctr">
              <a:lnSpc>
                <a:spcPct val="150000"/>
              </a:lnSpc>
            </a:pPr>
            <a:r>
              <a:rPr lang="fr-FR" sz="3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PHONG CẢNH QUÊ HƯƠNG</a:t>
            </a:r>
            <a:endParaRPr lang="en-US" sz="3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20C9D50F-1D7F-0620-1C11-3F67849128F0}"/>
              </a:ext>
            </a:extLst>
          </p:cNvPr>
          <p:cNvSpPr/>
          <p:nvPr/>
        </p:nvSpPr>
        <p:spPr>
          <a:xfrm>
            <a:off x="1973132" y="304837"/>
            <a:ext cx="5076280" cy="1180408"/>
          </a:xfrm>
          <a:prstGeom prst="snip2Diag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1. </a:t>
            </a:r>
            <a:r>
              <a:rPr lang="en-US" sz="2800" b="1" dirty="0" err="1" smtClean="0">
                <a:solidFill>
                  <a:srgbClr val="FFFFFF"/>
                </a:solidFill>
              </a:rPr>
              <a:t>Khám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phá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E49535E8-7388-6630-14D0-1E344E4AF9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89017" y="1417102"/>
            <a:ext cx="3111623" cy="288473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169;p30">
            <a:extLst>
              <a:ext uri="{FF2B5EF4-FFF2-40B4-BE49-F238E27FC236}">
                <a16:creationId xmlns:a16="http://schemas.microsoft.com/office/drawing/2014/main" id="{07E3F1B6-0E8D-C5C7-D4DD-22CE911C25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07050"/>
            <a:ext cx="91440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Quan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sát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tranh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ảnh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phong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cảnh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và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trả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lời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câu</a:t>
            </a:r>
            <a:r>
              <a:rPr lang="en-US" sz="28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  <a:latin typeface="+mj-lt"/>
              </a:rPr>
              <a:t>hỏi</a:t>
            </a:r>
            <a:endParaRPr sz="2800" b="1" u="sng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0" y="1131215"/>
            <a:ext cx="3247650" cy="232268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5" y="1790382"/>
            <a:ext cx="3572668" cy="227431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06" y="2768367"/>
            <a:ext cx="3091786" cy="2316907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941207" y="3564082"/>
            <a:ext cx="1274313" cy="1671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333" b="49545"/>
          <a:stretch/>
        </p:blipFill>
        <p:spPr>
          <a:xfrm>
            <a:off x="1184919" y="467591"/>
            <a:ext cx="6940771" cy="41296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2331" y="1049983"/>
            <a:ext cx="6005945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fr-F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24111" y="105695"/>
            <a:ext cx="1635286" cy="13061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03074" y="1600200"/>
            <a:ext cx="1496276" cy="3358986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477" y="1149601"/>
            <a:ext cx="7949046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cổng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khoắn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169;p30">
            <a:extLst>
              <a:ext uri="{FF2B5EF4-FFF2-40B4-BE49-F238E27FC236}">
                <a16:creationId xmlns:a16="http://schemas.microsoft.com/office/drawing/2014/main" id="{632621B8-257D-E828-2A48-67F1ADCE6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78917"/>
            <a:ext cx="7704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en" sz="3400" b="1" dirty="0" smtClean="0">
                <a:solidFill>
                  <a:schemeClr val="tx1"/>
                </a:solidFill>
                <a:latin typeface="+mj-lt"/>
              </a:rPr>
              <a:t>Khám phá</a:t>
            </a:r>
            <a:endParaRPr sz="34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1"/>
          <p:cNvPicPr preferRelativeResize="0"/>
          <p:nvPr/>
        </p:nvPicPr>
        <p:blipFill rotWithShape="1">
          <a:blip r:embed="rId3">
            <a:alphaModFix/>
          </a:blip>
          <a:srcRect l="-5398" t="9878" r="-21328" b="-3511"/>
          <a:stretch/>
        </p:blipFill>
        <p:spPr>
          <a:xfrm rot="10800000" flipH="1">
            <a:off x="7018024" y="3559600"/>
            <a:ext cx="3330875" cy="225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1"/>
          <p:cNvPicPr preferRelativeResize="0"/>
          <p:nvPr/>
        </p:nvPicPr>
        <p:blipFill rotWithShape="1">
          <a:blip r:embed="rId3">
            <a:alphaModFix/>
          </a:blip>
          <a:srcRect l="-5398" t="9878" r="-21328" b="-3511"/>
          <a:stretch/>
        </p:blipFill>
        <p:spPr>
          <a:xfrm rot="10800000" flipH="1">
            <a:off x="7018025" y="-669503"/>
            <a:ext cx="3330875" cy="225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9" y="170308"/>
            <a:ext cx="3221558" cy="259858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9" y="2768893"/>
            <a:ext cx="3221558" cy="2260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8952" y="1299260"/>
            <a:ext cx="490450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các bức tranh vẽ đề tài phong cảnh quê hương và cho biết: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 ảnh chính trong bức tranh.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 sắc và cách sắp xếp bố cục trong bức tranh. 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Nét đẹp độc đáo trong bức tranh.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inter Portfolio by Slidesgo">
  <a:themeElements>
    <a:clrScheme name="Simple Light">
      <a:dk1>
        <a:srgbClr val="313451"/>
      </a:dk1>
      <a:lt1>
        <a:srgbClr val="5D83AB"/>
      </a:lt1>
      <a:dk2>
        <a:srgbClr val="84AED2"/>
      </a:dk2>
      <a:lt2>
        <a:srgbClr val="71B9BA"/>
      </a:lt2>
      <a:accent1>
        <a:srgbClr val="7EAC7C"/>
      </a:accent1>
      <a:accent2>
        <a:srgbClr val="F0960E"/>
      </a:accent2>
      <a:accent3>
        <a:srgbClr val="F17086"/>
      </a:accent3>
      <a:accent4>
        <a:srgbClr val="E599DA"/>
      </a:accent4>
      <a:accent5>
        <a:srgbClr val="9468BF"/>
      </a:accent5>
      <a:accent6>
        <a:srgbClr val="CBB0E5"/>
      </a:accent6>
      <a:hlink>
        <a:srgbClr val="3134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980</Words>
  <Application>Microsoft Office PowerPoint</Application>
  <PresentationFormat>On-screen Show (16:9)</PresentationFormat>
  <Paragraphs>83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Patrick Hand</vt:lpstr>
      <vt:lpstr>Wingdings</vt:lpstr>
      <vt:lpstr>Yeseva One</vt:lpstr>
      <vt:lpstr>Arial</vt:lpstr>
      <vt:lpstr>Delius Swash Caps</vt:lpstr>
      <vt:lpstr>Times New Roman</vt:lpstr>
      <vt:lpstr>Nanum Pen Script</vt:lpstr>
      <vt:lpstr>Montserrat</vt:lpstr>
      <vt:lpstr>Didact Gothic</vt:lpstr>
      <vt:lpstr>Open Sans</vt:lpstr>
      <vt:lpstr>Calibri</vt:lpstr>
      <vt:lpstr>Caveat Brush</vt:lpstr>
      <vt:lpstr>Painter Portfolio by Slidesgo</vt:lpstr>
      <vt:lpstr>PowerPoint Presentation</vt:lpstr>
      <vt:lpstr>KHỞI ĐỘNG</vt:lpstr>
      <vt:lpstr>KHỞI ĐỘNG</vt:lpstr>
      <vt:lpstr>PowerPoint Presentation</vt:lpstr>
      <vt:lpstr>PowerPoint Presentation</vt:lpstr>
      <vt:lpstr>Quan sát tranh, ảnh phong cảnh và trả lời câu hỏi</vt:lpstr>
      <vt:lpstr>PowerPoint Presentation</vt:lpstr>
      <vt:lpstr>1. Khám phá</vt:lpstr>
      <vt:lpstr>PowerPoint Presentation</vt:lpstr>
      <vt:lpstr>1. Khám phá</vt:lpstr>
      <vt:lpstr>1. Khám phá</vt:lpstr>
      <vt:lpstr>PowerPoint Presentation</vt:lpstr>
      <vt:lpstr>PowerPoint Presentation</vt:lpstr>
      <vt:lpstr>2. Tìm ý tưởng và thực hành sáng tạo sản phẩm</vt:lpstr>
      <vt:lpstr>2. Tìm ý tưởng và thực hành sáng tạo sản phẩm</vt:lpstr>
      <vt:lpstr>Các bước vẽ tranh phong cảnh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88</cp:revision>
  <dcterms:modified xsi:type="dcterms:W3CDTF">2024-10-31T00:23:51Z</dcterms:modified>
</cp:coreProperties>
</file>