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3.svg" ContentType="image/svg+xml"/>
  <Override PartName="/ppt/media/image30.svg" ContentType="image/svg+xml"/>
  <Override PartName="/ppt/media/image36.svg" ContentType="image/svg+xml"/>
  <Override PartName="/ppt/media/image41.svg" ContentType="image/svg+xml"/>
  <Override PartName="/ppt/media/image44.svg" ContentType="image/svg+xml"/>
  <Override PartName="/ppt/media/image46.svg" ContentType="image/svg+xml"/>
  <Override PartName="/ppt/media/image5.svg" ContentType="image/svg+xml"/>
  <Override PartName="/ppt/media/image66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80.svg" ContentType="image/svg+xml"/>
  <Override PartName="/ppt/media/image82.svg" ContentType="image/svg+xml"/>
  <Override PartName="/ppt/media/image85.svg" ContentType="image/svg+xml"/>
  <Override PartName="/ppt/media/image87.svg" ContentType="image/svg+xml"/>
  <Override PartName="/ppt/media/image89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1481" r:id="rId3"/>
    <p:sldId id="257" r:id="rId4"/>
    <p:sldId id="1482" r:id="rId5"/>
    <p:sldId id="1277" r:id="rId6"/>
    <p:sldId id="1491" r:id="rId7"/>
    <p:sldId id="1495" r:id="rId8"/>
    <p:sldId id="1499" r:id="rId9"/>
    <p:sldId id="1501" r:id="rId10"/>
    <p:sldId id="1497" r:id="rId11"/>
    <p:sldId id="1500" r:id="rId12"/>
    <p:sldId id="1502" r:id="rId13"/>
    <p:sldId id="1508" r:id="rId14"/>
    <p:sldId id="1498" r:id="rId15"/>
    <p:sldId id="1503" r:id="rId16"/>
    <p:sldId id="1514" r:id="rId17"/>
    <p:sldId id="1513" r:id="rId18"/>
    <p:sldId id="1515" r:id="rId19"/>
    <p:sldId id="1517" r:id="rId20"/>
    <p:sldId id="1520" r:id="rId21"/>
    <p:sldId id="1521" r:id="rId22"/>
    <p:sldId id="1524" r:id="rId23"/>
    <p:sldId id="1527" r:id="rId24"/>
    <p:sldId id="1530" r:id="rId26"/>
    <p:sldId id="1439" r:id="rId27"/>
    <p:sldId id="1533" r:id="rId28"/>
    <p:sldId id="1534" r:id="rId29"/>
    <p:sldId id="1545" r:id="rId30"/>
    <p:sldId id="1539" r:id="rId31"/>
    <p:sldId id="1548" r:id="rId32"/>
    <p:sldId id="1549" r:id="rId33"/>
    <p:sldId id="1542" r:id="rId34"/>
    <p:sldId id="1541" r:id="rId35"/>
    <p:sldId id="1555" r:id="rId36"/>
    <p:sldId id="1556" r:id="rId37"/>
    <p:sldId id="1558" r:id="rId38"/>
    <p:sldId id="1559" r:id="rId39"/>
    <p:sldId id="1562" r:id="rId40"/>
    <p:sldId id="1563" r:id="rId41"/>
    <p:sldId id="1564" r:id="rId42"/>
    <p:sldId id="1571" r:id="rId43"/>
    <p:sldId id="1572" r:id="rId44"/>
    <p:sldId id="1575" r:id="rId45"/>
    <p:sldId id="1576" r:id="rId46"/>
    <p:sldId id="1434" r:id="rId47"/>
    <p:sldId id="281" r:id="rId48"/>
    <p:sldId id="1219" r:id="rId49"/>
    <p:sldId id="285" r:id="rId50"/>
    <p:sldId id="1577" r:id="rId51"/>
    <p:sldId id="1216" r:id="rId52"/>
    <p:sldId id="1578" r:id="rId53"/>
    <p:sldId id="1217" r:id="rId54"/>
    <p:sldId id="1579" r:id="rId55"/>
    <p:sldId id="1580" r:id="rId56"/>
    <p:sldId id="1581" r:id="rId57"/>
    <p:sldId id="1582" r:id="rId58"/>
    <p:sldId id="1583" r:id="rId59"/>
    <p:sldId id="274" r:id="rId60"/>
    <p:sldId id="940" r:id="rId61"/>
    <p:sldId id="270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6" autoAdjust="0"/>
    <p:restoredTop sz="87892" autoAdjust="0"/>
  </p:normalViewPr>
  <p:slideViewPr>
    <p:cSldViewPr snapToGrid="0">
      <p:cViewPr varScale="1">
        <p:scale>
          <a:sx n="54" d="100"/>
          <a:sy n="54" d="100"/>
        </p:scale>
        <p:origin x="12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DF43E-79A1-41E5-B742-79ADFCB0B664}" type="doc">
      <dgm:prSet loTypeId="urn:microsoft.com/office/officeart/2005/8/layout/hProcess9#1" loCatId="process" qsTypeId="urn:microsoft.com/office/officeart/2005/8/quickstyle/simple1#1" qsCatId="simple" csTypeId="urn:microsoft.com/office/officeart/2005/8/colors/colorful5#1" csCatId="colorful"/>
      <dgm:spPr/>
      <dgm:t>
        <a:bodyPr/>
        <a:lstStyle/>
        <a:p>
          <a:endParaRPr lang="en-US"/>
        </a:p>
      </dgm:t>
    </dgm:pt>
    <dgm:pt modelId="{CBED08D5-CF77-4196-AB4E-9550ACD19BF1}">
      <dgm:prSet custT="1"/>
      <dgm:spPr/>
      <dgm:t>
        <a:bodyPr/>
        <a:lstStyle/>
        <a:p>
          <a:pPr algn="ctr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9BD91E-8358-4D0D-92E4-73C767C1C7C0}" cxnId="{69FB675D-0C1B-42F8-A765-7B0B19AE1AFA}" type="parTrans">
      <dgm:prSet/>
      <dgm:spPr/>
      <dgm:t>
        <a:bodyPr/>
        <a:lstStyle/>
        <a:p>
          <a:pPr algn="ctr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49D406-221E-400C-A6F0-D0ED3E98D88C}" cxnId="{69FB675D-0C1B-42F8-A765-7B0B19AE1AFA}" type="sibTrans">
      <dgm:prSet/>
      <dgm:spPr/>
      <dgm:t>
        <a:bodyPr/>
        <a:lstStyle/>
        <a:p>
          <a:pPr algn="ctr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8DBF6-4B78-48D1-95BA-8870314443EC}">
      <dgm:prSet custT="1"/>
      <dgm:spPr/>
      <dgm:t>
        <a:bodyPr/>
        <a:lstStyle/>
        <a:p>
          <a:pPr algn="ctr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b. Chuẩn bị về lực lượng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19CC87-4EB3-47E0-BD38-79FFF71099E3}" cxnId="{289049A0-BE36-4460-B0D5-0017DEEABC4A}" type="parTrans">
      <dgm:prSet/>
      <dgm:spPr/>
      <dgm:t>
        <a:bodyPr/>
        <a:lstStyle/>
        <a:p>
          <a:pPr algn="ctr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47C632-269B-4526-AE12-29B7B98D4366}" cxnId="{289049A0-BE36-4460-B0D5-0017DEEABC4A}" type="sibTrans">
      <dgm:prSet/>
      <dgm:spPr/>
      <dgm:t>
        <a:bodyPr/>
        <a:lstStyle/>
        <a:p>
          <a:pPr algn="ctr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A74663-3D23-4554-ACEA-AE088555CDA3}">
      <dgm:prSet custT="1"/>
      <dgm:spPr/>
      <dgm:t>
        <a:bodyPr/>
        <a:lstStyle/>
        <a:p>
          <a:pPr algn="ctr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c. Cao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khởi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8 – 1945)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2475B4-22B7-4001-B38F-9F55ABDB5304}" cxnId="{0CA5D9E5-0799-45F1-A983-840569A73452}" type="parTrans">
      <dgm:prSet/>
      <dgm:spPr/>
      <dgm:t>
        <a:bodyPr/>
        <a:lstStyle/>
        <a:p>
          <a:pPr algn="ctr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59775-BFA0-41C6-BCF5-38DD98137824}" cxnId="{0CA5D9E5-0799-45F1-A983-840569A73452}" type="sibTrans">
      <dgm:prSet/>
      <dgm:spPr/>
      <dgm:t>
        <a:bodyPr/>
        <a:lstStyle/>
        <a:p>
          <a:pPr algn="ctr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ED0A69-F5D0-47B9-8BDA-E7A3518F8CC2}" type="pres">
      <dgm:prSet presAssocID="{BE4DF43E-79A1-41E5-B742-79ADFCB0B664}" presName="CompostProcess" presStyleCnt="0">
        <dgm:presLayoutVars>
          <dgm:dir/>
          <dgm:resizeHandles val="exact"/>
        </dgm:presLayoutVars>
      </dgm:prSet>
      <dgm:spPr/>
    </dgm:pt>
    <dgm:pt modelId="{AFA7B94B-3DD4-4998-AB95-0FCED2FA667C}" type="pres">
      <dgm:prSet presAssocID="{BE4DF43E-79A1-41E5-B742-79ADFCB0B664}" presName="arrow" presStyleLbl="bgShp" presStyleIdx="0" presStyleCnt="1" custLinFactNeighborX="-236" custLinFactNeighborY="2903"/>
      <dgm:spPr/>
    </dgm:pt>
    <dgm:pt modelId="{C6082A11-138C-4472-97CF-33C3D96AED7C}" type="pres">
      <dgm:prSet presAssocID="{BE4DF43E-79A1-41E5-B742-79ADFCB0B664}" presName="linearProcess" presStyleCnt="0"/>
      <dgm:spPr/>
    </dgm:pt>
    <dgm:pt modelId="{AB48D915-5F4D-4C5D-8F92-1BF5B900D956}" type="pres">
      <dgm:prSet presAssocID="{CBED08D5-CF77-4196-AB4E-9550ACD19BF1}" presName="textNode" presStyleLbl="node1" presStyleIdx="0" presStyleCnt="3">
        <dgm:presLayoutVars>
          <dgm:bulletEnabled val="1"/>
        </dgm:presLayoutVars>
      </dgm:prSet>
      <dgm:spPr/>
    </dgm:pt>
    <dgm:pt modelId="{ECB35CA8-B1FD-42E0-88A2-8D0977E32233}" type="pres">
      <dgm:prSet presAssocID="{2249D406-221E-400C-A6F0-D0ED3E98D88C}" presName="sibTrans" presStyleCnt="0"/>
      <dgm:spPr/>
    </dgm:pt>
    <dgm:pt modelId="{5ECCFAE1-012C-44CB-874E-84CBE3F226FE}" type="pres">
      <dgm:prSet presAssocID="{6348DBF6-4B78-48D1-95BA-8870314443EC}" presName="textNode" presStyleLbl="node1" presStyleIdx="1" presStyleCnt="3">
        <dgm:presLayoutVars>
          <dgm:bulletEnabled val="1"/>
        </dgm:presLayoutVars>
      </dgm:prSet>
      <dgm:spPr/>
    </dgm:pt>
    <dgm:pt modelId="{2554CEAB-F875-469F-A287-826E02585777}" type="pres">
      <dgm:prSet presAssocID="{0E47C632-269B-4526-AE12-29B7B98D4366}" presName="sibTrans" presStyleCnt="0"/>
      <dgm:spPr/>
    </dgm:pt>
    <dgm:pt modelId="{9C9D2DBF-30C0-4F6F-AD43-9CAAF9BC6A20}" type="pres">
      <dgm:prSet presAssocID="{5AA74663-3D23-4554-ACEA-AE088555CDA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9FB675D-0C1B-42F8-A765-7B0B19AE1AFA}" srcId="{BE4DF43E-79A1-41E5-B742-79ADFCB0B664}" destId="{CBED08D5-CF77-4196-AB4E-9550ACD19BF1}" srcOrd="0" destOrd="0" parTransId="{739BD91E-8358-4D0D-92E4-73C767C1C7C0}" sibTransId="{2249D406-221E-400C-A6F0-D0ED3E98D88C}"/>
    <dgm:cxn modelId="{BE668E7E-F0F0-490C-8B56-94CFBA4CCA73}" type="presOf" srcId="{BE4DF43E-79A1-41E5-B742-79ADFCB0B664}" destId="{8DED0A69-F5D0-47B9-8BDA-E7A3518F8CC2}" srcOrd="0" destOrd="0" presId="urn:microsoft.com/office/officeart/2005/8/layout/hProcess9#1"/>
    <dgm:cxn modelId="{289049A0-BE36-4460-B0D5-0017DEEABC4A}" srcId="{BE4DF43E-79A1-41E5-B742-79ADFCB0B664}" destId="{6348DBF6-4B78-48D1-95BA-8870314443EC}" srcOrd="1" destOrd="0" parTransId="{0C19CC87-4EB3-47E0-BD38-79FFF71099E3}" sibTransId="{0E47C632-269B-4526-AE12-29B7B98D4366}"/>
    <dgm:cxn modelId="{FF4184C8-B48D-4212-B2F9-3FC56219D77F}" type="presOf" srcId="{6348DBF6-4B78-48D1-95BA-8870314443EC}" destId="{5ECCFAE1-012C-44CB-874E-84CBE3F226FE}" srcOrd="0" destOrd="0" presId="urn:microsoft.com/office/officeart/2005/8/layout/hProcess9#1"/>
    <dgm:cxn modelId="{40BD4DE3-9907-49B3-898F-2875F28B20D4}" type="presOf" srcId="{5AA74663-3D23-4554-ACEA-AE088555CDA3}" destId="{9C9D2DBF-30C0-4F6F-AD43-9CAAF9BC6A20}" srcOrd="0" destOrd="0" presId="urn:microsoft.com/office/officeart/2005/8/layout/hProcess9#1"/>
    <dgm:cxn modelId="{0CA5D9E5-0799-45F1-A983-840569A73452}" srcId="{BE4DF43E-79A1-41E5-B742-79ADFCB0B664}" destId="{5AA74663-3D23-4554-ACEA-AE088555CDA3}" srcOrd="2" destOrd="0" parTransId="{872475B4-22B7-4001-B38F-9F55ABDB5304}" sibTransId="{0B859775-BFA0-41C6-BCF5-38DD98137824}"/>
    <dgm:cxn modelId="{D9B6B9E6-65CF-40B2-B88A-9E8324BC5788}" type="presOf" srcId="{CBED08D5-CF77-4196-AB4E-9550ACD19BF1}" destId="{AB48D915-5F4D-4C5D-8F92-1BF5B900D956}" srcOrd="0" destOrd="0" presId="urn:microsoft.com/office/officeart/2005/8/layout/hProcess9#1"/>
    <dgm:cxn modelId="{914AB67A-17D3-4944-93E8-33576DEAA8CF}" type="presParOf" srcId="{8DED0A69-F5D0-47B9-8BDA-E7A3518F8CC2}" destId="{AFA7B94B-3DD4-4998-AB95-0FCED2FA667C}" srcOrd="0" destOrd="0" presId="urn:microsoft.com/office/officeart/2005/8/layout/hProcess9#1"/>
    <dgm:cxn modelId="{E429DAFA-0238-4BBE-8F72-8811A0BF8735}" type="presParOf" srcId="{8DED0A69-F5D0-47B9-8BDA-E7A3518F8CC2}" destId="{C6082A11-138C-4472-97CF-33C3D96AED7C}" srcOrd="1" destOrd="0" presId="urn:microsoft.com/office/officeart/2005/8/layout/hProcess9#1"/>
    <dgm:cxn modelId="{3F81360D-5A3C-49C3-8F06-5743D979695B}" type="presParOf" srcId="{C6082A11-138C-4472-97CF-33C3D96AED7C}" destId="{AB48D915-5F4D-4C5D-8F92-1BF5B900D956}" srcOrd="0" destOrd="0" presId="urn:microsoft.com/office/officeart/2005/8/layout/hProcess9#1"/>
    <dgm:cxn modelId="{380902FF-71C5-481E-B9D5-AE504B97653A}" type="presParOf" srcId="{C6082A11-138C-4472-97CF-33C3D96AED7C}" destId="{ECB35CA8-B1FD-42E0-88A2-8D0977E32233}" srcOrd="1" destOrd="0" presId="urn:microsoft.com/office/officeart/2005/8/layout/hProcess9#1"/>
    <dgm:cxn modelId="{096FF5E1-9DE7-4AB4-A4EA-403724D744E8}" type="presParOf" srcId="{C6082A11-138C-4472-97CF-33C3D96AED7C}" destId="{5ECCFAE1-012C-44CB-874E-84CBE3F226FE}" srcOrd="2" destOrd="0" presId="urn:microsoft.com/office/officeart/2005/8/layout/hProcess9#1"/>
    <dgm:cxn modelId="{657B856D-DCA6-48B5-A920-7995C9A9CD64}" type="presParOf" srcId="{C6082A11-138C-4472-97CF-33C3D96AED7C}" destId="{2554CEAB-F875-469F-A287-826E02585777}" srcOrd="3" destOrd="0" presId="urn:microsoft.com/office/officeart/2005/8/layout/hProcess9#1"/>
    <dgm:cxn modelId="{4BAFB32F-3955-4951-941B-C0B146C754A8}" type="presParOf" srcId="{C6082A11-138C-4472-97CF-33C3D96AED7C}" destId="{9C9D2DBF-30C0-4F6F-AD43-9CAAF9BC6A20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050328-0623-477A-BFCD-414A69B41E92}" type="doc">
      <dgm:prSet loTypeId="urn:microsoft.com/office/officeart/2005/8/layout/hierarchy1#1" loCatId="hierarchy" qsTypeId="urn:microsoft.com/office/officeart/2005/8/quickstyle/simple1#2" qsCatId="simple" csTypeId="urn:microsoft.com/office/officeart/2005/8/colors/accent1_2#1" csCatId="accent1"/>
      <dgm:spPr/>
      <dgm:t>
        <a:bodyPr/>
        <a:lstStyle/>
        <a:p>
          <a:endParaRPr lang="en-US"/>
        </a:p>
      </dgm:t>
    </dgm:pt>
    <dgm:pt modelId="{0D7967D0-1139-43A9-A825-60F9AFDF1D02}">
      <dgm:prSet custT="1"/>
      <dgm:spPr/>
      <dgm:t>
        <a:bodyPr/>
        <a:lstStyle/>
        <a:p>
          <a:pPr algn="ctr"/>
          <a:r>
            <a:rPr lang="en-US" sz="3600" b="1">
              <a:latin typeface="Times New Roman" panose="02020603050405020304" pitchFamily="18" charset="0"/>
              <a:cs typeface="Times New Roman" panose="02020603050405020304" pitchFamily="18" charset="0"/>
            </a:rPr>
            <a:t>Nhóm 1: Tìm hiểu về nguyên nhân thắng lợi</a:t>
          </a:r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53E98-7A3C-4962-8472-06225FAB1982}" cxnId="{1E88F6E9-B87C-4446-B2D5-5F244D4B226D}" type="parTrans">
      <dgm:prSet/>
      <dgm:spPr/>
      <dgm:t>
        <a:bodyPr/>
        <a:lstStyle/>
        <a:p>
          <a:pPr algn="ctr"/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23DDDA-B092-49F5-B04A-8CBB74049C66}" cxnId="{1E88F6E9-B87C-4446-B2D5-5F244D4B226D}" type="sibTrans">
      <dgm:prSet/>
      <dgm:spPr/>
      <dgm:t>
        <a:bodyPr/>
        <a:lstStyle/>
        <a:p>
          <a:pPr algn="ctr"/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639DC-2C8E-4897-8765-48EB4CABA3D3}">
      <dgm:prSet custT="1"/>
      <dgm:spPr/>
      <dgm:t>
        <a:bodyPr/>
        <a:lstStyle/>
        <a:p>
          <a:pPr algn="ctr"/>
          <a:r>
            <a:rPr lang="en-US" sz="3600" b="1">
              <a:latin typeface="Times New Roman" panose="02020603050405020304" pitchFamily="18" charset="0"/>
              <a:cs typeface="Times New Roman" panose="02020603050405020304" pitchFamily="18" charset="0"/>
            </a:rPr>
            <a:t>Nhóm 2: Tìm hiểu về ý nghĩa lịch sử</a:t>
          </a:r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9855A-59FD-45B6-B777-A350CF089DBE}" cxnId="{BFF832A1-D3FC-4556-8007-80AD1DDD41E8}" type="parTrans">
      <dgm:prSet/>
      <dgm:spPr/>
      <dgm:t>
        <a:bodyPr/>
        <a:lstStyle/>
        <a:p>
          <a:pPr algn="ctr"/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EBE03-D5ED-4FF2-9A77-8A5C25315F9E}" cxnId="{BFF832A1-D3FC-4556-8007-80AD1DDD41E8}" type="sibTrans">
      <dgm:prSet/>
      <dgm:spPr/>
      <dgm:t>
        <a:bodyPr/>
        <a:lstStyle/>
        <a:p>
          <a:pPr algn="ctr"/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ABD847-429D-472C-8083-F9A0838CA87E}" type="pres">
      <dgm:prSet presAssocID="{87050328-0623-477A-BFCD-414A69B41E9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974152-187B-44CD-BAA4-D8175D133EDF}" type="pres">
      <dgm:prSet presAssocID="{0D7967D0-1139-43A9-A825-60F9AFDF1D02}" presName="hierRoot1" presStyleCnt="0"/>
      <dgm:spPr/>
    </dgm:pt>
    <dgm:pt modelId="{F0A30A8C-4C1B-4288-92B8-B98D571BD7F6}" type="pres">
      <dgm:prSet presAssocID="{0D7967D0-1139-43A9-A825-60F9AFDF1D02}" presName="composite" presStyleCnt="0"/>
      <dgm:spPr/>
    </dgm:pt>
    <dgm:pt modelId="{B55CE6B1-F1E8-407F-BE3E-5CBC05CEF2EF}" type="pres">
      <dgm:prSet presAssocID="{0D7967D0-1139-43A9-A825-60F9AFDF1D02}" presName="background" presStyleLbl="node0" presStyleIdx="0" presStyleCnt="2"/>
      <dgm:spPr/>
    </dgm:pt>
    <dgm:pt modelId="{85200ADF-9DC9-44E6-AC71-DFDAAD6D3EBC}" type="pres">
      <dgm:prSet presAssocID="{0D7967D0-1139-43A9-A825-60F9AFDF1D02}" presName="text" presStyleLbl="fgAcc0" presStyleIdx="0" presStyleCnt="2">
        <dgm:presLayoutVars>
          <dgm:chPref val="3"/>
        </dgm:presLayoutVars>
      </dgm:prSet>
      <dgm:spPr/>
    </dgm:pt>
    <dgm:pt modelId="{1B05B517-3B0F-43AB-B926-C58B3FF69431}" type="pres">
      <dgm:prSet presAssocID="{0D7967D0-1139-43A9-A825-60F9AFDF1D02}" presName="hierChild2" presStyleCnt="0"/>
      <dgm:spPr/>
    </dgm:pt>
    <dgm:pt modelId="{C5DB805D-5004-4E8B-97F9-215777E3F95D}" type="pres">
      <dgm:prSet presAssocID="{5A4639DC-2C8E-4897-8765-48EB4CABA3D3}" presName="hierRoot1" presStyleCnt="0"/>
      <dgm:spPr/>
    </dgm:pt>
    <dgm:pt modelId="{5D8F370D-A555-4A0B-A984-D99255256304}" type="pres">
      <dgm:prSet presAssocID="{5A4639DC-2C8E-4897-8765-48EB4CABA3D3}" presName="composite" presStyleCnt="0"/>
      <dgm:spPr/>
    </dgm:pt>
    <dgm:pt modelId="{12995A81-A4C7-4049-BD05-262B2E3965C9}" type="pres">
      <dgm:prSet presAssocID="{5A4639DC-2C8E-4897-8765-48EB4CABA3D3}" presName="background" presStyleLbl="node0" presStyleIdx="1" presStyleCnt="2"/>
      <dgm:spPr/>
    </dgm:pt>
    <dgm:pt modelId="{8C600255-4DCF-478F-8CA4-A15A929C0AD4}" type="pres">
      <dgm:prSet presAssocID="{5A4639DC-2C8E-4897-8765-48EB4CABA3D3}" presName="text" presStyleLbl="fgAcc0" presStyleIdx="1" presStyleCnt="2">
        <dgm:presLayoutVars>
          <dgm:chPref val="3"/>
        </dgm:presLayoutVars>
      </dgm:prSet>
      <dgm:spPr/>
    </dgm:pt>
    <dgm:pt modelId="{69E0308A-DB68-468D-B2E9-EB7B18FB9A05}" type="pres">
      <dgm:prSet presAssocID="{5A4639DC-2C8E-4897-8765-48EB4CABA3D3}" presName="hierChild2" presStyleCnt="0"/>
      <dgm:spPr/>
    </dgm:pt>
  </dgm:ptLst>
  <dgm:cxnLst>
    <dgm:cxn modelId="{BFF832A1-D3FC-4556-8007-80AD1DDD41E8}" srcId="{87050328-0623-477A-BFCD-414A69B41E92}" destId="{5A4639DC-2C8E-4897-8765-48EB4CABA3D3}" srcOrd="1" destOrd="0" parTransId="{2DA9855A-59FD-45B6-B777-A350CF089DBE}" sibTransId="{10BEBE03-D5ED-4FF2-9A77-8A5C25315F9E}"/>
    <dgm:cxn modelId="{EB2E91B9-53BE-45CE-A957-911BB2670972}" type="presOf" srcId="{5A4639DC-2C8E-4897-8765-48EB4CABA3D3}" destId="{8C600255-4DCF-478F-8CA4-A15A929C0AD4}" srcOrd="0" destOrd="0" presId="urn:microsoft.com/office/officeart/2005/8/layout/hierarchy1#1"/>
    <dgm:cxn modelId="{E01636C0-4727-42DA-95AE-F3DDE8BB4C02}" type="presOf" srcId="{0D7967D0-1139-43A9-A825-60F9AFDF1D02}" destId="{85200ADF-9DC9-44E6-AC71-DFDAAD6D3EBC}" srcOrd="0" destOrd="0" presId="urn:microsoft.com/office/officeart/2005/8/layout/hierarchy1#1"/>
    <dgm:cxn modelId="{1FB607DD-4722-4C08-9B66-E7643A344CF8}" type="presOf" srcId="{87050328-0623-477A-BFCD-414A69B41E92}" destId="{FDABD847-429D-472C-8083-F9A0838CA87E}" srcOrd="0" destOrd="0" presId="urn:microsoft.com/office/officeart/2005/8/layout/hierarchy1#1"/>
    <dgm:cxn modelId="{1E88F6E9-B87C-4446-B2D5-5F244D4B226D}" srcId="{87050328-0623-477A-BFCD-414A69B41E92}" destId="{0D7967D0-1139-43A9-A825-60F9AFDF1D02}" srcOrd="0" destOrd="0" parTransId="{20C53E98-7A3C-4962-8472-06225FAB1982}" sibTransId="{D823DDDA-B092-49F5-B04A-8CBB74049C66}"/>
    <dgm:cxn modelId="{24E320D6-CE78-4D80-8697-82E9D509FD63}" type="presParOf" srcId="{FDABD847-429D-472C-8083-F9A0838CA87E}" destId="{23974152-187B-44CD-BAA4-D8175D133EDF}" srcOrd="0" destOrd="0" presId="urn:microsoft.com/office/officeart/2005/8/layout/hierarchy1#1"/>
    <dgm:cxn modelId="{681D78A3-0C4A-4CD4-9155-A11FECD7B682}" type="presParOf" srcId="{23974152-187B-44CD-BAA4-D8175D133EDF}" destId="{F0A30A8C-4C1B-4288-92B8-B98D571BD7F6}" srcOrd="0" destOrd="0" presId="urn:microsoft.com/office/officeart/2005/8/layout/hierarchy1#1"/>
    <dgm:cxn modelId="{49424908-4893-443E-A62B-6CDE8CF3B165}" type="presParOf" srcId="{F0A30A8C-4C1B-4288-92B8-B98D571BD7F6}" destId="{B55CE6B1-F1E8-407F-BE3E-5CBC05CEF2EF}" srcOrd="0" destOrd="0" presId="urn:microsoft.com/office/officeart/2005/8/layout/hierarchy1#1"/>
    <dgm:cxn modelId="{C97F5D9A-AB1C-4A1B-A17F-D9FE0EE7616A}" type="presParOf" srcId="{F0A30A8C-4C1B-4288-92B8-B98D571BD7F6}" destId="{85200ADF-9DC9-44E6-AC71-DFDAAD6D3EBC}" srcOrd="1" destOrd="0" presId="urn:microsoft.com/office/officeart/2005/8/layout/hierarchy1#1"/>
    <dgm:cxn modelId="{60C3AD58-F3B8-45C2-8489-CFA967F6910B}" type="presParOf" srcId="{23974152-187B-44CD-BAA4-D8175D133EDF}" destId="{1B05B517-3B0F-43AB-B926-C58B3FF69431}" srcOrd="1" destOrd="0" presId="urn:microsoft.com/office/officeart/2005/8/layout/hierarchy1#1"/>
    <dgm:cxn modelId="{618D28CA-B70C-43E0-BE80-80AC98F915CC}" type="presParOf" srcId="{FDABD847-429D-472C-8083-F9A0838CA87E}" destId="{C5DB805D-5004-4E8B-97F9-215777E3F95D}" srcOrd="1" destOrd="0" presId="urn:microsoft.com/office/officeart/2005/8/layout/hierarchy1#1"/>
    <dgm:cxn modelId="{FDA9AF3E-EE76-4439-8BFA-DDADD468D643}" type="presParOf" srcId="{C5DB805D-5004-4E8B-97F9-215777E3F95D}" destId="{5D8F370D-A555-4A0B-A984-D99255256304}" srcOrd="0" destOrd="0" presId="urn:microsoft.com/office/officeart/2005/8/layout/hierarchy1#1"/>
    <dgm:cxn modelId="{6BA6DEA6-78CD-4B87-9B94-F12439D62039}" type="presParOf" srcId="{5D8F370D-A555-4A0B-A984-D99255256304}" destId="{12995A81-A4C7-4049-BD05-262B2E3965C9}" srcOrd="0" destOrd="0" presId="urn:microsoft.com/office/officeart/2005/8/layout/hierarchy1#1"/>
    <dgm:cxn modelId="{523BFE16-24AE-4215-8724-0E67DDCFDE85}" type="presParOf" srcId="{5D8F370D-A555-4A0B-A984-D99255256304}" destId="{8C600255-4DCF-478F-8CA4-A15A929C0AD4}" srcOrd="1" destOrd="0" presId="urn:microsoft.com/office/officeart/2005/8/layout/hierarchy1#1"/>
    <dgm:cxn modelId="{53BDCC93-A95E-46AB-BB08-95E2C8B5D75B}" type="presParOf" srcId="{C5DB805D-5004-4E8B-97F9-215777E3F95D}" destId="{69E0308A-DB68-468D-B2E9-EB7B18FB9A05}" srcOrd="1" destOrd="0" presId="urn:microsoft.com/office/officeart/2005/8/layout/hierarchy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19C404-4826-4E1D-8505-5C6839A6A274}" type="doc">
      <dgm:prSet loTypeId="urn:microsoft.com/office/officeart/2005/8/layout/vList2#1" loCatId="list" qsTypeId="urn:microsoft.com/office/officeart/2005/8/quickstyle/simple1#3" qsCatId="simple" csTypeId="urn:microsoft.com/office/officeart/2005/8/colors/colorful5#2" csCatId="colorful"/>
      <dgm:spPr/>
      <dgm:t>
        <a:bodyPr/>
        <a:lstStyle/>
        <a:p>
          <a:endParaRPr lang="en-US"/>
        </a:p>
      </dgm:t>
    </dgm:pt>
    <dgm:pt modelId="{866C8A8D-EA07-4541-9391-93FA05216E84}">
      <dgm:prSet custT="1"/>
      <dgm:spPr/>
      <dgm:t>
        <a:bodyPr/>
        <a:lstStyle/>
        <a:p>
          <a:pPr algn="just"/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- Dưới sự lãnh đạo của Đảng, quần chúng được chuẩn bị mọi mặt sẵn sàng khởi nghĩa khi thời cơ đến</a:t>
          </a:r>
        </a:p>
      </dgm:t>
    </dgm:pt>
    <dgm:pt modelId="{5378EF7E-C1AE-41D6-AA41-E1E3CC5CF648}" cxnId="{3EA8011F-DCBF-411E-A00B-C1A74A3CF7DF}" type="parTrans">
      <dgm:prSet/>
      <dgm:spPr/>
      <dgm:t>
        <a:bodyPr/>
        <a:lstStyle/>
        <a:p>
          <a:pPr algn="just"/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47814-F28A-4A54-8E16-76C4C06EF90D}" cxnId="{3EA8011F-DCBF-411E-A00B-C1A74A3CF7DF}" type="sibTrans">
      <dgm:prSet/>
      <dgm:spPr/>
      <dgm:t>
        <a:bodyPr/>
        <a:lstStyle/>
        <a:p>
          <a:pPr algn="just"/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64B80C-D866-4307-8DE7-25B5F701280F}">
      <dgm:prSet custT="1"/>
      <dgm:spPr/>
      <dgm:t>
        <a:bodyPr/>
        <a:lstStyle/>
        <a:p>
          <a:pPr algn="just"/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- Tích cực vận động các tầng lớp  nhân dân đứng về phía cách mạng</a:t>
          </a:r>
        </a:p>
      </dgm:t>
    </dgm:pt>
    <dgm:pt modelId="{051872BD-1398-4F7E-BE03-FC2F16083B05}" cxnId="{552605CF-A9C2-41F7-8581-AC822AEAF435}" type="parTrans">
      <dgm:prSet/>
      <dgm:spPr/>
      <dgm:t>
        <a:bodyPr/>
        <a:lstStyle/>
        <a:p>
          <a:pPr algn="just"/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90082-49D8-4D20-B329-6140F783CFF0}" cxnId="{552605CF-A9C2-41F7-8581-AC822AEAF435}" type="sibTrans">
      <dgm:prSet/>
      <dgm:spPr/>
      <dgm:t>
        <a:bodyPr/>
        <a:lstStyle/>
        <a:p>
          <a:pPr algn="just"/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E843B9-8ABC-4796-B292-20332D959229}">
      <dgm:prSet custT="1"/>
      <dgm:spPr/>
      <dgm:t>
        <a:bodyPr/>
        <a:lstStyle/>
        <a:p>
          <a:pPr algn="just"/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- Đề ra đường lối đúng đắn từ đầu và không ngừng bổ sung, phát triển với từng giai đoạn cách mạng cụ thể.</a:t>
          </a:r>
        </a:p>
      </dgm:t>
    </dgm:pt>
    <dgm:pt modelId="{7545D12E-32F0-4679-866B-88A2AC846E1E}" cxnId="{6B5FEBA2-397D-4D07-AE59-7EF1A2115BA5}" type="parTrans">
      <dgm:prSet/>
      <dgm:spPr/>
      <dgm:t>
        <a:bodyPr/>
        <a:lstStyle/>
        <a:p>
          <a:pPr algn="just"/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E7B9F-6470-4813-93C4-D99B29E321F1}" cxnId="{6B5FEBA2-397D-4D07-AE59-7EF1A2115BA5}" type="sibTrans">
      <dgm:prSet/>
      <dgm:spPr/>
      <dgm:t>
        <a:bodyPr/>
        <a:lstStyle/>
        <a:p>
          <a:pPr algn="just"/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C13A20-DA4F-4DFC-BF6B-2441840D253C}" type="pres">
      <dgm:prSet presAssocID="{B519C404-4826-4E1D-8505-5C6839A6A274}" presName="linear" presStyleCnt="0">
        <dgm:presLayoutVars>
          <dgm:animLvl val="lvl"/>
          <dgm:resizeHandles val="exact"/>
        </dgm:presLayoutVars>
      </dgm:prSet>
      <dgm:spPr/>
    </dgm:pt>
    <dgm:pt modelId="{21A47D04-8AA4-4808-801F-CA759F4E7FA2}" type="pres">
      <dgm:prSet presAssocID="{866C8A8D-EA07-4541-9391-93FA05216E8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B85B34-B6F5-4F68-BEF2-7BC6B1220208}" type="pres">
      <dgm:prSet presAssocID="{A9C47814-F28A-4A54-8E16-76C4C06EF90D}" presName="spacer" presStyleCnt="0"/>
      <dgm:spPr/>
    </dgm:pt>
    <dgm:pt modelId="{163B227A-7240-44D3-BAE6-BD180868471D}" type="pres">
      <dgm:prSet presAssocID="{3264B80C-D866-4307-8DE7-25B5F70128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1AF03F8-66ED-4BA7-97B3-4539599E0E15}" type="pres">
      <dgm:prSet presAssocID="{67390082-49D8-4D20-B329-6140F783CFF0}" presName="spacer" presStyleCnt="0"/>
      <dgm:spPr/>
    </dgm:pt>
    <dgm:pt modelId="{CD52BDDF-26B5-4FB0-9941-01A87F111842}" type="pres">
      <dgm:prSet presAssocID="{AFE843B9-8ABC-4796-B292-20332D95922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1CBF0F-B538-42AA-A883-DE4102A35EA7}" type="presOf" srcId="{3264B80C-D866-4307-8DE7-25B5F701280F}" destId="{163B227A-7240-44D3-BAE6-BD180868471D}" srcOrd="0" destOrd="0" presId="urn:microsoft.com/office/officeart/2005/8/layout/vList2#1"/>
    <dgm:cxn modelId="{3EA8011F-DCBF-411E-A00B-C1A74A3CF7DF}" srcId="{B519C404-4826-4E1D-8505-5C6839A6A274}" destId="{866C8A8D-EA07-4541-9391-93FA05216E84}" srcOrd="0" destOrd="0" parTransId="{5378EF7E-C1AE-41D6-AA41-E1E3CC5CF648}" sibTransId="{A9C47814-F28A-4A54-8E16-76C4C06EF90D}"/>
    <dgm:cxn modelId="{A5DEAF27-4CAD-4D48-B4CE-EF10907C41D7}" type="presOf" srcId="{B519C404-4826-4E1D-8505-5C6839A6A274}" destId="{23C13A20-DA4F-4DFC-BF6B-2441840D253C}" srcOrd="0" destOrd="0" presId="urn:microsoft.com/office/officeart/2005/8/layout/vList2#1"/>
    <dgm:cxn modelId="{1DF9336A-550E-4954-B693-08452C228548}" type="presOf" srcId="{AFE843B9-8ABC-4796-B292-20332D959229}" destId="{CD52BDDF-26B5-4FB0-9941-01A87F111842}" srcOrd="0" destOrd="0" presId="urn:microsoft.com/office/officeart/2005/8/layout/vList2#1"/>
    <dgm:cxn modelId="{6B5FEBA2-397D-4D07-AE59-7EF1A2115BA5}" srcId="{B519C404-4826-4E1D-8505-5C6839A6A274}" destId="{AFE843B9-8ABC-4796-B292-20332D959229}" srcOrd="2" destOrd="0" parTransId="{7545D12E-32F0-4679-866B-88A2AC846E1E}" sibTransId="{E92E7B9F-6470-4813-93C4-D99B29E321F1}"/>
    <dgm:cxn modelId="{AA372CC9-57B9-49D8-B981-125DA069FCFB}" type="presOf" srcId="{866C8A8D-EA07-4541-9391-93FA05216E84}" destId="{21A47D04-8AA4-4808-801F-CA759F4E7FA2}" srcOrd="0" destOrd="0" presId="urn:microsoft.com/office/officeart/2005/8/layout/vList2#1"/>
    <dgm:cxn modelId="{552605CF-A9C2-41F7-8581-AC822AEAF435}" srcId="{B519C404-4826-4E1D-8505-5C6839A6A274}" destId="{3264B80C-D866-4307-8DE7-25B5F701280F}" srcOrd="1" destOrd="0" parTransId="{051872BD-1398-4F7E-BE03-FC2F16083B05}" sibTransId="{67390082-49D8-4D20-B329-6140F783CFF0}"/>
    <dgm:cxn modelId="{B41466C6-4D61-4085-A9B0-C968D6CE1B5C}" type="presParOf" srcId="{23C13A20-DA4F-4DFC-BF6B-2441840D253C}" destId="{21A47D04-8AA4-4808-801F-CA759F4E7FA2}" srcOrd="0" destOrd="0" presId="urn:microsoft.com/office/officeart/2005/8/layout/vList2#1"/>
    <dgm:cxn modelId="{C43CA57A-09E6-4719-B15C-8E7D7978A0F0}" type="presParOf" srcId="{23C13A20-DA4F-4DFC-BF6B-2441840D253C}" destId="{6CB85B34-B6F5-4F68-BEF2-7BC6B1220208}" srcOrd="1" destOrd="0" presId="urn:microsoft.com/office/officeart/2005/8/layout/vList2#1"/>
    <dgm:cxn modelId="{745B5295-A5FD-4778-A696-6B45EC60CE9F}" type="presParOf" srcId="{23C13A20-DA4F-4DFC-BF6B-2441840D253C}" destId="{163B227A-7240-44D3-BAE6-BD180868471D}" srcOrd="2" destOrd="0" presId="urn:microsoft.com/office/officeart/2005/8/layout/vList2#1"/>
    <dgm:cxn modelId="{171F5197-D4A1-4305-9069-EAB79B62FF57}" type="presParOf" srcId="{23C13A20-DA4F-4DFC-BF6B-2441840D253C}" destId="{E1AF03F8-66ED-4BA7-97B3-4539599E0E15}" srcOrd="3" destOrd="0" presId="urn:microsoft.com/office/officeart/2005/8/layout/vList2#1"/>
    <dgm:cxn modelId="{AD758DE7-4ECC-46BE-92D8-FEDB80FF76BD}" type="presParOf" srcId="{23C13A20-DA4F-4DFC-BF6B-2441840D253C}" destId="{CD52BDDF-26B5-4FB0-9941-01A87F111842}" srcOrd="4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7B94B-3DD4-4998-AB95-0FCED2FA667C}">
      <dsp:nvSpPr>
        <dsp:cNvPr id="0" name=""/>
        <dsp:cNvSpPr/>
      </dsp:nvSpPr>
      <dsp:spPr bwMode="white">
        <a:xfrm>
          <a:off x="878666" y="0"/>
          <a:ext cx="10231885" cy="497440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/>
        </a:lnRef>
        <a:fillRef idx="1">
          <a:schemeClr val="accent5">
            <a:tint val="40000"/>
          </a:schemeClr>
        </a:fillRef>
        <a:effectRef idx="0">
          <a:scrgbClr r="0" g="0" b="0"/>
        </a:effectRef>
        <a:fontRef idx="minor"/>
      </dsp:style>
    </dsp:sp>
    <dsp:sp modelId="{AB48D915-5F4D-4C5D-8F92-1BF5B900D956}">
      <dsp:nvSpPr>
        <dsp:cNvPr id="0" name=""/>
        <dsp:cNvSpPr/>
      </dsp:nvSpPr>
      <dsp:spPr bwMode="white">
        <a:xfrm>
          <a:off x="0" y="1492320"/>
          <a:ext cx="3611254" cy="1989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39" tIns="91439" rIns="91439" bIns="914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92320"/>
        <a:ext cx="3611254" cy="1989760"/>
      </dsp:txXfrm>
    </dsp:sp>
    <dsp:sp modelId="{5ECCFAE1-012C-44CB-874E-84CBE3F226FE}">
      <dsp:nvSpPr>
        <dsp:cNvPr id="0" name=""/>
        <dsp:cNvSpPr/>
      </dsp:nvSpPr>
      <dsp:spPr bwMode="white">
        <a:xfrm>
          <a:off x="4213129" y="1492320"/>
          <a:ext cx="3611254" cy="198976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5">
            <a:hueOff val="-4950000"/>
            <a:satOff val="20000"/>
            <a:lumOff val="431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39" tIns="91439" rIns="91439" bIns="914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b. Chuẩn bị về lực lượng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3129" y="1492320"/>
        <a:ext cx="3611254" cy="1989760"/>
      </dsp:txXfrm>
    </dsp:sp>
    <dsp:sp modelId="{9C9D2DBF-30C0-4F6F-AD43-9CAAF9BC6A20}">
      <dsp:nvSpPr>
        <dsp:cNvPr id="0" name=""/>
        <dsp:cNvSpPr/>
      </dsp:nvSpPr>
      <dsp:spPr bwMode="white">
        <a:xfrm>
          <a:off x="8426258" y="1492320"/>
          <a:ext cx="3611254" cy="198976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39" tIns="91439" rIns="91439" bIns="914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c. Cao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khởi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– 1945)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26258" y="1492320"/>
        <a:ext cx="3611254" cy="1989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CE6B1-F1E8-407F-BE3E-5CBC05CEF2EF}">
      <dsp:nvSpPr>
        <dsp:cNvPr id="0" name=""/>
        <dsp:cNvSpPr/>
      </dsp:nvSpPr>
      <dsp:spPr bwMode="white">
        <a:xfrm>
          <a:off x="0" y="314139"/>
          <a:ext cx="4506686" cy="28617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85200ADF-9DC9-44E6-AC71-DFDAAD6D3EBC}">
      <dsp:nvSpPr>
        <dsp:cNvPr id="0" name=""/>
        <dsp:cNvSpPr/>
      </dsp:nvSpPr>
      <dsp:spPr bwMode="white">
        <a:xfrm>
          <a:off x="500743" y="789845"/>
          <a:ext cx="4506686" cy="2861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1: Tìm hiểu về nguyên nhân thắng lợi</a:t>
          </a:r>
          <a:endParaRPr lang="en-US" sz="3600" kern="12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743" y="789845"/>
        <a:ext cx="4506686" cy="2861745"/>
      </dsp:txXfrm>
    </dsp:sp>
    <dsp:sp modelId="{12995A81-A4C7-4049-BD05-262B2E3965C9}">
      <dsp:nvSpPr>
        <dsp:cNvPr id="0" name=""/>
        <dsp:cNvSpPr/>
      </dsp:nvSpPr>
      <dsp:spPr bwMode="white">
        <a:xfrm>
          <a:off x="5508171" y="314139"/>
          <a:ext cx="4506686" cy="28617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8C600255-4DCF-478F-8CA4-A15A929C0AD4}">
      <dsp:nvSpPr>
        <dsp:cNvPr id="0" name=""/>
        <dsp:cNvSpPr/>
      </dsp:nvSpPr>
      <dsp:spPr bwMode="white">
        <a:xfrm>
          <a:off x="6008914" y="789845"/>
          <a:ext cx="4506686" cy="2861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2: Tìm hiểu về ý nghĩa lịch sử</a:t>
          </a:r>
          <a:endParaRPr lang="en-US" sz="3600" kern="12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8914" y="789845"/>
        <a:ext cx="4506686" cy="28617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47D04-8AA4-4808-801F-CA759F4E7FA2}">
      <dsp:nvSpPr>
        <dsp:cNvPr id="0" name=""/>
        <dsp:cNvSpPr/>
      </dsp:nvSpPr>
      <dsp:spPr bwMode="white">
        <a:xfrm>
          <a:off x="0" y="0"/>
          <a:ext cx="6253722" cy="16757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- Dưới sự lãnh đạo của Đảng, quần chúng được chuẩn bị mọi mặt sẵn sàng khởi nghĩa khi thời cơ đến</a:t>
          </a:r>
        </a:p>
      </dsp:txBody>
      <dsp:txXfrm>
        <a:off x="0" y="0"/>
        <a:ext cx="6253722" cy="1675793"/>
      </dsp:txXfrm>
    </dsp:sp>
    <dsp:sp modelId="{163B227A-7240-44D3-BAE6-BD180868471D}">
      <dsp:nvSpPr>
        <dsp:cNvPr id="0" name=""/>
        <dsp:cNvSpPr/>
      </dsp:nvSpPr>
      <dsp:spPr bwMode="white">
        <a:xfrm>
          <a:off x="0" y="1690188"/>
          <a:ext cx="6253722" cy="1675793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5">
            <a:hueOff val="-4950000"/>
            <a:satOff val="20000"/>
            <a:lumOff val="431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- Tích cực vận động các tầng lớp  nhân dân đứng về phía cách mạng</a:t>
          </a:r>
        </a:p>
      </dsp:txBody>
      <dsp:txXfrm>
        <a:off x="0" y="1690188"/>
        <a:ext cx="6253722" cy="1675793"/>
      </dsp:txXfrm>
    </dsp:sp>
    <dsp:sp modelId="{CD52BDDF-26B5-4FB0-9941-01A87F111842}">
      <dsp:nvSpPr>
        <dsp:cNvPr id="0" name=""/>
        <dsp:cNvSpPr/>
      </dsp:nvSpPr>
      <dsp:spPr bwMode="white">
        <a:xfrm>
          <a:off x="0" y="3380377"/>
          <a:ext cx="6253722" cy="167579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- Đề ra đường lối đúng đắn từ đầu và không ngừng bổ sung, phát triển với từng giai đoạn cách mạng cụ thể.</a:t>
          </a:r>
        </a:p>
      </dsp:txBody>
      <dsp:txXfrm>
        <a:off x="0" y="3380377"/>
        <a:ext cx="6253722" cy="1675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#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GIF"/><Relationship Id="rId1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5.svg"/><Relationship Id="rId7" Type="http://schemas.openxmlformats.org/officeDocument/2006/relationships/image" Target="../media/image74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82.svg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91.svg"/><Relationship Id="rId15" Type="http://schemas.openxmlformats.org/officeDocument/2006/relationships/image" Target="../media/image90.png"/><Relationship Id="rId14" Type="http://schemas.openxmlformats.org/officeDocument/2006/relationships/image" Target="../media/image89.svg"/><Relationship Id="rId13" Type="http://schemas.openxmlformats.org/officeDocument/2006/relationships/image" Target="../media/image88.png"/><Relationship Id="rId12" Type="http://schemas.openxmlformats.org/officeDocument/2006/relationships/image" Target="../media/image87.svg"/><Relationship Id="rId11" Type="http://schemas.openxmlformats.org/officeDocument/2006/relationships/image" Target="../media/image86.png"/><Relationship Id="rId10" Type="http://schemas.openxmlformats.org/officeDocument/2006/relationships/image" Target="../media/image85.svg"/><Relationship Id="rId1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5.svg"/><Relationship Id="rId7" Type="http://schemas.openxmlformats.org/officeDocument/2006/relationships/image" Target="../media/image74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5.svg"/><Relationship Id="rId7" Type="http://schemas.openxmlformats.org/officeDocument/2006/relationships/image" Target="../media/image74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/>
          <p:nvPr/>
        </p:nvSpPr>
        <p:spPr>
          <a:xfrm flipV="1">
            <a:off x="-540126" y="1568179"/>
            <a:ext cx="13272251" cy="321501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1"/>
          <p:cNvSpPr/>
          <p:nvPr/>
        </p:nvSpPr>
        <p:spPr>
          <a:xfrm flipH="1">
            <a:off x="-540126" y="1671792"/>
            <a:ext cx="3206252" cy="5118847"/>
          </a:xfrm>
          <a:custGeom>
            <a:avLst/>
            <a:gdLst/>
            <a:ahLst/>
            <a:cxnLst/>
            <a:rect l="l" t="t" r="r" b="b"/>
            <a:pathLst>
              <a:path w="4393638" h="5950535">
                <a:moveTo>
                  <a:pt x="4393637" y="0"/>
                </a:moveTo>
                <a:lnTo>
                  <a:pt x="0" y="0"/>
                </a:lnTo>
                <a:lnTo>
                  <a:pt x="0" y="5950535"/>
                </a:lnTo>
                <a:lnTo>
                  <a:pt x="4393637" y="5950535"/>
                </a:lnTo>
                <a:lnTo>
                  <a:pt x="43936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65754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2"/>
          <p:cNvSpPr/>
          <p:nvPr/>
        </p:nvSpPr>
        <p:spPr>
          <a:xfrm>
            <a:off x="10285196" y="3175685"/>
            <a:ext cx="2354629" cy="3682315"/>
          </a:xfrm>
          <a:custGeom>
            <a:avLst/>
            <a:gdLst/>
            <a:ahLst/>
            <a:cxnLst/>
            <a:rect l="l" t="t" r="r" b="b"/>
            <a:pathLst>
              <a:path w="2239640" h="3897014">
                <a:moveTo>
                  <a:pt x="0" y="0"/>
                </a:moveTo>
                <a:lnTo>
                  <a:pt x="2239640" y="0"/>
                </a:lnTo>
                <a:lnTo>
                  <a:pt x="2239640" y="3897014"/>
                </a:lnTo>
                <a:lnTo>
                  <a:pt x="0" y="3897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209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2666126" y="2157809"/>
            <a:ext cx="7526770" cy="20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trang phục, đàn ông, ngườ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40" y="400315"/>
            <a:ext cx="9594319" cy="582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Hộp Văn bản 4"/>
          <p:cNvSpPr txBox="1"/>
          <p:nvPr/>
        </p:nvSpPr>
        <p:spPr>
          <a:xfrm>
            <a:off x="2510425" y="6288104"/>
            <a:ext cx="7447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477013" y="2391156"/>
            <a:ext cx="5145023" cy="22685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ngôi sao, Đồ họa, biểu tượng, cờ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607069"/>
            <a:ext cx="5458968" cy="3643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ôi sao, Đồ họa, biểu tượng, cờ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61" y="1294825"/>
            <a:ext cx="5810375" cy="38784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" y="1691013"/>
            <a:ext cx="5987441" cy="2886507"/>
          </a:xfrm>
          <a:custGeom>
            <a:avLst/>
            <a:gdLst/>
            <a:ahLst/>
            <a:cxnLst/>
            <a:rect l="l" t="t" r="r" b="b"/>
            <a:pathLst>
              <a:path w="7315200" h="3054096">
                <a:moveTo>
                  <a:pt x="0" y="0"/>
                </a:moveTo>
                <a:lnTo>
                  <a:pt x="7315200" y="0"/>
                </a:lnTo>
                <a:lnTo>
                  <a:pt x="7315200" y="3054096"/>
                </a:lnTo>
                <a:lnTo>
                  <a:pt x="0" y="3054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540183" y="3014576"/>
            <a:ext cx="4907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" y="3182622"/>
            <a:ext cx="5636712" cy="1180800"/>
          </a:xfrm>
          <a:prstGeom prst="rect">
            <a:avLst/>
          </a:prstGeom>
        </p:spPr>
        <p:style>
          <a:lnRef idx="2">
            <a:schemeClr val="accent2">
              <a:hueOff val="4681519"/>
              <a:satOff val="-5836"/>
              <a:lumOff val="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Nhóm 2"/>
          <p:cNvGrpSpPr/>
          <p:nvPr/>
        </p:nvGrpSpPr>
        <p:grpSpPr>
          <a:xfrm>
            <a:off x="313183" y="2592222"/>
            <a:ext cx="4580726" cy="1180800"/>
            <a:chOff x="313182" y="3767544"/>
            <a:chExt cx="4894427" cy="1180800"/>
          </a:xfrm>
        </p:grpSpPr>
        <p:sp>
          <p:nvSpPr>
            <p:cNvPr id="4" name="Hình chữ nhật: Góc Tròn 3"/>
            <p:cNvSpPr/>
            <p:nvPr/>
          </p:nvSpPr>
          <p:spPr>
            <a:xfrm>
              <a:off x="313182" y="3767544"/>
              <a:ext cx="4894427" cy="1180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6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6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Hình chữ nhật: Góc Tròn 5"/>
            <p:cNvSpPr txBox="1"/>
            <p:nvPr/>
          </p:nvSpPr>
          <p:spPr>
            <a:xfrm>
              <a:off x="370824" y="3825186"/>
              <a:ext cx="4779143" cy="106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725" tIns="0" rIns="165725" bIns="0" numCol="1" spcCol="1270" anchor="ctr" anchorCtr="0">
              <a:noAutofit/>
            </a:bodyPr>
            <a:lstStyle/>
            <a:p>
              <a:pPr marL="0" lvl="0" indent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Binh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(1/1941): </a:t>
              </a:r>
              <a:endPara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Hình ảnh 10" descr="Ảnh có chứa văn bản, bản đồ, tập bản đồ, Phông chữ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95" y="482226"/>
            <a:ext cx="5749259" cy="5830891"/>
          </a:xfrm>
          <a:prstGeom prst="rect">
            <a:avLst/>
          </a:prstGeom>
        </p:spPr>
      </p:pic>
      <p:sp>
        <p:nvSpPr>
          <p:cNvPr id="12" name="Hộp Văn bản 11"/>
          <p:cNvSpPr txBox="1"/>
          <p:nvPr/>
        </p:nvSpPr>
        <p:spPr>
          <a:xfrm>
            <a:off x="5100640" y="6313117"/>
            <a:ext cx="7447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Binh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chân dung, Mặt người, đàn ông, bản phác thảo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27" y="1099800"/>
            <a:ext cx="4558752" cy="4604800"/>
          </a:xfrm>
          <a:prstGeom prst="rect">
            <a:avLst/>
          </a:prstGeom>
        </p:spPr>
      </p:pic>
      <p:pic>
        <p:nvPicPr>
          <p:cNvPr id="5" name="Hình ảnh 4" descr="Ảnh có chứa ngoài trời, cây cối, tòa nhà, thực vật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752834"/>
            <a:ext cx="4814655" cy="3346185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6289468" y="5024802"/>
            <a:ext cx="4814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Nơi đóng quân của Đội Cung tại Chợ Rạng, Thanh Chương, Nghệ An.</a:t>
            </a:r>
            <a:endParaRPr lang="en-US" b="1" dirty="0">
              <a:latin typeface="+mj-lt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120482" y="5632629"/>
            <a:ext cx="4880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guyễn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Cung (Đội Cung)- người lãnh đạo cuộc binh biến </a:t>
            </a:r>
            <a:r>
              <a:rPr lang="vi-VN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Lương,</a:t>
            </a: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13-1-1941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6672" y="685800"/>
            <a:ext cx="10249836" cy="5334121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r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56122" y="1809197"/>
            <a:ext cx="2356136" cy="5582540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675971" y="1079352"/>
            <a:ext cx="8961109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8: CÁCH MẠNG THÁNG TÁM NĂM 1945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747430" y="1682498"/>
            <a:ext cx="869714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Hộp Văn bản 2"/>
          <p:cNvGraphicFramePr/>
          <p:nvPr/>
        </p:nvGraphicFramePr>
        <p:xfrm>
          <a:off x="0" y="1883600"/>
          <a:ext cx="12037512" cy="497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" name="Hộp Văn bản 7"/>
          <p:cNvSpPr txBox="1"/>
          <p:nvPr/>
        </p:nvSpPr>
        <p:spPr>
          <a:xfrm>
            <a:off x="839453" y="435698"/>
            <a:ext cx="10421654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0902" y="2935608"/>
            <a:ext cx="3510197" cy="4054839"/>
          </a:xfrm>
          <a:custGeom>
            <a:avLst/>
            <a:gdLst/>
            <a:ahLst/>
            <a:cxnLst/>
            <a:rect l="l" t="t" r="r" b="b"/>
            <a:pathLst>
              <a:path w="7365492" h="8229600">
                <a:moveTo>
                  <a:pt x="0" y="0"/>
                </a:moveTo>
                <a:lnTo>
                  <a:pt x="7365492" y="0"/>
                </a:lnTo>
                <a:lnTo>
                  <a:pt x="73654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1" y="724381"/>
            <a:ext cx="3718469" cy="6133617"/>
          </a:xfrm>
          <a:custGeom>
            <a:avLst/>
            <a:gdLst/>
            <a:ahLst/>
            <a:cxnLst/>
            <a:rect l="l" t="t" r="r" b="b"/>
            <a:pathLst>
              <a:path w="5954048" h="6267419">
                <a:moveTo>
                  <a:pt x="0" y="0"/>
                </a:moveTo>
                <a:lnTo>
                  <a:pt x="5954047" y="0"/>
                </a:lnTo>
                <a:lnTo>
                  <a:pt x="5954047" y="6267418"/>
                </a:lnTo>
                <a:lnTo>
                  <a:pt x="0" y="6267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/>
          <p:cNvSpPr/>
          <p:nvPr/>
        </p:nvSpPr>
        <p:spPr>
          <a:xfrm>
            <a:off x="8473531" y="724382"/>
            <a:ext cx="3718469" cy="6133617"/>
          </a:xfrm>
          <a:custGeom>
            <a:avLst/>
            <a:gdLst/>
            <a:ahLst/>
            <a:cxnLst/>
            <a:rect l="l" t="t" r="r" b="b"/>
            <a:pathLst>
              <a:path w="5954048" h="6267419">
                <a:moveTo>
                  <a:pt x="0" y="0"/>
                </a:moveTo>
                <a:lnTo>
                  <a:pt x="5954047" y="0"/>
                </a:lnTo>
                <a:lnTo>
                  <a:pt x="5954047" y="6267418"/>
                </a:lnTo>
                <a:lnTo>
                  <a:pt x="0" y="6267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3600801" y="2149040"/>
            <a:ext cx="4872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KĨ THUẬT CÔNG ĐOẠN”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499810" y="3817835"/>
          <a:ext cx="2718850" cy="2290383"/>
        </p:xfrm>
        <a:graphic>
          <a:graphicData uri="http://schemas.openxmlformats.org/drawingml/2006/table">
            <a:tbl>
              <a:tblPr firstRow="1" firstCol="1" bandRow="1"/>
              <a:tblGrid>
                <a:gridCol w="858837"/>
                <a:gridCol w="1860013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99810" y="1480689"/>
            <a:ext cx="27188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TW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Bảng 11"/>
          <p:cNvGraphicFramePr>
            <a:graphicFrameLocks noGrp="1"/>
          </p:cNvGraphicFramePr>
          <p:nvPr/>
        </p:nvGraphicFramePr>
        <p:xfrm>
          <a:off x="8973340" y="3843235"/>
          <a:ext cx="2718850" cy="2290383"/>
        </p:xfrm>
        <a:graphic>
          <a:graphicData uri="http://schemas.openxmlformats.org/drawingml/2006/table">
            <a:tbl>
              <a:tblPr firstRow="1" firstCol="1" bandRow="1"/>
              <a:tblGrid>
                <a:gridCol w="858837"/>
                <a:gridCol w="1860013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Hộp Văn bản 13"/>
          <p:cNvSpPr txBox="1"/>
          <p:nvPr/>
        </p:nvSpPr>
        <p:spPr>
          <a:xfrm>
            <a:off x="8855672" y="1511289"/>
            <a:ext cx="2931320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7080" y="985756"/>
            <a:ext cx="1820171" cy="1023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219232" y="284813"/>
            <a:ext cx="11443116" cy="2715074"/>
          </a:xfrm>
          <a:custGeom>
            <a:avLst/>
            <a:gdLst/>
            <a:ahLst/>
            <a:cxnLst/>
            <a:rect l="l" t="t" r="r" b="b"/>
            <a:pathLst>
              <a:path w="16230600" h="4706874">
                <a:moveTo>
                  <a:pt x="0" y="0"/>
                </a:moveTo>
                <a:lnTo>
                  <a:pt x="16230600" y="0"/>
                </a:lnTo>
                <a:lnTo>
                  <a:pt x="16230600" y="4706874"/>
                </a:lnTo>
                <a:lnTo>
                  <a:pt x="0" y="470687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2477125" y="879286"/>
            <a:ext cx="85706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/>
          </a:p>
        </p:txBody>
      </p:sp>
      <p:pic>
        <p:nvPicPr>
          <p:cNvPr id="14" name="Hình ảnh 13" descr="Ảnh có chứa văn bản, Phông chữ, ảnh chụp màn hình, tài liệu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0" y="2967653"/>
            <a:ext cx="4480759" cy="3619074"/>
          </a:xfrm>
          <a:prstGeom prst="rect">
            <a:avLst/>
          </a:prstGeom>
        </p:spPr>
      </p:pic>
      <p:sp>
        <p:nvSpPr>
          <p:cNvPr id="15" name="Mũi tên: Phải 14"/>
          <p:cNvSpPr/>
          <p:nvPr/>
        </p:nvSpPr>
        <p:spPr>
          <a:xfrm>
            <a:off x="5574082" y="4271375"/>
            <a:ext cx="977030" cy="87682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16"/>
          <p:cNvSpPr txBox="1"/>
          <p:nvPr/>
        </p:nvSpPr>
        <p:spPr>
          <a:xfrm>
            <a:off x="6762438" y="3277654"/>
            <a:ext cx="4799702" cy="2701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cây cối, thực vật, túp lều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7" y="390501"/>
            <a:ext cx="7423960" cy="607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eeform 2"/>
          <p:cNvSpPr/>
          <p:nvPr/>
        </p:nvSpPr>
        <p:spPr>
          <a:xfrm>
            <a:off x="7727606" y="1431098"/>
            <a:ext cx="4553029" cy="3804781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903924" y="1546965"/>
            <a:ext cx="37077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8.1. Di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Khuổi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Bó, Cao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nay) –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20323" t="-4464" r="-13756" b="-5237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29171" y="548671"/>
            <a:ext cx="3066501" cy="4590971"/>
          </a:xfrm>
          <a:custGeom>
            <a:avLst/>
            <a:gdLst/>
            <a:ahLst/>
            <a:cxnLst/>
            <a:rect l="l" t="t" r="r" b="b"/>
            <a:pathLst>
              <a:path w="4599751" h="6886457">
                <a:moveTo>
                  <a:pt x="0" y="0"/>
                </a:moveTo>
                <a:lnTo>
                  <a:pt x="4599751" y="0"/>
                </a:lnTo>
                <a:lnTo>
                  <a:pt x="4599751" y="6886457"/>
                </a:lnTo>
                <a:lnTo>
                  <a:pt x="0" y="688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383" r="-70383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81418" y="112342"/>
            <a:ext cx="4452620" cy="3436717"/>
          </a:xfrm>
          <a:custGeom>
            <a:avLst/>
            <a:gdLst/>
            <a:ahLst/>
            <a:cxnLst/>
            <a:rect l="l" t="t" r="r" b="b"/>
            <a:pathLst>
              <a:path w="6678930" h="5155076">
                <a:moveTo>
                  <a:pt x="0" y="0"/>
                </a:moveTo>
                <a:lnTo>
                  <a:pt x="6678930" y="0"/>
                </a:lnTo>
                <a:lnTo>
                  <a:pt x="6678930" y="5155075"/>
                </a:lnTo>
                <a:lnTo>
                  <a:pt x="0" y="5155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536" r="-25536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47489" y="3021690"/>
            <a:ext cx="3604522" cy="3383751"/>
          </a:xfrm>
          <a:custGeom>
            <a:avLst/>
            <a:gdLst/>
            <a:ahLst/>
            <a:cxnLst/>
            <a:rect l="l" t="t" r="r" b="b"/>
            <a:pathLst>
              <a:path w="5406783" h="5075627">
                <a:moveTo>
                  <a:pt x="0" y="0"/>
                </a:moveTo>
                <a:lnTo>
                  <a:pt x="5406783" y="0"/>
                </a:lnTo>
                <a:lnTo>
                  <a:pt x="5406783" y="5075627"/>
                </a:lnTo>
                <a:lnTo>
                  <a:pt x="0" y="507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229" r="-28229"/>
            </a:stretch>
          </a:blipFill>
          <a:ln w="209550" cap="sq">
            <a:solidFill>
              <a:srgbClr val="D6D6D6"/>
            </a:solidFill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5704979"/>
            <a:ext cx="12192000" cy="3960932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8"/>
                </a:lnTo>
                <a:lnTo>
                  <a:pt x="0" y="5941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7806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6434038" y="2451524"/>
            <a:ext cx="569250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TIẾT 10,11 -BÀI 8: CÁCH MẠNG THÁNG TÁM NĂM 1945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bức vẽ, hình vẽ, tác phẩm nghệ thuật, ngườ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r="11189" b="-1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8243429" y="2180414"/>
            <a:ext cx="3820438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Xuân 41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1756775" y="6404155"/>
            <a:ext cx="530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Bác Hồ về nước ngày 28-1-1941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6672" y="685800"/>
            <a:ext cx="10249836" cy="5334121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r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56122" y="1809197"/>
            <a:ext cx="2356136" cy="5582540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747430" y="938895"/>
            <a:ext cx="869714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747430" y="1990106"/>
            <a:ext cx="8812011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070" y="1024890"/>
            <a:ext cx="12371070" cy="4686300"/>
            <a:chOff x="0" y="0"/>
            <a:chExt cx="6277173" cy="2377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7173" cy="2377863"/>
            </a:xfrm>
            <a:custGeom>
              <a:avLst/>
              <a:gdLst/>
              <a:ahLst/>
              <a:cxnLst/>
              <a:rect l="l" t="t" r="r" b="b"/>
              <a:pathLst>
                <a:path w="6277173" h="2377863">
                  <a:moveTo>
                    <a:pt x="0" y="0"/>
                  </a:moveTo>
                  <a:lnTo>
                    <a:pt x="6277173" y="0"/>
                  </a:lnTo>
                  <a:lnTo>
                    <a:pt x="6277173" y="2377863"/>
                  </a:lnTo>
                  <a:lnTo>
                    <a:pt x="0" y="2377863"/>
                  </a:lnTo>
                  <a:close/>
                </a:path>
              </a:pathLst>
            </a:custGeom>
            <a:solidFill>
              <a:srgbClr val="FD714E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823687" y="1177546"/>
            <a:ext cx="13276944" cy="4380988"/>
            <a:chOff x="0" y="0"/>
            <a:chExt cx="6736820" cy="22229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36820" cy="2222946"/>
            </a:xfrm>
            <a:custGeom>
              <a:avLst/>
              <a:gdLst/>
              <a:ahLst/>
              <a:cxnLst/>
              <a:rect l="l" t="t" r="r" b="b"/>
              <a:pathLst>
                <a:path w="6736820" h="2222946">
                  <a:moveTo>
                    <a:pt x="0" y="0"/>
                  </a:moveTo>
                  <a:lnTo>
                    <a:pt x="6736820" y="0"/>
                  </a:lnTo>
                  <a:lnTo>
                    <a:pt x="6736820" y="2222946"/>
                  </a:lnTo>
                  <a:lnTo>
                    <a:pt x="0" y="22229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009415" y="4392386"/>
            <a:ext cx="1676400" cy="1943100"/>
          </a:xfrm>
          <a:custGeom>
            <a:avLst/>
            <a:gdLst/>
            <a:ahLst/>
            <a:cxnLst/>
            <a:rect l="l" t="t" r="r" b="b"/>
            <a:pathLst>
              <a:path w="1681967" h="2186955">
                <a:moveTo>
                  <a:pt x="0" y="0"/>
                </a:moveTo>
                <a:lnTo>
                  <a:pt x="1681967" y="0"/>
                </a:lnTo>
                <a:lnTo>
                  <a:pt x="1681967" y="2186955"/>
                </a:lnTo>
                <a:lnTo>
                  <a:pt x="0" y="218695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495771" y="1024890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906044" y="2165961"/>
            <a:ext cx="8379912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Minh. (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2560708"/>
            <a:ext cx="2179529" cy="1736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6672" y="685800"/>
            <a:ext cx="10249836" cy="5334121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r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56122" y="1809197"/>
            <a:ext cx="2356136" cy="5582540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747430" y="938895"/>
            <a:ext cx="869714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747430" y="1990106"/>
            <a:ext cx="881201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8-1945)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086" y="253704"/>
            <a:ext cx="10925827" cy="6175282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5441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2" name="Bảng 11"/>
          <p:cNvGraphicFramePr>
            <a:graphicFrameLocks noGrp="1"/>
          </p:cNvGraphicFramePr>
          <p:nvPr/>
        </p:nvGraphicFramePr>
        <p:xfrm>
          <a:off x="678056" y="1621169"/>
          <a:ext cx="10819399" cy="4691940"/>
        </p:xfrm>
        <a:graphic>
          <a:graphicData uri="http://schemas.openxmlformats.org/drawingml/2006/table">
            <a:tbl>
              <a:tblPr firstRow="1" firstCol="1" bandRow="1"/>
              <a:tblGrid>
                <a:gridCol w="2987610"/>
                <a:gridCol w="7831789"/>
              </a:tblGrid>
              <a:tr h="462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(sự kiện gì?)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40C2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2" marR="35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91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When (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40C2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2" marR="35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9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Where (ở đâu)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40C2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2" marR="35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1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Who (ai?)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40C2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2" marR="35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91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Why (Vì sao nó diễn ra?)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40C2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2" marR="35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91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(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40C2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2" marR="357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Hộp Văn bản 14"/>
          <p:cNvSpPr txBox="1"/>
          <p:nvPr/>
        </p:nvSpPr>
        <p:spPr>
          <a:xfrm>
            <a:off x="1358063" y="681100"/>
            <a:ext cx="9090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 TRÀO KHÁNG NHẬT CỨU NƯỚC</a:t>
            </a:r>
            <a:endParaRPr lang="en-US" sz="3600" dirty="0"/>
          </a:p>
        </p:txBody>
      </p:sp>
      <p:pic>
        <p:nvPicPr>
          <p:cNvPr id="13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8023" y="448035"/>
            <a:ext cx="1787456" cy="1004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368" y="528479"/>
            <a:ext cx="4497876" cy="5743892"/>
          </a:xfrm>
          <a:custGeom>
            <a:avLst/>
            <a:gdLst/>
            <a:ahLst/>
            <a:cxnLst/>
            <a:rect l="l" t="t" r="r" b="b"/>
            <a:pathLst>
              <a:path w="11374043" h="8615838">
                <a:moveTo>
                  <a:pt x="0" y="0"/>
                </a:moveTo>
                <a:lnTo>
                  <a:pt x="11374043" y="0"/>
                </a:lnTo>
                <a:lnTo>
                  <a:pt x="11374043" y="8615837"/>
                </a:lnTo>
                <a:lnTo>
                  <a:pt x="0" y="86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69172" y="474050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232250" y="474050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513656" y="474050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510596" y="767964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465230" y="2677150"/>
            <a:ext cx="33176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8.2.</a:t>
            </a:r>
            <a:endParaRPr kumimoji="0" lang="en-US" sz="8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 descr="Ảnh có chứa ngoài trời, trang phục, cây cối, người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68" y="1137977"/>
            <a:ext cx="7853364" cy="4121062"/>
          </a:xfrm>
          <a:prstGeom prst="rect">
            <a:avLst/>
          </a:prstGeom>
        </p:spPr>
      </p:pic>
      <p:sp>
        <p:nvSpPr>
          <p:cNvPr id="15" name="Hộp Văn bản 14"/>
          <p:cNvSpPr txBox="1"/>
          <p:nvPr/>
        </p:nvSpPr>
        <p:spPr>
          <a:xfrm>
            <a:off x="4502827" y="5259039"/>
            <a:ext cx="7172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(8/1945)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200022" y="2573007"/>
            <a:ext cx="4108931" cy="1878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 descr="Ảnh có chứa văn bản, bản đồ, tập bản đồ, ảnh chụp màn hình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42" y="841248"/>
            <a:ext cx="6047092" cy="5276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6672" y="685800"/>
            <a:ext cx="10249836" cy="5334121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r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56122" y="1809197"/>
            <a:ext cx="2356136" cy="5582540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747430" y="938895"/>
            <a:ext cx="8697140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747430" y="2488915"/>
            <a:ext cx="8835626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rang phục, người, đàn ông, đồ đạc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r="-2" b="1389"/>
          <a:stretch>
            <a:fillRect/>
          </a:stretch>
        </p:blipFill>
        <p:spPr>
          <a:xfrm>
            <a:off x="884696" y="815732"/>
            <a:ext cx="6406903" cy="5043096"/>
          </a:xfrm>
          <a:prstGeom prst="rect">
            <a:avLst/>
          </a:prstGeom>
        </p:spPr>
      </p:pic>
      <p:grpSp>
        <p:nvGrpSpPr>
          <p:cNvPr id="10" name="Group 9"/>
          <p:cNvGrpSpPr>
            <a:grpSpLocks noGrp="1" noRot="1" noChangeAspect="1" noMove="1" noResize="1" noUngrp="1"/>
          </p:cNvGrpSpPr>
          <p:nvPr/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1" name="Rectangle 10"/>
            <p:cNvSpPr/>
            <p:nvPr/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Hộp Văn bản 4"/>
          <p:cNvSpPr txBox="1"/>
          <p:nvPr/>
        </p:nvSpPr>
        <p:spPr>
          <a:xfrm>
            <a:off x="7628351" y="1948312"/>
            <a:ext cx="4346531" cy="29012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- 15/08/1945,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rệu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11169" y="5934670"/>
            <a:ext cx="75539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trưởng Ngoại giao </a:t>
            </a:r>
            <a:r>
              <a:rPr 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Shigemitsu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Mamoru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ký 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Văn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trên tàu USS </a:t>
            </a:r>
            <a:r>
              <a:rPr 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Missouri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khi Tướng </a:t>
            </a:r>
            <a:r>
              <a:rPr 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Richard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Sutherland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Hoa Kỳ quan sát, 2 tháng 9 năm 1945.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ngoài trời, mây, cây cối, bầu trờ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14" y="341458"/>
            <a:ext cx="9368099" cy="491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Hộp Văn bản 4"/>
          <p:cNvSpPr txBox="1"/>
          <p:nvPr/>
        </p:nvSpPr>
        <p:spPr>
          <a:xfrm>
            <a:off x="2513180" y="5400601"/>
            <a:ext cx="7640468" cy="81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8.3. Di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Tân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Quang)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–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66" y="0"/>
            <a:ext cx="11212642" cy="2098623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09666" y="1393058"/>
            <a:ext cx="11212642" cy="2098623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509666" y="2848334"/>
            <a:ext cx="11212642" cy="2098623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/>
          <p:cNvSpPr/>
          <p:nvPr/>
        </p:nvSpPr>
        <p:spPr>
          <a:xfrm>
            <a:off x="509666" y="4378052"/>
            <a:ext cx="11212642" cy="2098623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3149402" y="628311"/>
            <a:ext cx="81991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dưới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149401" y="2098623"/>
            <a:ext cx="8199179" cy="1046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104523" y="3391753"/>
            <a:ext cx="81991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3149400" y="5115258"/>
            <a:ext cx="8199179" cy="10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oài trời, cây cối, cỏ, bầu trờ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25" y="321734"/>
            <a:ext cx="4452516" cy="2905170"/>
          </a:xfrm>
          <a:prstGeom prst="rect">
            <a:avLst/>
          </a:prstGeom>
        </p:spPr>
      </p:pic>
      <p:pic>
        <p:nvPicPr>
          <p:cNvPr id="7" name="Hình ảnh 6" descr="Ảnh có chứa ngoài trời, thực vật, tòa nhà, cỏ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25" y="3631096"/>
            <a:ext cx="4452516" cy="2760560"/>
          </a:xfrm>
          <a:prstGeom prst="rect">
            <a:avLst/>
          </a:prstGeom>
        </p:spPr>
      </p:pic>
      <p:sp>
        <p:nvSpPr>
          <p:cNvPr id="1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ngoài trời, cỏ, thực vật, cây cối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321658"/>
            <a:ext cx="5426764" cy="4070073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6141720" y="5391731"/>
            <a:ext cx="5816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Quang) 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A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tờ báo, giấy, Ấn phẩm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555171"/>
            <a:ext cx="7663543" cy="5747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Phông chữ, giấy, ảnh chụp màn hình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18" y="457200"/>
            <a:ext cx="3818763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ngoài trời, tòa nhà, văn bản, đen và trắng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ngoài trời, bầu trời, con đường, cây cố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8" b="2928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4337961" y="4847128"/>
            <a:ext cx="709929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trang phục, người, tòa nhà, đơn sắc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r="-1" b="-1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6154447" y="1042986"/>
            <a:ext cx="5152572" cy="51525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R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30/8/1945,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đ/c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đ/c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đ/c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6672" y="685800"/>
            <a:ext cx="10249836" cy="5334121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r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56122" y="1809197"/>
            <a:ext cx="2356136" cy="5582540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747430" y="938895"/>
            <a:ext cx="8697140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747430" y="2488915"/>
            <a:ext cx="8835626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chữ viết tay, bức thư, Phông chữ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0" y="299509"/>
            <a:ext cx="4177871" cy="6258983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6096000" y="1965218"/>
            <a:ext cx="5294980" cy="2927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just"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25/08/1945,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Tân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200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16975" y="2103120"/>
            <a:ext cx="4064581" cy="2756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R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2/9,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ngoài trời, bầu trời, đen và trắng, con người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78" y="633619"/>
            <a:ext cx="5186801" cy="5152357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5588422" y="5775601"/>
            <a:ext cx="5704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tịch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1400" b="1" dirty="0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36071" y="4878547"/>
            <a:ext cx="1753737" cy="1992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Phông chữ, ảnh chụp màn hình, ngà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5" y="1209325"/>
            <a:ext cx="10369645" cy="2177626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4755487" y="4947421"/>
            <a:ext cx="6994147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6672" y="685800"/>
            <a:ext cx="10249836" cy="5334121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56122" y="1809197"/>
            <a:ext cx="2356136" cy="5582540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675971" y="1079352"/>
            <a:ext cx="8961109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8: CÁCH MẠNG THÁNG TÁM NĂM 1945 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747430" y="1682498"/>
            <a:ext cx="869714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dưới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26672" y="685800"/>
            <a:ext cx="10249836" cy="5334121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r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30390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56122" y="1809197"/>
            <a:ext cx="2356136" cy="5582540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901370" y="938895"/>
            <a:ext cx="8543199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Hộp Văn bản 2"/>
          <p:cNvGraphicFramePr/>
          <p:nvPr/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Hộp Văn bản 5"/>
          <p:cNvSpPr txBox="1"/>
          <p:nvPr/>
        </p:nvSpPr>
        <p:spPr>
          <a:xfrm>
            <a:off x="1284136" y="185941"/>
            <a:ext cx="9758785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TÌM HIỂU VỀ NGUYÊN NHÂN THẮNG LỢI, Ý NGHĨA LỊCH SỬ CỦA CÁCH MẠNG THÁNG TÁM NĂM 1945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194629" y="624116"/>
            <a:ext cx="7808685" cy="4586514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066972" y="1096398"/>
            <a:ext cx="5167084" cy="3525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1945.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 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0" y="4281714"/>
            <a:ext cx="4528457" cy="2576286"/>
          </a:xfrm>
          <a:custGeom>
            <a:avLst/>
            <a:gdLst/>
            <a:ahLst/>
            <a:cxnLst/>
            <a:rect l="l" t="t" r="r" b="b"/>
            <a:pathLst>
              <a:path w="16230600" h="7628382">
                <a:moveTo>
                  <a:pt x="0" y="0"/>
                </a:moveTo>
                <a:lnTo>
                  <a:pt x="16230600" y="0"/>
                </a:lnTo>
                <a:lnTo>
                  <a:pt x="16230600" y="7628382"/>
                </a:lnTo>
                <a:lnTo>
                  <a:pt x="0" y="7628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346" y="1943960"/>
            <a:ext cx="2250025" cy="12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>
            <a:grpSpLocks noGrp="1" noRot="1" noChangeAspect="1" noMove="1" noResize="1" noUngrp="1"/>
          </p:cNvGrpSpPr>
          <p:nvPr/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 noGrp="1" noRot="1" noChangeAspect="1" noMove="1" noResize="1" noUngrp="1"/>
          </p:cNvGrpSpPr>
          <p:nvPr/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/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>
            <a:grpSpLocks noGrp="1" noRot="1" noChangeAspect="1" noMove="1" noResize="1" noUngrp="1"/>
          </p:cNvGrpSpPr>
          <p:nvPr/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 noGrp="1" noRot="1" noChangeAspect="1" noMove="1" noResize="1" noUngrp="1"/>
          </p:cNvGrpSpPr>
          <p:nvPr/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Hộp Văn bản 2"/>
          <p:cNvGraphicFramePr/>
          <p:nvPr/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Hộp Văn bản 5"/>
          <p:cNvSpPr txBox="1"/>
          <p:nvPr/>
        </p:nvSpPr>
        <p:spPr>
          <a:xfrm>
            <a:off x="305424" y="2410981"/>
            <a:ext cx="4342286" cy="16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VAI TRÒ LÃNH ĐẠO CỦA ĐẢNG</a:t>
            </a: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LUYỆN TẬP</a:t>
            </a:r>
            <a:endParaRPr kumimoji="0" lang="en-US" sz="9600" b="1" i="0" u="none" strike="noStrike" kern="1200" cap="none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344697" y="-2666987"/>
            <a:ext cx="1198964" cy="6303643"/>
          </a:xfrm>
          <a:custGeom>
            <a:avLst/>
            <a:gdLst/>
            <a:ahLst/>
            <a:cxnLst/>
            <a:rect l="l" t="t" r="r" b="b"/>
            <a:pathLst>
              <a:path w="1798446" h="9455464">
                <a:moveTo>
                  <a:pt x="0" y="0"/>
                </a:moveTo>
                <a:lnTo>
                  <a:pt x="1798446" y="0"/>
                </a:lnTo>
                <a:lnTo>
                  <a:pt x="1798446" y="9455464"/>
                </a:lnTo>
                <a:lnTo>
                  <a:pt x="0" y="94554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24603" r="-23827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866771">
            <a:off x="-351745" y="-861992"/>
            <a:ext cx="3824069" cy="2370728"/>
          </a:xfrm>
          <a:custGeom>
            <a:avLst/>
            <a:gdLst/>
            <a:ahLst/>
            <a:cxnLst/>
            <a:rect l="l" t="t" r="r" b="b"/>
            <a:pathLst>
              <a:path w="5736103" h="3556092">
                <a:moveTo>
                  <a:pt x="0" y="0"/>
                </a:moveTo>
                <a:lnTo>
                  <a:pt x="5736103" y="0"/>
                </a:lnTo>
                <a:lnTo>
                  <a:pt x="5736103" y="3556092"/>
                </a:lnTo>
                <a:lnTo>
                  <a:pt x="0" y="3556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823" r="-1619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167497" y="4275052"/>
            <a:ext cx="12526995" cy="4142656"/>
          </a:xfrm>
          <a:custGeom>
            <a:avLst/>
            <a:gdLst/>
            <a:ahLst/>
            <a:cxnLst/>
            <a:rect l="l" t="t" r="r" b="b"/>
            <a:pathLst>
              <a:path w="18790493" h="6213984">
                <a:moveTo>
                  <a:pt x="18790492" y="0"/>
                </a:moveTo>
                <a:lnTo>
                  <a:pt x="0" y="0"/>
                </a:lnTo>
                <a:lnTo>
                  <a:pt x="0" y="6213984"/>
                </a:lnTo>
                <a:lnTo>
                  <a:pt x="18790492" y="6213984"/>
                </a:lnTo>
                <a:lnTo>
                  <a:pt x="187904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592168">
            <a:off x="10351862" y="4384837"/>
            <a:ext cx="2901465" cy="2732652"/>
          </a:xfrm>
          <a:custGeom>
            <a:avLst/>
            <a:gdLst/>
            <a:ahLst/>
            <a:cxnLst/>
            <a:rect l="l" t="t" r="r" b="b"/>
            <a:pathLst>
              <a:path w="4352197" h="4098978">
                <a:moveTo>
                  <a:pt x="0" y="0"/>
                </a:moveTo>
                <a:lnTo>
                  <a:pt x="4352197" y="0"/>
                </a:lnTo>
                <a:lnTo>
                  <a:pt x="4352197" y="4098978"/>
                </a:lnTo>
                <a:lnTo>
                  <a:pt x="0" y="4098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403585">
            <a:off x="8703082" y="4540037"/>
            <a:ext cx="3374136" cy="5486400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5505539">
            <a:off x="-452561" y="-196948"/>
            <a:ext cx="3160072" cy="2562531"/>
          </a:xfrm>
          <a:custGeom>
            <a:avLst/>
            <a:gdLst/>
            <a:ahLst/>
            <a:cxnLst/>
            <a:rect l="l" t="t" r="r" b="b"/>
            <a:pathLst>
              <a:path w="4740108" h="3843797">
                <a:moveTo>
                  <a:pt x="0" y="0"/>
                </a:moveTo>
                <a:lnTo>
                  <a:pt x="4740108" y="0"/>
                </a:lnTo>
                <a:lnTo>
                  <a:pt x="4740108" y="3843797"/>
                </a:lnTo>
                <a:lnTo>
                  <a:pt x="0" y="38437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0474992" flipH="1">
            <a:off x="7227458" y="5157150"/>
            <a:ext cx="2411125" cy="1188027"/>
          </a:xfrm>
          <a:custGeom>
            <a:avLst/>
            <a:gdLst/>
            <a:ahLst/>
            <a:cxnLst/>
            <a:rect l="l" t="t" r="r" b="b"/>
            <a:pathLst>
              <a:path w="3616688" h="1782041">
                <a:moveTo>
                  <a:pt x="3616688" y="0"/>
                </a:moveTo>
                <a:lnTo>
                  <a:pt x="0" y="0"/>
                </a:lnTo>
                <a:lnTo>
                  <a:pt x="0" y="1782041"/>
                </a:lnTo>
                <a:lnTo>
                  <a:pt x="3616688" y="1782041"/>
                </a:lnTo>
                <a:lnTo>
                  <a:pt x="361668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  <a:solidFill>
            <a:schemeClr val="bg1"/>
          </a:solidFill>
        </p:grpSpPr>
        <p:sp>
          <p:nvSpPr>
            <p:cNvPr id="12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4996" y="2514368"/>
            <a:ext cx="10820400" cy="164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“AI NHANH HƠN”</a:t>
            </a:r>
            <a:endParaRPr kumimoji="0" lang="en-US" sz="8000" b="1" i="0" u="none" strike="noStrike" kern="1200" cap="none" spc="5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1"/>
          <p:cNvSpPr/>
          <p:nvPr/>
        </p:nvSpPr>
        <p:spPr>
          <a:xfrm rot="-903297">
            <a:off x="-484098" y="3255686"/>
            <a:ext cx="2597305" cy="1922536"/>
          </a:xfrm>
          <a:custGeom>
            <a:avLst/>
            <a:gdLst/>
            <a:ahLst/>
            <a:cxnLst/>
            <a:rect l="l" t="t" r="r" b="b"/>
            <a:pathLst>
              <a:path w="6988776" h="5137557">
                <a:moveTo>
                  <a:pt x="0" y="0"/>
                </a:moveTo>
                <a:lnTo>
                  <a:pt x="6988776" y="0"/>
                </a:lnTo>
                <a:lnTo>
                  <a:pt x="6988776" y="5137557"/>
                </a:lnTo>
                <a:lnTo>
                  <a:pt x="0" y="5137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8060266" y="4028337"/>
            <a:ext cx="4312503" cy="3958104"/>
          </a:xfrm>
          <a:custGeom>
            <a:avLst/>
            <a:gdLst/>
            <a:ahLst/>
            <a:cxnLst/>
            <a:rect l="l" t="t" r="r" b="b"/>
            <a:pathLst>
              <a:path w="7657683" h="7083357">
                <a:moveTo>
                  <a:pt x="0" y="0"/>
                </a:moveTo>
                <a:lnTo>
                  <a:pt x="7657684" y="0"/>
                </a:lnTo>
                <a:lnTo>
                  <a:pt x="7657684" y="7083357"/>
                </a:lnTo>
                <a:lnTo>
                  <a:pt x="0" y="7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12428" y="-10464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01483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22/12/1945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01483" y="3593863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22/12/1944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485738" y="221036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22/12/1943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487518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22/12/1942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9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27287" y="2704614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60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063" y="4060576"/>
            <a:ext cx="812889" cy="762472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532543" y="1944559"/>
            <a:ext cx="44805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81762" y="-835422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69215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19/5/1943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24646" y="2295183"/>
            <a:ext cx="5157691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19/5/1941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35349" y="3676510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19/5/1942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35349" y="973887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19/5/1940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91" y="1445793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2637371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509663" y="2243298"/>
            <a:ext cx="44460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81762" y="-835422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69215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ĐCS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(8/1945),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24646" y="2295183"/>
            <a:ext cx="5157691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(3/1945),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35349" y="3676510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(4/1945),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35349" y="973887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BCH Trung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(5/1941),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91" y="1445793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2666399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509663" y="1564567"/>
            <a:ext cx="44606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ta”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748036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8"/>
          <p:cNvSpPr/>
          <p:nvPr/>
        </p:nvSpPr>
        <p:spPr>
          <a:xfrm>
            <a:off x="6349259" y="2220713"/>
            <a:ext cx="5157691" cy="11747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6337174" y="859145"/>
            <a:ext cx="5157691" cy="1174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Võ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6351749" y="3544779"/>
            <a:ext cx="5155201" cy="134955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6368987" y="5049794"/>
            <a:ext cx="5155201" cy="115571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25" y="2686419"/>
            <a:ext cx="812889" cy="762472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659362" y="4189143"/>
            <a:ext cx="847588" cy="671106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00" y="5379688"/>
            <a:ext cx="895384" cy="877757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27" y="1336110"/>
            <a:ext cx="812889" cy="794818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333613" y="1733519"/>
            <a:ext cx="44561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ai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086" y="253704"/>
            <a:ext cx="10925827" cy="6175282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5441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3" name="Bảng 12"/>
          <p:cNvGraphicFramePr>
            <a:graphicFrameLocks noGrp="1"/>
          </p:cNvGraphicFramePr>
          <p:nvPr/>
        </p:nvGraphicFramePr>
        <p:xfrm>
          <a:off x="726510" y="1532255"/>
          <a:ext cx="10722280" cy="4720895"/>
        </p:xfrm>
        <a:graphic>
          <a:graphicData uri="http://schemas.openxmlformats.org/drawingml/2006/table">
            <a:tbl>
              <a:tblPr firstRow="1" firstCol="1" bandRow="1"/>
              <a:tblGrid>
                <a:gridCol w="1841326"/>
                <a:gridCol w="4322863"/>
                <a:gridCol w="4558091"/>
              </a:tblGrid>
              <a:tr h="835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820439" y="575333"/>
            <a:ext cx="498535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16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6510" y="427145"/>
            <a:ext cx="1820171" cy="1023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81762" y="-835422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69215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24646" y="2295183"/>
            <a:ext cx="5157691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11/1939.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35349" y="3676510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35349" y="973887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91" y="1445793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2795118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416830" y="1121741"/>
            <a:ext cx="464290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5. 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(5/1941)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7416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51539" y="2073743"/>
            <a:ext cx="438267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6. 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453652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6467617" y="4831015"/>
            <a:ext cx="5157691" cy="13588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467617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453652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18" y="2561291"/>
            <a:ext cx="812889" cy="762472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832380" y="3963711"/>
            <a:ext cx="847588" cy="671106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4" y="1186542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2" y="5297330"/>
            <a:ext cx="812889" cy="79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910789" y="-704846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435169" y="587149"/>
            <a:ext cx="464234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 “Liên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453652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6467617" y="4831015"/>
            <a:ext cx="515769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467617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453652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18" y="2561291"/>
            <a:ext cx="812889" cy="762472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832380" y="3963711"/>
            <a:ext cx="847588" cy="671106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4" y="1186542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2" y="5186933"/>
            <a:ext cx="812889" cy="79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748036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8"/>
          <p:cNvSpPr/>
          <p:nvPr/>
        </p:nvSpPr>
        <p:spPr>
          <a:xfrm>
            <a:off x="6349259" y="2220713"/>
            <a:ext cx="5157691" cy="11747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6337174" y="859145"/>
            <a:ext cx="5157691" cy="1174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6351749" y="3544779"/>
            <a:ext cx="5155201" cy="134955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6368987" y="5049794"/>
            <a:ext cx="5155201" cy="115571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25" y="2686419"/>
            <a:ext cx="812889" cy="762472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659362" y="4189143"/>
            <a:ext cx="847588" cy="671106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00" y="5379688"/>
            <a:ext cx="895384" cy="877757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27" y="1336110"/>
            <a:ext cx="812889" cy="794818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541104" y="1733519"/>
            <a:ext cx="43293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8. 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80162" y="-863816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69215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24646" y="2295183"/>
            <a:ext cx="5157691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35349" y="3676510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35349" y="973887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91" y="1445793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2637371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444550" y="1935521"/>
            <a:ext cx="47369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9. 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7416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468117" y="1773603"/>
            <a:ext cx="45337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453652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6467617" y="4831015"/>
            <a:ext cx="5157691" cy="13588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467617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453652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18" y="2561291"/>
            <a:ext cx="812889" cy="762472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832380" y="3963711"/>
            <a:ext cx="847588" cy="671106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4" y="1186542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2" y="5297330"/>
            <a:ext cx="812889" cy="79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09192" y="-835424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69215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24646" y="2295183"/>
            <a:ext cx="5157691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35349" y="3676510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35349" y="973887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91" y="1445793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2637371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416830" y="2057009"/>
            <a:ext cx="457608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11. 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14000"/>
              </a:lnSpc>
            </a:pPr>
            <a:r>
              <a:rPr lang="en-US" sz="96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VẬN DỤNG</a:t>
            </a:r>
            <a:endParaRPr lang="en-US" sz="96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1741117"/>
            <a:ext cx="12796755" cy="3382027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765162" y="2411125"/>
            <a:ext cx="11080976" cy="20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 ở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9" y="524268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54880" y="2168548"/>
            <a:ext cx="3799148" cy="3753282"/>
            <a:chOff x="0" y="0"/>
            <a:chExt cx="10768540" cy="36561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68540" cy="3656108"/>
            </a:xfrm>
            <a:custGeom>
              <a:avLst/>
              <a:gdLst/>
              <a:ahLst/>
              <a:cxnLst/>
              <a:rect l="l" t="t" r="r" b="b"/>
              <a:pathLst>
                <a:path w="10768540" h="3656108">
                  <a:moveTo>
                    <a:pt x="10644080" y="3656108"/>
                  </a:moveTo>
                  <a:lnTo>
                    <a:pt x="124460" y="3656108"/>
                  </a:lnTo>
                  <a:cubicBezTo>
                    <a:pt x="55880" y="3656108"/>
                    <a:pt x="0" y="3600228"/>
                    <a:pt x="0" y="35316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644081" y="0"/>
                  </a:lnTo>
                  <a:cubicBezTo>
                    <a:pt x="10712660" y="0"/>
                    <a:pt x="10768540" y="55880"/>
                    <a:pt x="10768540" y="124460"/>
                  </a:cubicBezTo>
                  <a:lnTo>
                    <a:pt x="10768540" y="3531648"/>
                  </a:lnTo>
                  <a:cubicBezTo>
                    <a:pt x="10768540" y="3600228"/>
                    <a:pt x="10712660" y="3656108"/>
                    <a:pt x="10644081" y="3656108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46128" y="2168547"/>
            <a:ext cx="3536086" cy="3753282"/>
            <a:chOff x="0" y="0"/>
            <a:chExt cx="13925896" cy="79480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25896" cy="7948090"/>
            </a:xfrm>
            <a:custGeom>
              <a:avLst/>
              <a:gdLst/>
              <a:ahLst/>
              <a:cxnLst/>
              <a:rect l="l" t="t" r="r" b="b"/>
              <a:pathLst>
                <a:path w="13925896" h="7948090">
                  <a:moveTo>
                    <a:pt x="13801435" y="7948090"/>
                  </a:moveTo>
                  <a:lnTo>
                    <a:pt x="124460" y="7948090"/>
                  </a:lnTo>
                  <a:cubicBezTo>
                    <a:pt x="55880" y="7948090"/>
                    <a:pt x="0" y="7892210"/>
                    <a:pt x="0" y="78236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01435" y="0"/>
                  </a:lnTo>
                  <a:cubicBezTo>
                    <a:pt x="13870015" y="0"/>
                    <a:pt x="13925896" y="55880"/>
                    <a:pt x="13925896" y="124460"/>
                  </a:cubicBezTo>
                  <a:lnTo>
                    <a:pt x="13925896" y="7823630"/>
                  </a:lnTo>
                  <a:cubicBezTo>
                    <a:pt x="13925896" y="7892210"/>
                    <a:pt x="13870015" y="7948090"/>
                    <a:pt x="13801435" y="7948090"/>
                  </a:cubicBezTo>
                  <a:close/>
                </a:path>
              </a:pathLst>
            </a:custGeom>
            <a:solidFill>
              <a:srgbClr val="BEEBDD"/>
            </a:solidFill>
          </p:spPr>
          <p:txBody>
            <a:bodyPr/>
            <a:lstStyle/>
            <a:p>
              <a:pPr defTabSz="609600"/>
              <a:endPara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084" y="2168548"/>
            <a:ext cx="3596866" cy="3753282"/>
            <a:chOff x="0" y="0"/>
            <a:chExt cx="15195060" cy="80871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195060" cy="8087133"/>
            </a:xfrm>
            <a:custGeom>
              <a:avLst/>
              <a:gdLst/>
              <a:ahLst/>
              <a:cxnLst/>
              <a:rect l="l" t="t" r="r" b="b"/>
              <a:pathLst>
                <a:path w="15195060" h="8087133">
                  <a:moveTo>
                    <a:pt x="15070599" y="8087133"/>
                  </a:moveTo>
                  <a:lnTo>
                    <a:pt x="124460" y="8087133"/>
                  </a:lnTo>
                  <a:cubicBezTo>
                    <a:pt x="55880" y="8087133"/>
                    <a:pt x="0" y="8031252"/>
                    <a:pt x="0" y="7962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070599" y="0"/>
                  </a:lnTo>
                  <a:cubicBezTo>
                    <a:pt x="15139180" y="0"/>
                    <a:pt x="15195060" y="55880"/>
                    <a:pt x="15195060" y="124460"/>
                  </a:cubicBezTo>
                  <a:lnTo>
                    <a:pt x="15195060" y="7962673"/>
                  </a:lnTo>
                  <a:cubicBezTo>
                    <a:pt x="15195060" y="8031252"/>
                    <a:pt x="15139180" y="8087133"/>
                    <a:pt x="15070599" y="8087133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14"/>
          <p:cNvSpPr txBox="1"/>
          <p:nvPr/>
        </p:nvSpPr>
        <p:spPr>
          <a:xfrm>
            <a:off x="281083" y="715670"/>
            <a:ext cx="116298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54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NHIỆM VỤ HỌC TẬP Ở NHÀ</a:t>
            </a:r>
            <a:endParaRPr lang="en-US" sz="54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384515" y="2370791"/>
            <a:ext cx="3363087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(1947 – 1989)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/>
          <p:cNvSpPr txBox="1"/>
          <p:nvPr/>
        </p:nvSpPr>
        <p:spPr>
          <a:xfrm>
            <a:off x="4250147" y="2370791"/>
            <a:ext cx="3608613" cy="328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8276555" y="2370791"/>
            <a:ext cx="3475231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0" y="3020449"/>
            <a:ext cx="5223353" cy="1188295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Nhóm 2"/>
          <p:cNvGrpSpPr/>
          <p:nvPr/>
        </p:nvGrpSpPr>
        <p:grpSpPr>
          <a:xfrm>
            <a:off x="313182" y="2430049"/>
            <a:ext cx="4123335" cy="1392003"/>
            <a:chOff x="313182" y="138743"/>
            <a:chExt cx="4944542" cy="1180800"/>
          </a:xfrm>
        </p:grpSpPr>
        <p:sp>
          <p:nvSpPr>
            <p:cNvPr id="4" name="Hình chữ nhật: Góc Tròn 3"/>
            <p:cNvSpPr/>
            <p:nvPr/>
          </p:nvSpPr>
          <p:spPr>
            <a:xfrm>
              <a:off x="313182" y="138743"/>
              <a:ext cx="4944542" cy="1180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Hình chữ nhật: Góc Tròn 5"/>
            <p:cNvSpPr txBox="1"/>
            <p:nvPr/>
          </p:nvSpPr>
          <p:spPr>
            <a:xfrm>
              <a:off x="370824" y="196385"/>
              <a:ext cx="4829258" cy="106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725" tIns="0" rIns="165725" bIns="0" numCol="1" spcCol="1270" anchor="ctr" anchorCtr="0">
              <a:noAutofit/>
            </a:bodyPr>
            <a:lstStyle/>
            <a:p>
              <a:pPr marL="0" lvl="0" indent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(9/1940)</a:t>
              </a:r>
              <a:endPara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Hình ảnh 12" descr="Ảnh có chứa văn bản, bản đồ, ảnh chụp màn hình, tập bản đồ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69" y="1044946"/>
            <a:ext cx="6460849" cy="476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Hộp Văn bản 14"/>
          <p:cNvSpPr txBox="1"/>
          <p:nvPr/>
        </p:nvSpPr>
        <p:spPr>
          <a:xfrm>
            <a:off x="6652059" y="5913721"/>
            <a:ext cx="3919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 descr="Ảnh có chứa ngoài trời, trang phục, đàn ông, con ngườ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r="1696" b="1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8487804" y="2493566"/>
            <a:ext cx="3331689" cy="1452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Hộp Văn bản 2"/>
          <p:cNvSpPr txBox="1"/>
          <p:nvPr/>
        </p:nvSpPr>
        <p:spPr>
          <a:xfrm>
            <a:off x="342502" y="2774672"/>
            <a:ext cx="3353599" cy="1905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 đài Du kích Bắc Sơn (Lạng Sơn)</a:t>
            </a:r>
            <a:endParaRPr lang="en-US" sz="4000" b="1" kern="120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ngoài trời, mây, bầu trời, thực vật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8" y="467208"/>
            <a:ext cx="4442688" cy="59235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0" y="3082412"/>
            <a:ext cx="5561556" cy="1216703"/>
          </a:xfrm>
          <a:prstGeom prst="rect">
            <a:avLst/>
          </a:prstGeom>
        </p:spPr>
        <p:style>
          <a:lnRef idx="2">
            <a:schemeClr val="accent2">
              <a:hueOff val="2340759"/>
              <a:satOff val="-2916"/>
              <a:lumOff val="68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Nhóm 2"/>
          <p:cNvGrpSpPr/>
          <p:nvPr/>
        </p:nvGrpSpPr>
        <p:grpSpPr>
          <a:xfrm>
            <a:off x="313182" y="2492012"/>
            <a:ext cx="4360182" cy="1216704"/>
            <a:chOff x="313182" y="1953143"/>
            <a:chExt cx="4910606" cy="1180800"/>
          </a:xfrm>
        </p:grpSpPr>
        <p:sp>
          <p:nvSpPr>
            <p:cNvPr id="4" name="Hình chữ nhật: Góc Tròn 3"/>
            <p:cNvSpPr/>
            <p:nvPr/>
          </p:nvSpPr>
          <p:spPr>
            <a:xfrm>
              <a:off x="313182" y="1953143"/>
              <a:ext cx="4910606" cy="1180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6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6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Hình chữ nhật: Góc Tròn 5"/>
            <p:cNvSpPr txBox="1"/>
            <p:nvPr/>
          </p:nvSpPr>
          <p:spPr>
            <a:xfrm>
              <a:off x="370824" y="2010785"/>
              <a:ext cx="4795322" cy="106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725" tIns="0" rIns="165725" bIns="0" numCol="1" spcCol="1270" anchor="ctr" anchorCtr="0">
              <a:noAutofit/>
            </a:bodyPr>
            <a:lstStyle/>
            <a:p>
              <a:pPr marL="0" lvl="0" indent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4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(11/1940):</a:t>
              </a:r>
              <a:endPara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 descr="Ảnh có chứa văn bản, bản đồ, tập bản đồ, ảnh chụp màn hình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76" y="529938"/>
            <a:ext cx="5952899" cy="579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Hộp Văn bản 7"/>
          <p:cNvSpPr txBox="1"/>
          <p:nvPr/>
        </p:nvSpPr>
        <p:spPr>
          <a:xfrm>
            <a:off x="6866178" y="6328061"/>
            <a:ext cx="3919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9063</Words>
  <Application>WPS Presentation</Application>
  <PresentationFormat>Widescreen</PresentationFormat>
  <Paragraphs>325</Paragraphs>
  <Slides>59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8" baseType="lpstr">
      <vt:lpstr>Arial</vt:lpstr>
      <vt:lpstr>SimSun</vt:lpstr>
      <vt:lpstr>Wingdings</vt:lpstr>
      <vt:lpstr>Calibri</vt:lpstr>
      <vt:lpstr>Times New Roman</vt:lpstr>
      <vt:lpstr>Calibri</vt:lpstr>
      <vt:lpstr>Microsoft YaHei</vt:lpstr>
      <vt:lpstr>Arial Unicode MS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Thị Thu Hiền</dc:creator>
  <cp:lastModifiedBy>Đặng Thị Thu HIền</cp:lastModifiedBy>
  <cp:revision>571</cp:revision>
  <dcterms:created xsi:type="dcterms:W3CDTF">2023-03-22T05:57:00Z</dcterms:created>
  <dcterms:modified xsi:type="dcterms:W3CDTF">2024-10-30T07:15:51Z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DC1D8975556849A9921C4958726AED74_12</vt:lpwstr>
  </property>
  <property fmtid="{D5CDD505-2E9C-101B-9397-08002B2CF9AE}" pid="3" name="KSOProductBuildVer">
    <vt:lpwstr>1033-12.2.0.18607</vt:lpwstr>
  </property>
</Properties>
</file>