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  <p:sldId id="267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Dosis" pitchFamily="2" charset="0"/>
      <p:regular r:id="rId33"/>
      <p:bold r:id="rId34"/>
    </p:embeddedFont>
    <p:embeddedFont>
      <p:font typeface="Dosis ExtraBold" pitchFamily="2" charset="0"/>
      <p:bold r:id="rId35"/>
    </p:embeddedFont>
    <p:embeddedFont>
      <p:font typeface="Questrial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1607</Words>
  <Application>Microsoft Office PowerPoint</Application>
  <PresentationFormat>On-screen Show (16:9)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Cambria Math</vt:lpstr>
      <vt:lpstr>Dosis ExtraBold</vt:lpstr>
      <vt:lpstr>Questrial</vt:lpstr>
      <vt:lpstr>Times New Roman</vt:lpstr>
      <vt:lpstr>Arial</vt:lpstr>
      <vt:lpstr>Calibri</vt:lpstr>
      <vt:lpstr>Dosis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hongdoan071097@outlook.com</cp:lastModifiedBy>
  <cp:revision>7</cp:revision>
  <dcterms:modified xsi:type="dcterms:W3CDTF">2024-10-16T14:58:38Z</dcterms:modified>
</cp:coreProperties>
</file>