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22"/>
  </p:notesMasterIdLst>
  <p:sldIdLst>
    <p:sldId id="256" r:id="rId3"/>
    <p:sldId id="311" r:id="rId4"/>
    <p:sldId id="353" r:id="rId5"/>
    <p:sldId id="336" r:id="rId6"/>
    <p:sldId id="312" r:id="rId7"/>
    <p:sldId id="314" r:id="rId8"/>
    <p:sldId id="317" r:id="rId9"/>
    <p:sldId id="349" r:id="rId10"/>
    <p:sldId id="351" r:id="rId11"/>
    <p:sldId id="350" r:id="rId12"/>
    <p:sldId id="266" r:id="rId13"/>
    <p:sldId id="332" r:id="rId14"/>
    <p:sldId id="344" r:id="rId15"/>
    <p:sldId id="343" r:id="rId16"/>
    <p:sldId id="340" r:id="rId17"/>
    <p:sldId id="348" r:id="rId18"/>
    <p:sldId id="347" r:id="rId19"/>
    <p:sldId id="281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015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62" d="100"/>
          <a:sy n="62" d="100"/>
        </p:scale>
        <p:origin x="808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20239-73C0-4BBD-B634-12D60A9BBF1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C230D-DD90-4A5E-9A3F-0155BFB6D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74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a2609c4100_0_3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a2609c4100_0_3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14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a2609c4100_0_3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a2609c4100_0_3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960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2056447500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80645000 h 240"/>
              <a:gd name="T2" fmla="*/ 705643750 w 560"/>
              <a:gd name="T3" fmla="*/ 362902500 h 240"/>
              <a:gd name="T4" fmla="*/ 1129030000 w 560"/>
              <a:gd name="T5" fmla="*/ 40322500 h 240"/>
              <a:gd name="T6" fmla="*/ 1411287500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6136-187F-4BAF-A86B-52A3AB26F4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21B72-A6EA-49B4-9B5E-3C03372F27C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1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0D612-2BE4-4C36-B749-44F2EEC4EB2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3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19200" y="1717105"/>
            <a:ext cx="4547600" cy="2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99800" y="4750109"/>
            <a:ext cx="4596400" cy="12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00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13" name="Google Shape;13;p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7124767" y="2250033"/>
            <a:ext cx="34260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>
            <a:off x="7124767" y="4804433"/>
            <a:ext cx="36848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7196367" y="127016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17721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0800" y="1664400"/>
            <a:ext cx="10290400" cy="44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991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5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54" name="Google Shape;54;p5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" name="Google Shape;87;p5"/>
          <p:cNvSpPr txBox="1">
            <a:spLocks noGrp="1"/>
          </p:cNvSpPr>
          <p:nvPr>
            <p:ph type="subTitle" idx="1"/>
          </p:nvPr>
        </p:nvSpPr>
        <p:spPr>
          <a:xfrm>
            <a:off x="950800" y="3959017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2"/>
          </p:nvPr>
        </p:nvSpPr>
        <p:spPr>
          <a:xfrm>
            <a:off x="950800" y="4496541"/>
            <a:ext cx="34868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6902300" y="3959017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6902300" y="4496541"/>
            <a:ext cx="34868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 idx="5" hasCustomPrompt="1"/>
          </p:nvPr>
        </p:nvSpPr>
        <p:spPr>
          <a:xfrm>
            <a:off x="1048500" y="295306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3" name="Google Shape;93;p5"/>
          <p:cNvSpPr txBox="1">
            <a:spLocks noGrp="1"/>
          </p:cNvSpPr>
          <p:nvPr>
            <p:ph type="title" idx="6" hasCustomPrompt="1"/>
          </p:nvPr>
        </p:nvSpPr>
        <p:spPr>
          <a:xfrm>
            <a:off x="7011567" y="295306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8161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6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96" name="Google Shape;96;p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337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7"/>
          <p:cNvGrpSpPr/>
          <p:nvPr/>
        </p:nvGrpSpPr>
        <p:grpSpPr>
          <a:xfrm rot="624426">
            <a:off x="7813987" y="2743678"/>
            <a:ext cx="6349125" cy="6789460"/>
            <a:chOff x="7567300" y="1541100"/>
            <a:chExt cx="3167100" cy="3386750"/>
          </a:xfrm>
        </p:grpSpPr>
        <p:sp>
          <p:nvSpPr>
            <p:cNvPr id="132" name="Google Shape;132;p7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DB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179539">
            <a:off x="196526" y="719525"/>
            <a:ext cx="6738407" cy="7705057"/>
            <a:chOff x="1732250" y="435101"/>
            <a:chExt cx="5053990" cy="5779004"/>
          </a:xfrm>
        </p:grpSpPr>
        <p:sp>
          <p:nvSpPr>
            <p:cNvPr id="153" name="Google Shape;153;p7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2008462" y="435101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 rot="-180143">
            <a:off x="1771974" y="2040082"/>
            <a:ext cx="4169724" cy="19751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 rot="-180143">
            <a:off x="1891087" y="4884013"/>
            <a:ext cx="4169724" cy="11459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25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8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171" name="Google Shape;171;p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8"/>
          <p:cNvSpPr txBox="1">
            <a:spLocks noGrp="1"/>
          </p:cNvSpPr>
          <p:nvPr>
            <p:ph type="title"/>
          </p:nvPr>
        </p:nvSpPr>
        <p:spPr>
          <a:xfrm>
            <a:off x="5180000" y="1975333"/>
            <a:ext cx="4913200" cy="19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subTitle" idx="1"/>
          </p:nvPr>
        </p:nvSpPr>
        <p:spPr>
          <a:xfrm>
            <a:off x="5183211" y="3962323"/>
            <a:ext cx="49132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245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08" name="Google Shape;208;p9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9"/>
          <p:cNvSpPr txBox="1">
            <a:spLocks noGrp="1"/>
          </p:cNvSpPr>
          <p:nvPr>
            <p:ph type="title"/>
          </p:nvPr>
        </p:nvSpPr>
        <p:spPr>
          <a:xfrm>
            <a:off x="1270396" y="2027817"/>
            <a:ext cx="39624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9"/>
          <p:cNvSpPr txBox="1">
            <a:spLocks noGrp="1"/>
          </p:cNvSpPr>
          <p:nvPr>
            <p:ph type="subTitle" idx="1"/>
          </p:nvPr>
        </p:nvSpPr>
        <p:spPr>
          <a:xfrm>
            <a:off x="1270233" y="3022441"/>
            <a:ext cx="39624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56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41801-9086-4290-9BBF-5643929CD6C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3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 hasCustomPrompt="1"/>
          </p:nvPr>
        </p:nvSpPr>
        <p:spPr>
          <a:xfrm>
            <a:off x="1785000" y="2130067"/>
            <a:ext cx="8619600" cy="19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1787400" y="4133915"/>
            <a:ext cx="8619600" cy="6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593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3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13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51" name="Google Shape;251;p13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13"/>
          <p:cNvSpPr txBox="1">
            <a:spLocks noGrp="1"/>
          </p:cNvSpPr>
          <p:nvPr>
            <p:ph type="title"/>
          </p:nvPr>
        </p:nvSpPr>
        <p:spPr>
          <a:xfrm>
            <a:off x="2017500" y="2525000"/>
            <a:ext cx="2658000" cy="14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1"/>
          </p:nvPr>
        </p:nvSpPr>
        <p:spPr>
          <a:xfrm>
            <a:off x="8159369" y="567144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 hasCustomPrompt="1"/>
          </p:nvPr>
        </p:nvSpPr>
        <p:spPr>
          <a:xfrm>
            <a:off x="6972400" y="955200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3"/>
          </p:nvPr>
        </p:nvSpPr>
        <p:spPr>
          <a:xfrm>
            <a:off x="8159369" y="105619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4"/>
          </p:nvPr>
        </p:nvSpPr>
        <p:spPr>
          <a:xfrm>
            <a:off x="8159369" y="1976336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5" hasCustomPrompt="1"/>
          </p:nvPr>
        </p:nvSpPr>
        <p:spPr>
          <a:xfrm>
            <a:off x="6972400" y="2375907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subTitle" idx="6"/>
          </p:nvPr>
        </p:nvSpPr>
        <p:spPr>
          <a:xfrm>
            <a:off x="8159369" y="247187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7"/>
          </p:nvPr>
        </p:nvSpPr>
        <p:spPr>
          <a:xfrm>
            <a:off x="8159369" y="3385528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8" hasCustomPrompt="1"/>
          </p:nvPr>
        </p:nvSpPr>
        <p:spPr>
          <a:xfrm>
            <a:off x="6972400" y="3796613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9"/>
          </p:nvPr>
        </p:nvSpPr>
        <p:spPr>
          <a:xfrm>
            <a:off x="8159369" y="388755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3"/>
          </p:nvPr>
        </p:nvSpPr>
        <p:spPr>
          <a:xfrm>
            <a:off x="8159369" y="4794720"/>
            <a:ext cx="2729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72400" y="5217319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5"/>
          </p:nvPr>
        </p:nvSpPr>
        <p:spPr>
          <a:xfrm>
            <a:off x="8159369" y="5303237"/>
            <a:ext cx="27292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514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299" name="Google Shape;299;p14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3621000" y="5192951"/>
            <a:ext cx="4950000" cy="5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3426000" y="1967989"/>
            <a:ext cx="5340000" cy="2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733"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Delius"/>
              <a:buNone/>
              <a:defRPr sz="3200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895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5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336" name="Google Shape;336;p15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8025977" y="816179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subTitle" idx="2"/>
          </p:nvPr>
        </p:nvSpPr>
        <p:spPr>
          <a:xfrm>
            <a:off x="8025977" y="1309179"/>
            <a:ext cx="3096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5"/>
          <p:cNvSpPr txBox="1">
            <a:spLocks noGrp="1"/>
          </p:cNvSpPr>
          <p:nvPr>
            <p:ph type="subTitle" idx="3"/>
          </p:nvPr>
        </p:nvSpPr>
        <p:spPr>
          <a:xfrm>
            <a:off x="8025977" y="2572105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8025977" y="3065105"/>
            <a:ext cx="3096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subTitle" idx="5"/>
          </p:nvPr>
        </p:nvSpPr>
        <p:spPr>
          <a:xfrm>
            <a:off x="8025977" y="4318305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375" name="Google Shape;375;p15"/>
          <p:cNvSpPr txBox="1">
            <a:spLocks noGrp="1"/>
          </p:cNvSpPr>
          <p:nvPr>
            <p:ph type="subTitle" idx="6"/>
          </p:nvPr>
        </p:nvSpPr>
        <p:spPr>
          <a:xfrm>
            <a:off x="8025977" y="4811305"/>
            <a:ext cx="3096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794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6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378" name="Google Shape;378;p16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6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6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50800" y="2410200"/>
            <a:ext cx="4584000" cy="2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subTitle" idx="1"/>
          </p:nvPr>
        </p:nvSpPr>
        <p:spPr>
          <a:xfrm>
            <a:off x="6718333" y="26277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3" name="Google Shape;413;p16"/>
          <p:cNvSpPr txBox="1">
            <a:spLocks noGrp="1"/>
          </p:cNvSpPr>
          <p:nvPr>
            <p:ph type="subTitle" idx="2"/>
          </p:nvPr>
        </p:nvSpPr>
        <p:spPr>
          <a:xfrm>
            <a:off x="6718333" y="31207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6"/>
          <p:cNvSpPr txBox="1">
            <a:spLocks noGrp="1"/>
          </p:cNvSpPr>
          <p:nvPr>
            <p:ph type="subTitle" idx="3"/>
          </p:nvPr>
        </p:nvSpPr>
        <p:spPr>
          <a:xfrm>
            <a:off x="6718333" y="45358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5" name="Google Shape;415;p16"/>
          <p:cNvSpPr txBox="1">
            <a:spLocks noGrp="1"/>
          </p:cNvSpPr>
          <p:nvPr>
            <p:ph type="subTitle" idx="4"/>
          </p:nvPr>
        </p:nvSpPr>
        <p:spPr>
          <a:xfrm>
            <a:off x="6718333" y="50288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6"/>
          <p:cNvSpPr txBox="1">
            <a:spLocks noGrp="1"/>
          </p:cNvSpPr>
          <p:nvPr>
            <p:ph type="subTitle" idx="5"/>
          </p:nvPr>
        </p:nvSpPr>
        <p:spPr>
          <a:xfrm>
            <a:off x="9131667" y="26277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7" name="Google Shape;417;p16"/>
          <p:cNvSpPr txBox="1">
            <a:spLocks noGrp="1"/>
          </p:cNvSpPr>
          <p:nvPr>
            <p:ph type="subTitle" idx="6"/>
          </p:nvPr>
        </p:nvSpPr>
        <p:spPr>
          <a:xfrm>
            <a:off x="9131667" y="31207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6"/>
          <p:cNvSpPr txBox="1">
            <a:spLocks noGrp="1"/>
          </p:cNvSpPr>
          <p:nvPr>
            <p:ph type="subTitle" idx="7"/>
          </p:nvPr>
        </p:nvSpPr>
        <p:spPr>
          <a:xfrm>
            <a:off x="9131667" y="45358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19" name="Google Shape;419;p16"/>
          <p:cNvSpPr txBox="1">
            <a:spLocks noGrp="1"/>
          </p:cNvSpPr>
          <p:nvPr>
            <p:ph type="subTitle" idx="8"/>
          </p:nvPr>
        </p:nvSpPr>
        <p:spPr>
          <a:xfrm>
            <a:off x="9131667" y="50288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6"/>
          <p:cNvSpPr txBox="1">
            <a:spLocks noGrp="1"/>
          </p:cNvSpPr>
          <p:nvPr>
            <p:ph type="subTitle" idx="9"/>
          </p:nvPr>
        </p:nvSpPr>
        <p:spPr>
          <a:xfrm>
            <a:off x="6718333" y="7196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13"/>
          </p:nvPr>
        </p:nvSpPr>
        <p:spPr>
          <a:xfrm>
            <a:off x="6718333" y="12126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14"/>
          </p:nvPr>
        </p:nvSpPr>
        <p:spPr>
          <a:xfrm>
            <a:off x="9131667" y="719600"/>
            <a:ext cx="20220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15"/>
          </p:nvPr>
        </p:nvSpPr>
        <p:spPr>
          <a:xfrm>
            <a:off x="9131667" y="1212600"/>
            <a:ext cx="20220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066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17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426" name="Google Shape;426;p1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9" name="Google Shape;459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1465733" y="27368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subTitle" idx="2"/>
          </p:nvPr>
        </p:nvSpPr>
        <p:spPr>
          <a:xfrm>
            <a:off x="1465733" y="32799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17"/>
          <p:cNvSpPr txBox="1">
            <a:spLocks noGrp="1"/>
          </p:cNvSpPr>
          <p:nvPr>
            <p:ph type="subTitle" idx="3"/>
          </p:nvPr>
        </p:nvSpPr>
        <p:spPr>
          <a:xfrm>
            <a:off x="1465733" y="4474051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3" name="Google Shape;463;p17"/>
          <p:cNvSpPr txBox="1">
            <a:spLocks noGrp="1"/>
          </p:cNvSpPr>
          <p:nvPr>
            <p:ph type="subTitle" idx="4"/>
          </p:nvPr>
        </p:nvSpPr>
        <p:spPr>
          <a:xfrm>
            <a:off x="1465733" y="501716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7"/>
          <p:cNvSpPr txBox="1">
            <a:spLocks noGrp="1"/>
          </p:cNvSpPr>
          <p:nvPr>
            <p:ph type="subTitle" idx="5"/>
          </p:nvPr>
        </p:nvSpPr>
        <p:spPr>
          <a:xfrm>
            <a:off x="7239467" y="27368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5" name="Google Shape;465;p17"/>
          <p:cNvSpPr txBox="1">
            <a:spLocks noGrp="1"/>
          </p:cNvSpPr>
          <p:nvPr>
            <p:ph type="subTitle" idx="6"/>
          </p:nvPr>
        </p:nvSpPr>
        <p:spPr>
          <a:xfrm>
            <a:off x="7239467" y="32799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7"/>
          <p:cNvSpPr txBox="1">
            <a:spLocks noGrp="1"/>
          </p:cNvSpPr>
          <p:nvPr>
            <p:ph type="subTitle" idx="7"/>
          </p:nvPr>
        </p:nvSpPr>
        <p:spPr>
          <a:xfrm>
            <a:off x="7239467" y="4474051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467" name="Google Shape;467;p17"/>
          <p:cNvSpPr txBox="1">
            <a:spLocks noGrp="1"/>
          </p:cNvSpPr>
          <p:nvPr>
            <p:ph type="subTitle" idx="8"/>
          </p:nvPr>
        </p:nvSpPr>
        <p:spPr>
          <a:xfrm>
            <a:off x="7239467" y="5011569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1953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18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470" name="Google Shape;470;p1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" name="Google Shape;503;p1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8"/>
          <p:cNvSpPr txBox="1">
            <a:spLocks noGrp="1"/>
          </p:cNvSpPr>
          <p:nvPr>
            <p:ph type="subTitle" idx="1"/>
          </p:nvPr>
        </p:nvSpPr>
        <p:spPr>
          <a:xfrm>
            <a:off x="1465733" y="4059800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5" name="Google Shape;505;p18"/>
          <p:cNvSpPr txBox="1">
            <a:spLocks noGrp="1"/>
          </p:cNvSpPr>
          <p:nvPr>
            <p:ph type="subTitle" idx="2"/>
          </p:nvPr>
        </p:nvSpPr>
        <p:spPr>
          <a:xfrm>
            <a:off x="1465733" y="460291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8"/>
          <p:cNvSpPr txBox="1">
            <a:spLocks noGrp="1"/>
          </p:cNvSpPr>
          <p:nvPr>
            <p:ph type="subTitle" idx="3"/>
          </p:nvPr>
        </p:nvSpPr>
        <p:spPr>
          <a:xfrm>
            <a:off x="7181733" y="4059800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7" name="Google Shape;507;p18"/>
          <p:cNvSpPr txBox="1">
            <a:spLocks noGrp="1"/>
          </p:cNvSpPr>
          <p:nvPr>
            <p:ph type="subTitle" idx="4"/>
          </p:nvPr>
        </p:nvSpPr>
        <p:spPr>
          <a:xfrm>
            <a:off x="7181733" y="4602917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18"/>
          <p:cNvSpPr txBox="1">
            <a:spLocks noGrp="1"/>
          </p:cNvSpPr>
          <p:nvPr>
            <p:ph type="subTitle" idx="5"/>
          </p:nvPr>
        </p:nvSpPr>
        <p:spPr>
          <a:xfrm>
            <a:off x="7181733" y="1579233"/>
            <a:ext cx="348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09" name="Google Shape;509;p18"/>
          <p:cNvSpPr txBox="1">
            <a:spLocks noGrp="1"/>
          </p:cNvSpPr>
          <p:nvPr>
            <p:ph type="subTitle" idx="6"/>
          </p:nvPr>
        </p:nvSpPr>
        <p:spPr>
          <a:xfrm>
            <a:off x="7181733" y="2122351"/>
            <a:ext cx="34868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295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"/>
          <p:cNvSpPr txBox="1">
            <a:spLocks noGrp="1"/>
          </p:cNvSpPr>
          <p:nvPr>
            <p:ph type="title"/>
          </p:nvPr>
        </p:nvSpPr>
        <p:spPr>
          <a:xfrm>
            <a:off x="5003167" y="2134067"/>
            <a:ext cx="5824000" cy="17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2" name="Google Shape;512;p19"/>
          <p:cNvSpPr txBox="1">
            <a:spLocks noGrp="1"/>
          </p:cNvSpPr>
          <p:nvPr>
            <p:ph type="subTitle" idx="1"/>
          </p:nvPr>
        </p:nvSpPr>
        <p:spPr>
          <a:xfrm>
            <a:off x="5818067" y="3794833"/>
            <a:ext cx="41940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3" name="Google Shape;513;p19"/>
          <p:cNvSpPr txBox="1">
            <a:spLocks noGrp="1"/>
          </p:cNvSpPr>
          <p:nvPr>
            <p:ph type="title" idx="2" hasCustomPrompt="1"/>
          </p:nvPr>
        </p:nvSpPr>
        <p:spPr>
          <a:xfrm>
            <a:off x="7445667" y="1247451"/>
            <a:ext cx="938800" cy="6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3959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20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516" name="Google Shape;516;p20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0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0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0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0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0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0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0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0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0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0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0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0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0"/>
          <p:cNvSpPr txBox="1">
            <a:spLocks noGrp="1"/>
          </p:cNvSpPr>
          <p:nvPr>
            <p:ph type="subTitle" idx="1"/>
          </p:nvPr>
        </p:nvSpPr>
        <p:spPr>
          <a:xfrm>
            <a:off x="2284067" y="2223733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1" name="Google Shape;551;p20"/>
          <p:cNvSpPr txBox="1">
            <a:spLocks noGrp="1"/>
          </p:cNvSpPr>
          <p:nvPr>
            <p:ph type="subTitle" idx="2"/>
          </p:nvPr>
        </p:nvSpPr>
        <p:spPr>
          <a:xfrm>
            <a:off x="2284067" y="2716733"/>
            <a:ext cx="30968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20"/>
          <p:cNvSpPr txBox="1">
            <a:spLocks noGrp="1"/>
          </p:cNvSpPr>
          <p:nvPr>
            <p:ph type="subTitle" idx="3"/>
          </p:nvPr>
        </p:nvSpPr>
        <p:spPr>
          <a:xfrm>
            <a:off x="2284067" y="4163167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3" name="Google Shape;553;p20"/>
          <p:cNvSpPr txBox="1">
            <a:spLocks noGrp="1"/>
          </p:cNvSpPr>
          <p:nvPr>
            <p:ph type="subTitle" idx="4"/>
          </p:nvPr>
        </p:nvSpPr>
        <p:spPr>
          <a:xfrm>
            <a:off x="2284067" y="4656167"/>
            <a:ext cx="30968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20"/>
          <p:cNvSpPr txBox="1">
            <a:spLocks noGrp="1"/>
          </p:cNvSpPr>
          <p:nvPr>
            <p:ph type="subTitle" idx="5"/>
          </p:nvPr>
        </p:nvSpPr>
        <p:spPr>
          <a:xfrm>
            <a:off x="6811133" y="2223733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5" name="Google Shape;555;p20"/>
          <p:cNvSpPr txBox="1">
            <a:spLocks noGrp="1"/>
          </p:cNvSpPr>
          <p:nvPr>
            <p:ph type="subTitle" idx="6"/>
          </p:nvPr>
        </p:nvSpPr>
        <p:spPr>
          <a:xfrm>
            <a:off x="6811133" y="2716733"/>
            <a:ext cx="30968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20"/>
          <p:cNvSpPr txBox="1">
            <a:spLocks noGrp="1"/>
          </p:cNvSpPr>
          <p:nvPr>
            <p:ph type="subTitle" idx="7"/>
          </p:nvPr>
        </p:nvSpPr>
        <p:spPr>
          <a:xfrm>
            <a:off x="6811133" y="4163167"/>
            <a:ext cx="3096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557" name="Google Shape;557;p20"/>
          <p:cNvSpPr txBox="1">
            <a:spLocks noGrp="1"/>
          </p:cNvSpPr>
          <p:nvPr>
            <p:ph type="subTitle" idx="8"/>
          </p:nvPr>
        </p:nvSpPr>
        <p:spPr>
          <a:xfrm>
            <a:off x="6811133" y="4656167"/>
            <a:ext cx="30968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56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CBAEA-2029-466F-86F8-CB6CC81DAA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75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21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560" name="Google Shape;560;p21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1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1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1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1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1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1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1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1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1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1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1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1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1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3" name="Google Shape;593;p21"/>
          <p:cNvSpPr txBox="1">
            <a:spLocks noGrp="1"/>
          </p:cNvSpPr>
          <p:nvPr>
            <p:ph type="title"/>
          </p:nvPr>
        </p:nvSpPr>
        <p:spPr>
          <a:xfrm>
            <a:off x="1492915" y="1667033"/>
            <a:ext cx="3584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1"/>
          <p:cNvSpPr txBox="1">
            <a:spLocks noGrp="1"/>
          </p:cNvSpPr>
          <p:nvPr>
            <p:ph type="subTitle" idx="1"/>
          </p:nvPr>
        </p:nvSpPr>
        <p:spPr>
          <a:xfrm>
            <a:off x="1492767" y="3601661"/>
            <a:ext cx="3584400" cy="14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226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3"/>
          <p:cNvSpPr txBox="1">
            <a:spLocks noGrp="1"/>
          </p:cNvSpPr>
          <p:nvPr>
            <p:ph type="title"/>
          </p:nvPr>
        </p:nvSpPr>
        <p:spPr>
          <a:xfrm>
            <a:off x="950800" y="1743367"/>
            <a:ext cx="2914000" cy="12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23"/>
          <p:cNvSpPr txBox="1">
            <a:spLocks noGrp="1"/>
          </p:cNvSpPr>
          <p:nvPr>
            <p:ph type="subTitle" idx="1"/>
          </p:nvPr>
        </p:nvSpPr>
        <p:spPr>
          <a:xfrm>
            <a:off x="950800" y="3155067"/>
            <a:ext cx="3479200" cy="1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6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4"/>
          <p:cNvSpPr txBox="1">
            <a:spLocks noGrp="1"/>
          </p:cNvSpPr>
          <p:nvPr>
            <p:ph type="title"/>
          </p:nvPr>
        </p:nvSpPr>
        <p:spPr>
          <a:xfrm>
            <a:off x="6585033" y="2318403"/>
            <a:ext cx="3950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24"/>
          <p:cNvSpPr txBox="1">
            <a:spLocks noGrp="1"/>
          </p:cNvSpPr>
          <p:nvPr>
            <p:ph type="subTitle" idx="1"/>
          </p:nvPr>
        </p:nvSpPr>
        <p:spPr>
          <a:xfrm>
            <a:off x="6585033" y="3159632"/>
            <a:ext cx="39504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3318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5"/>
          <p:cNvSpPr txBox="1">
            <a:spLocks noGrp="1"/>
          </p:cNvSpPr>
          <p:nvPr>
            <p:ph type="title"/>
          </p:nvPr>
        </p:nvSpPr>
        <p:spPr>
          <a:xfrm>
            <a:off x="4882300" y="880884"/>
            <a:ext cx="3950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25"/>
          <p:cNvSpPr txBox="1">
            <a:spLocks noGrp="1"/>
          </p:cNvSpPr>
          <p:nvPr>
            <p:ph type="subTitle" idx="1"/>
          </p:nvPr>
        </p:nvSpPr>
        <p:spPr>
          <a:xfrm>
            <a:off x="4876700" y="1722100"/>
            <a:ext cx="6364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5"/>
          <p:cNvSpPr txBox="1">
            <a:spLocks noGrp="1"/>
          </p:cNvSpPr>
          <p:nvPr>
            <p:ph type="subTitle" idx="2"/>
          </p:nvPr>
        </p:nvSpPr>
        <p:spPr>
          <a:xfrm>
            <a:off x="4881100" y="28931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46" name="Google Shape;646;p25"/>
          <p:cNvSpPr txBox="1">
            <a:spLocks noGrp="1"/>
          </p:cNvSpPr>
          <p:nvPr>
            <p:ph type="subTitle" idx="3"/>
          </p:nvPr>
        </p:nvSpPr>
        <p:spPr>
          <a:xfrm>
            <a:off x="4881100" y="33921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25"/>
          <p:cNvSpPr txBox="1">
            <a:spLocks noGrp="1"/>
          </p:cNvSpPr>
          <p:nvPr>
            <p:ph type="subTitle" idx="4"/>
          </p:nvPr>
        </p:nvSpPr>
        <p:spPr>
          <a:xfrm>
            <a:off x="8266300" y="28931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48" name="Google Shape;648;p25"/>
          <p:cNvSpPr txBox="1">
            <a:spLocks noGrp="1"/>
          </p:cNvSpPr>
          <p:nvPr>
            <p:ph type="subTitle" idx="5"/>
          </p:nvPr>
        </p:nvSpPr>
        <p:spPr>
          <a:xfrm>
            <a:off x="8266300" y="33921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25"/>
          <p:cNvSpPr txBox="1">
            <a:spLocks noGrp="1"/>
          </p:cNvSpPr>
          <p:nvPr>
            <p:ph type="subTitle" idx="6"/>
          </p:nvPr>
        </p:nvSpPr>
        <p:spPr>
          <a:xfrm>
            <a:off x="4881100" y="46000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50" name="Google Shape;650;p25"/>
          <p:cNvSpPr txBox="1">
            <a:spLocks noGrp="1"/>
          </p:cNvSpPr>
          <p:nvPr>
            <p:ph type="subTitle" idx="7"/>
          </p:nvPr>
        </p:nvSpPr>
        <p:spPr>
          <a:xfrm>
            <a:off x="4881100" y="50990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25"/>
          <p:cNvSpPr txBox="1">
            <a:spLocks noGrp="1"/>
          </p:cNvSpPr>
          <p:nvPr>
            <p:ph type="subTitle" idx="8"/>
          </p:nvPr>
        </p:nvSpPr>
        <p:spPr>
          <a:xfrm>
            <a:off x="8266300" y="4600087"/>
            <a:ext cx="29748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652" name="Google Shape;652;p25"/>
          <p:cNvSpPr txBox="1">
            <a:spLocks noGrp="1"/>
          </p:cNvSpPr>
          <p:nvPr>
            <p:ph type="subTitle" idx="9"/>
          </p:nvPr>
        </p:nvSpPr>
        <p:spPr>
          <a:xfrm>
            <a:off x="8266300" y="5099085"/>
            <a:ext cx="2974800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348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27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692" name="Google Shape;692;p27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1"/>
          </p:nvPr>
        </p:nvSpPr>
        <p:spPr>
          <a:xfrm>
            <a:off x="950800" y="2309167"/>
            <a:ext cx="4584000" cy="3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2"/>
          </p:nvPr>
        </p:nvSpPr>
        <p:spPr>
          <a:xfrm>
            <a:off x="6657200" y="2309167"/>
            <a:ext cx="4584000" cy="35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878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oogle Shape;729;p28"/>
          <p:cNvGrpSpPr/>
          <p:nvPr/>
        </p:nvGrpSpPr>
        <p:grpSpPr>
          <a:xfrm>
            <a:off x="207102" y="121813"/>
            <a:ext cx="11777797" cy="6525839"/>
            <a:chOff x="375925" y="955900"/>
            <a:chExt cx="6888675" cy="3816875"/>
          </a:xfrm>
        </p:grpSpPr>
        <p:sp>
          <p:nvSpPr>
            <p:cNvPr id="730" name="Google Shape;730;p2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2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45840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8"/>
          <p:cNvSpPr txBox="1">
            <a:spLocks noGrp="1"/>
          </p:cNvSpPr>
          <p:nvPr>
            <p:ph type="subTitle" idx="1"/>
          </p:nvPr>
        </p:nvSpPr>
        <p:spPr>
          <a:xfrm>
            <a:off x="8617800" y="829700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5" name="Google Shape;765;p28"/>
          <p:cNvSpPr txBox="1">
            <a:spLocks noGrp="1"/>
          </p:cNvSpPr>
          <p:nvPr>
            <p:ph type="subTitle" idx="2"/>
          </p:nvPr>
        </p:nvSpPr>
        <p:spPr>
          <a:xfrm>
            <a:off x="8617800" y="1372817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3"/>
          </p:nvPr>
        </p:nvSpPr>
        <p:spPr>
          <a:xfrm>
            <a:off x="8617800" y="3280977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4"/>
          </p:nvPr>
        </p:nvSpPr>
        <p:spPr>
          <a:xfrm>
            <a:off x="8617800" y="2737860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68" name="Google Shape;768;p28"/>
          <p:cNvSpPr txBox="1">
            <a:spLocks noGrp="1"/>
          </p:cNvSpPr>
          <p:nvPr>
            <p:ph type="subTitle" idx="5"/>
          </p:nvPr>
        </p:nvSpPr>
        <p:spPr>
          <a:xfrm>
            <a:off x="8617800" y="5189084"/>
            <a:ext cx="262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8"/>
          <p:cNvSpPr txBox="1">
            <a:spLocks noGrp="1"/>
          </p:cNvSpPr>
          <p:nvPr>
            <p:ph type="subTitle" idx="6"/>
          </p:nvPr>
        </p:nvSpPr>
        <p:spPr>
          <a:xfrm>
            <a:off x="8617800" y="4645967"/>
            <a:ext cx="2621200" cy="5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Delius"/>
              <a:buNone/>
              <a:defRPr sz="2667" b="1"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19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EFC29-FA55-45E9-B78D-39EBD42DDF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50265-78EC-4E9F-A7C8-1389F0D297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02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F9CFA-A2BE-4ACB-99DA-C07D29D203F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2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2B8E6-0297-44EE-96DE-68F08A2AD14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9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74F82-93A4-452B-8707-8E72DD4C603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6242C-F1E3-4B69-AB6A-A035782CDF0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7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465160249 w 2903"/>
              <a:gd name="T1" fmla="*/ 138463012 h 3686"/>
              <a:gd name="T2" fmla="*/ 411001033 w 2903"/>
              <a:gd name="T3" fmla="*/ 25582090 h 3686"/>
              <a:gd name="T4" fmla="*/ 359085058 w 2903"/>
              <a:gd name="T5" fmla="*/ 0 h 3686"/>
              <a:gd name="T6" fmla="*/ 17625693 w 2903"/>
              <a:gd name="T7" fmla="*/ 898890480 h 3686"/>
              <a:gd name="T8" fmla="*/ 17625693 w 2903"/>
              <a:gd name="T9" fmla="*/ 1032237527 h 3686"/>
              <a:gd name="T10" fmla="*/ 0 w 2903"/>
              <a:gd name="T11" fmla="*/ 1161107043 h 3686"/>
              <a:gd name="T12" fmla="*/ 11536839 w 2903"/>
              <a:gd name="T13" fmla="*/ 1178694836 h 3686"/>
              <a:gd name="T14" fmla="*/ 70663288 w 2903"/>
              <a:gd name="T15" fmla="*/ 1072849144 h 3686"/>
              <a:gd name="T16" fmla="*/ 118573533 w 2903"/>
              <a:gd name="T17" fmla="*/ 1032237527 h 3686"/>
              <a:gd name="T18" fmla="*/ 465160249 w 2903"/>
              <a:gd name="T19" fmla="*/ 138463012 h 3686"/>
              <a:gd name="T20" fmla="*/ 465160249 w 2903"/>
              <a:gd name="T21" fmla="*/ 13846301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491639-8E1B-45B3-B877-196659E0673C}" type="slidenum">
              <a:rPr lang="en-US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10681230" y="-324907"/>
            <a:ext cx="1165225" cy="2796116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909239838 h 3703"/>
              <a:gd name="T4" fmla="*/ 20989661 w 2911"/>
              <a:gd name="T5" fmla="*/ 1026623476 h 3703"/>
              <a:gd name="T6" fmla="*/ 0 w 2911"/>
              <a:gd name="T7" fmla="*/ 1165174497 h 3703"/>
              <a:gd name="T8" fmla="*/ 8011272 w 2911"/>
              <a:gd name="T9" fmla="*/ 1187624598 h 3703"/>
              <a:gd name="T10" fmla="*/ 67615873 w 2911"/>
              <a:gd name="T11" fmla="*/ 1075051858 h 3703"/>
              <a:gd name="T12" fmla="*/ 122252957 w 2911"/>
              <a:gd name="T13" fmla="*/ 1032717091 h 3703"/>
              <a:gd name="T14" fmla="*/ 466420234 w 2911"/>
              <a:gd name="T15" fmla="*/ 137267738 h 3703"/>
              <a:gd name="T16" fmla="*/ 414827305 w 2911"/>
              <a:gd name="T17" fmla="*/ 30789179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10612439" y="-69849"/>
            <a:ext cx="1025525" cy="2095500"/>
          </a:xfrm>
          <a:custGeom>
            <a:avLst/>
            <a:gdLst>
              <a:gd name="T0" fmla="*/ 0 w 2561"/>
              <a:gd name="T1" fmla="*/ 795925910 h 2777"/>
              <a:gd name="T2" fmla="*/ 69271991 w 2561"/>
              <a:gd name="T3" fmla="*/ 817705678 h 2777"/>
              <a:gd name="T4" fmla="*/ 118018666 w 2561"/>
              <a:gd name="T5" fmla="*/ 889450897 h 2777"/>
              <a:gd name="T6" fmla="*/ 410660494 w 2561"/>
              <a:gd name="T7" fmla="*/ 127796260 h 2777"/>
              <a:gd name="T8" fmla="*/ 339624568 w 2561"/>
              <a:gd name="T9" fmla="*/ 26263738 h 2777"/>
              <a:gd name="T10" fmla="*/ 304347469 w 2561"/>
              <a:gd name="T11" fmla="*/ 0 h 2777"/>
              <a:gd name="T12" fmla="*/ 0 w 2561"/>
              <a:gd name="T13" fmla="*/ 795925910 h 2777"/>
              <a:gd name="T14" fmla="*/ 0 w 2561"/>
              <a:gd name="T15" fmla="*/ 79592591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92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oleObject" Target="../embeddings/oleObject4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oleObject" Target="../embeddings/oleObject3.bin"/><Relationship Id="rId5" Type="http://schemas.openxmlformats.org/officeDocument/2006/relationships/audio" Target="../media/audio4.wav"/><Relationship Id="rId10" Type="http://schemas.openxmlformats.org/officeDocument/2006/relationships/image" Target="../media/image17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5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9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oleObject" Target="../embeddings/oleObject8.bin"/><Relationship Id="rId5" Type="http://schemas.openxmlformats.org/officeDocument/2006/relationships/audio" Target="../media/audio4.wav"/><Relationship Id="rId10" Type="http://schemas.openxmlformats.org/officeDocument/2006/relationships/image" Target="../media/image22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audio2.wav"/><Relationship Id="rId7" Type="http://schemas.openxmlformats.org/officeDocument/2006/relationships/oleObject" Target="../embeddings/oleObject10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0" y="1855550"/>
            <a:ext cx="9719569" cy="3511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HỌC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GV: ĐOÀN HỒNG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F39E5-048E-10DE-D804-325469D0E3E5}"/>
              </a:ext>
            </a:extLst>
          </p:cNvPr>
          <p:cNvSpPr txBox="1"/>
          <p:nvPr/>
        </p:nvSpPr>
        <p:spPr>
          <a:xfrm>
            <a:off x="685800" y="685800"/>
            <a:ext cx="10134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kumimoji="0" lang="en-US" altLang="en-US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kumimoji="0" lang="en-US" altLang="en-US" sz="28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2800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v-SE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6B</a:t>
            </a:r>
            <a:r>
              <a:rPr lang="sv-SE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Bạn Đăng nhận được 32 phiếu bầu làm chi đội trưởng của lớp và chi đội có tất cả 39 đội viên </a:t>
            </a: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Bạn Đăng đã trúng cử chi đội trưởng lớp 6B với tỉ số phần trăm phiếu bầu là bao nhiêu ?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B9978-70AE-0C9D-45FB-EF163F352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144000" y="44958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1"/>
            <a:ext cx="11582400" cy="421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vi-VN" sz="32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vi-VN" sz="32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trắc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nhanh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endParaRPr lang="vi-VN" sz="4400" dirty="0"/>
          </a:p>
          <a:p>
            <a:pPr algn="ctr">
              <a:lnSpc>
                <a:spcPct val="150000"/>
              </a:lnSpc>
            </a:pPr>
            <a:r>
              <a:rPr lang="vi-VN" sz="4400"/>
              <a:t>   Trò chơi </a:t>
            </a:r>
            <a:r>
              <a:rPr lang="vi-VN" sz="4400" dirty="0"/>
              <a:t>“</a:t>
            </a:r>
            <a:r>
              <a:rPr lang="en-US" sz="4400" dirty="0"/>
              <a:t> </a:t>
            </a:r>
            <a:r>
              <a:rPr lang="vi-VN" sz="4400" dirty="0"/>
              <a:t>A</a:t>
            </a:r>
            <a:r>
              <a:rPr lang="en-US" sz="4400" dirty="0" err="1"/>
              <a:t>i</a:t>
            </a:r>
            <a:r>
              <a:rPr lang="en-US" sz="4400" dirty="0"/>
              <a:t> </a:t>
            </a:r>
            <a:r>
              <a:rPr lang="en-US" sz="4400" dirty="0" err="1"/>
              <a:t>nhanh</a:t>
            </a:r>
            <a:r>
              <a:rPr lang="en-US" sz="4400" dirty="0"/>
              <a:t> </a:t>
            </a:r>
            <a:r>
              <a:rPr lang="en-US" sz="4400" dirty="0" err="1"/>
              <a:t>nhất</a:t>
            </a:r>
            <a:r>
              <a:rPr lang="vi-VN" sz="4400" dirty="0"/>
              <a:t> “</a:t>
            </a:r>
            <a:r>
              <a:rPr lang="en-US" sz="4400" dirty="0"/>
              <a:t> 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97537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71958" y="491322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HỎI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Tỉ số của 35 và 17 là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685783">
              <a:defRPr/>
            </a:pPr>
            <a:endParaRPr lang="vi-VN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" y="664391"/>
            <a:ext cx="1219677" cy="1492612"/>
          </a:xfrm>
          <a:prstGeom prst="rect">
            <a:avLst/>
          </a:prstGeom>
        </p:spPr>
      </p:pic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1909731" y="425703"/>
            <a:ext cx="96150" cy="65619"/>
            <a:chOff x="2455863" y="2411803"/>
            <a:chExt cx="566738" cy="566738"/>
          </a:xfrm>
        </p:grpSpPr>
        <p:sp>
          <p:nvSpPr>
            <p:cNvPr id="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1911846" y="1160936"/>
            <a:ext cx="96152" cy="66987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12307664" y="815169"/>
            <a:ext cx="96150" cy="65619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1547779" y="849036"/>
            <a:ext cx="96152" cy="65619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Oval 107"/>
          <p:cNvSpPr>
            <a:spLocks noChangeArrowheads="1"/>
          </p:cNvSpPr>
          <p:nvPr/>
        </p:nvSpPr>
        <p:spPr bwMode="auto">
          <a:xfrm>
            <a:off x="11924546" y="801940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8"/>
          <p:cNvGrpSpPr>
            <a:grpSpLocks/>
          </p:cNvGrpSpPr>
          <p:nvPr/>
        </p:nvGrpSpPr>
        <p:grpSpPr bwMode="auto">
          <a:xfrm>
            <a:off x="11787373" y="496518"/>
            <a:ext cx="96150" cy="65619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48"/>
          <p:cNvGrpSpPr>
            <a:grpSpLocks/>
          </p:cNvGrpSpPr>
          <p:nvPr/>
        </p:nvGrpSpPr>
        <p:grpSpPr bwMode="auto">
          <a:xfrm>
            <a:off x="11789488" y="1231751"/>
            <a:ext cx="96152" cy="6698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12185306" y="885984"/>
            <a:ext cx="96150" cy="65619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60"/>
          <p:cNvGrpSpPr>
            <a:grpSpLocks/>
          </p:cNvGrpSpPr>
          <p:nvPr/>
        </p:nvGrpSpPr>
        <p:grpSpPr bwMode="auto">
          <a:xfrm>
            <a:off x="11425421" y="919851"/>
            <a:ext cx="96152" cy="65619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Oval 107"/>
          <p:cNvSpPr>
            <a:spLocks noChangeArrowheads="1"/>
          </p:cNvSpPr>
          <p:nvPr/>
        </p:nvSpPr>
        <p:spPr bwMode="auto">
          <a:xfrm>
            <a:off x="11802188" y="872755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Oval 13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14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16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18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val 19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Oval 20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Oval 21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Oval 22"/>
          <p:cNvSpPr>
            <a:spLocks noChangeArrowheads="1"/>
          </p:cNvSpPr>
          <p:nvPr/>
        </p:nvSpPr>
        <p:spPr bwMode="auto">
          <a:xfrm>
            <a:off x="10669212" y="278763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8627D61B-3AFE-15CB-B61B-DD5C3339F306}"/>
              </a:ext>
            </a:extLst>
          </p:cNvPr>
          <p:cNvSpPr/>
          <p:nvPr/>
        </p:nvSpPr>
        <p:spPr>
          <a:xfrm>
            <a:off x="1897373" y="2359745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defTabSz="685783">
              <a:buAutoNum type="alphaUcPeriod"/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                  B.</a:t>
            </a:r>
          </a:p>
          <a:p>
            <a:pPr marL="742950" indent="-742950" defTabSz="685783">
              <a:buAutoNum type="alphaUcPeriod"/>
              <a:defRPr/>
            </a:pP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                                                D.</a:t>
            </a:r>
          </a:p>
        </p:txBody>
      </p:sp>
      <p:graphicFrame>
        <p:nvGraphicFramePr>
          <p:cNvPr id="72" name="Object 71">
            <a:extLst>
              <a:ext uri="{FF2B5EF4-FFF2-40B4-BE49-F238E27FC236}">
                <a16:creationId xmlns:a16="http://schemas.microsoft.com/office/drawing/2014/main" id="{F8B1D118-0CEB-88CF-9552-F39825FB06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332572"/>
              </p:ext>
            </p:extLst>
          </p:nvPr>
        </p:nvGraphicFramePr>
        <p:xfrm>
          <a:off x="2717817" y="2529583"/>
          <a:ext cx="687387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7282" imgH="876415" progId="Equation.DSMT4">
                  <p:embed/>
                </p:oleObj>
              </mc:Choice>
              <mc:Fallback>
                <p:oleObj name="Equation" r:id="rId7" imgW="687282" imgH="8764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17817" y="2529583"/>
                        <a:ext cx="687387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E8E8208A-EE37-CC33-8361-18E52C1074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04922"/>
              </p:ext>
            </p:extLst>
          </p:nvPr>
        </p:nvGraphicFramePr>
        <p:xfrm>
          <a:off x="2776037" y="3657494"/>
          <a:ext cx="72548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25424" imgH="804672" progId="Equation.DSMT4">
                  <p:embed/>
                </p:oleObj>
              </mc:Choice>
              <mc:Fallback>
                <p:oleObj name="Equation" r:id="rId9" imgW="725424" imgH="80467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76037" y="3657494"/>
                        <a:ext cx="725487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3B9A0584-3BE9-8B05-4850-223EEA7717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772317"/>
              </p:ext>
            </p:extLst>
          </p:nvPr>
        </p:nvGraphicFramePr>
        <p:xfrm>
          <a:off x="9444007" y="2518214"/>
          <a:ext cx="8191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18621" imgH="876415" progId="Equation.DSMT4">
                  <p:embed/>
                </p:oleObj>
              </mc:Choice>
              <mc:Fallback>
                <p:oleObj name="Equation" r:id="rId11" imgW="818621" imgH="8764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444007" y="2518214"/>
                        <a:ext cx="81915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C378D819-1357-F0B6-9A8C-48E6D4E6E3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60269"/>
              </p:ext>
            </p:extLst>
          </p:nvPr>
        </p:nvGraphicFramePr>
        <p:xfrm>
          <a:off x="9444007" y="3518511"/>
          <a:ext cx="565150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15640" imgH="393480" progId="Equation.DSMT4">
                  <p:embed/>
                </p:oleObj>
              </mc:Choice>
              <mc:Fallback>
                <p:oleObj name="Equation" r:id="rId13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444007" y="3518511"/>
                        <a:ext cx="565150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Oval 76">
            <a:extLst>
              <a:ext uri="{FF2B5EF4-FFF2-40B4-BE49-F238E27FC236}">
                <a16:creationId xmlns:a16="http://schemas.microsoft.com/office/drawing/2014/main" id="{B2C140FA-5512-7DE9-B921-6F37AAF45505}"/>
              </a:ext>
            </a:extLst>
          </p:cNvPr>
          <p:cNvSpPr/>
          <p:nvPr/>
        </p:nvSpPr>
        <p:spPr>
          <a:xfrm flipV="1">
            <a:off x="1848580" y="3518510"/>
            <a:ext cx="975482" cy="80486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" grpId="0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0261" y="792271"/>
            <a:ext cx="9117496" cy="161808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HỎI 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là một phân số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37" y="855009"/>
            <a:ext cx="1277080" cy="14926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 flipV="1">
            <a:off x="7696200" y="3450404"/>
            <a:ext cx="643467" cy="764256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11853220" y="514211"/>
            <a:ext cx="100675" cy="65619"/>
            <a:chOff x="2455863" y="2411803"/>
            <a:chExt cx="566738" cy="566738"/>
          </a:xfrm>
        </p:grpSpPr>
        <p:sp>
          <p:nvSpPr>
            <p:cNvPr id="1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11855335" y="1249444"/>
            <a:ext cx="100677" cy="66987"/>
            <a:chOff x="2455863" y="2411803"/>
            <a:chExt cx="566738" cy="566738"/>
          </a:xfrm>
        </p:grpSpPr>
        <p:sp>
          <p:nvSpPr>
            <p:cNvPr id="1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12251153" y="903677"/>
            <a:ext cx="100675" cy="65619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61"/>
          <p:cNvGrpSpPr>
            <a:grpSpLocks/>
          </p:cNvGrpSpPr>
          <p:nvPr/>
        </p:nvGrpSpPr>
        <p:grpSpPr bwMode="auto">
          <a:xfrm>
            <a:off x="11491268" y="937544"/>
            <a:ext cx="100677" cy="65619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107"/>
          <p:cNvSpPr>
            <a:spLocks noChangeArrowheads="1"/>
          </p:cNvSpPr>
          <p:nvPr/>
        </p:nvSpPr>
        <p:spPr bwMode="auto">
          <a:xfrm>
            <a:off x="11868036" y="890448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8"/>
          <p:cNvGrpSpPr>
            <a:grpSpLocks/>
          </p:cNvGrpSpPr>
          <p:nvPr/>
        </p:nvGrpSpPr>
        <p:grpSpPr bwMode="auto">
          <a:xfrm>
            <a:off x="11730862" y="585026"/>
            <a:ext cx="100675" cy="65619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48"/>
          <p:cNvGrpSpPr>
            <a:grpSpLocks/>
          </p:cNvGrpSpPr>
          <p:nvPr/>
        </p:nvGrpSpPr>
        <p:grpSpPr bwMode="auto">
          <a:xfrm>
            <a:off x="11732977" y="1320259"/>
            <a:ext cx="100677" cy="66987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54"/>
          <p:cNvGrpSpPr>
            <a:grpSpLocks/>
          </p:cNvGrpSpPr>
          <p:nvPr/>
        </p:nvGrpSpPr>
        <p:grpSpPr bwMode="auto">
          <a:xfrm>
            <a:off x="12128795" y="974492"/>
            <a:ext cx="100675" cy="65619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60"/>
          <p:cNvGrpSpPr>
            <a:grpSpLocks/>
          </p:cNvGrpSpPr>
          <p:nvPr/>
        </p:nvGrpSpPr>
        <p:grpSpPr bwMode="auto">
          <a:xfrm>
            <a:off x="11368910" y="1008359"/>
            <a:ext cx="100677" cy="65619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Oval 107"/>
          <p:cNvSpPr>
            <a:spLocks noChangeArrowheads="1"/>
          </p:cNvSpPr>
          <p:nvPr/>
        </p:nvSpPr>
        <p:spPr bwMode="auto">
          <a:xfrm>
            <a:off x="11745678" y="961263"/>
            <a:ext cx="75949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12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Oval 14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Oval 15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3" name="Oval 16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4" name="Oval 17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8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Oval 19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20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8" name="Oval 21"/>
          <p:cNvSpPr>
            <a:spLocks noChangeArrowheads="1"/>
          </p:cNvSpPr>
          <p:nvPr/>
        </p:nvSpPr>
        <p:spPr bwMode="auto">
          <a:xfrm>
            <a:off x="10612702" y="351819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Oval 22"/>
          <p:cNvSpPr>
            <a:spLocks noChangeArrowheads="1"/>
          </p:cNvSpPr>
          <p:nvPr/>
        </p:nvSpPr>
        <p:spPr bwMode="auto">
          <a:xfrm>
            <a:off x="10612702" y="367271"/>
            <a:ext cx="1526039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90BC742-AEE8-F142-5EEB-FD3BE4D123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96679" y="1255824"/>
          <a:ext cx="1277080" cy="1010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5320" imgH="419040" progId="Equation.DSMT4">
                  <p:embed/>
                </p:oleObj>
              </mc:Choice>
              <mc:Fallback>
                <p:oleObj name="Equation" r:id="rId7" imgW="355320" imgH="4190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90BC742-AEE8-F142-5EEB-FD3BE4D123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96679" y="1255824"/>
                        <a:ext cx="1277080" cy="1010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24091696-F6C8-1840-C823-79A01120285E}"/>
              </a:ext>
            </a:extLst>
          </p:cNvPr>
          <p:cNvSpPr/>
          <p:nvPr/>
        </p:nvSpPr>
        <p:spPr>
          <a:xfrm>
            <a:off x="1828800" y="2729587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defTabSz="685783">
              <a:buAutoNum type="alphaUcPeriod"/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B. Sai</a:t>
            </a:r>
          </a:p>
        </p:txBody>
      </p:sp>
    </p:spTree>
    <p:extLst>
      <p:ext uri="{BB962C8B-B14F-4D97-AF65-F5344CB8AC3E}">
        <p14:creationId xmlns:p14="http://schemas.microsoft.com/office/powerpoint/2010/main" val="8838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83841" y="185232"/>
            <a:ext cx="9763476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HỎI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Tỉ số của     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vi-VN" sz="3600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 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25cm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là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685783">
              <a:defRPr/>
            </a:pPr>
            <a:endParaRPr lang="vi-VN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" y="664391"/>
            <a:ext cx="1219677" cy="1492612"/>
          </a:xfrm>
          <a:prstGeom prst="rect">
            <a:avLst/>
          </a:prstGeom>
        </p:spPr>
      </p:pic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1909731" y="425703"/>
            <a:ext cx="96150" cy="65619"/>
            <a:chOff x="2455863" y="2411803"/>
            <a:chExt cx="566738" cy="566738"/>
          </a:xfrm>
        </p:grpSpPr>
        <p:sp>
          <p:nvSpPr>
            <p:cNvPr id="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1911846" y="1160936"/>
            <a:ext cx="96152" cy="66987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12307664" y="815169"/>
            <a:ext cx="96150" cy="65619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1547779" y="849036"/>
            <a:ext cx="96152" cy="65619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Oval 107"/>
          <p:cNvSpPr>
            <a:spLocks noChangeArrowheads="1"/>
          </p:cNvSpPr>
          <p:nvPr/>
        </p:nvSpPr>
        <p:spPr bwMode="auto">
          <a:xfrm>
            <a:off x="11924546" y="801940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8"/>
          <p:cNvGrpSpPr>
            <a:grpSpLocks/>
          </p:cNvGrpSpPr>
          <p:nvPr/>
        </p:nvGrpSpPr>
        <p:grpSpPr bwMode="auto">
          <a:xfrm>
            <a:off x="11787373" y="496518"/>
            <a:ext cx="96150" cy="65619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48"/>
          <p:cNvGrpSpPr>
            <a:grpSpLocks/>
          </p:cNvGrpSpPr>
          <p:nvPr/>
        </p:nvGrpSpPr>
        <p:grpSpPr bwMode="auto">
          <a:xfrm>
            <a:off x="11789488" y="1231751"/>
            <a:ext cx="96152" cy="6698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12185306" y="885984"/>
            <a:ext cx="96150" cy="65619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60"/>
          <p:cNvGrpSpPr>
            <a:grpSpLocks/>
          </p:cNvGrpSpPr>
          <p:nvPr/>
        </p:nvGrpSpPr>
        <p:grpSpPr bwMode="auto">
          <a:xfrm>
            <a:off x="11425421" y="919851"/>
            <a:ext cx="96152" cy="65619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Oval 107"/>
          <p:cNvSpPr>
            <a:spLocks noChangeArrowheads="1"/>
          </p:cNvSpPr>
          <p:nvPr/>
        </p:nvSpPr>
        <p:spPr bwMode="auto">
          <a:xfrm>
            <a:off x="11802188" y="872755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Oval 13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14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16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18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val 19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Oval 20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Oval 21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Oval 22"/>
          <p:cNvSpPr>
            <a:spLocks noChangeArrowheads="1"/>
          </p:cNvSpPr>
          <p:nvPr/>
        </p:nvSpPr>
        <p:spPr bwMode="auto">
          <a:xfrm>
            <a:off x="10669212" y="278763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90A510-B7AE-EE66-3265-E7395BDDF0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567563"/>
              </p:ext>
            </p:extLst>
          </p:nvPr>
        </p:nvGraphicFramePr>
        <p:xfrm>
          <a:off x="6400800" y="510335"/>
          <a:ext cx="762000" cy="1020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00800" y="510335"/>
                        <a:ext cx="762000" cy="1020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Snip Diagonal Corner Rectangle 3">
            <a:extLst>
              <a:ext uri="{FF2B5EF4-FFF2-40B4-BE49-F238E27FC236}">
                <a16:creationId xmlns:a16="http://schemas.microsoft.com/office/drawing/2014/main" id="{E49DD960-4D17-FE54-2AAD-28888CABCD0D}"/>
              </a:ext>
            </a:extLst>
          </p:cNvPr>
          <p:cNvSpPr/>
          <p:nvPr/>
        </p:nvSpPr>
        <p:spPr>
          <a:xfrm>
            <a:off x="890022" y="2280874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defTabSz="685783">
              <a:buAutoNum type="alphaUcPeriod"/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                      B.  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  <a:p>
            <a:pPr marL="742950" indent="-742950" defTabSz="685783">
              <a:buAutoNum type="alphaUcPeriod"/>
              <a:defRPr/>
            </a:pP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                                                D.</a:t>
            </a:r>
          </a:p>
        </p:txBody>
      </p:sp>
      <p:graphicFrame>
        <p:nvGraphicFramePr>
          <p:cNvPr id="72" name="Object 71">
            <a:extLst>
              <a:ext uri="{FF2B5EF4-FFF2-40B4-BE49-F238E27FC236}">
                <a16:creationId xmlns:a16="http://schemas.microsoft.com/office/drawing/2014/main" id="{8345018B-A565-DD8C-9047-C54D17510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185801"/>
              </p:ext>
            </p:extLst>
          </p:nvPr>
        </p:nvGraphicFramePr>
        <p:xfrm>
          <a:off x="1857911" y="2033837"/>
          <a:ext cx="1349375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9015" imgH="1329223" progId="Equation.DSMT4">
                  <p:embed/>
                </p:oleObj>
              </mc:Choice>
              <mc:Fallback>
                <p:oleObj name="Equation" r:id="rId9" imgW="1349015" imgH="132922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57911" y="2033837"/>
                        <a:ext cx="1349375" cy="1328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>
            <a:extLst>
              <a:ext uri="{FF2B5EF4-FFF2-40B4-BE49-F238E27FC236}">
                <a16:creationId xmlns:a16="http://schemas.microsoft.com/office/drawing/2014/main" id="{A9D501C7-A63F-24C5-8D4C-D56084DCB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2185"/>
              </p:ext>
            </p:extLst>
          </p:nvPr>
        </p:nvGraphicFramePr>
        <p:xfrm>
          <a:off x="1851062" y="3592302"/>
          <a:ext cx="1133475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33835" imgH="1300021" progId="Equation.DSMT4">
                  <p:embed/>
                </p:oleObj>
              </mc:Choice>
              <mc:Fallback>
                <p:oleObj name="Equation" r:id="rId11" imgW="1133835" imgH="13000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51062" y="3592302"/>
                        <a:ext cx="1133475" cy="1300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73">
            <a:extLst>
              <a:ext uri="{FF2B5EF4-FFF2-40B4-BE49-F238E27FC236}">
                <a16:creationId xmlns:a16="http://schemas.microsoft.com/office/drawing/2014/main" id="{CD5ED4F7-0806-7085-A8E2-D68A0A100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01544"/>
              </p:ext>
            </p:extLst>
          </p:nvPr>
        </p:nvGraphicFramePr>
        <p:xfrm>
          <a:off x="8610600" y="3266588"/>
          <a:ext cx="97472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75508" imgH="1321292" progId="Equation.DSMT4">
                  <p:embed/>
                </p:oleObj>
              </mc:Choice>
              <mc:Fallback>
                <p:oleObj name="Equation" r:id="rId13" imgW="975508" imgH="132129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610600" y="3266588"/>
                        <a:ext cx="974725" cy="132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Oval 74">
            <a:extLst>
              <a:ext uri="{FF2B5EF4-FFF2-40B4-BE49-F238E27FC236}">
                <a16:creationId xmlns:a16="http://schemas.microsoft.com/office/drawing/2014/main" id="{D3D4C8D3-9A2F-AE0F-DF34-92625DE2EB1C}"/>
              </a:ext>
            </a:extLst>
          </p:cNvPr>
          <p:cNvSpPr/>
          <p:nvPr/>
        </p:nvSpPr>
        <p:spPr>
          <a:xfrm flipV="1">
            <a:off x="7467600" y="2414176"/>
            <a:ext cx="975482" cy="76522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71958" y="491322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HỎI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Tỉ số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trăm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và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là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685783">
              <a:defRPr/>
            </a:pPr>
            <a:endParaRPr lang="vi-VN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" y="664391"/>
            <a:ext cx="1219677" cy="1492612"/>
          </a:xfrm>
          <a:prstGeom prst="rect">
            <a:avLst/>
          </a:prstGeom>
        </p:spPr>
      </p:pic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1909731" y="425703"/>
            <a:ext cx="96150" cy="65619"/>
            <a:chOff x="2455863" y="2411803"/>
            <a:chExt cx="566738" cy="566738"/>
          </a:xfrm>
        </p:grpSpPr>
        <p:sp>
          <p:nvSpPr>
            <p:cNvPr id="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1911846" y="1160936"/>
            <a:ext cx="96152" cy="66987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12307664" y="815169"/>
            <a:ext cx="96150" cy="65619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1547779" y="849036"/>
            <a:ext cx="96152" cy="65619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Oval 107"/>
          <p:cNvSpPr>
            <a:spLocks noChangeArrowheads="1"/>
          </p:cNvSpPr>
          <p:nvPr/>
        </p:nvSpPr>
        <p:spPr bwMode="auto">
          <a:xfrm>
            <a:off x="11924546" y="801940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8"/>
          <p:cNvGrpSpPr>
            <a:grpSpLocks/>
          </p:cNvGrpSpPr>
          <p:nvPr/>
        </p:nvGrpSpPr>
        <p:grpSpPr bwMode="auto">
          <a:xfrm>
            <a:off x="11787373" y="496518"/>
            <a:ext cx="96150" cy="65619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48"/>
          <p:cNvGrpSpPr>
            <a:grpSpLocks/>
          </p:cNvGrpSpPr>
          <p:nvPr/>
        </p:nvGrpSpPr>
        <p:grpSpPr bwMode="auto">
          <a:xfrm>
            <a:off x="11789488" y="1231751"/>
            <a:ext cx="96152" cy="6698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12185306" y="885984"/>
            <a:ext cx="96150" cy="65619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60"/>
          <p:cNvGrpSpPr>
            <a:grpSpLocks/>
          </p:cNvGrpSpPr>
          <p:nvPr/>
        </p:nvGrpSpPr>
        <p:grpSpPr bwMode="auto">
          <a:xfrm>
            <a:off x="11425421" y="919851"/>
            <a:ext cx="96152" cy="65619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Oval 107"/>
          <p:cNvSpPr>
            <a:spLocks noChangeArrowheads="1"/>
          </p:cNvSpPr>
          <p:nvPr/>
        </p:nvSpPr>
        <p:spPr bwMode="auto">
          <a:xfrm>
            <a:off x="11802188" y="872755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Oval 13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14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16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18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val 19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Oval 20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Oval 21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Oval 22"/>
          <p:cNvSpPr>
            <a:spLocks noChangeArrowheads="1"/>
          </p:cNvSpPr>
          <p:nvPr/>
        </p:nvSpPr>
        <p:spPr bwMode="auto">
          <a:xfrm>
            <a:off x="10669212" y="278763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5DB10270-EA09-261A-472F-DB551F238461}"/>
              </a:ext>
            </a:extLst>
          </p:cNvPr>
          <p:cNvSpPr/>
          <p:nvPr/>
        </p:nvSpPr>
        <p:spPr>
          <a:xfrm>
            <a:off x="1897373" y="2524275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defTabSz="685783">
              <a:buAutoNum type="alphaUcPeriod"/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50 %                               B. 40%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42950" indent="-742950" defTabSz="685783">
              <a:buAutoNum type="alphaUcPeriod"/>
              <a:defRPr/>
            </a:pP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   25%                               D. 0,25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4A0222D-08A7-A99A-C7FB-CAA65D8A24A3}"/>
              </a:ext>
            </a:extLst>
          </p:cNvPr>
          <p:cNvSpPr/>
          <p:nvPr/>
        </p:nvSpPr>
        <p:spPr>
          <a:xfrm flipV="1">
            <a:off x="1784217" y="3807345"/>
            <a:ext cx="975482" cy="76522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271958" y="491322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HỎI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Tỉ số phần trăm của   và  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0,5</a:t>
            </a:r>
            <a:r>
              <a:rPr lang="vi-VN" sz="3600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là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 </a:t>
            </a:r>
            <a:endParaRPr lang="en-US" sz="3600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685783">
              <a:defRPr/>
            </a:pPr>
            <a:endParaRPr lang="vi-VN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" y="664391"/>
            <a:ext cx="1219677" cy="1492612"/>
          </a:xfrm>
          <a:prstGeom prst="rect">
            <a:avLst/>
          </a:prstGeom>
        </p:spPr>
      </p:pic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1909731" y="425703"/>
            <a:ext cx="96150" cy="65619"/>
            <a:chOff x="2455863" y="2411803"/>
            <a:chExt cx="566738" cy="566738"/>
          </a:xfrm>
        </p:grpSpPr>
        <p:sp>
          <p:nvSpPr>
            <p:cNvPr id="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1911846" y="1160936"/>
            <a:ext cx="96152" cy="66987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12307664" y="815169"/>
            <a:ext cx="96150" cy="65619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1547779" y="849036"/>
            <a:ext cx="96152" cy="65619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Oval 107"/>
          <p:cNvSpPr>
            <a:spLocks noChangeArrowheads="1"/>
          </p:cNvSpPr>
          <p:nvPr/>
        </p:nvSpPr>
        <p:spPr bwMode="auto">
          <a:xfrm>
            <a:off x="11924546" y="801940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8"/>
          <p:cNvGrpSpPr>
            <a:grpSpLocks/>
          </p:cNvGrpSpPr>
          <p:nvPr/>
        </p:nvGrpSpPr>
        <p:grpSpPr bwMode="auto">
          <a:xfrm>
            <a:off x="11787373" y="496518"/>
            <a:ext cx="96150" cy="65619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48"/>
          <p:cNvGrpSpPr>
            <a:grpSpLocks/>
          </p:cNvGrpSpPr>
          <p:nvPr/>
        </p:nvGrpSpPr>
        <p:grpSpPr bwMode="auto">
          <a:xfrm>
            <a:off x="11789488" y="1231751"/>
            <a:ext cx="96152" cy="6698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12185306" y="885984"/>
            <a:ext cx="96150" cy="65619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60"/>
          <p:cNvGrpSpPr>
            <a:grpSpLocks/>
          </p:cNvGrpSpPr>
          <p:nvPr/>
        </p:nvGrpSpPr>
        <p:grpSpPr bwMode="auto">
          <a:xfrm>
            <a:off x="11425421" y="919851"/>
            <a:ext cx="96152" cy="65619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Oval 107"/>
          <p:cNvSpPr>
            <a:spLocks noChangeArrowheads="1"/>
          </p:cNvSpPr>
          <p:nvPr/>
        </p:nvSpPr>
        <p:spPr bwMode="auto">
          <a:xfrm>
            <a:off x="11802188" y="872755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Oval 13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14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16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18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val 19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Oval 20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Oval 21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Oval 22"/>
          <p:cNvSpPr>
            <a:spLocks noChangeArrowheads="1"/>
          </p:cNvSpPr>
          <p:nvPr/>
        </p:nvSpPr>
        <p:spPr bwMode="auto">
          <a:xfrm>
            <a:off x="10669212" y="278763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EE848AA-84A4-2316-4132-D2DE50662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129762"/>
              </p:ext>
            </p:extLst>
          </p:nvPr>
        </p:nvGraphicFramePr>
        <p:xfrm>
          <a:off x="4267200" y="1201369"/>
          <a:ext cx="685800" cy="943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7200" y="1201369"/>
                        <a:ext cx="685800" cy="943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nip Diagonal Corner Rectangle 3">
            <a:extLst>
              <a:ext uri="{FF2B5EF4-FFF2-40B4-BE49-F238E27FC236}">
                <a16:creationId xmlns:a16="http://schemas.microsoft.com/office/drawing/2014/main" id="{1D638D61-29BE-6701-E99F-8E2E04DC1127}"/>
              </a:ext>
            </a:extLst>
          </p:cNvPr>
          <p:cNvSpPr/>
          <p:nvPr/>
        </p:nvSpPr>
        <p:spPr>
          <a:xfrm>
            <a:off x="1897373" y="2524275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defTabSz="685783">
              <a:buAutoNum type="alphaUcPeriod"/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25.5%                            B. 50%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42950" indent="-742950" defTabSz="685783">
              <a:buAutoNum type="alphaUcPeriod"/>
              <a:defRPr/>
            </a:pP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  45 %                              D. 40%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571BA05-25BD-FDDE-F38E-E0C9356472DF}"/>
              </a:ext>
            </a:extLst>
          </p:cNvPr>
          <p:cNvSpPr/>
          <p:nvPr/>
        </p:nvSpPr>
        <p:spPr>
          <a:xfrm flipV="1">
            <a:off x="7467600" y="2767858"/>
            <a:ext cx="975482" cy="76522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18389" y="491322"/>
            <a:ext cx="8950823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HỎI 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6E có 32 học sinh , trong đó có 24 học sinh biết bơi. Tính tỉ số phần trăm số học sinh không biết bơi  và sĩ số lớp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1" y="664391"/>
            <a:ext cx="1219677" cy="1492612"/>
          </a:xfrm>
          <a:prstGeom prst="rect">
            <a:avLst/>
          </a:prstGeom>
        </p:spPr>
      </p:pic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11909731" y="425703"/>
            <a:ext cx="96150" cy="65619"/>
            <a:chOff x="2455863" y="2411803"/>
            <a:chExt cx="566738" cy="566738"/>
          </a:xfrm>
        </p:grpSpPr>
        <p:sp>
          <p:nvSpPr>
            <p:cNvPr id="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1911846" y="1160936"/>
            <a:ext cx="96152" cy="66987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12307664" y="815169"/>
            <a:ext cx="96150" cy="65619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1547779" y="849036"/>
            <a:ext cx="96152" cy="65619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Oval 107"/>
          <p:cNvSpPr>
            <a:spLocks noChangeArrowheads="1"/>
          </p:cNvSpPr>
          <p:nvPr/>
        </p:nvSpPr>
        <p:spPr bwMode="auto">
          <a:xfrm>
            <a:off x="11924546" y="801940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8"/>
          <p:cNvGrpSpPr>
            <a:grpSpLocks/>
          </p:cNvGrpSpPr>
          <p:nvPr/>
        </p:nvGrpSpPr>
        <p:grpSpPr bwMode="auto">
          <a:xfrm>
            <a:off x="11787373" y="496518"/>
            <a:ext cx="96150" cy="65619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48"/>
          <p:cNvGrpSpPr>
            <a:grpSpLocks/>
          </p:cNvGrpSpPr>
          <p:nvPr/>
        </p:nvGrpSpPr>
        <p:grpSpPr bwMode="auto">
          <a:xfrm>
            <a:off x="11789488" y="1231751"/>
            <a:ext cx="96152" cy="66987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12185306" y="885984"/>
            <a:ext cx="96150" cy="65619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60"/>
          <p:cNvGrpSpPr>
            <a:grpSpLocks/>
          </p:cNvGrpSpPr>
          <p:nvPr/>
        </p:nvGrpSpPr>
        <p:grpSpPr bwMode="auto">
          <a:xfrm>
            <a:off x="11425421" y="919851"/>
            <a:ext cx="96152" cy="65619"/>
            <a:chOff x="2455863" y="2411803"/>
            <a:chExt cx="566738" cy="566738"/>
          </a:xfrm>
        </p:grpSpPr>
        <p:sp>
          <p:nvSpPr>
            <p:cNvPr id="5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106186 h 45"/>
                <a:gd name="T2" fmla="*/ 0 w 4"/>
                <a:gd name="T3" fmla="*/ 103717 h 45"/>
                <a:gd name="T4" fmla="*/ 0 w 4"/>
                <a:gd name="T5" fmla="*/ 101247 h 45"/>
                <a:gd name="T6" fmla="*/ 0 w 4"/>
                <a:gd name="T7" fmla="*/ 98778 h 45"/>
                <a:gd name="T8" fmla="*/ 0 w 4"/>
                <a:gd name="T9" fmla="*/ 98778 h 45"/>
                <a:gd name="T10" fmla="*/ 0 w 4"/>
                <a:gd name="T11" fmla="*/ 96308 h 45"/>
                <a:gd name="T12" fmla="*/ 0 w 4"/>
                <a:gd name="T13" fmla="*/ 93839 h 45"/>
                <a:gd name="T14" fmla="*/ 0 w 4"/>
                <a:gd name="T15" fmla="*/ 93839 h 45"/>
                <a:gd name="T16" fmla="*/ 0 w 4"/>
                <a:gd name="T17" fmla="*/ 91369 h 45"/>
                <a:gd name="T18" fmla="*/ 0 w 4"/>
                <a:gd name="T19" fmla="*/ 88900 h 45"/>
                <a:gd name="T20" fmla="*/ 0 w 4"/>
                <a:gd name="T21" fmla="*/ 88900 h 45"/>
                <a:gd name="T22" fmla="*/ 0 w 4"/>
                <a:gd name="T23" fmla="*/ 86431 h 45"/>
                <a:gd name="T24" fmla="*/ 0 w 4"/>
                <a:gd name="T25" fmla="*/ 83961 h 45"/>
                <a:gd name="T26" fmla="*/ 0 w 4"/>
                <a:gd name="T27" fmla="*/ 83961 h 45"/>
                <a:gd name="T28" fmla="*/ 0 w 4"/>
                <a:gd name="T29" fmla="*/ 81492 h 45"/>
                <a:gd name="T30" fmla="*/ 0 w 4"/>
                <a:gd name="T31" fmla="*/ 79022 h 45"/>
                <a:gd name="T32" fmla="*/ 0 w 4"/>
                <a:gd name="T33" fmla="*/ 76553 h 45"/>
                <a:gd name="T34" fmla="*/ 0 w 4"/>
                <a:gd name="T35" fmla="*/ 76553 h 45"/>
                <a:gd name="T36" fmla="*/ 0 w 4"/>
                <a:gd name="T37" fmla="*/ 74083 h 45"/>
                <a:gd name="T38" fmla="*/ 0 w 4"/>
                <a:gd name="T39" fmla="*/ 71614 h 45"/>
                <a:gd name="T40" fmla="*/ 0 w 4"/>
                <a:gd name="T41" fmla="*/ 71614 h 45"/>
                <a:gd name="T42" fmla="*/ 0 w 4"/>
                <a:gd name="T43" fmla="*/ 69144 h 45"/>
                <a:gd name="T44" fmla="*/ 0 w 4"/>
                <a:gd name="T45" fmla="*/ 66675 h 45"/>
                <a:gd name="T46" fmla="*/ 0 w 4"/>
                <a:gd name="T47" fmla="*/ 64206 h 45"/>
                <a:gd name="T48" fmla="*/ 0 w 4"/>
                <a:gd name="T49" fmla="*/ 64206 h 45"/>
                <a:gd name="T50" fmla="*/ 0 w 4"/>
                <a:gd name="T51" fmla="*/ 61736 h 45"/>
                <a:gd name="T52" fmla="*/ 0 w 4"/>
                <a:gd name="T53" fmla="*/ 59267 h 45"/>
                <a:gd name="T54" fmla="*/ 0 w 4"/>
                <a:gd name="T55" fmla="*/ 56797 h 45"/>
                <a:gd name="T56" fmla="*/ 0 w 4"/>
                <a:gd name="T57" fmla="*/ 54328 h 45"/>
                <a:gd name="T58" fmla="*/ 0 w 4"/>
                <a:gd name="T59" fmla="*/ 54328 h 45"/>
                <a:gd name="T60" fmla="*/ 0 w 4"/>
                <a:gd name="T61" fmla="*/ 51858 h 45"/>
                <a:gd name="T62" fmla="*/ 0 w 4"/>
                <a:gd name="T63" fmla="*/ 49389 h 45"/>
                <a:gd name="T64" fmla="*/ 0 w 4"/>
                <a:gd name="T65" fmla="*/ 46919 h 45"/>
                <a:gd name="T66" fmla="*/ 0 w 4"/>
                <a:gd name="T67" fmla="*/ 44450 h 45"/>
                <a:gd name="T68" fmla="*/ 0 w 4"/>
                <a:gd name="T69" fmla="*/ 44450 h 45"/>
                <a:gd name="T70" fmla="*/ 0 w 4"/>
                <a:gd name="T71" fmla="*/ 41981 h 45"/>
                <a:gd name="T72" fmla="*/ 2381 w 4"/>
                <a:gd name="T73" fmla="*/ 39511 h 45"/>
                <a:gd name="T74" fmla="*/ 2381 w 4"/>
                <a:gd name="T75" fmla="*/ 37042 h 45"/>
                <a:gd name="T76" fmla="*/ 2381 w 4"/>
                <a:gd name="T77" fmla="*/ 37042 h 45"/>
                <a:gd name="T78" fmla="*/ 2381 w 4"/>
                <a:gd name="T79" fmla="*/ 32103 h 45"/>
                <a:gd name="T80" fmla="*/ 2381 w 4"/>
                <a:gd name="T81" fmla="*/ 29633 h 45"/>
                <a:gd name="T82" fmla="*/ 2381 w 4"/>
                <a:gd name="T83" fmla="*/ 29633 h 45"/>
                <a:gd name="T84" fmla="*/ 2381 w 4"/>
                <a:gd name="T85" fmla="*/ 27164 h 45"/>
                <a:gd name="T86" fmla="*/ 4763 w 4"/>
                <a:gd name="T87" fmla="*/ 24694 h 45"/>
                <a:gd name="T88" fmla="*/ 4763 w 4"/>
                <a:gd name="T89" fmla="*/ 24694 h 45"/>
                <a:gd name="T90" fmla="*/ 4763 w 4"/>
                <a:gd name="T91" fmla="*/ 22225 h 45"/>
                <a:gd name="T92" fmla="*/ 4763 w 4"/>
                <a:gd name="T93" fmla="*/ 19756 h 45"/>
                <a:gd name="T94" fmla="*/ 4763 w 4"/>
                <a:gd name="T95" fmla="*/ 19756 h 45"/>
                <a:gd name="T96" fmla="*/ 4763 w 4"/>
                <a:gd name="T97" fmla="*/ 17286 h 45"/>
                <a:gd name="T98" fmla="*/ 7144 w 4"/>
                <a:gd name="T99" fmla="*/ 14817 h 45"/>
                <a:gd name="T100" fmla="*/ 7144 w 4"/>
                <a:gd name="T101" fmla="*/ 14817 h 45"/>
                <a:gd name="T102" fmla="*/ 7144 w 4"/>
                <a:gd name="T103" fmla="*/ 12347 h 45"/>
                <a:gd name="T104" fmla="*/ 7144 w 4"/>
                <a:gd name="T105" fmla="*/ 9878 h 45"/>
                <a:gd name="T106" fmla="*/ 7144 w 4"/>
                <a:gd name="T107" fmla="*/ 9878 h 45"/>
                <a:gd name="T108" fmla="*/ 7144 w 4"/>
                <a:gd name="T109" fmla="*/ 7408 h 45"/>
                <a:gd name="T110" fmla="*/ 9525 w 4"/>
                <a:gd name="T111" fmla="*/ 4939 h 45"/>
                <a:gd name="T112" fmla="*/ 9525 w 4"/>
                <a:gd name="T113" fmla="*/ 2469 h 45"/>
                <a:gd name="T114" fmla="*/ 9525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9769 w 78"/>
                <a:gd name="T1" fmla="*/ 129591 h 174"/>
                <a:gd name="T2" fmla="*/ 9769 w 78"/>
                <a:gd name="T3" fmla="*/ 132036 h 174"/>
                <a:gd name="T4" fmla="*/ 7327 w 78"/>
                <a:gd name="T5" fmla="*/ 134481 h 174"/>
                <a:gd name="T6" fmla="*/ 7327 w 78"/>
                <a:gd name="T7" fmla="*/ 136926 h 174"/>
                <a:gd name="T8" fmla="*/ 7327 w 78"/>
                <a:gd name="T9" fmla="*/ 136926 h 174"/>
                <a:gd name="T10" fmla="*/ 7327 w 78"/>
                <a:gd name="T11" fmla="*/ 139372 h 174"/>
                <a:gd name="T12" fmla="*/ 7327 w 78"/>
                <a:gd name="T13" fmla="*/ 141817 h 174"/>
                <a:gd name="T14" fmla="*/ 7327 w 78"/>
                <a:gd name="T15" fmla="*/ 141817 h 174"/>
                <a:gd name="T16" fmla="*/ 4885 w 78"/>
                <a:gd name="T17" fmla="*/ 144262 h 174"/>
                <a:gd name="T18" fmla="*/ 4885 w 78"/>
                <a:gd name="T19" fmla="*/ 146707 h 174"/>
                <a:gd name="T20" fmla="*/ 4885 w 78"/>
                <a:gd name="T21" fmla="*/ 149152 h 174"/>
                <a:gd name="T22" fmla="*/ 4885 w 78"/>
                <a:gd name="T23" fmla="*/ 149152 h 174"/>
                <a:gd name="T24" fmla="*/ 4885 w 78"/>
                <a:gd name="T25" fmla="*/ 151597 h 174"/>
                <a:gd name="T26" fmla="*/ 4885 w 78"/>
                <a:gd name="T27" fmla="*/ 154042 h 174"/>
                <a:gd name="T28" fmla="*/ 2442 w 78"/>
                <a:gd name="T29" fmla="*/ 154042 h 174"/>
                <a:gd name="T30" fmla="*/ 2442 w 78"/>
                <a:gd name="T31" fmla="*/ 156487 h 174"/>
                <a:gd name="T32" fmla="*/ 2442 w 78"/>
                <a:gd name="T33" fmla="*/ 158932 h 174"/>
                <a:gd name="T34" fmla="*/ 2442 w 78"/>
                <a:gd name="T35" fmla="*/ 161378 h 174"/>
                <a:gd name="T36" fmla="*/ 2442 w 78"/>
                <a:gd name="T37" fmla="*/ 163823 h 174"/>
                <a:gd name="T38" fmla="*/ 2442 w 78"/>
                <a:gd name="T39" fmla="*/ 166268 h 174"/>
                <a:gd name="T40" fmla="*/ 0 w 78"/>
                <a:gd name="T41" fmla="*/ 168713 h 174"/>
                <a:gd name="T42" fmla="*/ 0 w 78"/>
                <a:gd name="T43" fmla="*/ 171158 h 174"/>
                <a:gd name="T44" fmla="*/ 0 w 78"/>
                <a:gd name="T45" fmla="*/ 173603 h 174"/>
                <a:gd name="T46" fmla="*/ 0 w 78"/>
                <a:gd name="T47" fmla="*/ 173603 h 174"/>
                <a:gd name="T48" fmla="*/ 0 w 78"/>
                <a:gd name="T49" fmla="*/ 178493 h 174"/>
                <a:gd name="T50" fmla="*/ 0 w 78"/>
                <a:gd name="T51" fmla="*/ 178493 h 174"/>
                <a:gd name="T52" fmla="*/ 0 w 78"/>
                <a:gd name="T53" fmla="*/ 180939 h 174"/>
                <a:gd name="T54" fmla="*/ 0 w 78"/>
                <a:gd name="T55" fmla="*/ 183384 h 174"/>
                <a:gd name="T56" fmla="*/ 0 w 78"/>
                <a:gd name="T57" fmla="*/ 185829 h 174"/>
                <a:gd name="T58" fmla="*/ 0 w 78"/>
                <a:gd name="T59" fmla="*/ 188274 h 174"/>
                <a:gd name="T60" fmla="*/ 0 w 78"/>
                <a:gd name="T61" fmla="*/ 188274 h 174"/>
                <a:gd name="T62" fmla="*/ 0 w 78"/>
                <a:gd name="T63" fmla="*/ 190719 h 174"/>
                <a:gd name="T64" fmla="*/ 0 w 78"/>
                <a:gd name="T65" fmla="*/ 193164 h 174"/>
                <a:gd name="T66" fmla="*/ 0 w 78"/>
                <a:gd name="T67" fmla="*/ 195609 h 174"/>
                <a:gd name="T68" fmla="*/ 0 w 78"/>
                <a:gd name="T69" fmla="*/ 198054 h 174"/>
                <a:gd name="T70" fmla="*/ 0 w 78"/>
                <a:gd name="T71" fmla="*/ 198054 h 174"/>
                <a:gd name="T72" fmla="*/ 0 w 78"/>
                <a:gd name="T73" fmla="*/ 200499 h 174"/>
                <a:gd name="T74" fmla="*/ 0 w 78"/>
                <a:gd name="T75" fmla="*/ 202945 h 174"/>
                <a:gd name="T76" fmla="*/ 0 w 78"/>
                <a:gd name="T77" fmla="*/ 205390 h 174"/>
                <a:gd name="T78" fmla="*/ 0 w 78"/>
                <a:gd name="T79" fmla="*/ 205390 h 174"/>
                <a:gd name="T80" fmla="*/ 0 w 78"/>
                <a:gd name="T81" fmla="*/ 207835 h 174"/>
                <a:gd name="T82" fmla="*/ 0 w 78"/>
                <a:gd name="T83" fmla="*/ 210280 h 174"/>
                <a:gd name="T84" fmla="*/ 0 w 78"/>
                <a:gd name="T85" fmla="*/ 212725 h 174"/>
                <a:gd name="T86" fmla="*/ 0 w 78"/>
                <a:gd name="T87" fmla="*/ 212725 h 174"/>
                <a:gd name="T88" fmla="*/ 0 w 78"/>
                <a:gd name="T89" fmla="*/ 215170 h 174"/>
                <a:gd name="T90" fmla="*/ 0 w 78"/>
                <a:gd name="T91" fmla="*/ 217615 h 174"/>
                <a:gd name="T92" fmla="*/ 0 w 78"/>
                <a:gd name="T93" fmla="*/ 220060 h 174"/>
                <a:gd name="T94" fmla="*/ 0 w 78"/>
                <a:gd name="T95" fmla="*/ 220060 h 174"/>
                <a:gd name="T96" fmla="*/ 0 w 78"/>
                <a:gd name="T97" fmla="*/ 222505 h 174"/>
                <a:gd name="T98" fmla="*/ 0 w 78"/>
                <a:gd name="T99" fmla="*/ 224951 h 174"/>
                <a:gd name="T100" fmla="*/ 0 w 78"/>
                <a:gd name="T101" fmla="*/ 224951 h 174"/>
                <a:gd name="T102" fmla="*/ 0 w 78"/>
                <a:gd name="T103" fmla="*/ 229841 h 174"/>
                <a:gd name="T104" fmla="*/ 0 w 78"/>
                <a:gd name="T105" fmla="*/ 229841 h 174"/>
                <a:gd name="T106" fmla="*/ 2442 w 78"/>
                <a:gd name="T107" fmla="*/ 237176 h 174"/>
                <a:gd name="T108" fmla="*/ 36635 w 78"/>
                <a:gd name="T109" fmla="*/ 190719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Oval 107"/>
          <p:cNvSpPr>
            <a:spLocks noChangeArrowheads="1"/>
          </p:cNvSpPr>
          <p:nvPr/>
        </p:nvSpPr>
        <p:spPr bwMode="auto">
          <a:xfrm>
            <a:off x="11802188" y="872755"/>
            <a:ext cx="72535" cy="4921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12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9" name="Oval 13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0" name="Oval 14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Oval 16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Oval 17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Oval 18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Oval 19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Oval 20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Oval 21"/>
          <p:cNvSpPr>
            <a:spLocks noChangeArrowheads="1"/>
          </p:cNvSpPr>
          <p:nvPr/>
        </p:nvSpPr>
        <p:spPr bwMode="auto">
          <a:xfrm>
            <a:off x="10669212" y="263311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8" name="Oval 22"/>
          <p:cNvSpPr>
            <a:spLocks noChangeArrowheads="1"/>
          </p:cNvSpPr>
          <p:nvPr/>
        </p:nvSpPr>
        <p:spPr bwMode="auto">
          <a:xfrm>
            <a:off x="10669212" y="278763"/>
            <a:ext cx="1457445" cy="1131934"/>
          </a:xfrm>
          <a:prstGeom prst="ellipse">
            <a:avLst/>
          </a:prstGeom>
          <a:solidFill>
            <a:srgbClr val="FFFFFF"/>
          </a:solidFill>
          <a:ln w="76200" cmpd="tri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600" ker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1D1E5C55-2789-28F8-A21A-F62940988A32}"/>
              </a:ext>
            </a:extLst>
          </p:cNvPr>
          <p:cNvSpPr/>
          <p:nvPr/>
        </p:nvSpPr>
        <p:spPr>
          <a:xfrm>
            <a:off x="1600200" y="2749772"/>
            <a:ext cx="8397254" cy="208538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defTabSz="685783">
              <a:buAutoNum type="alphaUcPeriod"/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25 %                            B.    75 %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742950" indent="-742950" defTabSz="685783">
              <a:buAutoNum type="alphaUcPeriod"/>
              <a:defRPr/>
            </a:pP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defTabSz="685783">
              <a:defRPr/>
            </a:pP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  50 %                              D. 35%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D7D889-88DF-EAD6-FCB8-E1852D9E059D}"/>
              </a:ext>
            </a:extLst>
          </p:cNvPr>
          <p:cNvSpPr/>
          <p:nvPr/>
        </p:nvSpPr>
        <p:spPr>
          <a:xfrm flipV="1">
            <a:off x="1600200" y="2864758"/>
            <a:ext cx="975482" cy="76522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57"/>
          <p:cNvSpPr/>
          <p:nvPr/>
        </p:nvSpPr>
        <p:spPr>
          <a:xfrm rot="1244805">
            <a:off x="8090415" y="3055222"/>
            <a:ext cx="1977108" cy="156157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77" name="Google Shape;1477;p57"/>
          <p:cNvSpPr/>
          <p:nvPr/>
        </p:nvSpPr>
        <p:spPr>
          <a:xfrm rot="1244805">
            <a:off x="2312182" y="3013322"/>
            <a:ext cx="1977108" cy="156157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478" name="Google Shape;1478;p57"/>
          <p:cNvGrpSpPr/>
          <p:nvPr/>
        </p:nvGrpSpPr>
        <p:grpSpPr>
          <a:xfrm>
            <a:off x="1121358" y="2072035"/>
            <a:ext cx="1808485" cy="1722427"/>
            <a:chOff x="1938604" y="1358625"/>
            <a:chExt cx="1232946" cy="1174275"/>
          </a:xfrm>
        </p:grpSpPr>
        <p:sp>
          <p:nvSpPr>
            <p:cNvPr id="1479" name="Google Shape;1479;p57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0" name="Google Shape;1480;p57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1" name="Google Shape;1481;p57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2" name="Google Shape;1482;p57"/>
            <p:cNvSpPr/>
            <p:nvPr/>
          </p:nvSpPr>
          <p:spPr>
            <a:xfrm>
              <a:off x="1938604" y="1600218"/>
              <a:ext cx="178901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488" name="Google Shape;1488;p57"/>
          <p:cNvGrpSpPr/>
          <p:nvPr/>
        </p:nvGrpSpPr>
        <p:grpSpPr>
          <a:xfrm rot="-279165">
            <a:off x="9301144" y="2538677"/>
            <a:ext cx="1679704" cy="1786609"/>
            <a:chOff x="2202650" y="2939175"/>
            <a:chExt cx="1146900" cy="1220125"/>
          </a:xfrm>
        </p:grpSpPr>
        <p:sp>
          <p:nvSpPr>
            <p:cNvPr id="1489" name="Google Shape;1489;p57"/>
            <p:cNvSpPr/>
            <p:nvPr/>
          </p:nvSpPr>
          <p:spPr>
            <a:xfrm>
              <a:off x="2221400" y="3024300"/>
              <a:ext cx="1128150" cy="1135000"/>
            </a:xfrm>
            <a:custGeom>
              <a:avLst/>
              <a:gdLst/>
              <a:ahLst/>
              <a:cxnLst/>
              <a:rect l="l" t="t" r="r" b="b"/>
              <a:pathLst>
                <a:path w="45126" h="45400" extrusionOk="0">
                  <a:moveTo>
                    <a:pt x="1572" y="1"/>
                  </a:moveTo>
                  <a:lnTo>
                    <a:pt x="0" y="37506"/>
                  </a:lnTo>
                  <a:lnTo>
                    <a:pt x="6096" y="43816"/>
                  </a:lnTo>
                  <a:lnTo>
                    <a:pt x="43291" y="45399"/>
                  </a:lnTo>
                  <a:lnTo>
                    <a:pt x="45125" y="1835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0" name="Google Shape;1490;p57"/>
            <p:cNvSpPr/>
            <p:nvPr/>
          </p:nvSpPr>
          <p:spPr>
            <a:xfrm>
              <a:off x="2202650" y="3005850"/>
              <a:ext cx="1128125" cy="1134700"/>
            </a:xfrm>
            <a:custGeom>
              <a:avLst/>
              <a:gdLst/>
              <a:ahLst/>
              <a:cxnLst/>
              <a:rect l="l" t="t" r="r" b="b"/>
              <a:pathLst>
                <a:path w="45125" h="45388" extrusionOk="0">
                  <a:moveTo>
                    <a:pt x="1584" y="1"/>
                  </a:moveTo>
                  <a:lnTo>
                    <a:pt x="0" y="37505"/>
                  </a:lnTo>
                  <a:lnTo>
                    <a:pt x="6108" y="43816"/>
                  </a:lnTo>
                  <a:lnTo>
                    <a:pt x="43291" y="45387"/>
                  </a:lnTo>
                  <a:lnTo>
                    <a:pt x="45125" y="183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1" name="Google Shape;1491;p57"/>
            <p:cNvSpPr/>
            <p:nvPr/>
          </p:nvSpPr>
          <p:spPr>
            <a:xfrm>
              <a:off x="2202650" y="3943475"/>
              <a:ext cx="159275" cy="157775"/>
            </a:xfrm>
            <a:custGeom>
              <a:avLst/>
              <a:gdLst/>
              <a:ahLst/>
              <a:cxnLst/>
              <a:rect l="l" t="t" r="r" b="b"/>
              <a:pathLst>
                <a:path w="6371" h="6311" extrusionOk="0">
                  <a:moveTo>
                    <a:pt x="0" y="0"/>
                  </a:moveTo>
                  <a:lnTo>
                    <a:pt x="6108" y="6311"/>
                  </a:lnTo>
                  <a:lnTo>
                    <a:pt x="637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D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2" name="Google Shape;1492;p57"/>
            <p:cNvSpPr/>
            <p:nvPr/>
          </p:nvSpPr>
          <p:spPr>
            <a:xfrm>
              <a:off x="2625319" y="2939175"/>
              <a:ext cx="551875" cy="187905"/>
            </a:xfrm>
            <a:custGeom>
              <a:avLst/>
              <a:gdLst/>
              <a:ahLst/>
              <a:cxnLst/>
              <a:rect l="l" t="t" r="r" b="b"/>
              <a:pathLst>
                <a:path w="22075" h="5597" extrusionOk="0">
                  <a:moveTo>
                    <a:pt x="393" y="1"/>
                  </a:moveTo>
                  <a:cubicBezTo>
                    <a:pt x="334" y="334"/>
                    <a:pt x="226" y="691"/>
                    <a:pt x="191" y="870"/>
                  </a:cubicBezTo>
                  <a:cubicBezTo>
                    <a:pt x="48" y="2072"/>
                    <a:pt x="0" y="3275"/>
                    <a:pt x="36" y="4501"/>
                  </a:cubicBezTo>
                  <a:lnTo>
                    <a:pt x="22015" y="5597"/>
                  </a:lnTo>
                  <a:cubicBezTo>
                    <a:pt x="22015" y="4597"/>
                    <a:pt x="22015" y="3585"/>
                    <a:pt x="22027" y="2584"/>
                  </a:cubicBezTo>
                  <a:cubicBezTo>
                    <a:pt x="22074" y="2120"/>
                    <a:pt x="22015" y="1584"/>
                    <a:pt x="22039" y="108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866A">
                <a:alpha val="765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97" name="Google Shape;1497;p57"/>
          <p:cNvSpPr txBox="1"/>
          <p:nvPr/>
        </p:nvSpPr>
        <p:spPr>
          <a:xfrm>
            <a:off x="1263159" y="2443757"/>
            <a:ext cx="15296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733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01</a:t>
            </a:r>
            <a:endParaRPr sz="3733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  <p:sp>
        <p:nvSpPr>
          <p:cNvPr id="1500" name="Google Shape;1500;p57"/>
          <p:cNvSpPr txBox="1"/>
          <p:nvPr/>
        </p:nvSpPr>
        <p:spPr>
          <a:xfrm>
            <a:off x="9328625" y="3039740"/>
            <a:ext cx="15296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733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04</a:t>
            </a:r>
            <a:endParaRPr sz="3733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0659" y="394151"/>
            <a:ext cx="1461504" cy="6003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Google Shape;1473;p57"/>
          <p:cNvSpPr txBox="1">
            <a:spLocks/>
          </p:cNvSpPr>
          <p:nvPr/>
        </p:nvSpPr>
        <p:spPr>
          <a:xfrm>
            <a:off x="3021326" y="702997"/>
            <a:ext cx="6920409" cy="1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elius"/>
              <a:buNone/>
              <a:defRPr sz="2800" b="1" i="0" u="none" strike="noStrike" cap="none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r>
              <a:rPr lang="vi-VN" sz="4267" dirty="0">
                <a:solidFill>
                  <a:srgbClr val="C00000"/>
                </a:solidFill>
                <a:latin typeface="+mn-lt"/>
              </a:rPr>
              <a:t>HƯỚNG DẪN VỀ NHÀ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506" y="3754432"/>
            <a:ext cx="2671281" cy="12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/>
              <a:t>Ôn</a:t>
            </a:r>
            <a:r>
              <a:rPr lang="en-US" sz="2667" dirty="0"/>
              <a:t> </a:t>
            </a:r>
            <a:r>
              <a:rPr lang="en-US" sz="2667" dirty="0" err="1"/>
              <a:t>lại</a:t>
            </a:r>
            <a:r>
              <a:rPr lang="en-US" sz="2667" dirty="0"/>
              <a:t> </a:t>
            </a:r>
            <a:r>
              <a:rPr lang="en-US" sz="2667" dirty="0" err="1"/>
              <a:t>kiến</a:t>
            </a:r>
            <a:r>
              <a:rPr lang="en-US" sz="2667" dirty="0"/>
              <a:t> </a:t>
            </a:r>
            <a:r>
              <a:rPr lang="en-US" sz="2667" dirty="0" err="1"/>
              <a:t>thức</a:t>
            </a:r>
            <a:r>
              <a:rPr lang="en-US" sz="2667" dirty="0"/>
              <a:t> </a:t>
            </a:r>
            <a:r>
              <a:rPr lang="en-US" sz="2667" dirty="0" err="1"/>
              <a:t>đã</a:t>
            </a:r>
            <a:r>
              <a:rPr lang="en-US" sz="2667" dirty="0"/>
              <a:t> </a:t>
            </a:r>
            <a:r>
              <a:rPr lang="en-US" sz="2667" dirty="0" err="1"/>
              <a:t>học</a:t>
            </a:r>
            <a:endParaRPr lang="en-US" sz="2667" dirty="0"/>
          </a:p>
        </p:txBody>
      </p:sp>
      <p:sp>
        <p:nvSpPr>
          <p:cNvPr id="47" name="TextBox 46"/>
          <p:cNvSpPr txBox="1"/>
          <p:nvPr/>
        </p:nvSpPr>
        <p:spPr>
          <a:xfrm>
            <a:off x="2862556" y="4627850"/>
            <a:ext cx="3080539" cy="125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/>
              <a:t>Đọc</a:t>
            </a:r>
            <a:r>
              <a:rPr lang="en-US" sz="2667" dirty="0"/>
              <a:t> </a:t>
            </a:r>
            <a:r>
              <a:rPr lang="en-US" sz="2667" dirty="0" err="1"/>
              <a:t>phần</a:t>
            </a:r>
            <a:r>
              <a:rPr lang="en-US" sz="2667" dirty="0"/>
              <a:t> </a:t>
            </a:r>
            <a:r>
              <a:rPr lang="en-US" sz="2667" b="1" dirty="0" err="1"/>
              <a:t>Có</a:t>
            </a:r>
            <a:r>
              <a:rPr lang="en-US" sz="2667" b="1" dirty="0"/>
              <a:t> </a:t>
            </a:r>
            <a:r>
              <a:rPr lang="en-US" sz="2667" b="1" dirty="0" err="1"/>
              <a:t>thể</a:t>
            </a:r>
            <a:r>
              <a:rPr lang="en-US" sz="2667" b="1" dirty="0"/>
              <a:t> </a:t>
            </a:r>
            <a:r>
              <a:rPr lang="en-US" sz="2667" b="1" dirty="0" err="1"/>
              <a:t>em</a:t>
            </a:r>
            <a:r>
              <a:rPr lang="en-US" sz="2667" b="1" dirty="0"/>
              <a:t> </a:t>
            </a:r>
            <a:r>
              <a:rPr lang="en-US" sz="2667" b="1" dirty="0" err="1"/>
              <a:t>chưa</a:t>
            </a:r>
            <a:r>
              <a:rPr lang="en-US" sz="2667" b="1" dirty="0"/>
              <a:t> </a:t>
            </a:r>
            <a:r>
              <a:rPr lang="en-US" sz="2667" b="1" dirty="0" err="1"/>
              <a:t>biết</a:t>
            </a:r>
            <a:endParaRPr lang="en-US" sz="2667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701821" y="3611136"/>
            <a:ext cx="3206687" cy="186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/>
              <a:t>Hoàn</a:t>
            </a:r>
            <a:r>
              <a:rPr lang="en-US" sz="2667" dirty="0"/>
              <a:t> </a:t>
            </a:r>
            <a:r>
              <a:rPr lang="en-US" sz="2667" dirty="0" err="1"/>
              <a:t>thành</a:t>
            </a:r>
            <a:r>
              <a:rPr lang="en-US" sz="2667" dirty="0"/>
              <a:t> </a:t>
            </a:r>
            <a:r>
              <a:rPr lang="en-US" sz="2667" dirty="0" err="1"/>
              <a:t>các</a:t>
            </a:r>
            <a:r>
              <a:rPr lang="en-US" sz="2667" dirty="0"/>
              <a:t> </a:t>
            </a:r>
            <a:r>
              <a:rPr lang="en-US" sz="2667" dirty="0" err="1"/>
              <a:t>bài</a:t>
            </a:r>
            <a:r>
              <a:rPr lang="en-US" sz="2667" dirty="0"/>
              <a:t> </a:t>
            </a:r>
            <a:r>
              <a:rPr lang="en-US" sz="2667" dirty="0" err="1"/>
              <a:t>tập</a:t>
            </a:r>
            <a:r>
              <a:rPr lang="en-US" sz="2667" dirty="0"/>
              <a:t> </a:t>
            </a:r>
            <a:r>
              <a:rPr lang="en-US" sz="2667" dirty="0" err="1"/>
              <a:t>còn</a:t>
            </a:r>
            <a:r>
              <a:rPr lang="en-US" sz="2667" dirty="0"/>
              <a:t> </a:t>
            </a:r>
            <a:r>
              <a:rPr lang="en-US" sz="2667" dirty="0" err="1"/>
              <a:t>lại</a:t>
            </a:r>
            <a:r>
              <a:rPr lang="en-US" sz="2667" dirty="0"/>
              <a:t> SGK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bài</a:t>
            </a:r>
            <a:r>
              <a:rPr lang="en-US" sz="2667" dirty="0"/>
              <a:t> </a:t>
            </a:r>
            <a:r>
              <a:rPr lang="en-US" sz="2667" dirty="0" err="1"/>
              <a:t>tập</a:t>
            </a:r>
            <a:r>
              <a:rPr lang="en-US" sz="2667" dirty="0"/>
              <a:t> SBT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20154" y="4320073"/>
            <a:ext cx="2950007" cy="186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/>
              <a:t>Chuẩn</a:t>
            </a:r>
            <a:r>
              <a:rPr lang="en-US" sz="2667" dirty="0"/>
              <a:t> </a:t>
            </a:r>
            <a:r>
              <a:rPr lang="en-US" sz="2667" dirty="0" err="1"/>
              <a:t>bị</a:t>
            </a:r>
            <a:r>
              <a:rPr lang="en-US" sz="2667" dirty="0"/>
              <a:t> </a:t>
            </a:r>
            <a:r>
              <a:rPr lang="en-US" sz="2667" dirty="0" err="1"/>
              <a:t>bài</a:t>
            </a:r>
            <a:r>
              <a:rPr lang="en-US" sz="2667" dirty="0"/>
              <a:t> </a:t>
            </a:r>
            <a:r>
              <a:rPr lang="en-US" sz="2667" dirty="0" err="1"/>
              <a:t>sau</a:t>
            </a:r>
            <a:r>
              <a:rPr lang="en-US" sz="2667" dirty="0"/>
              <a:t> </a:t>
            </a:r>
            <a:r>
              <a:rPr lang="en-US" sz="2667" b="1" dirty="0" err="1"/>
              <a:t>Hai</a:t>
            </a:r>
            <a:r>
              <a:rPr lang="en-US" sz="2667" b="1" dirty="0"/>
              <a:t> </a:t>
            </a:r>
            <a:r>
              <a:rPr lang="en-US" sz="2667" b="1" dirty="0" err="1"/>
              <a:t>bài</a:t>
            </a:r>
            <a:r>
              <a:rPr lang="en-US" sz="2667" b="1" dirty="0"/>
              <a:t> </a:t>
            </a:r>
            <a:r>
              <a:rPr lang="en-US" sz="2667" b="1" dirty="0" err="1"/>
              <a:t>toán</a:t>
            </a:r>
            <a:r>
              <a:rPr lang="en-US" sz="2667" b="1" dirty="0"/>
              <a:t> </a:t>
            </a:r>
            <a:r>
              <a:rPr lang="en-US" sz="2667" b="1" dirty="0" err="1"/>
              <a:t>về</a:t>
            </a:r>
            <a:r>
              <a:rPr lang="en-US" sz="2667" b="1" dirty="0"/>
              <a:t> </a:t>
            </a:r>
            <a:r>
              <a:rPr lang="en-US" sz="2667" b="1" dirty="0" err="1"/>
              <a:t>phân</a:t>
            </a:r>
            <a:r>
              <a:rPr lang="en-US" sz="2667" b="1" dirty="0"/>
              <a:t> </a:t>
            </a:r>
            <a:r>
              <a:rPr lang="en-US" sz="2667" b="1" dirty="0" err="1"/>
              <a:t>số</a:t>
            </a:r>
            <a:endParaRPr lang="en-US" sz="2667" b="1" dirty="0"/>
          </a:p>
        </p:txBody>
      </p:sp>
      <p:sp>
        <p:nvSpPr>
          <p:cNvPr id="50" name="Google Shape;1475;p57"/>
          <p:cNvSpPr/>
          <p:nvPr/>
        </p:nvSpPr>
        <p:spPr>
          <a:xfrm rot="-657115">
            <a:off x="3893913" y="3302789"/>
            <a:ext cx="1977064" cy="156153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" name="Google Shape;1476;p57"/>
          <p:cNvSpPr/>
          <p:nvPr/>
        </p:nvSpPr>
        <p:spPr>
          <a:xfrm rot="-657115">
            <a:off x="5802415" y="2839597"/>
            <a:ext cx="1977064" cy="156153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08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" name="Google Shape;1483;p57"/>
          <p:cNvGrpSpPr/>
          <p:nvPr/>
        </p:nvGrpSpPr>
        <p:grpSpPr>
          <a:xfrm>
            <a:off x="3610566" y="2710096"/>
            <a:ext cx="1679673" cy="1786589"/>
            <a:chOff x="2202650" y="2939175"/>
            <a:chExt cx="1146900" cy="1220125"/>
          </a:xfrm>
        </p:grpSpPr>
        <p:sp>
          <p:nvSpPr>
            <p:cNvPr id="53" name="Google Shape;1484;p57"/>
            <p:cNvSpPr/>
            <p:nvPr/>
          </p:nvSpPr>
          <p:spPr>
            <a:xfrm>
              <a:off x="2221400" y="3024300"/>
              <a:ext cx="1128150" cy="1135000"/>
            </a:xfrm>
            <a:custGeom>
              <a:avLst/>
              <a:gdLst/>
              <a:ahLst/>
              <a:cxnLst/>
              <a:rect l="l" t="t" r="r" b="b"/>
              <a:pathLst>
                <a:path w="45126" h="45400" extrusionOk="0">
                  <a:moveTo>
                    <a:pt x="1572" y="1"/>
                  </a:moveTo>
                  <a:lnTo>
                    <a:pt x="0" y="37506"/>
                  </a:lnTo>
                  <a:lnTo>
                    <a:pt x="6096" y="43816"/>
                  </a:lnTo>
                  <a:lnTo>
                    <a:pt x="43291" y="45399"/>
                  </a:lnTo>
                  <a:lnTo>
                    <a:pt x="45125" y="1835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485;p57"/>
            <p:cNvSpPr/>
            <p:nvPr/>
          </p:nvSpPr>
          <p:spPr>
            <a:xfrm>
              <a:off x="2202650" y="3005850"/>
              <a:ext cx="1128125" cy="1134700"/>
            </a:xfrm>
            <a:custGeom>
              <a:avLst/>
              <a:gdLst/>
              <a:ahLst/>
              <a:cxnLst/>
              <a:rect l="l" t="t" r="r" b="b"/>
              <a:pathLst>
                <a:path w="45125" h="45388" extrusionOk="0">
                  <a:moveTo>
                    <a:pt x="1584" y="1"/>
                  </a:moveTo>
                  <a:lnTo>
                    <a:pt x="0" y="37505"/>
                  </a:lnTo>
                  <a:lnTo>
                    <a:pt x="6108" y="43816"/>
                  </a:lnTo>
                  <a:lnTo>
                    <a:pt x="43291" y="45387"/>
                  </a:lnTo>
                  <a:lnTo>
                    <a:pt x="45125" y="1834"/>
                  </a:lnTo>
                  <a:lnTo>
                    <a:pt x="1584" y="1"/>
                  </a:lnTo>
                  <a:close/>
                </a:path>
              </a:pathLst>
            </a:custGeom>
            <a:solidFill>
              <a:srgbClr val="58CB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486;p57"/>
            <p:cNvSpPr/>
            <p:nvPr/>
          </p:nvSpPr>
          <p:spPr>
            <a:xfrm>
              <a:off x="2202650" y="3943475"/>
              <a:ext cx="159275" cy="157775"/>
            </a:xfrm>
            <a:custGeom>
              <a:avLst/>
              <a:gdLst/>
              <a:ahLst/>
              <a:cxnLst/>
              <a:rect l="l" t="t" r="r" b="b"/>
              <a:pathLst>
                <a:path w="6371" h="6311" extrusionOk="0">
                  <a:moveTo>
                    <a:pt x="0" y="0"/>
                  </a:moveTo>
                  <a:lnTo>
                    <a:pt x="6108" y="6311"/>
                  </a:lnTo>
                  <a:lnTo>
                    <a:pt x="6370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487;p57"/>
            <p:cNvSpPr/>
            <p:nvPr/>
          </p:nvSpPr>
          <p:spPr>
            <a:xfrm>
              <a:off x="2625319" y="2939175"/>
              <a:ext cx="551875" cy="187905"/>
            </a:xfrm>
            <a:custGeom>
              <a:avLst/>
              <a:gdLst/>
              <a:ahLst/>
              <a:cxnLst/>
              <a:rect l="l" t="t" r="r" b="b"/>
              <a:pathLst>
                <a:path w="22075" h="5597" extrusionOk="0">
                  <a:moveTo>
                    <a:pt x="393" y="1"/>
                  </a:moveTo>
                  <a:cubicBezTo>
                    <a:pt x="334" y="334"/>
                    <a:pt x="226" y="691"/>
                    <a:pt x="191" y="870"/>
                  </a:cubicBezTo>
                  <a:cubicBezTo>
                    <a:pt x="48" y="2072"/>
                    <a:pt x="0" y="3275"/>
                    <a:pt x="36" y="4501"/>
                  </a:cubicBezTo>
                  <a:lnTo>
                    <a:pt x="22015" y="5597"/>
                  </a:lnTo>
                  <a:cubicBezTo>
                    <a:pt x="22015" y="4597"/>
                    <a:pt x="22015" y="3585"/>
                    <a:pt x="22027" y="2584"/>
                  </a:cubicBezTo>
                  <a:cubicBezTo>
                    <a:pt x="22074" y="2120"/>
                    <a:pt x="22015" y="1584"/>
                    <a:pt x="22039" y="108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BA9EC5">
                <a:alpha val="7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7" name="Google Shape;1493;p57"/>
          <p:cNvGrpSpPr/>
          <p:nvPr/>
        </p:nvGrpSpPr>
        <p:grpSpPr>
          <a:xfrm rot="-161392">
            <a:off x="6492311" y="1920912"/>
            <a:ext cx="1739077" cy="1738509"/>
            <a:chOff x="5448300" y="1526500"/>
            <a:chExt cx="1154925" cy="1154650"/>
          </a:xfrm>
        </p:grpSpPr>
        <p:sp>
          <p:nvSpPr>
            <p:cNvPr id="58" name="Google Shape;1494;p57"/>
            <p:cNvSpPr/>
            <p:nvPr/>
          </p:nvSpPr>
          <p:spPr>
            <a:xfrm>
              <a:off x="5466750" y="1544975"/>
              <a:ext cx="1136475" cy="1136175"/>
            </a:xfrm>
            <a:custGeom>
              <a:avLst/>
              <a:gdLst/>
              <a:ahLst/>
              <a:cxnLst/>
              <a:rect l="l" t="t" r="r" b="b"/>
              <a:pathLst>
                <a:path w="45459" h="45447" extrusionOk="0">
                  <a:moveTo>
                    <a:pt x="4132" y="11370"/>
                  </a:moveTo>
                  <a:cubicBezTo>
                    <a:pt x="4882" y="11370"/>
                    <a:pt x="5501" y="11990"/>
                    <a:pt x="5501" y="12740"/>
                  </a:cubicBezTo>
                  <a:cubicBezTo>
                    <a:pt x="5501" y="13502"/>
                    <a:pt x="4882" y="14109"/>
                    <a:pt x="4132" y="14109"/>
                  </a:cubicBezTo>
                  <a:cubicBezTo>
                    <a:pt x="3370" y="14109"/>
                    <a:pt x="2762" y="13502"/>
                    <a:pt x="2762" y="12740"/>
                  </a:cubicBezTo>
                  <a:cubicBezTo>
                    <a:pt x="2762" y="11990"/>
                    <a:pt x="3370" y="11370"/>
                    <a:pt x="4132" y="11370"/>
                  </a:cubicBezTo>
                  <a:close/>
                  <a:moveTo>
                    <a:pt x="3334" y="29563"/>
                  </a:moveTo>
                  <a:cubicBezTo>
                    <a:pt x="4084" y="29563"/>
                    <a:pt x="4703" y="30170"/>
                    <a:pt x="4703" y="30932"/>
                  </a:cubicBezTo>
                  <a:cubicBezTo>
                    <a:pt x="4703" y="31694"/>
                    <a:pt x="4096" y="32302"/>
                    <a:pt x="3334" y="32302"/>
                  </a:cubicBezTo>
                  <a:cubicBezTo>
                    <a:pt x="2584" y="32302"/>
                    <a:pt x="1965" y="31694"/>
                    <a:pt x="1965" y="30932"/>
                  </a:cubicBezTo>
                  <a:cubicBezTo>
                    <a:pt x="1965" y="30170"/>
                    <a:pt x="2584" y="29563"/>
                    <a:pt x="3334" y="29563"/>
                  </a:cubicBezTo>
                  <a:close/>
                  <a:moveTo>
                    <a:pt x="1893" y="0"/>
                  </a:moveTo>
                  <a:lnTo>
                    <a:pt x="0" y="43565"/>
                  </a:lnTo>
                  <a:lnTo>
                    <a:pt x="43565" y="45446"/>
                  </a:lnTo>
                  <a:lnTo>
                    <a:pt x="45458" y="1893"/>
                  </a:lnTo>
                  <a:lnTo>
                    <a:pt x="1893" y="0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495;p57"/>
            <p:cNvSpPr/>
            <p:nvPr/>
          </p:nvSpPr>
          <p:spPr>
            <a:xfrm>
              <a:off x="5448300" y="1526500"/>
              <a:ext cx="1136175" cy="1135875"/>
            </a:xfrm>
            <a:custGeom>
              <a:avLst/>
              <a:gdLst/>
              <a:ahLst/>
              <a:cxnLst/>
              <a:rect l="l" t="t" r="r" b="b"/>
              <a:pathLst>
                <a:path w="45447" h="45435" extrusionOk="0">
                  <a:moveTo>
                    <a:pt x="4120" y="11371"/>
                  </a:moveTo>
                  <a:cubicBezTo>
                    <a:pt x="4882" y="11371"/>
                    <a:pt x="5489" y="11978"/>
                    <a:pt x="5489" y="12740"/>
                  </a:cubicBezTo>
                  <a:cubicBezTo>
                    <a:pt x="5489" y="13502"/>
                    <a:pt x="4882" y="14110"/>
                    <a:pt x="4120" y="14110"/>
                  </a:cubicBezTo>
                  <a:cubicBezTo>
                    <a:pt x="3358" y="14110"/>
                    <a:pt x="2750" y="13491"/>
                    <a:pt x="2750" y="12740"/>
                  </a:cubicBezTo>
                  <a:cubicBezTo>
                    <a:pt x="2750" y="11978"/>
                    <a:pt x="3358" y="11371"/>
                    <a:pt x="4120" y="11371"/>
                  </a:cubicBezTo>
                  <a:close/>
                  <a:moveTo>
                    <a:pt x="3334" y="29552"/>
                  </a:moveTo>
                  <a:cubicBezTo>
                    <a:pt x="4072" y="29552"/>
                    <a:pt x="4703" y="30171"/>
                    <a:pt x="4703" y="30921"/>
                  </a:cubicBezTo>
                  <a:cubicBezTo>
                    <a:pt x="4703" y="31683"/>
                    <a:pt x="4096" y="32291"/>
                    <a:pt x="3334" y="32291"/>
                  </a:cubicBezTo>
                  <a:cubicBezTo>
                    <a:pt x="2572" y="32291"/>
                    <a:pt x="1965" y="31683"/>
                    <a:pt x="1965" y="30921"/>
                  </a:cubicBezTo>
                  <a:cubicBezTo>
                    <a:pt x="1965" y="30171"/>
                    <a:pt x="2572" y="29552"/>
                    <a:pt x="3334" y="29552"/>
                  </a:cubicBezTo>
                  <a:close/>
                  <a:moveTo>
                    <a:pt x="1893" y="1"/>
                  </a:moveTo>
                  <a:lnTo>
                    <a:pt x="0" y="43566"/>
                  </a:lnTo>
                  <a:lnTo>
                    <a:pt x="43565" y="45435"/>
                  </a:lnTo>
                  <a:lnTo>
                    <a:pt x="45446" y="188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496;p57"/>
            <p:cNvSpPr/>
            <p:nvPr/>
          </p:nvSpPr>
          <p:spPr>
            <a:xfrm>
              <a:off x="5448300" y="1526800"/>
              <a:ext cx="185750" cy="1094800"/>
            </a:xfrm>
            <a:custGeom>
              <a:avLst/>
              <a:gdLst/>
              <a:ahLst/>
              <a:cxnLst/>
              <a:rect l="l" t="t" r="r" b="b"/>
              <a:pathLst>
                <a:path w="7430" h="43792" extrusionOk="0">
                  <a:moveTo>
                    <a:pt x="4120" y="11359"/>
                  </a:moveTo>
                  <a:cubicBezTo>
                    <a:pt x="4882" y="11359"/>
                    <a:pt x="5489" y="11966"/>
                    <a:pt x="5489" y="12728"/>
                  </a:cubicBezTo>
                  <a:cubicBezTo>
                    <a:pt x="5489" y="13490"/>
                    <a:pt x="4882" y="14098"/>
                    <a:pt x="4120" y="14098"/>
                  </a:cubicBezTo>
                  <a:cubicBezTo>
                    <a:pt x="3358" y="14098"/>
                    <a:pt x="2750" y="13479"/>
                    <a:pt x="2750" y="12728"/>
                  </a:cubicBezTo>
                  <a:cubicBezTo>
                    <a:pt x="2750" y="11966"/>
                    <a:pt x="3358" y="11359"/>
                    <a:pt x="4120" y="11359"/>
                  </a:cubicBezTo>
                  <a:close/>
                  <a:moveTo>
                    <a:pt x="3334" y="29540"/>
                  </a:moveTo>
                  <a:cubicBezTo>
                    <a:pt x="4072" y="29540"/>
                    <a:pt x="4703" y="30159"/>
                    <a:pt x="4703" y="30909"/>
                  </a:cubicBezTo>
                  <a:cubicBezTo>
                    <a:pt x="4703" y="31671"/>
                    <a:pt x="4096" y="32279"/>
                    <a:pt x="3334" y="32279"/>
                  </a:cubicBezTo>
                  <a:cubicBezTo>
                    <a:pt x="2572" y="32279"/>
                    <a:pt x="1965" y="31671"/>
                    <a:pt x="1965" y="30909"/>
                  </a:cubicBezTo>
                  <a:cubicBezTo>
                    <a:pt x="1965" y="30159"/>
                    <a:pt x="2572" y="29540"/>
                    <a:pt x="3334" y="29540"/>
                  </a:cubicBezTo>
                  <a:close/>
                  <a:moveTo>
                    <a:pt x="1893" y="1"/>
                  </a:moveTo>
                  <a:lnTo>
                    <a:pt x="0" y="43554"/>
                  </a:lnTo>
                  <a:lnTo>
                    <a:pt x="5536" y="43792"/>
                  </a:lnTo>
                  <a:lnTo>
                    <a:pt x="7430" y="239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AD91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1" name="Google Shape;1498;p57"/>
          <p:cNvSpPr txBox="1"/>
          <p:nvPr/>
        </p:nvSpPr>
        <p:spPr>
          <a:xfrm>
            <a:off x="3638025" y="3211157"/>
            <a:ext cx="15296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733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02</a:t>
            </a:r>
            <a:endParaRPr sz="3733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  <p:sp>
        <p:nvSpPr>
          <p:cNvPr id="62" name="Google Shape;1499;p57"/>
          <p:cNvSpPr txBox="1"/>
          <p:nvPr/>
        </p:nvSpPr>
        <p:spPr>
          <a:xfrm>
            <a:off x="6601736" y="2325945"/>
            <a:ext cx="15296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733" b="1" dirty="0">
                <a:solidFill>
                  <a:srgbClr val="2F1932"/>
                </a:solidFill>
                <a:ea typeface="Delius"/>
                <a:cs typeface="Delius"/>
                <a:sym typeface="Delius"/>
              </a:rPr>
              <a:t>03</a:t>
            </a:r>
            <a:endParaRPr sz="3733" b="1" dirty="0">
              <a:solidFill>
                <a:srgbClr val="2F1932"/>
              </a:solidFill>
              <a:ea typeface="Delius"/>
              <a:cs typeface="Delius"/>
              <a:sym typeface="Delius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" grpId="0" animBg="1"/>
      <p:bldP spid="1477" grpId="0" animBg="1"/>
      <p:bldP spid="1497" grpId="0"/>
      <p:bldP spid="1500" grpId="0"/>
      <p:bldP spid="4" grpId="0"/>
      <p:bldP spid="47" grpId="0"/>
      <p:bldP spid="48" grpId="0"/>
      <p:bldP spid="49" grpId="0"/>
      <p:bldP spid="50" grpId="0" animBg="1"/>
      <p:bldP spid="51" grpId="0" animBg="1"/>
      <p:bldP spid="61" grpId="0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3" name="Google Shape;1513;p58"/>
          <p:cNvGrpSpPr/>
          <p:nvPr/>
        </p:nvGrpSpPr>
        <p:grpSpPr>
          <a:xfrm rot="1291550">
            <a:off x="5739552" y="2018550"/>
            <a:ext cx="7131037" cy="8045857"/>
            <a:chOff x="510707" y="1257998"/>
            <a:chExt cx="5348578" cy="6034732"/>
          </a:xfrm>
        </p:grpSpPr>
        <p:grpSp>
          <p:nvGrpSpPr>
            <p:cNvPr id="1514" name="Google Shape;1514;p58"/>
            <p:cNvGrpSpPr/>
            <p:nvPr/>
          </p:nvGrpSpPr>
          <p:grpSpPr>
            <a:xfrm rot="-179539">
              <a:off x="658094" y="1385968"/>
              <a:ext cx="5053805" cy="5778793"/>
              <a:chOff x="1732250" y="435101"/>
              <a:chExt cx="5053990" cy="5779004"/>
            </a:xfrm>
          </p:grpSpPr>
          <p:sp>
            <p:nvSpPr>
              <p:cNvPr id="1515" name="Google Shape;1515;p58"/>
              <p:cNvSpPr/>
              <p:nvPr/>
            </p:nvSpPr>
            <p:spPr>
              <a:xfrm>
                <a:off x="2124240" y="542605"/>
                <a:ext cx="4662000" cy="5671500"/>
              </a:xfrm>
              <a:prstGeom prst="roundRect">
                <a:avLst>
                  <a:gd name="adj" fmla="val 1372"/>
                </a:avLst>
              </a:prstGeom>
              <a:solidFill>
                <a:srgbClr val="918C7F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58"/>
              <p:cNvSpPr/>
              <p:nvPr/>
            </p:nvSpPr>
            <p:spPr>
              <a:xfrm>
                <a:off x="2008462" y="435101"/>
                <a:ext cx="4662000" cy="5671500"/>
              </a:xfrm>
              <a:prstGeom prst="roundRect">
                <a:avLst>
                  <a:gd name="adj" fmla="val 1372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58"/>
              <p:cNvSpPr/>
              <p:nvPr/>
            </p:nvSpPr>
            <p:spPr>
              <a:xfrm>
                <a:off x="2258861" y="940350"/>
                <a:ext cx="266210" cy="26621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097" extrusionOk="0">
                    <a:moveTo>
                      <a:pt x="3048" y="1"/>
                    </a:moveTo>
                    <a:cubicBezTo>
                      <a:pt x="1358" y="1"/>
                      <a:pt x="0" y="1358"/>
                      <a:pt x="0" y="3049"/>
                    </a:cubicBezTo>
                    <a:cubicBezTo>
                      <a:pt x="0" y="4740"/>
                      <a:pt x="1358" y="6097"/>
                      <a:pt x="3048" y="6097"/>
                    </a:cubicBezTo>
                    <a:cubicBezTo>
                      <a:pt x="4739" y="6097"/>
                      <a:pt x="6096" y="4740"/>
                      <a:pt x="6096" y="3049"/>
                    </a:cubicBezTo>
                    <a:cubicBezTo>
                      <a:pt x="6096" y="1358"/>
                      <a:pt x="4739" y="1"/>
                      <a:pt x="3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58"/>
              <p:cNvSpPr/>
              <p:nvPr/>
            </p:nvSpPr>
            <p:spPr>
              <a:xfrm>
                <a:off x="2258861" y="1747713"/>
                <a:ext cx="266210" cy="266734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8" y="0"/>
                    </a:moveTo>
                    <a:cubicBezTo>
                      <a:pt x="1358" y="0"/>
                      <a:pt x="0" y="1369"/>
                      <a:pt x="0" y="3060"/>
                    </a:cubicBezTo>
                    <a:cubicBezTo>
                      <a:pt x="0" y="4739"/>
                      <a:pt x="1358" y="6108"/>
                      <a:pt x="3048" y="6108"/>
                    </a:cubicBezTo>
                    <a:cubicBezTo>
                      <a:pt x="4739" y="6108"/>
                      <a:pt x="6096" y="4739"/>
                      <a:pt x="6096" y="3060"/>
                    </a:cubicBezTo>
                    <a:cubicBezTo>
                      <a:pt x="6096" y="1369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58"/>
              <p:cNvSpPr/>
              <p:nvPr/>
            </p:nvSpPr>
            <p:spPr>
              <a:xfrm>
                <a:off x="2258861" y="2627818"/>
                <a:ext cx="266210" cy="266734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8" y="0"/>
                    </a:moveTo>
                    <a:cubicBezTo>
                      <a:pt x="1358" y="0"/>
                      <a:pt x="0" y="1370"/>
                      <a:pt x="0" y="3048"/>
                    </a:cubicBezTo>
                    <a:cubicBezTo>
                      <a:pt x="0" y="4739"/>
                      <a:pt x="1358" y="6108"/>
                      <a:pt x="3048" y="6108"/>
                    </a:cubicBezTo>
                    <a:cubicBezTo>
                      <a:pt x="4739" y="6108"/>
                      <a:pt x="6096" y="4739"/>
                      <a:pt x="6096" y="3048"/>
                    </a:cubicBezTo>
                    <a:cubicBezTo>
                      <a:pt x="6096" y="1370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58"/>
              <p:cNvSpPr/>
              <p:nvPr/>
            </p:nvSpPr>
            <p:spPr>
              <a:xfrm>
                <a:off x="2258861" y="3505348"/>
                <a:ext cx="266210" cy="26621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097" extrusionOk="0">
                    <a:moveTo>
                      <a:pt x="3048" y="0"/>
                    </a:moveTo>
                    <a:cubicBezTo>
                      <a:pt x="1358" y="0"/>
                      <a:pt x="0" y="1358"/>
                      <a:pt x="0" y="3048"/>
                    </a:cubicBezTo>
                    <a:cubicBezTo>
                      <a:pt x="0" y="4727"/>
                      <a:pt x="1358" y="6096"/>
                      <a:pt x="3048" y="6096"/>
                    </a:cubicBezTo>
                    <a:cubicBezTo>
                      <a:pt x="4739" y="6096"/>
                      <a:pt x="6096" y="4727"/>
                      <a:pt x="6096" y="3048"/>
                    </a:cubicBezTo>
                    <a:cubicBezTo>
                      <a:pt x="6096" y="1358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58"/>
              <p:cNvSpPr/>
              <p:nvPr/>
            </p:nvSpPr>
            <p:spPr>
              <a:xfrm>
                <a:off x="2258861" y="4389077"/>
                <a:ext cx="266210" cy="266210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097" extrusionOk="0">
                    <a:moveTo>
                      <a:pt x="3048" y="1"/>
                    </a:moveTo>
                    <a:cubicBezTo>
                      <a:pt x="1358" y="1"/>
                      <a:pt x="0" y="1358"/>
                      <a:pt x="0" y="3049"/>
                    </a:cubicBezTo>
                    <a:cubicBezTo>
                      <a:pt x="0" y="4728"/>
                      <a:pt x="1358" y="6097"/>
                      <a:pt x="3048" y="6097"/>
                    </a:cubicBezTo>
                    <a:cubicBezTo>
                      <a:pt x="4739" y="6097"/>
                      <a:pt x="6096" y="4728"/>
                      <a:pt x="6096" y="3049"/>
                    </a:cubicBezTo>
                    <a:cubicBezTo>
                      <a:pt x="6096" y="1358"/>
                      <a:pt x="4739" y="1"/>
                      <a:pt x="3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58"/>
              <p:cNvSpPr/>
              <p:nvPr/>
            </p:nvSpPr>
            <p:spPr>
              <a:xfrm>
                <a:off x="2258861" y="5334720"/>
                <a:ext cx="266210" cy="266734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8" y="0"/>
                    </a:moveTo>
                    <a:cubicBezTo>
                      <a:pt x="1358" y="0"/>
                      <a:pt x="0" y="1369"/>
                      <a:pt x="0" y="3060"/>
                    </a:cubicBezTo>
                    <a:cubicBezTo>
                      <a:pt x="0" y="4739"/>
                      <a:pt x="1358" y="6108"/>
                      <a:pt x="3048" y="6108"/>
                    </a:cubicBezTo>
                    <a:cubicBezTo>
                      <a:pt x="4739" y="6108"/>
                      <a:pt x="6096" y="4739"/>
                      <a:pt x="6096" y="3060"/>
                    </a:cubicBezTo>
                    <a:cubicBezTo>
                      <a:pt x="6096" y="1369"/>
                      <a:pt x="4739" y="0"/>
                      <a:pt x="3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58"/>
              <p:cNvSpPr/>
              <p:nvPr/>
            </p:nvSpPr>
            <p:spPr>
              <a:xfrm>
                <a:off x="1732250" y="1000167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58"/>
              <p:cNvSpPr/>
              <p:nvPr/>
            </p:nvSpPr>
            <p:spPr>
              <a:xfrm>
                <a:off x="1732250" y="1808535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58"/>
              <p:cNvSpPr/>
              <p:nvPr/>
            </p:nvSpPr>
            <p:spPr>
              <a:xfrm>
                <a:off x="1732250" y="2689164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9"/>
                      <a:pt x="0" y="1643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43"/>
                    </a:cubicBezTo>
                    <a:cubicBezTo>
                      <a:pt x="15764" y="739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58"/>
              <p:cNvSpPr/>
              <p:nvPr/>
            </p:nvSpPr>
            <p:spPr>
              <a:xfrm>
                <a:off x="1732250" y="3566170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58"/>
              <p:cNvSpPr/>
              <p:nvPr/>
            </p:nvSpPr>
            <p:spPr>
              <a:xfrm>
                <a:off x="1732250" y="4449375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1"/>
                    </a:moveTo>
                    <a:cubicBezTo>
                      <a:pt x="750" y="1"/>
                      <a:pt x="0" y="739"/>
                      <a:pt x="0" y="1656"/>
                    </a:cubicBezTo>
                    <a:cubicBezTo>
                      <a:pt x="0" y="2561"/>
                      <a:pt x="750" y="3299"/>
                      <a:pt x="1655" y="3299"/>
                    </a:cubicBezTo>
                    <a:lnTo>
                      <a:pt x="14109" y="3299"/>
                    </a:lnTo>
                    <a:cubicBezTo>
                      <a:pt x="15038" y="3299"/>
                      <a:pt x="15776" y="2561"/>
                      <a:pt x="15764" y="1656"/>
                    </a:cubicBezTo>
                    <a:cubicBezTo>
                      <a:pt x="15764" y="739"/>
                      <a:pt x="15026" y="1"/>
                      <a:pt x="14109" y="1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58"/>
              <p:cNvSpPr/>
              <p:nvPr/>
            </p:nvSpPr>
            <p:spPr>
              <a:xfrm>
                <a:off x="1732250" y="5395541"/>
                <a:ext cx="688863" cy="144043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3299" extrusionOk="0">
                    <a:moveTo>
                      <a:pt x="1655" y="0"/>
                    </a:moveTo>
                    <a:cubicBezTo>
                      <a:pt x="750" y="0"/>
                      <a:pt x="0" y="738"/>
                      <a:pt x="0" y="1655"/>
                    </a:cubicBezTo>
                    <a:cubicBezTo>
                      <a:pt x="0" y="2560"/>
                      <a:pt x="750" y="3298"/>
                      <a:pt x="1655" y="3298"/>
                    </a:cubicBezTo>
                    <a:lnTo>
                      <a:pt x="14109" y="3298"/>
                    </a:lnTo>
                    <a:cubicBezTo>
                      <a:pt x="15038" y="3298"/>
                      <a:pt x="15776" y="2560"/>
                      <a:pt x="15764" y="1655"/>
                    </a:cubicBezTo>
                    <a:cubicBezTo>
                      <a:pt x="15764" y="738"/>
                      <a:pt x="15026" y="0"/>
                      <a:pt x="14109" y="0"/>
                    </a:cubicBezTo>
                    <a:close/>
                  </a:path>
                </a:pathLst>
              </a:custGeom>
              <a:solidFill>
                <a:srgbClr val="B8B1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9" name="Google Shape;1529;p58"/>
            <p:cNvSpPr/>
            <p:nvPr/>
          </p:nvSpPr>
          <p:spPr>
            <a:xfrm rot="-179577">
              <a:off x="1674585" y="2082218"/>
              <a:ext cx="3450212" cy="2069661"/>
            </a:xfrm>
            <a:custGeom>
              <a:avLst/>
              <a:gdLst/>
              <a:ahLst/>
              <a:cxnLst/>
              <a:rect l="l" t="t" r="r" b="b"/>
              <a:pathLst>
                <a:path w="72713" h="41029" extrusionOk="0">
                  <a:moveTo>
                    <a:pt x="3478" y="0"/>
                  </a:moveTo>
                  <a:lnTo>
                    <a:pt x="1251" y="905"/>
                  </a:lnTo>
                  <a:lnTo>
                    <a:pt x="1" y="417"/>
                  </a:lnTo>
                  <a:lnTo>
                    <a:pt x="1" y="39433"/>
                  </a:lnTo>
                  <a:lnTo>
                    <a:pt x="1" y="40207"/>
                  </a:lnTo>
                  <a:lnTo>
                    <a:pt x="215" y="40124"/>
                  </a:lnTo>
                  <a:lnTo>
                    <a:pt x="2442" y="41029"/>
                  </a:lnTo>
                  <a:lnTo>
                    <a:pt x="4668" y="40124"/>
                  </a:lnTo>
                  <a:lnTo>
                    <a:pt x="6895" y="41029"/>
                  </a:lnTo>
                  <a:lnTo>
                    <a:pt x="9121" y="40124"/>
                  </a:lnTo>
                  <a:lnTo>
                    <a:pt x="11348" y="41029"/>
                  </a:lnTo>
                  <a:lnTo>
                    <a:pt x="13574" y="40124"/>
                  </a:lnTo>
                  <a:lnTo>
                    <a:pt x="15801" y="41029"/>
                  </a:lnTo>
                  <a:lnTo>
                    <a:pt x="18027" y="40124"/>
                  </a:lnTo>
                  <a:lnTo>
                    <a:pt x="20253" y="41029"/>
                  </a:lnTo>
                  <a:lnTo>
                    <a:pt x="22480" y="40124"/>
                  </a:lnTo>
                  <a:lnTo>
                    <a:pt x="24706" y="41029"/>
                  </a:lnTo>
                  <a:lnTo>
                    <a:pt x="26933" y="40124"/>
                  </a:lnTo>
                  <a:lnTo>
                    <a:pt x="29159" y="41029"/>
                  </a:lnTo>
                  <a:lnTo>
                    <a:pt x="31386" y="40124"/>
                  </a:lnTo>
                  <a:lnTo>
                    <a:pt x="33612" y="41029"/>
                  </a:lnTo>
                  <a:lnTo>
                    <a:pt x="35851" y="40124"/>
                  </a:lnTo>
                  <a:lnTo>
                    <a:pt x="38077" y="41029"/>
                  </a:lnTo>
                  <a:lnTo>
                    <a:pt x="40304" y="40124"/>
                  </a:lnTo>
                  <a:lnTo>
                    <a:pt x="42530" y="41029"/>
                  </a:lnTo>
                  <a:lnTo>
                    <a:pt x="44757" y="40124"/>
                  </a:lnTo>
                  <a:lnTo>
                    <a:pt x="46983" y="41029"/>
                  </a:lnTo>
                  <a:lnTo>
                    <a:pt x="49209" y="40124"/>
                  </a:lnTo>
                  <a:lnTo>
                    <a:pt x="51436" y="41029"/>
                  </a:lnTo>
                  <a:lnTo>
                    <a:pt x="53662" y="40124"/>
                  </a:lnTo>
                  <a:lnTo>
                    <a:pt x="55889" y="41029"/>
                  </a:lnTo>
                  <a:lnTo>
                    <a:pt x="58115" y="40124"/>
                  </a:lnTo>
                  <a:lnTo>
                    <a:pt x="60342" y="41029"/>
                  </a:lnTo>
                  <a:lnTo>
                    <a:pt x="62568" y="40124"/>
                  </a:lnTo>
                  <a:lnTo>
                    <a:pt x="64795" y="41029"/>
                  </a:lnTo>
                  <a:lnTo>
                    <a:pt x="67021" y="40124"/>
                  </a:lnTo>
                  <a:lnTo>
                    <a:pt x="69248" y="41029"/>
                  </a:lnTo>
                  <a:lnTo>
                    <a:pt x="71474" y="40124"/>
                  </a:lnTo>
                  <a:lnTo>
                    <a:pt x="72712" y="40612"/>
                  </a:lnTo>
                  <a:lnTo>
                    <a:pt x="72712" y="822"/>
                  </a:lnTo>
                  <a:lnTo>
                    <a:pt x="72510" y="905"/>
                  </a:lnTo>
                  <a:lnTo>
                    <a:pt x="70284" y="0"/>
                  </a:lnTo>
                  <a:lnTo>
                    <a:pt x="68057" y="905"/>
                  </a:lnTo>
                  <a:lnTo>
                    <a:pt x="65831" y="0"/>
                  </a:lnTo>
                  <a:lnTo>
                    <a:pt x="63604" y="905"/>
                  </a:lnTo>
                  <a:lnTo>
                    <a:pt x="61378" y="0"/>
                  </a:lnTo>
                  <a:lnTo>
                    <a:pt x="59151" y="905"/>
                  </a:lnTo>
                  <a:lnTo>
                    <a:pt x="56925" y="0"/>
                  </a:lnTo>
                  <a:lnTo>
                    <a:pt x="54698" y="905"/>
                  </a:lnTo>
                  <a:lnTo>
                    <a:pt x="52460" y="0"/>
                  </a:lnTo>
                  <a:lnTo>
                    <a:pt x="50233" y="905"/>
                  </a:lnTo>
                  <a:lnTo>
                    <a:pt x="48007" y="0"/>
                  </a:lnTo>
                  <a:lnTo>
                    <a:pt x="45780" y="905"/>
                  </a:lnTo>
                  <a:lnTo>
                    <a:pt x="43554" y="0"/>
                  </a:lnTo>
                  <a:lnTo>
                    <a:pt x="41328" y="905"/>
                  </a:lnTo>
                  <a:lnTo>
                    <a:pt x="39101" y="0"/>
                  </a:lnTo>
                  <a:lnTo>
                    <a:pt x="36875" y="905"/>
                  </a:lnTo>
                  <a:lnTo>
                    <a:pt x="34648" y="0"/>
                  </a:lnTo>
                  <a:lnTo>
                    <a:pt x="32422" y="905"/>
                  </a:lnTo>
                  <a:lnTo>
                    <a:pt x="30195" y="0"/>
                  </a:lnTo>
                  <a:lnTo>
                    <a:pt x="27969" y="905"/>
                  </a:lnTo>
                  <a:lnTo>
                    <a:pt x="25742" y="0"/>
                  </a:lnTo>
                  <a:lnTo>
                    <a:pt x="23516" y="905"/>
                  </a:lnTo>
                  <a:lnTo>
                    <a:pt x="21289" y="0"/>
                  </a:lnTo>
                  <a:lnTo>
                    <a:pt x="19063" y="905"/>
                  </a:lnTo>
                  <a:lnTo>
                    <a:pt x="16836" y="0"/>
                  </a:lnTo>
                  <a:lnTo>
                    <a:pt x="14610" y="905"/>
                  </a:lnTo>
                  <a:lnTo>
                    <a:pt x="12383" y="0"/>
                  </a:lnTo>
                  <a:lnTo>
                    <a:pt x="10157" y="905"/>
                  </a:lnTo>
                  <a:lnTo>
                    <a:pt x="7930" y="0"/>
                  </a:lnTo>
                  <a:lnTo>
                    <a:pt x="5704" y="905"/>
                  </a:lnTo>
                  <a:lnTo>
                    <a:pt x="3478" y="0"/>
                  </a:lnTo>
                  <a:close/>
                </a:path>
              </a:pathLst>
            </a:custGeom>
            <a:solidFill>
              <a:srgbClr val="9D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0" name="Google Shape;1530;p58"/>
          <p:cNvGrpSpPr/>
          <p:nvPr/>
        </p:nvGrpSpPr>
        <p:grpSpPr>
          <a:xfrm>
            <a:off x="1673406" y="71448"/>
            <a:ext cx="8552015" cy="9145128"/>
            <a:chOff x="7567300" y="1541100"/>
            <a:chExt cx="3167100" cy="3386750"/>
          </a:xfrm>
        </p:grpSpPr>
        <p:sp>
          <p:nvSpPr>
            <p:cNvPr id="1531" name="Google Shape;1531;p58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8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8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8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8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8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8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8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8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8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8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8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8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8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8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8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8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8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8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8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58"/>
          <p:cNvGrpSpPr/>
          <p:nvPr/>
        </p:nvGrpSpPr>
        <p:grpSpPr>
          <a:xfrm>
            <a:off x="353532" y="-351533"/>
            <a:ext cx="2497949" cy="2379081"/>
            <a:chOff x="1938604" y="1358625"/>
            <a:chExt cx="1232946" cy="1174275"/>
          </a:xfrm>
        </p:grpSpPr>
        <p:sp>
          <p:nvSpPr>
            <p:cNvPr id="1554" name="Google Shape;1554;p58"/>
            <p:cNvSpPr/>
            <p:nvPr/>
          </p:nvSpPr>
          <p:spPr>
            <a:xfrm>
              <a:off x="2024050" y="1377375"/>
              <a:ext cx="1147500" cy="1155525"/>
            </a:xfrm>
            <a:custGeom>
              <a:avLst/>
              <a:gdLst/>
              <a:ahLst/>
              <a:cxnLst/>
              <a:rect l="l" t="t" r="r" b="b"/>
              <a:pathLst>
                <a:path w="45900" h="46221" extrusionOk="0">
                  <a:moveTo>
                    <a:pt x="43506" y="1"/>
                  </a:moveTo>
                  <a:lnTo>
                    <a:pt x="1" y="2704"/>
                  </a:lnTo>
                  <a:lnTo>
                    <a:pt x="2715" y="46221"/>
                  </a:lnTo>
                  <a:lnTo>
                    <a:pt x="41029" y="43828"/>
                  </a:lnTo>
                  <a:lnTo>
                    <a:pt x="45899" y="38303"/>
                  </a:lnTo>
                  <a:lnTo>
                    <a:pt x="43506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58"/>
            <p:cNvSpPr/>
            <p:nvPr/>
          </p:nvSpPr>
          <p:spPr>
            <a:xfrm>
              <a:off x="2005600" y="1358625"/>
              <a:ext cx="1147475" cy="1155825"/>
            </a:xfrm>
            <a:custGeom>
              <a:avLst/>
              <a:gdLst/>
              <a:ahLst/>
              <a:cxnLst/>
              <a:rect l="l" t="t" r="r" b="b"/>
              <a:pathLst>
                <a:path w="45899" h="46233" extrusionOk="0">
                  <a:moveTo>
                    <a:pt x="43494" y="1"/>
                  </a:moveTo>
                  <a:lnTo>
                    <a:pt x="0" y="2715"/>
                  </a:lnTo>
                  <a:lnTo>
                    <a:pt x="2703" y="46233"/>
                  </a:lnTo>
                  <a:lnTo>
                    <a:pt x="41029" y="43828"/>
                  </a:lnTo>
                  <a:lnTo>
                    <a:pt x="45899" y="38315"/>
                  </a:lnTo>
                  <a:lnTo>
                    <a:pt x="434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58"/>
            <p:cNvSpPr/>
            <p:nvPr/>
          </p:nvSpPr>
          <p:spPr>
            <a:xfrm>
              <a:off x="3022975" y="2316475"/>
              <a:ext cx="130100" cy="137850"/>
            </a:xfrm>
            <a:custGeom>
              <a:avLst/>
              <a:gdLst/>
              <a:ahLst/>
              <a:cxnLst/>
              <a:rect l="l" t="t" r="r" b="b"/>
              <a:pathLst>
                <a:path w="5204" h="5514" extrusionOk="0">
                  <a:moveTo>
                    <a:pt x="5204" y="1"/>
                  </a:moveTo>
                  <a:lnTo>
                    <a:pt x="1" y="322"/>
                  </a:lnTo>
                  <a:lnTo>
                    <a:pt x="334" y="5514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rgbClr val="FF7A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8"/>
            <p:cNvSpPr/>
            <p:nvPr/>
          </p:nvSpPr>
          <p:spPr>
            <a:xfrm>
              <a:off x="1938604" y="1600218"/>
              <a:ext cx="178901" cy="474175"/>
            </a:xfrm>
            <a:custGeom>
              <a:avLst/>
              <a:gdLst/>
              <a:ahLst/>
              <a:cxnLst/>
              <a:rect l="l" t="t" r="r" b="b"/>
              <a:pathLst>
                <a:path w="5311" h="18967" extrusionOk="0">
                  <a:moveTo>
                    <a:pt x="4477" y="0"/>
                  </a:moveTo>
                  <a:cubicBezTo>
                    <a:pt x="4072" y="155"/>
                    <a:pt x="3405" y="95"/>
                    <a:pt x="3072" y="119"/>
                  </a:cubicBezTo>
                  <a:cubicBezTo>
                    <a:pt x="2048" y="191"/>
                    <a:pt x="1024" y="262"/>
                    <a:pt x="0" y="274"/>
                  </a:cubicBezTo>
                  <a:lnTo>
                    <a:pt x="822" y="18967"/>
                  </a:lnTo>
                  <a:cubicBezTo>
                    <a:pt x="1112" y="18910"/>
                    <a:pt x="1405" y="18894"/>
                    <a:pt x="1697" y="18894"/>
                  </a:cubicBezTo>
                  <a:cubicBezTo>
                    <a:pt x="2030" y="18894"/>
                    <a:pt x="2364" y="18914"/>
                    <a:pt x="2693" y="18914"/>
                  </a:cubicBezTo>
                  <a:cubicBezTo>
                    <a:pt x="2796" y="18914"/>
                    <a:pt x="2898" y="18912"/>
                    <a:pt x="3001" y="18907"/>
                  </a:cubicBezTo>
                  <a:cubicBezTo>
                    <a:pt x="3560" y="18883"/>
                    <a:pt x="4096" y="18776"/>
                    <a:pt x="4644" y="18741"/>
                  </a:cubicBezTo>
                  <a:cubicBezTo>
                    <a:pt x="4759" y="18733"/>
                    <a:pt x="4906" y="18722"/>
                    <a:pt x="5048" y="18722"/>
                  </a:cubicBezTo>
                  <a:cubicBezTo>
                    <a:pt x="5141" y="18722"/>
                    <a:pt x="5231" y="18727"/>
                    <a:pt x="5310" y="18741"/>
                  </a:cubicBezTo>
                  <a:lnTo>
                    <a:pt x="4477" y="0"/>
                  </a:lnTo>
                  <a:close/>
                </a:path>
              </a:pathLst>
            </a:custGeom>
            <a:solidFill>
              <a:srgbClr val="FFAC58">
                <a:alpha val="72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65311" y="1906712"/>
            <a:ext cx="728780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2F1932"/>
                </a:solidFill>
                <a:latin typeface="Arial"/>
                <a:cs typeface="Arial"/>
                <a:sym typeface="Arial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31963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2155" y="150961"/>
            <a:ext cx="811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37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524037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3231" y="131802"/>
            <a:ext cx="2866490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BTVN</a:t>
            </a: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7E2BE6-647D-2AF3-3C75-87ED96E42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296361"/>
            <a:ext cx="2327672" cy="2327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7B0BA-5124-E5E8-DD2F-0C2446504505}"/>
              </a:ext>
            </a:extLst>
          </p:cNvPr>
          <p:cNvSpPr txBox="1"/>
          <p:nvPr/>
        </p:nvSpPr>
        <p:spPr>
          <a:xfrm>
            <a:off x="228600" y="1037515"/>
            <a:ext cx="811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7FD962-5842-1FEE-0E7E-3D990AF96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970772"/>
              </p:ext>
            </p:extLst>
          </p:nvPr>
        </p:nvGraphicFramePr>
        <p:xfrm>
          <a:off x="1981200" y="1619717"/>
          <a:ext cx="7518437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37">
                  <a:extLst>
                    <a:ext uri="{9D8B030D-6E8A-4147-A177-3AD203B41FA5}">
                      <a16:colId xmlns:a16="http://schemas.microsoft.com/office/drawing/2014/main" val="104554442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19543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01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Chuẩn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chu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+ 1đ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573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bày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đẹp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+ 5đ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544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Thuyết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tốt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+ 2đ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71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nghiêm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+ 1đ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751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nộp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quy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định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+ 1đ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6307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17653BA-1B26-9FA1-D2E7-44D3FE0A8A1E}"/>
              </a:ext>
            </a:extLst>
          </p:cNvPr>
          <p:cNvSpPr txBox="1"/>
          <p:nvPr/>
        </p:nvSpPr>
        <p:spPr>
          <a:xfrm>
            <a:off x="1985481" y="5699892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-1đ,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-1đ. Thành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ỷ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34414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FB763BE-8735-B93D-3807-07C4D8399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7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ACD71-1FDD-899A-4F2D-36EC71678E46}"/>
              </a:ext>
            </a:extLst>
          </p:cNvPr>
          <p:cNvSpPr txBox="1"/>
          <p:nvPr/>
        </p:nvSpPr>
        <p:spPr>
          <a:xfrm>
            <a:off x="381000" y="505978"/>
            <a:ext cx="8964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F63E41-4675-1F3C-234E-2398463FF932}"/>
              </a:ext>
            </a:extLst>
          </p:cNvPr>
          <p:cNvSpPr txBox="1"/>
          <p:nvPr/>
        </p:nvSpPr>
        <p:spPr>
          <a:xfrm>
            <a:off x="152400" y="1524000"/>
            <a:ext cx="10517312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1729105" algn="l"/>
              </a:tabLst>
            </a:pP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5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7794620-7B26-6DE2-56C8-DFB34633F7E6}"/>
              </a:ext>
            </a:extLst>
          </p:cNvPr>
          <p:cNvSpPr/>
          <p:nvPr/>
        </p:nvSpPr>
        <p:spPr>
          <a:xfrm>
            <a:off x="33391" y="167690"/>
            <a:ext cx="4411895" cy="565079"/>
          </a:xfrm>
          <a:prstGeom prst="roundRect">
            <a:avLst/>
          </a:prstGeom>
          <a:solidFill>
            <a:srgbClr val="FF866A">
              <a:lumMod val="40000"/>
              <a:lumOff val="60000"/>
            </a:srgbClr>
          </a:solidFill>
          <a:ln w="25400" cap="flat" cmpd="sng" algn="ctr">
            <a:solidFill>
              <a:srgbClr val="FF866A">
                <a:lumMod val="40000"/>
                <a:lumOff val="6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nhóm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88FC9D-0287-F02D-2032-1908955E3413}"/>
              </a:ext>
            </a:extLst>
          </p:cNvPr>
          <p:cNvSpPr txBox="1"/>
          <p:nvPr/>
        </p:nvSpPr>
        <p:spPr>
          <a:xfrm>
            <a:off x="277402" y="735217"/>
            <a:ext cx="811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B9911-DBF9-7274-0CF9-56EC557789D8}"/>
              </a:ext>
            </a:extLst>
          </p:cNvPr>
          <p:cNvSpPr txBox="1"/>
          <p:nvPr/>
        </p:nvSpPr>
        <p:spPr>
          <a:xfrm>
            <a:off x="990600" y="1295400"/>
            <a:ext cx="10439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: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EE4FE-AC61-780B-F55B-91EB49BFB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5265718"/>
            <a:ext cx="1561730" cy="1561730"/>
          </a:xfrm>
          <a:prstGeom prst="rect">
            <a:avLst/>
          </a:prstGeom>
        </p:spPr>
      </p:pic>
      <p:sp>
        <p:nvSpPr>
          <p:cNvPr id="9" name="!!4">
            <a:extLst>
              <a:ext uri="{FF2B5EF4-FFF2-40B4-BE49-F238E27FC236}">
                <a16:creationId xmlns:a16="http://schemas.microsoft.com/office/drawing/2014/main" id="{C0C8FF86-D939-8193-AD4B-ED5ABF1D2BBF}"/>
              </a:ext>
            </a:extLst>
          </p:cNvPr>
          <p:cNvSpPr/>
          <p:nvPr/>
        </p:nvSpPr>
        <p:spPr>
          <a:xfrm>
            <a:off x="6565616" y="167690"/>
            <a:ext cx="2362200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5373285205678">
            <a:hlinkClick r:id="" action="ppaction://media"/>
            <a:extLst>
              <a:ext uri="{FF2B5EF4-FFF2-40B4-BE49-F238E27FC236}">
                <a16:creationId xmlns:a16="http://schemas.microsoft.com/office/drawing/2014/main" id="{9EF9D28D-B35D-57FC-683B-E9DB97F92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8251" y="1698569"/>
            <a:ext cx="2727632" cy="125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2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6C2A42-DC20-B333-7793-BE91CE022D89}"/>
                  </a:ext>
                </a:extLst>
              </p:cNvPr>
              <p:cNvSpPr txBox="1"/>
              <p:nvPr/>
            </p:nvSpPr>
            <p:spPr>
              <a:xfrm>
                <a:off x="152400" y="533400"/>
                <a:ext cx="11353800" cy="6583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r>
                  <a:rPr lang="en-US" sz="3200" b="1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.Tìm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r>
                  <a:rPr lang="pt-BR" sz="32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12 và 15               b) 6,175 và 4,75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r>
                  <a:rPr lang="pt-BR" sz="3200" i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0,5kg và 250g         d) 20 phút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pt-BR" sz="32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3200" i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giờ</a:t>
                </a:r>
                <a:endParaRPr lang="en-US" sz="32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indent="-7429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AutoNum type="alphaLcParenR"/>
                  <a:tabLst>
                    <a:tab pos="1729105" algn="l"/>
                  </a:tabLst>
                </a:pPr>
                <a:endParaRPr lang="pt-BR" sz="4400" i="1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endParaRPr lang="en-US" sz="44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r>
                  <a:rPr lang="pt-BR" sz="44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44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6C2A42-DC20-B333-7793-BE91CE022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33400"/>
                <a:ext cx="11353800" cy="6583277"/>
              </a:xfrm>
              <a:prstGeom prst="rect">
                <a:avLst/>
              </a:prstGeom>
              <a:blipFill>
                <a:blip r:embed="rId2"/>
                <a:stretch>
                  <a:fillRect l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!!4">
            <a:extLst>
              <a:ext uri="{FF2B5EF4-FFF2-40B4-BE49-F238E27FC236}">
                <a16:creationId xmlns:a16="http://schemas.microsoft.com/office/drawing/2014/main" id="{2637EFC4-0AD1-C8E3-CBDB-2DD1A7A2673C}"/>
              </a:ext>
            </a:extLst>
          </p:cNvPr>
          <p:cNvSpPr/>
          <p:nvPr/>
        </p:nvSpPr>
        <p:spPr>
          <a:xfrm>
            <a:off x="7848600" y="152400"/>
            <a:ext cx="2362200" cy="493723"/>
          </a:xfrm>
          <a:prstGeom prst="roundRect">
            <a:avLst/>
          </a:prstGeom>
          <a:solidFill>
            <a:srgbClr val="1F4E79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190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A149A4-7EFD-2BDF-3F59-B350FACE0075}"/>
              </a:ext>
            </a:extLst>
          </p:cNvPr>
          <p:cNvSpPr txBox="1"/>
          <p:nvPr/>
        </p:nvSpPr>
        <p:spPr>
          <a:xfrm>
            <a:off x="369014" y="115040"/>
            <a:ext cx="609771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1729105" algn="l"/>
              </a:tabLst>
            </a:pPr>
            <a:r>
              <a:rPr lang="pt-BR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pt-BR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95DEF-7F18-348F-4BC7-870BCC3C8404}"/>
                  </a:ext>
                </a:extLst>
              </p:cNvPr>
              <p:cNvSpPr txBox="1"/>
              <p:nvPr/>
            </p:nvSpPr>
            <p:spPr>
              <a:xfrm>
                <a:off x="345897" y="449811"/>
                <a:ext cx="6097712" cy="933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r>
                  <a:rPr lang="pt-BR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Tỉ số của 12 và 15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pt-BR" sz="2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D95DEF-7F18-348F-4BC7-870BCC3C8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97" y="449811"/>
                <a:ext cx="6097712" cy="933782"/>
              </a:xfrm>
              <a:prstGeom prst="rect">
                <a:avLst/>
              </a:prstGeom>
              <a:blipFill>
                <a:blip r:embed="rId2"/>
                <a:stretch>
                  <a:fillRect l="-2100" b="-7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4B2B0C-6B82-D700-0F30-1314E48C05B7}"/>
                  </a:ext>
                </a:extLst>
              </p:cNvPr>
              <p:cNvSpPr txBox="1"/>
              <p:nvPr/>
            </p:nvSpPr>
            <p:spPr>
              <a:xfrm>
                <a:off x="359596" y="1224767"/>
                <a:ext cx="9588357" cy="987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tabLst>
                    <a:tab pos="1729105" algn="l"/>
                  </a:tabLst>
                </a:pPr>
                <a:r>
                  <a:rPr lang="pt-BR" sz="2800" i="1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Tỉ số của 6,175 và 4,75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6,175</m:t>
                        </m:r>
                      </m:num>
                      <m:den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4,75</m:t>
                        </m:r>
                      </m:den>
                    </m:f>
                    <m:r>
                      <a:rPr lang="pt-BR" sz="2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6175</m:t>
                        </m:r>
                      </m:num>
                      <m:den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475</m:t>
                        </m:r>
                      </m:den>
                    </m:f>
                    <m:r>
                      <a:rPr lang="pt-BR" sz="2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pt-BR" sz="2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4B2B0C-6B82-D700-0F30-1314E48C0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96" y="1224767"/>
                <a:ext cx="9588357" cy="987193"/>
              </a:xfrm>
              <a:prstGeom prst="rect">
                <a:avLst/>
              </a:prstGeom>
              <a:blipFill>
                <a:blip r:embed="rId3"/>
                <a:stretch>
                  <a:fillRect l="-133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902571-D507-DC17-E79A-553A0BD22038}"/>
                  </a:ext>
                </a:extLst>
              </p:cNvPr>
              <p:cNvSpPr txBox="1"/>
              <p:nvPr/>
            </p:nvSpPr>
            <p:spPr>
              <a:xfrm>
                <a:off x="359596" y="2158549"/>
                <a:ext cx="9927404" cy="1793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>
                    <a:tab pos="1729105" algn="l"/>
                  </a:tabLst>
                  <a:defRPr/>
                </a:pPr>
                <a:r>
                  <a:rPr kumimoji="0" lang="pt-BR" sz="28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Ta có: 0,5kg = 0,5 . 1000g = 500g</a:t>
                </a: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>
                    <a:tab pos="1729105" algn="l"/>
                  </a:tabLst>
                  <a:defRPr/>
                </a:pPr>
                <a:r>
                  <a:rPr lang="vi-VN" sz="2800" i="1" kern="1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kumimoji="0" lang="pt-BR" sz="28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ỉ số của 0,5kg và 250g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500</m:t>
                        </m:r>
                      </m:num>
                      <m:den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250</m:t>
                        </m:r>
                      </m:den>
                    </m:f>
                    <m:r>
                      <a:rPr kumimoji="0" lang="pt-BR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kumimoji="0" lang="pt-BR" sz="28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902571-D507-DC17-E79A-553A0BD22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96" y="2158549"/>
                <a:ext cx="9927404" cy="1793761"/>
              </a:xfrm>
              <a:prstGeom prst="rect">
                <a:avLst/>
              </a:prstGeom>
              <a:blipFill>
                <a:blip r:embed="rId4"/>
                <a:stretch>
                  <a:fillRect l="-1289" b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16B3C4-C8C1-6D9A-6091-E7D9D02C0E5F}"/>
                  </a:ext>
                </a:extLst>
              </p:cNvPr>
              <p:cNvSpPr txBox="1"/>
              <p:nvPr/>
            </p:nvSpPr>
            <p:spPr>
              <a:xfrm>
                <a:off x="369014" y="3657600"/>
                <a:ext cx="10497620" cy="1756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>
                    <a:tab pos="1729105" algn="l"/>
                  </a:tabLst>
                  <a:defRPr/>
                </a:pPr>
                <a:r>
                  <a:rPr kumimoji="0" lang="pt-BR" sz="28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28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giờ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pt-BR" sz="28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2800" b="0" i="1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 60 phút = 36 phút.</a:t>
                </a:r>
                <a:endParaRPr kumimoji="0" lang="en-US" sz="2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</a:t>
                </a:r>
                <a:r>
                  <a:rPr kumimoji="0" lang="pt-B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ỉ số của 20 phút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pt-B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giờ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kumimoji="0" lang="pt-BR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pt-BR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16B3C4-C8C1-6D9A-6091-E7D9D02C0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14" y="3657600"/>
                <a:ext cx="10497620" cy="1756250"/>
              </a:xfrm>
              <a:prstGeom prst="rect">
                <a:avLst/>
              </a:prstGeom>
              <a:blipFill>
                <a:blip r:embed="rId5"/>
                <a:stretch>
                  <a:fillRect l="-1220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4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76011A-282A-5981-902A-2BE48B63EA4C}"/>
              </a:ext>
            </a:extLst>
          </p:cNvPr>
          <p:cNvSpPr txBox="1"/>
          <p:nvPr/>
        </p:nvSpPr>
        <p:spPr>
          <a:xfrm>
            <a:off x="381000" y="228600"/>
            <a:ext cx="1028700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1729105" algn="l"/>
              </a:tabLst>
            </a:pP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các đại lượng sau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AF67D-F0B3-D02C-FACD-05BA9C80B30E}"/>
              </a:ext>
            </a:extLst>
          </p:cNvPr>
          <p:cNvSpPr txBox="1"/>
          <p:nvPr/>
        </p:nvSpPr>
        <p:spPr>
          <a:xfrm>
            <a:off x="466618" y="898142"/>
            <a:ext cx="10591800" cy="152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AutoNum type="alphaLcParenR"/>
              <a:tabLst>
                <a:tab pos="1729105" algn="l"/>
              </a:tabLst>
            </a:pP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0,9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2,5 </a:t>
            </a:r>
            <a:r>
              <a:rPr lang="vi-VN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200kg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t</a:t>
            </a: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1729105" algn="l"/>
              </a:tabLst>
            </a:pP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800m và 2 km</a:t>
            </a:r>
            <a:r>
              <a:rPr lang="vi-VN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pt-BR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6 tháng và 4 năm</a:t>
            </a: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FCE251-0F1C-2B4B-7950-A4B5C0B5CE62}"/>
              </a:ext>
            </a:extLst>
          </p:cNvPr>
          <p:cNvSpPr txBox="1"/>
          <p:nvPr/>
        </p:nvSpPr>
        <p:spPr>
          <a:xfrm>
            <a:off x="466618" y="3657600"/>
            <a:ext cx="1012518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tabLst>
                <a:tab pos="1729105" algn="l"/>
              </a:tabLst>
            </a:pPr>
            <a:r>
              <a:rPr lang="pt-BR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Đáp án: a. 36%            b. 2</a:t>
            </a: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          c. </a:t>
            </a:r>
            <a:r>
              <a:rPr lang="vi-VN" sz="2800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pt-BR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         d. </a:t>
            </a:r>
            <a:r>
              <a:rPr lang="vi-VN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pt-BR" sz="2800" i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,5%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31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:a16="http://schemas.microsoft.com/office/drawing/2014/main" id="{CFDDB86B-FDCD-7955-0DF6-7B47224B4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-1076274"/>
            <a:ext cx="11963400" cy="313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2800" b="1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kumimoji="0" lang="vi-VN" altLang="en-US" sz="280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Bài 4 ( SGK/66).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cuộc sống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kumimoji="0" lang="vi-VN" altLang="en-US" sz="280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932C2A-556B-A718-899A-0A56EEB0E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28" y="4419600"/>
            <a:ext cx="2327672" cy="2327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9B9EE8-3A7C-CE13-4BB8-CE2622ABD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15" y="2286000"/>
            <a:ext cx="11925300" cy="3048000"/>
          </a:xfrm>
          <a:prstGeom prst="rect">
            <a:avLst/>
          </a:prstGeom>
        </p:spPr>
      </p:pic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0CC22B55-7803-263E-589B-F058FD5DCC48}"/>
              </a:ext>
            </a:extLst>
          </p:cNvPr>
          <p:cNvSpPr/>
          <p:nvPr/>
        </p:nvSpPr>
        <p:spPr>
          <a:xfrm>
            <a:off x="7665805" y="76926"/>
            <a:ext cx="4411895" cy="565079"/>
          </a:xfrm>
          <a:prstGeom prst="roundRect">
            <a:avLst/>
          </a:prstGeom>
          <a:solidFill>
            <a:srgbClr val="FF866A">
              <a:lumMod val="40000"/>
              <a:lumOff val="60000"/>
            </a:srgbClr>
          </a:solidFill>
          <a:ln w="25400" cap="flat" cmpd="sng" algn="ctr">
            <a:solidFill>
              <a:srgbClr val="FF866A">
                <a:lumMod val="40000"/>
                <a:lumOff val="6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Hoạt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nhóm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00F7D-5316-A314-A99E-BF974D2A977F}"/>
              </a:ext>
            </a:extLst>
          </p:cNvPr>
          <p:cNvSpPr txBox="1"/>
          <p:nvPr/>
        </p:nvSpPr>
        <p:spPr>
          <a:xfrm>
            <a:off x="-1143000" y="359466"/>
            <a:ext cx="616963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729105" algn="l"/>
              </a:tabLst>
              <a:defRPr/>
            </a:pP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5373284309268">
            <a:hlinkClick r:id="" action="ppaction://media"/>
            <a:extLst>
              <a:ext uri="{FF2B5EF4-FFF2-40B4-BE49-F238E27FC236}">
                <a16:creationId xmlns:a16="http://schemas.microsoft.com/office/drawing/2014/main" id="{D3B08CDA-DBB5-278D-914A-4A2CA7E7D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6630" y="5558163"/>
            <a:ext cx="2428346" cy="112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BF4672-80AF-3420-2DA5-6696EB5F6918}"/>
              </a:ext>
            </a:extLst>
          </p:cNvPr>
          <p:cNvSpPr txBox="1"/>
          <p:nvPr/>
        </p:nvSpPr>
        <p:spPr>
          <a:xfrm>
            <a:off x="2514600" y="838200"/>
            <a:ext cx="9906000" cy="543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Đọc sách giúp nâng cao kiến thức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2. Cải thiện sự tập trung và tăng cường kỹ năng tư duy, phân tích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3. Vốn từ ngữ được mở rộng thông qua việc đọc sách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4. Tác dụng của việc đọc sách giúp cải thiện trí nhớ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5. Đọc sách là một hình thức giải trí, giảm căng thẳng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6. Kích thích tinh thần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7. Tăng tuổi thọ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8. Hoàn thiện kĩ năng viết lách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9. Một hình thức giải trí hoàn toàn miễn phí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10. Điều khiển cảm xúc của bản thân</a:t>
            </a:r>
            <a:endParaRPr lang="en-US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11. Tạo dựng một thói quen lành mạnh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B96B6-F5A2-ACA5-42E6-2F7569522FEF}"/>
              </a:ext>
            </a:extLst>
          </p:cNvPr>
          <p:cNvSpPr txBox="1"/>
          <p:nvPr/>
        </p:nvSpPr>
        <p:spPr>
          <a:xfrm>
            <a:off x="1981200" y="152400"/>
            <a:ext cx="800100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729105" algn="l"/>
              </a:tabLst>
              <a:defRPr/>
            </a:pPr>
            <a:r>
              <a:rPr lang="vi-VN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 ÍCH CỦA VIỆC ĐỌC SÁCH 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Theme1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ti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acher Binder by Slidesgo">
  <a:themeElements>
    <a:clrScheme name="Simple Light">
      <a:dk1>
        <a:srgbClr val="2F1932"/>
      </a:dk1>
      <a:lt1>
        <a:srgbClr val="FFFFFF"/>
      </a:lt1>
      <a:dk2>
        <a:srgbClr val="4F476F"/>
      </a:dk2>
      <a:lt2>
        <a:srgbClr val="F3EEE3"/>
      </a:lt2>
      <a:accent1>
        <a:srgbClr val="E2DAC7"/>
      </a:accent1>
      <a:accent2>
        <a:srgbClr val="918C7F"/>
      </a:accent2>
      <a:accent3>
        <a:srgbClr val="FFAC58"/>
      </a:accent3>
      <a:accent4>
        <a:srgbClr val="FF866A"/>
      </a:accent4>
      <a:accent5>
        <a:srgbClr val="40BFBF"/>
      </a:accent5>
      <a:accent6>
        <a:srgbClr val="BA9EC5"/>
      </a:accent6>
      <a:hlink>
        <a:srgbClr val="2F19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2971</TotalTime>
  <Words>949</Words>
  <Application>Microsoft Office PowerPoint</Application>
  <PresentationFormat>Widescreen</PresentationFormat>
  <Paragraphs>179</Paragraphs>
  <Slides>19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Comic Sans MS</vt:lpstr>
      <vt:lpstr>Delius</vt:lpstr>
      <vt:lpstr>Nunito</vt:lpstr>
      <vt:lpstr>Roboto Condensed Light</vt:lpstr>
      <vt:lpstr>Times New Roman</vt:lpstr>
      <vt:lpstr>Theme1</vt:lpstr>
      <vt:lpstr>Teacher Binder by Slidesgo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MY PC</cp:lastModifiedBy>
  <cp:revision>183</cp:revision>
  <dcterms:created xsi:type="dcterms:W3CDTF">2018-11-02T14:25:53Z</dcterms:created>
  <dcterms:modified xsi:type="dcterms:W3CDTF">2024-04-22T14:40:50Z</dcterms:modified>
</cp:coreProperties>
</file>