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  <p:sldId id="285" r:id="rId7"/>
    <p:sldId id="284" r:id="rId8"/>
    <p:sldId id="287" r:id="rId9"/>
    <p:sldId id="288" r:id="rId10"/>
    <p:sldId id="290" r:id="rId11"/>
    <p:sldId id="300" r:id="rId12"/>
    <p:sldId id="292" r:id="rId13"/>
    <p:sldId id="293" r:id="rId14"/>
    <p:sldId id="298" r:id="rId15"/>
    <p:sldId id="291" r:id="rId16"/>
    <p:sldId id="311" r:id="rId17"/>
    <p:sldId id="309" r:id="rId18"/>
    <p:sldId id="302" r:id="rId19"/>
    <p:sldId id="301" r:id="rId20"/>
    <p:sldId id="312" r:id="rId21"/>
    <p:sldId id="313" r:id="rId22"/>
    <p:sldId id="314" r:id="rId23"/>
    <p:sldId id="315" r:id="rId24"/>
    <p:sldId id="318" r:id="rId25"/>
    <p:sldId id="319" r:id="rId26"/>
    <p:sldId id="347" r:id="rId27"/>
    <p:sldId id="34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0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33E"/>
    <a:srgbClr val="619DD7"/>
    <a:srgbClr val="F7BB35"/>
    <a:srgbClr val="4EBE7C"/>
    <a:srgbClr val="9E1F1D"/>
    <a:srgbClr val="015835"/>
    <a:srgbClr val="33CCCC"/>
    <a:srgbClr val="A1E8E8"/>
    <a:srgbClr val="00CC99"/>
    <a:srgbClr val="53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562" y="62"/>
      </p:cViewPr>
      <p:guideLst>
        <p:guide pos="3840"/>
        <p:guide orient="horz" pos="2160"/>
        <p:guide pos="20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74F578-A3DB-B758-9C86-3B2D4F769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6B868EF-D5FF-77BE-E0E0-6C398314C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65C0FE3-C50F-73E9-9121-084D1980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2B799FA-3485-2138-F4F7-712F9107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A6F32CB-FE24-6B94-D527-DC259C9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2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D8E3702-8A89-559C-E162-399CA9D03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BDCA5E1-3A5A-14C5-11F9-C1566F783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2A3DF09-B2D2-C7DA-7029-25100AA4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6746F8-BFAF-F0BD-5F77-38E97E48D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3545B2F-A877-3324-0E75-5D5580BAC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007E2F6-63AD-C0F8-65C6-6BC8DE50E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95449C2-C1CA-5612-37E4-D29E1B9DD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714CA5-ECCC-4700-F0B0-DC6BF48F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F02E4C3-3B71-DD43-DCA4-2F995CAA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96BE8F3-A8F9-95B1-AC77-73AA4CA96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7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310479-B796-16C4-49C4-EC99D57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B0B84BF-44DD-B0C7-1C2B-059C8C7D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1B4614-2193-5C3F-E8A2-93FF24E3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FAAF14-7D5A-9DD3-B4DF-13E3BF08B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43B2AB-F459-86F5-2F0A-80D68A98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2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E03979-BB55-3158-E535-EDE78C7B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5184CAE-33B7-AB9E-99E2-6238C6F6C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9276A15-D925-E559-8206-A5C5EF588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4407E4-B66E-B9E8-B202-B64F88EB5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4847236-397B-EA60-E9CD-50576953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97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71B501E-FEC6-95FC-EDB1-9F0F59F8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961BC50-EDBF-9847-E82F-1E29885F9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5CF200A8-15BB-61B0-58D8-A9FCC5A0B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762487-C3E3-B21D-23E6-523517040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114CF0B-4884-8522-1BE9-91946718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802B382-9454-73B9-E019-F6BC5628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9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5C7373-525A-8473-A44F-063721522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C047A88-1DF8-492C-62B2-1909B353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8809C32-2ADB-7B5E-5566-7BB5AD5CE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0548F04-D0C9-3D40-4E91-845F8B643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02ACE3C-74AB-AF14-846C-BE6E82A77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46142025-FB2E-282E-EC4C-0B37FA4C8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1640C896-9C58-B42E-308B-4F138273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22817E8-05CF-9053-B335-12B5E8AA4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7542CA-4418-05C3-055C-7C44C45F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F47C530-890F-0298-8C30-AA94A1CE0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190E061-EEC6-BFF7-E4FC-C881D64F0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454B564-BFA9-C6BC-66AE-DBA8A7CF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EC124C7-F6B2-D699-CC6F-9FEC91C3E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FEBD53FB-BD5D-BBFC-0F17-E36487F6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F78F7A6-D3C8-11F3-A4E1-C9A2CE378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837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01774B-5CC5-09E0-8CDF-61E696B43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9F664A6-97BE-5D4D-9A6E-5271890D2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8499048-B0DC-49BC-571D-F778EB61AB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4BDBE60-5DB3-3589-ABDC-B7D32F9F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ECB3DC-A2C4-5D2D-486D-2059D41DF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A7D9C2-1C3B-13C6-D4DD-2C9D4F08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5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3D6D8ED-608C-5015-2D03-D9DAF13C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59BD9B13-B0C6-4167-3FBD-E99897864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6E0CC2-5607-7C10-EACC-62167E08C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34B9AF7-0C3A-F3AA-F040-14D58D0C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20851C9-954B-5386-4362-0DFC5471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9F78AA8-9B5C-3897-F0E6-1332A4038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1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B9048AB-D2AC-C980-840D-DC695417A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7A02A13-C676-1325-EB76-70B014EE5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608DF1B-B740-BB9F-D2E9-B21CA504E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7D2E-6124-49CC-B3A1-09D6C3818EDE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A2D946A-AE9B-BC58-820D-6E23D9490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174275-8F5A-60A7-C635-6C6FD6151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A0ECE-A5F5-49E2-9028-43CCB7E4A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F2D7F69B-B114-45BF-947A-A534ED8B7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131"/>
            <a:ext cx="12192000" cy="685465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8819C7A1-4797-E356-AC14-4A0C583D5E57}"/>
              </a:ext>
            </a:extLst>
          </p:cNvPr>
          <p:cNvSpPr txBox="1"/>
          <p:nvPr/>
        </p:nvSpPr>
        <p:spPr>
          <a:xfrm flipH="1">
            <a:off x="6273800" y="2181642"/>
            <a:ext cx="576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5F933E"/>
                </a:solidFill>
                <a:latin typeface="Old English Text MT" panose="03040902040508030806" pitchFamily="66" charset="0"/>
              </a:rPr>
              <a:t>DỌC ĐƯỜNG XỨ NGHỆ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96CBEB3-FB35-C374-E7D7-B507C6E800CB}"/>
              </a:ext>
            </a:extLst>
          </p:cNvPr>
          <p:cNvSpPr txBox="1"/>
          <p:nvPr/>
        </p:nvSpPr>
        <p:spPr>
          <a:xfrm flipH="1">
            <a:off x="7596648" y="4485758"/>
            <a:ext cx="362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4800" b="1" dirty="0">
                <a:solidFill>
                  <a:srgbClr val="619DD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 TÙNG</a:t>
            </a:r>
            <a:endParaRPr lang="en-US" sz="4800" dirty="0">
              <a:solidFill>
                <a:srgbClr val="619DD7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8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3EF35BDE-22C2-4567-86D2-AB16550D8394}"/>
              </a:ext>
            </a:extLst>
          </p:cNvPr>
          <p:cNvSpPr/>
          <p:nvPr/>
        </p:nvSpPr>
        <p:spPr>
          <a:xfrm>
            <a:off x="3490175" y="2130031"/>
            <a:ext cx="8701825" cy="798647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AAB4C14F-2BE3-4869-AA6A-CE67900F22B4}"/>
              </a:ext>
            </a:extLst>
          </p:cNvPr>
          <p:cNvSpPr/>
          <p:nvPr/>
        </p:nvSpPr>
        <p:spPr>
          <a:xfrm>
            <a:off x="3928966" y="3603596"/>
            <a:ext cx="5124882" cy="651453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6EB0295-CE4E-7758-5843-9D5D4485A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33800" cy="6858000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4413016" y="1059167"/>
            <a:ext cx="60415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Tác 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Búp sen xanh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4578014" y="12424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Flowchart: Alternate Process 19">
            <a:extLst>
              <a:ext uri="{FF2B5EF4-FFF2-40B4-BE49-F238E27FC236}">
                <a16:creationId xmlns:a16="http://schemas.microsoft.com/office/drawing/2014/main" id="{91C23CE5-A70C-0263-EB1A-38B0BC1B771C}"/>
              </a:ext>
            </a:extLst>
          </p:cNvPr>
          <p:cNvSpPr/>
          <p:nvPr/>
        </p:nvSpPr>
        <p:spPr>
          <a:xfrm>
            <a:off x="3851712" y="4752523"/>
            <a:ext cx="8086893" cy="1406519"/>
          </a:xfrm>
          <a:prstGeom prst="flowChartAlternateProcess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68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836438" y="886621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159225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376175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28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A0EBA28A-1CDB-B711-1FE9-4D9539D68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594" y="1942673"/>
            <a:ext cx="6650155" cy="892552"/>
          </a:xfrm>
          <a:prstGeom prst="rect">
            <a:avLst/>
          </a:prstGeom>
          <a:noFill/>
          <a:ln w="5715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ỗ dành sẵn cho Nội dung 3">
            <a:extLst>
              <a:ext uri="{FF2B5EF4-FFF2-40B4-BE49-F238E27FC236}">
                <a16:creationId xmlns:a16="http://schemas.microsoft.com/office/drawing/2014/main" id="{8E13D48B-5F9B-6B45-AA12-AA16D5FEB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2801062"/>
              </p:ext>
            </p:extLst>
          </p:nvPr>
        </p:nvGraphicFramePr>
        <p:xfrm>
          <a:off x="816428" y="3004456"/>
          <a:ext cx="10559144" cy="3517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923">
                  <a:extLst>
                    <a:ext uri="{9D8B030D-6E8A-4147-A177-3AD203B41FA5}">
                      <a16:colId xmlns:a16="http://schemas.microsoft.com/office/drawing/2014/main" val="1833055157"/>
                    </a:ext>
                  </a:extLst>
                </a:gridCol>
                <a:gridCol w="5380419">
                  <a:extLst>
                    <a:ext uri="{9D8B030D-6E8A-4147-A177-3AD203B41FA5}">
                      <a16:colId xmlns:a16="http://schemas.microsoft.com/office/drawing/2014/main" val="3073076247"/>
                    </a:ext>
                  </a:extLst>
                </a:gridCol>
                <a:gridCol w="1790951">
                  <a:extLst>
                    <a:ext uri="{9D8B030D-6E8A-4147-A177-3AD203B41FA5}">
                      <a16:colId xmlns:a16="http://schemas.microsoft.com/office/drawing/2014/main" val="23840291"/>
                    </a:ext>
                  </a:extLst>
                </a:gridCol>
                <a:gridCol w="2527851">
                  <a:extLst>
                    <a:ext uri="{9D8B030D-6E8A-4147-A177-3AD203B41FA5}">
                      <a16:colId xmlns:a16="http://schemas.microsoft.com/office/drawing/2014/main" val="3418997324"/>
                    </a:ext>
                  </a:extLst>
                </a:gridCol>
              </a:tblGrid>
              <a:tr h="4308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457799"/>
                  </a:ext>
                </a:extLst>
              </a:tr>
              <a:tr h="56756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67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578247"/>
                  </a:ext>
                </a:extLst>
              </a:tr>
              <a:tr h="8559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778758"/>
                  </a:ext>
                </a:extLst>
              </a:tr>
              <a:tr h="4544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901116"/>
                  </a:ext>
                </a:extLst>
              </a:tr>
              <a:tr h="4163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□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49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3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939075" y="1158947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35128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742620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tóm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tắt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vi-VN" sz="28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b="1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endParaRPr lang="en-US" sz="28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1004078" y="3829241"/>
            <a:ext cx="2096537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813848" y="2737553"/>
            <a:ext cx="697310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 ngữ miền trung: 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ni,  nớ, nhể, ni, dở dận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888493" y="3996232"/>
            <a:ext cx="590008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mượn (Hán Việt):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hiên lí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888493" y="5206610"/>
            <a:ext cx="5900083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 ngữ: </a:t>
            </a:r>
            <a:r>
              <a:rPr lang="en-US" sz="26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uột để ngoài 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</a:t>
            </a:r>
            <a:endParaRPr lang="en-US" sz="26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B260B1FE-401E-27E0-1194-2C6B7BA7E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cxnSp>
        <p:nvCxnSpPr>
          <p:cNvPr id="25" name="Đường kết nối Mũi tên Thẳng 24">
            <a:extLst>
              <a:ext uri="{FF2B5EF4-FFF2-40B4-BE49-F238E27FC236}">
                <a16:creationId xmlns:a16="http://schemas.microsoft.com/office/drawing/2014/main" id="{2C4BFD00-24DA-BE19-D35E-55526622F5CC}"/>
              </a:ext>
            </a:extLst>
          </p:cNvPr>
          <p:cNvCxnSpPr>
            <a:stCxn id="5" idx="3"/>
            <a:endCxn id="15" idx="1"/>
          </p:cNvCxnSpPr>
          <p:nvPr/>
        </p:nvCxnSpPr>
        <p:spPr>
          <a:xfrm flipV="1">
            <a:off x="2751192" y="2983775"/>
            <a:ext cx="1062656" cy="1282493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kết nối Mũi tên Thẳng 27">
            <a:extLst>
              <a:ext uri="{FF2B5EF4-FFF2-40B4-BE49-F238E27FC236}">
                <a16:creationId xmlns:a16="http://schemas.microsoft.com/office/drawing/2014/main" id="{4568FF96-0C19-EB8C-25C9-616638867341}"/>
              </a:ext>
            </a:extLst>
          </p:cNvPr>
          <p:cNvCxnSpPr>
            <a:cxnSpLocks/>
            <a:stCxn id="5" idx="3"/>
            <a:endCxn id="19" idx="1"/>
          </p:cNvCxnSpPr>
          <p:nvPr/>
        </p:nvCxnSpPr>
        <p:spPr>
          <a:xfrm flipV="1">
            <a:off x="2751192" y="4242454"/>
            <a:ext cx="1137301" cy="23814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1E41D668-4DC6-0D81-9BCC-7622D353A1A0}"/>
              </a:ext>
            </a:extLst>
          </p:cNvPr>
          <p:cNvCxnSpPr>
            <a:cxnSpLocks/>
            <a:stCxn id="5" idx="3"/>
            <a:endCxn id="22" idx="1"/>
          </p:cNvCxnSpPr>
          <p:nvPr/>
        </p:nvCxnSpPr>
        <p:spPr>
          <a:xfrm>
            <a:off x="2751192" y="4266268"/>
            <a:ext cx="1137301" cy="1186564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94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Hình ảnh 15">
            <a:extLst>
              <a:ext uri="{FF2B5EF4-FFF2-40B4-BE49-F238E27FC236}">
                <a16:creationId xmlns:a16="http://schemas.microsoft.com/office/drawing/2014/main" id="{D7B588A7-99A2-6360-4C85-CFAC748C7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939075" y="1158947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939075" y="35128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939075" y="1742620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939075" y="2554946"/>
            <a:ext cx="2345301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824527" y="2343790"/>
            <a:ext cx="6973103" cy="129266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600" i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đi thăm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600" i="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2600" i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cho hai con đi theo.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824527" y="4080206"/>
            <a:ext cx="1812511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Tiểu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thuyết</a:t>
            </a:r>
            <a:r>
              <a:rPr lang="en-US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824527" y="5262026"/>
            <a:ext cx="6973103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bảng và các con khi dẫn các con đi thăm bạn bè lúc 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ụ</a:t>
            </a:r>
            <a:r>
              <a:rPr lang="vi-VN" sz="26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vinh quy về quê.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Lưu đồ: Dữ liệu được Lưu 12">
            <a:extLst>
              <a:ext uri="{FF2B5EF4-FFF2-40B4-BE49-F238E27FC236}">
                <a16:creationId xmlns:a16="http://schemas.microsoft.com/office/drawing/2014/main" id="{843C4C81-26DA-5446-F40B-92CE7F4A6731}"/>
              </a:ext>
            </a:extLst>
          </p:cNvPr>
          <p:cNvSpPr/>
          <p:nvPr/>
        </p:nvSpPr>
        <p:spPr>
          <a:xfrm>
            <a:off x="939074" y="3889401"/>
            <a:ext cx="2345302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Dữ liệu được Lưu 13">
            <a:extLst>
              <a:ext uri="{FF2B5EF4-FFF2-40B4-BE49-F238E27FC236}">
                <a16:creationId xmlns:a16="http://schemas.microsoft.com/office/drawing/2014/main" id="{88049478-DED5-28AD-83B4-8AC3D86421BC}"/>
              </a:ext>
            </a:extLst>
          </p:cNvPr>
          <p:cNvSpPr/>
          <p:nvPr/>
        </p:nvSpPr>
        <p:spPr>
          <a:xfrm>
            <a:off x="1024560" y="5262026"/>
            <a:ext cx="2259816" cy="8740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cxnSp>
        <p:nvCxnSpPr>
          <p:cNvPr id="17" name="Đường kết nối Mũi tên Thẳng 16">
            <a:extLst>
              <a:ext uri="{FF2B5EF4-FFF2-40B4-BE49-F238E27FC236}">
                <a16:creationId xmlns:a16="http://schemas.microsoft.com/office/drawing/2014/main" id="{EBED3B6B-006B-6166-A44D-8F2A12FCF71D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 flipV="1">
            <a:off x="2893493" y="2990121"/>
            <a:ext cx="931034" cy="1852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A63DE15D-EBDB-2597-18DD-1A11DDC3651F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2893492" y="4326428"/>
            <a:ext cx="931035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CA08ADF4-FE73-FE89-1699-7C4A063179EC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>
            <a:off x="2907740" y="5699053"/>
            <a:ext cx="916787" cy="9249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B83335E7-96BF-E9D0-CE76-F82A97551DC8}"/>
              </a:ext>
            </a:extLst>
          </p:cNvPr>
          <p:cNvSpPr txBox="1"/>
          <p:nvPr/>
        </p:nvSpPr>
        <p:spPr>
          <a:xfrm>
            <a:off x="481876" y="787654"/>
            <a:ext cx="6774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Văn bản</a:t>
            </a: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de-DE" sz="3200" b="1" i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 đường xứ Nghệ</a:t>
            </a: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380C3116-E648-EACA-15DB-1745939E6303}"/>
              </a:ext>
            </a:extLst>
          </p:cNvPr>
          <p:cNvSpPr txBox="1"/>
          <p:nvPr/>
        </p:nvSpPr>
        <p:spPr>
          <a:xfrm>
            <a:off x="593842" y="113454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12B79A5-D38F-4E6A-142F-9B29A2DFC140}"/>
              </a:ext>
            </a:extLst>
          </p:cNvPr>
          <p:cNvSpPr txBox="1"/>
          <p:nvPr/>
        </p:nvSpPr>
        <p:spPr>
          <a:xfrm>
            <a:off x="593842" y="1271743"/>
            <a:ext cx="60975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rgbClr val="33CC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00" b="1" i="0" dirty="0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0" dirty="0" err="1">
                <a:solidFill>
                  <a:srgbClr val="33CC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33CC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Lưu đồ: Dữ liệu được Lưu 4">
            <a:extLst>
              <a:ext uri="{FF2B5EF4-FFF2-40B4-BE49-F238E27FC236}">
                <a16:creationId xmlns:a16="http://schemas.microsoft.com/office/drawing/2014/main" id="{C03BC8A7-7AE2-6804-D310-869F6D461A59}"/>
              </a:ext>
            </a:extLst>
          </p:cNvPr>
          <p:cNvSpPr/>
          <p:nvPr/>
        </p:nvSpPr>
        <p:spPr>
          <a:xfrm>
            <a:off x="679328" y="1841082"/>
            <a:ext cx="2345301" cy="668853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08977F-92DC-4B5F-18F7-055600DD6EAF}"/>
              </a:ext>
            </a:extLst>
          </p:cNvPr>
          <p:cNvSpPr txBox="1"/>
          <p:nvPr/>
        </p:nvSpPr>
        <p:spPr>
          <a:xfrm>
            <a:off x="3199377" y="1934924"/>
            <a:ext cx="5580730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chuyện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7083CDDC-FDF8-8C50-F407-70298389052C}"/>
              </a:ext>
            </a:extLst>
          </p:cNvPr>
          <p:cNvSpPr txBox="1"/>
          <p:nvPr/>
        </p:nvSpPr>
        <p:spPr>
          <a:xfrm>
            <a:off x="3199377" y="2848351"/>
            <a:ext cx="5580730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hó bảng và hai con (Côn, Khiêm)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12BE2A54-AEDD-6BE0-67F2-878C4A558FA6}"/>
              </a:ext>
            </a:extLst>
          </p:cNvPr>
          <p:cNvSpPr txBox="1"/>
          <p:nvPr/>
        </p:nvSpPr>
        <p:spPr>
          <a:xfrm>
            <a:off x="3204843" y="3654219"/>
            <a:ext cx="8702021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600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 đầu...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 cam chịu nộp mình cho giặc</a:t>
            </a:r>
            <a:r>
              <a:rPr lang="en-US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Mỵ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Thủy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Thục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Lưu đồ: Dữ liệu được Lưu 12">
            <a:extLst>
              <a:ext uri="{FF2B5EF4-FFF2-40B4-BE49-F238E27FC236}">
                <a16:creationId xmlns:a16="http://schemas.microsoft.com/office/drawing/2014/main" id="{843C4C81-26DA-5446-F40B-92CE7F4A6731}"/>
              </a:ext>
            </a:extLst>
          </p:cNvPr>
          <p:cNvSpPr/>
          <p:nvPr/>
        </p:nvSpPr>
        <p:spPr>
          <a:xfrm>
            <a:off x="679327" y="2760146"/>
            <a:ext cx="2345302" cy="668854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Dữ liệu được Lưu 13">
            <a:extLst>
              <a:ext uri="{FF2B5EF4-FFF2-40B4-BE49-F238E27FC236}">
                <a16:creationId xmlns:a16="http://schemas.microsoft.com/office/drawing/2014/main" id="{88049478-DED5-28AD-83B4-8AC3D86421BC}"/>
              </a:ext>
            </a:extLst>
          </p:cNvPr>
          <p:cNvSpPr/>
          <p:nvPr/>
        </p:nvSpPr>
        <p:spPr>
          <a:xfrm>
            <a:off x="593842" y="4691501"/>
            <a:ext cx="2259816" cy="892552"/>
          </a:xfrm>
          <a:prstGeom prst="flowChartOnlineStorage">
            <a:avLst/>
          </a:prstGeom>
          <a:solidFill>
            <a:srgbClr val="A1E8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3EC0223-EE4D-AFBA-EEFF-C2FB690BB33B}"/>
              </a:ext>
            </a:extLst>
          </p:cNvPr>
          <p:cNvSpPr txBox="1"/>
          <p:nvPr/>
        </p:nvSpPr>
        <p:spPr>
          <a:xfrm>
            <a:off x="3199376" y="4691501"/>
            <a:ext cx="8707487" cy="892552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2 </a:t>
            </a:r>
            <a:r>
              <a:rPr lang="vi-VN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Tiếp... “</a:t>
            </a:r>
            <a:r>
              <a:rPr lang="vi-VN" sz="2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 chức trọng quyền cao đó con ạ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Ba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Hòn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đền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Son.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48EEFCF-7B90-8F79-BACE-D4A615A677B7}"/>
              </a:ext>
            </a:extLst>
          </p:cNvPr>
          <p:cNvSpPr txBox="1"/>
          <p:nvPr/>
        </p:nvSpPr>
        <p:spPr>
          <a:xfrm>
            <a:off x="3204843" y="5793341"/>
            <a:ext cx="8702019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vi-VN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 3</a:t>
            </a:r>
            <a:r>
              <a:rPr lang="en-US" sz="26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Còn lại): Câu chuyện về đền thờ Nguyễn Du.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cxnSp>
        <p:nvCxnSpPr>
          <p:cNvPr id="18" name="Đường kết nối Mũi tên Thẳng 17">
            <a:extLst>
              <a:ext uri="{FF2B5EF4-FFF2-40B4-BE49-F238E27FC236}">
                <a16:creationId xmlns:a16="http://schemas.microsoft.com/office/drawing/2014/main" id="{3C7BB14D-2A59-337B-0B1A-8FFDACF9E6EA}"/>
              </a:ext>
            </a:extLst>
          </p:cNvPr>
          <p:cNvCxnSpPr>
            <a:cxnSpLocks/>
            <a:stCxn id="5" idx="3"/>
            <a:endCxn id="15" idx="1"/>
          </p:cNvCxnSpPr>
          <p:nvPr/>
        </p:nvCxnSpPr>
        <p:spPr>
          <a:xfrm>
            <a:off x="2633746" y="2175509"/>
            <a:ext cx="565631" cy="205691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5C3E1CA9-5597-4344-718B-424278B990F0}"/>
              </a:ext>
            </a:extLst>
          </p:cNvPr>
          <p:cNvCxnSpPr>
            <a:cxnSpLocks/>
            <a:stCxn id="13" idx="3"/>
            <a:endCxn id="19" idx="1"/>
          </p:cNvCxnSpPr>
          <p:nvPr/>
        </p:nvCxnSpPr>
        <p:spPr>
          <a:xfrm>
            <a:off x="2633745" y="3094573"/>
            <a:ext cx="565632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kết nối Mũi tên Thẳng 25">
            <a:extLst>
              <a:ext uri="{FF2B5EF4-FFF2-40B4-BE49-F238E27FC236}">
                <a16:creationId xmlns:a16="http://schemas.microsoft.com/office/drawing/2014/main" id="{D9353EA0-F28A-D8C9-DE4C-B5A582A4AAD0}"/>
              </a:ext>
            </a:extLst>
          </p:cNvPr>
          <p:cNvCxnSpPr>
            <a:cxnSpLocks/>
            <a:stCxn id="14" idx="3"/>
            <a:endCxn id="22" idx="1"/>
          </p:cNvCxnSpPr>
          <p:nvPr/>
        </p:nvCxnSpPr>
        <p:spPr>
          <a:xfrm flipV="1">
            <a:off x="2477022" y="4100495"/>
            <a:ext cx="727821" cy="1037282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kết nối Mũi tên Thẳng 28">
            <a:extLst>
              <a:ext uri="{FF2B5EF4-FFF2-40B4-BE49-F238E27FC236}">
                <a16:creationId xmlns:a16="http://schemas.microsoft.com/office/drawing/2014/main" id="{80873DFA-1A7D-B4AE-6E69-778F9D0BD50E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>
            <a:off x="2477022" y="5137777"/>
            <a:ext cx="722354" cy="0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Đường kết nối Mũi tên Thẳng 32">
            <a:extLst>
              <a:ext uri="{FF2B5EF4-FFF2-40B4-BE49-F238E27FC236}">
                <a16:creationId xmlns:a16="http://schemas.microsoft.com/office/drawing/2014/main" id="{FFB97A4A-65B0-626D-1EB7-B4EB1C0ACC71}"/>
              </a:ext>
            </a:extLst>
          </p:cNvPr>
          <p:cNvCxnSpPr>
            <a:cxnSpLocks/>
            <a:stCxn id="14" idx="3"/>
            <a:endCxn id="17" idx="1"/>
          </p:cNvCxnSpPr>
          <p:nvPr/>
        </p:nvCxnSpPr>
        <p:spPr>
          <a:xfrm>
            <a:off x="2477022" y="5137777"/>
            <a:ext cx="727821" cy="901786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9" grpId="0" animBg="1"/>
      <p:bldP spid="2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9B2B01EF-B41F-AB17-6503-7B76915D2AA4}"/>
              </a:ext>
            </a:extLst>
          </p:cNvPr>
          <p:cNvSpPr txBox="1"/>
          <p:nvPr/>
        </p:nvSpPr>
        <p:spPr>
          <a:xfrm>
            <a:off x="547380" y="1164771"/>
            <a:ext cx="8410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785" algn="just">
              <a:tabLst>
                <a:tab pos="1386840" algn="l"/>
              </a:tabLs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Flowchart: Terminator 10">
            <a:extLst>
              <a:ext uri="{FF2B5EF4-FFF2-40B4-BE49-F238E27FC236}">
                <a16:creationId xmlns:a16="http://schemas.microsoft.com/office/drawing/2014/main" id="{A275FE2C-E949-352E-B42D-FFBE837AE8C0}"/>
              </a:ext>
            </a:extLst>
          </p:cNvPr>
          <p:cNvSpPr/>
          <p:nvPr/>
        </p:nvSpPr>
        <p:spPr>
          <a:xfrm>
            <a:off x="1190076" y="2438955"/>
            <a:ext cx="3055352" cy="755780"/>
          </a:xfrm>
          <a:prstGeom prst="flowChartTerminator">
            <a:avLst/>
          </a:prstGeom>
          <a:solidFill>
            <a:srgbClr val="33CC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xã hội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Flowchart: Terminator 11">
            <a:extLst>
              <a:ext uri="{FF2B5EF4-FFF2-40B4-BE49-F238E27FC236}">
                <a16:creationId xmlns:a16="http://schemas.microsoft.com/office/drawing/2014/main" id="{3C0930B6-3EB7-94CA-F07A-DB4C6B21D1C5}"/>
              </a:ext>
            </a:extLst>
          </p:cNvPr>
          <p:cNvSpPr/>
          <p:nvPr/>
        </p:nvSpPr>
        <p:spPr>
          <a:xfrm>
            <a:off x="1190076" y="4337962"/>
            <a:ext cx="3055352" cy="755779"/>
          </a:xfrm>
          <a:prstGeom prst="flowChartTerminator">
            <a:avLst/>
          </a:prstGeom>
          <a:solidFill>
            <a:srgbClr val="33CC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Bối cảnh riêng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1F0EFEC7-39DF-9CF7-3EAD-D00E37619DBF}"/>
              </a:ext>
            </a:extLst>
          </p:cNvPr>
          <p:cNvSpPr txBox="1"/>
          <p:nvPr/>
        </p:nvSpPr>
        <p:spPr>
          <a:xfrm>
            <a:off x="4998875" y="2551310"/>
            <a:ext cx="5628692" cy="492443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phong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150C5244-0F21-BA9A-FEC8-921AE564CE93}"/>
              </a:ext>
            </a:extLst>
          </p:cNvPr>
          <p:cNvSpPr txBox="1"/>
          <p:nvPr/>
        </p:nvSpPr>
        <p:spPr>
          <a:xfrm>
            <a:off x="4998875" y="3869465"/>
            <a:ext cx="6468447" cy="1692771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cha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20" name="Đường kết nối Mũi tên Thẳng 19">
            <a:extLst>
              <a:ext uri="{FF2B5EF4-FFF2-40B4-BE49-F238E27FC236}">
                <a16:creationId xmlns:a16="http://schemas.microsoft.com/office/drawing/2014/main" id="{EE0EFAC6-2863-7FD1-A8FD-EBD079535428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4245428" y="2797532"/>
            <a:ext cx="753447" cy="19313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kết nối Mũi tên Thẳng 22">
            <a:extLst>
              <a:ext uri="{FF2B5EF4-FFF2-40B4-BE49-F238E27FC236}">
                <a16:creationId xmlns:a16="http://schemas.microsoft.com/office/drawing/2014/main" id="{FA17DAE5-98B0-1257-254F-4B7477DE6FA6}"/>
              </a:ext>
            </a:extLst>
          </p:cNvPr>
          <p:cNvCxnSpPr>
            <a:cxnSpLocks/>
            <a:stCxn id="9" idx="3"/>
            <a:endCxn id="17" idx="1"/>
          </p:cNvCxnSpPr>
          <p:nvPr/>
        </p:nvCxnSpPr>
        <p:spPr>
          <a:xfrm flipV="1">
            <a:off x="4245428" y="4715851"/>
            <a:ext cx="753447" cy="1"/>
          </a:xfrm>
          <a:prstGeom prst="straightConnector1">
            <a:avLst/>
          </a:prstGeom>
          <a:ln w="38100">
            <a:solidFill>
              <a:srgbClr val="00CC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827AD1F-6CD0-4A3B-5DD1-6C4CF5A83804}"/>
              </a:ext>
            </a:extLst>
          </p:cNvPr>
          <p:cNvSpPr txBox="1"/>
          <p:nvPr/>
        </p:nvSpPr>
        <p:spPr>
          <a:xfrm>
            <a:off x="755433" y="260570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2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1173324" y="810505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850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30454A81-E0E7-DFA5-ADD1-E822A3756561}"/>
              </a:ext>
            </a:extLst>
          </p:cNvPr>
          <p:cNvSpPr txBox="1"/>
          <p:nvPr/>
        </p:nvSpPr>
        <p:spPr>
          <a:xfrm>
            <a:off x="3904908" y="436843"/>
            <a:ext cx="4582497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>
              <a:spcBef>
                <a:spcPts val="60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CA40DB0-3F11-7761-5D11-3A683F6199BE}"/>
              </a:ext>
            </a:extLst>
          </p:cNvPr>
          <p:cNvSpPr txBox="1"/>
          <p:nvPr/>
        </p:nvSpPr>
        <p:spPr>
          <a:xfrm>
            <a:off x="2760306" y="1563213"/>
            <a:ext cx="5174326" cy="954107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Mũi tên: Hình ngũ giác 17">
            <a:extLst>
              <a:ext uri="{FF2B5EF4-FFF2-40B4-BE49-F238E27FC236}">
                <a16:creationId xmlns:a16="http://schemas.microsoft.com/office/drawing/2014/main" id="{A9F0DB76-6483-610D-AE8A-00DEDEE92BA0}"/>
              </a:ext>
            </a:extLst>
          </p:cNvPr>
          <p:cNvSpPr/>
          <p:nvPr/>
        </p:nvSpPr>
        <p:spPr>
          <a:xfrm>
            <a:off x="678018" y="1756218"/>
            <a:ext cx="2082283" cy="568095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1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9" name="Mũi tên: Hình ngũ giác 18">
            <a:extLst>
              <a:ext uri="{FF2B5EF4-FFF2-40B4-BE49-F238E27FC236}">
                <a16:creationId xmlns:a16="http://schemas.microsoft.com/office/drawing/2014/main" id="{241DDF96-44DF-21D1-CCD8-950D5D11BB3E}"/>
              </a:ext>
            </a:extLst>
          </p:cNvPr>
          <p:cNvSpPr/>
          <p:nvPr/>
        </p:nvSpPr>
        <p:spPr>
          <a:xfrm>
            <a:off x="678017" y="3114091"/>
            <a:ext cx="2082283" cy="607007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2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0" name="Mũi tên: Hình ngũ giác 19">
            <a:extLst>
              <a:ext uri="{FF2B5EF4-FFF2-40B4-BE49-F238E27FC236}">
                <a16:creationId xmlns:a16="http://schemas.microsoft.com/office/drawing/2014/main" id="{65306D20-5BC7-D798-20C3-1367AC9F152B}"/>
              </a:ext>
            </a:extLst>
          </p:cNvPr>
          <p:cNvSpPr/>
          <p:nvPr/>
        </p:nvSpPr>
        <p:spPr>
          <a:xfrm>
            <a:off x="678020" y="4240788"/>
            <a:ext cx="2082283" cy="523221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3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1" name="Mũi tên: Hình ngũ giác 20">
            <a:extLst>
              <a:ext uri="{FF2B5EF4-FFF2-40B4-BE49-F238E27FC236}">
                <a16:creationId xmlns:a16="http://schemas.microsoft.com/office/drawing/2014/main" id="{375D9035-177A-0611-5048-A27E7ED628A1}"/>
              </a:ext>
            </a:extLst>
          </p:cNvPr>
          <p:cNvSpPr/>
          <p:nvPr/>
        </p:nvSpPr>
        <p:spPr>
          <a:xfrm>
            <a:off x="678019" y="5457504"/>
            <a:ext cx="2082283" cy="494645"/>
          </a:xfrm>
          <a:prstGeom prst="homePlate">
            <a:avLst/>
          </a:prstGeom>
          <a:solidFill>
            <a:srgbClr val="33CC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 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DB212F8C-F6CC-D916-A224-E0A3F77A8A47}"/>
              </a:ext>
            </a:extLst>
          </p:cNvPr>
          <p:cNvSpPr txBox="1"/>
          <p:nvPr/>
        </p:nvSpPr>
        <p:spPr>
          <a:xfrm>
            <a:off x="2760300" y="4271868"/>
            <a:ext cx="5257798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Son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C81FE57A-4722-9778-162C-C6415F82B68D}"/>
              </a:ext>
            </a:extLst>
          </p:cNvPr>
          <p:cNvSpPr txBox="1"/>
          <p:nvPr/>
        </p:nvSpPr>
        <p:spPr>
          <a:xfrm>
            <a:off x="2760301" y="3155830"/>
            <a:ext cx="5174326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5715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0D08DAE5-3DD4-01AE-D49E-3A17EAB0C619}"/>
              </a:ext>
            </a:extLst>
          </p:cNvPr>
          <p:cNvSpPr txBox="1"/>
          <p:nvPr/>
        </p:nvSpPr>
        <p:spPr>
          <a:xfrm>
            <a:off x="2760302" y="5366771"/>
            <a:ext cx="5257803" cy="523220"/>
          </a:xfrm>
          <a:prstGeom prst="rect">
            <a:avLst/>
          </a:prstGeom>
          <a:noFill/>
          <a:ln w="38100"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46BB4AE7-AE8C-4213-1079-BE9B91DA3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405" y="3114091"/>
            <a:ext cx="3578505" cy="354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32C4C8F-45D7-A937-49C7-D7C83003C538}"/>
              </a:ext>
            </a:extLst>
          </p:cNvPr>
          <p:cNvSpPr txBox="1"/>
          <p:nvPr/>
        </p:nvSpPr>
        <p:spPr>
          <a:xfrm>
            <a:off x="939669" y="4655051"/>
            <a:ext cx="10312659" cy="1384995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(3)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02E9737-AFBF-0FAC-410A-801A36DE0A32}"/>
              </a:ext>
            </a:extLst>
          </p:cNvPr>
          <p:cNvSpPr txBox="1"/>
          <p:nvPr/>
        </p:nvSpPr>
        <p:spPr>
          <a:xfrm>
            <a:off x="83977" y="1000054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3200" b="1" i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hỏi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A40FE6C-2C1C-1C43-A1D0-3622CCBC3F3B}"/>
              </a:ext>
            </a:extLst>
          </p:cNvPr>
          <p:cNvSpPr txBox="1"/>
          <p:nvPr/>
        </p:nvSpPr>
        <p:spPr>
          <a:xfrm>
            <a:off x="3370295" y="217523"/>
            <a:ext cx="545141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TẬP SỐ </a:t>
            </a: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9E8860D-68F1-ACB6-2D8B-B814BC30F149}"/>
              </a:ext>
            </a:extLst>
          </p:cNvPr>
          <p:cNvSpPr txBox="1"/>
          <p:nvPr/>
        </p:nvSpPr>
        <p:spPr>
          <a:xfrm>
            <a:off x="939671" y="1764927"/>
            <a:ext cx="10312657" cy="954107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(1)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xứ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cha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99B9548-FE9B-43AE-44B3-8EC89D980577}"/>
              </a:ext>
            </a:extLst>
          </p:cNvPr>
          <p:cNvSpPr txBox="1"/>
          <p:nvPr/>
        </p:nvSpPr>
        <p:spPr>
          <a:xfrm>
            <a:off x="939671" y="2976115"/>
            <a:ext cx="10312657" cy="1384995"/>
          </a:xfrm>
          <a:prstGeom prst="rect">
            <a:avLst/>
          </a:prstGeom>
          <a:noFill/>
          <a:ln w="38100">
            <a:solidFill>
              <a:srgbClr val="33CCCC"/>
            </a:solidFill>
          </a:ln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 Chi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1452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1173324" y="810505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ộn: Ngang 7">
            <a:extLst>
              <a:ext uri="{FF2B5EF4-FFF2-40B4-BE49-F238E27FC236}">
                <a16:creationId xmlns:a16="http://schemas.microsoft.com/office/drawing/2014/main" id="{9E914070-21AD-E96D-E7F6-A8E38F8F6626}"/>
              </a:ext>
            </a:extLst>
          </p:cNvPr>
          <p:cNvSpPr/>
          <p:nvPr/>
        </p:nvSpPr>
        <p:spPr>
          <a:xfrm>
            <a:off x="4090869" y="3200407"/>
            <a:ext cx="4653886" cy="1324947"/>
          </a:xfrm>
          <a:prstGeom prst="horizontalScroll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1BE99A4-E1EE-F501-22C9-4D93BE8C94EC}"/>
              </a:ext>
            </a:extLst>
          </p:cNvPr>
          <p:cNvSpPr/>
          <p:nvPr/>
        </p:nvSpPr>
        <p:spPr>
          <a:xfrm>
            <a:off x="869043" y="2282532"/>
            <a:ext cx="3440664" cy="1077218"/>
          </a:xfrm>
          <a:prstGeom prst="roundRect">
            <a:avLst>
              <a:gd name="adj" fmla="val 49862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39E61110-C936-47C9-779C-64BA8642B98D}"/>
              </a:ext>
            </a:extLst>
          </p:cNvPr>
          <p:cNvSpPr/>
          <p:nvPr/>
        </p:nvSpPr>
        <p:spPr>
          <a:xfrm>
            <a:off x="8319406" y="2207295"/>
            <a:ext cx="3440664" cy="869167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2600" b="1" dirty="0">
              <a:solidFill>
                <a:schemeClr val="bg1"/>
              </a:solidFill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F271CA9-CF19-DBDD-795B-8E59A98640C0}"/>
              </a:ext>
            </a:extLst>
          </p:cNvPr>
          <p:cNvSpPr/>
          <p:nvPr/>
        </p:nvSpPr>
        <p:spPr>
          <a:xfrm>
            <a:off x="2421229" y="4681541"/>
            <a:ext cx="8551572" cy="1523375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tĩnh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7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Nhóm 4">
            <a:extLst>
              <a:ext uri="{FF2B5EF4-FFF2-40B4-BE49-F238E27FC236}">
                <a16:creationId xmlns:a16="http://schemas.microsoft.com/office/drawing/2014/main" id="{2C13D88F-DC4B-DB48-05EE-3A5D41C549DF}"/>
              </a:ext>
            </a:extLst>
          </p:cNvPr>
          <p:cNvGrpSpPr/>
          <p:nvPr/>
        </p:nvGrpSpPr>
        <p:grpSpPr>
          <a:xfrm>
            <a:off x="206801" y="416579"/>
            <a:ext cx="5507710" cy="6024841"/>
            <a:chOff x="1415310" y="356192"/>
            <a:chExt cx="5311143" cy="6024841"/>
          </a:xfrm>
        </p:grpSpPr>
        <p:grpSp>
          <p:nvGrpSpPr>
            <p:cNvPr id="4" name="Nhóm 3">
              <a:extLst>
                <a:ext uri="{FF2B5EF4-FFF2-40B4-BE49-F238E27FC236}">
                  <a16:creationId xmlns:a16="http://schemas.microsoft.com/office/drawing/2014/main" id="{3483B310-8D10-04E7-A5CC-7E0CA0C2F44A}"/>
                </a:ext>
              </a:extLst>
            </p:cNvPr>
            <p:cNvGrpSpPr/>
            <p:nvPr/>
          </p:nvGrpSpPr>
          <p:grpSpPr>
            <a:xfrm>
              <a:off x="1415310" y="356192"/>
              <a:ext cx="5311143" cy="6024841"/>
              <a:chOff x="3120285" y="77021"/>
              <a:chExt cx="5311143" cy="6024841"/>
            </a:xfrm>
          </p:grpSpPr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6F4B3F89-286F-CC8C-E962-7C104F129D59}"/>
                  </a:ext>
                </a:extLst>
              </p:cNvPr>
              <p:cNvSpPr/>
              <p:nvPr/>
            </p:nvSpPr>
            <p:spPr>
              <a:xfrm>
                <a:off x="3903786" y="1048925"/>
                <a:ext cx="4236392" cy="4294823"/>
              </a:xfrm>
              <a:custGeom>
                <a:avLst/>
                <a:gdLst>
                  <a:gd name="connsiteX0" fmla="*/ 2124269 w 4248538"/>
                  <a:gd name="connsiteY0" fmla="*/ 0 h 4275672"/>
                  <a:gd name="connsiteX1" fmla="*/ 4248538 w 4248538"/>
                  <a:gd name="connsiteY1" fmla="*/ 2137838 h 4275672"/>
                  <a:gd name="connsiteX2" fmla="*/ 4240124 w 4248538"/>
                  <a:gd name="connsiteY2" fmla="*/ 2329420 h 4275672"/>
                  <a:gd name="connsiteX3" fmla="*/ 4234909 w 4248538"/>
                  <a:gd name="connsiteY3" fmla="*/ 2368770 h 4275672"/>
                  <a:gd name="connsiteX4" fmla="*/ 4111689 w 4248538"/>
                  <a:gd name="connsiteY4" fmla="*/ 2368770 h 4275672"/>
                  <a:gd name="connsiteX5" fmla="*/ 4007686 w 4248538"/>
                  <a:gd name="connsiteY5" fmla="*/ 2368770 h 4275672"/>
                  <a:gd name="connsiteX6" fmla="*/ 4013054 w 4248538"/>
                  <a:gd name="connsiteY6" fmla="*/ 2333345 h 4275672"/>
                  <a:gd name="connsiteX7" fmla="*/ 4022856 w 4248538"/>
                  <a:gd name="connsiteY7" fmla="*/ 2137838 h 4275672"/>
                  <a:gd name="connsiteX8" fmla="*/ 2124269 w 4248538"/>
                  <a:gd name="connsiteY8" fmla="*/ 225682 h 4275672"/>
                  <a:gd name="connsiteX9" fmla="*/ 225682 w 4248538"/>
                  <a:gd name="connsiteY9" fmla="*/ 2137838 h 4275672"/>
                  <a:gd name="connsiteX10" fmla="*/ 1930150 w 4248538"/>
                  <a:gd name="connsiteY10" fmla="*/ 4040122 h 4275672"/>
                  <a:gd name="connsiteX11" fmla="*/ 2124192 w 4248538"/>
                  <a:gd name="connsiteY11" fmla="*/ 4049990 h 4275672"/>
                  <a:gd name="connsiteX12" fmla="*/ 2124182 w 4248538"/>
                  <a:gd name="connsiteY12" fmla="*/ 4275672 h 4275672"/>
                  <a:gd name="connsiteX13" fmla="*/ 1907075 w 4248538"/>
                  <a:gd name="connsiteY13" fmla="*/ 4264639 h 4275672"/>
                  <a:gd name="connsiteX14" fmla="*/ 0 w 4248538"/>
                  <a:gd name="connsiteY14" fmla="*/ 2137838 h 4275672"/>
                  <a:gd name="connsiteX15" fmla="*/ 2124269 w 4248538"/>
                  <a:gd name="connsiteY15" fmla="*/ 0 h 4275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248538" h="4275672">
                    <a:moveTo>
                      <a:pt x="2124269" y="0"/>
                    </a:moveTo>
                    <a:cubicBezTo>
                      <a:pt x="3297470" y="0"/>
                      <a:pt x="4248538" y="957143"/>
                      <a:pt x="4248538" y="2137838"/>
                    </a:cubicBezTo>
                    <a:cubicBezTo>
                      <a:pt x="4248538" y="2202407"/>
                      <a:pt x="4245694" y="2266308"/>
                      <a:pt x="4240124" y="2329420"/>
                    </a:cubicBezTo>
                    <a:lnTo>
                      <a:pt x="4234909" y="2368770"/>
                    </a:lnTo>
                    <a:lnTo>
                      <a:pt x="4111689" y="2368770"/>
                    </a:lnTo>
                    <a:lnTo>
                      <a:pt x="4007686" y="2368770"/>
                    </a:lnTo>
                    <a:lnTo>
                      <a:pt x="4013054" y="2333345"/>
                    </a:lnTo>
                    <a:cubicBezTo>
                      <a:pt x="4019536" y="2269064"/>
                      <a:pt x="4022856" y="2203842"/>
                      <a:pt x="4022856" y="2137838"/>
                    </a:cubicBezTo>
                    <a:cubicBezTo>
                      <a:pt x="4022856" y="1081783"/>
                      <a:pt x="3172830" y="225682"/>
                      <a:pt x="2124269" y="225682"/>
                    </a:cubicBezTo>
                    <a:cubicBezTo>
                      <a:pt x="1075708" y="225682"/>
                      <a:pt x="225682" y="1081783"/>
                      <a:pt x="225682" y="2137838"/>
                    </a:cubicBezTo>
                    <a:cubicBezTo>
                      <a:pt x="225682" y="3127890"/>
                      <a:pt x="972775" y="3942201"/>
                      <a:pt x="1930150" y="4040122"/>
                    </a:cubicBezTo>
                    <a:lnTo>
                      <a:pt x="2124192" y="4049990"/>
                    </a:lnTo>
                    <a:lnTo>
                      <a:pt x="2124182" y="4275672"/>
                    </a:lnTo>
                    <a:lnTo>
                      <a:pt x="1907075" y="4264639"/>
                    </a:lnTo>
                    <a:cubicBezTo>
                      <a:pt x="835900" y="4155160"/>
                      <a:pt x="0" y="3244740"/>
                      <a:pt x="0" y="2137838"/>
                    </a:cubicBezTo>
                    <a:cubicBezTo>
                      <a:pt x="0" y="957143"/>
                      <a:pt x="951068" y="0"/>
                      <a:pt x="2124269" y="0"/>
                    </a:cubicBezTo>
                    <a:close/>
                  </a:path>
                </a:pathLst>
              </a:custGeom>
              <a:solidFill>
                <a:srgbClr val="F4A1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FA95DA1B-81F0-7120-4507-8B198F90A7AD}"/>
                  </a:ext>
                </a:extLst>
              </p:cNvPr>
              <p:cNvSpPr/>
              <p:nvPr/>
            </p:nvSpPr>
            <p:spPr>
              <a:xfrm>
                <a:off x="3427360" y="541020"/>
                <a:ext cx="3933560" cy="5256750"/>
              </a:xfrm>
              <a:custGeom>
                <a:avLst/>
                <a:gdLst>
                  <a:gd name="connsiteX0" fmla="*/ 2665445 w 4035341"/>
                  <a:gd name="connsiteY0" fmla="*/ 0 h 5364937"/>
                  <a:gd name="connsiteX1" fmla="*/ 3935955 w 4035341"/>
                  <a:gd name="connsiteY1" fmla="*/ 323760 h 5364937"/>
                  <a:gd name="connsiteX2" fmla="*/ 4035341 w 4035341"/>
                  <a:gd name="connsiteY2" fmla="*/ 384524 h 5364937"/>
                  <a:gd name="connsiteX3" fmla="*/ 3900415 w 4035341"/>
                  <a:gd name="connsiteY3" fmla="*/ 633602 h 5364937"/>
                  <a:gd name="connsiteX4" fmla="*/ 3800976 w 4035341"/>
                  <a:gd name="connsiteY4" fmla="*/ 572759 h 5364937"/>
                  <a:gd name="connsiteX5" fmla="*/ 2665445 w 4035341"/>
                  <a:gd name="connsiteY5" fmla="*/ 283177 h 5364937"/>
                  <a:gd name="connsiteX6" fmla="*/ 283177 w 4035341"/>
                  <a:gd name="connsiteY6" fmla="*/ 2682471 h 5364937"/>
                  <a:gd name="connsiteX7" fmla="*/ 2421872 w 4035341"/>
                  <a:gd name="connsiteY7" fmla="*/ 5069378 h 5364937"/>
                  <a:gd name="connsiteX8" fmla="*/ 2665351 w 4035341"/>
                  <a:gd name="connsiteY8" fmla="*/ 5081760 h 5364937"/>
                  <a:gd name="connsiteX9" fmla="*/ 2665339 w 4035341"/>
                  <a:gd name="connsiteY9" fmla="*/ 5364937 h 5364937"/>
                  <a:gd name="connsiteX10" fmla="*/ 2392919 w 4035341"/>
                  <a:gd name="connsiteY10" fmla="*/ 5351093 h 5364937"/>
                  <a:gd name="connsiteX11" fmla="*/ 0 w 4035341"/>
                  <a:gd name="connsiteY11" fmla="*/ 2682471 h 5364937"/>
                  <a:gd name="connsiteX12" fmla="*/ 2665445 w 4035341"/>
                  <a:gd name="connsiteY12" fmla="*/ 0 h 536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35341" h="5364937">
                    <a:moveTo>
                      <a:pt x="2665445" y="0"/>
                    </a:moveTo>
                    <a:cubicBezTo>
                      <a:pt x="3125472" y="0"/>
                      <a:pt x="3558279" y="117284"/>
                      <a:pt x="3935955" y="323760"/>
                    </a:cubicBezTo>
                    <a:lnTo>
                      <a:pt x="4035341" y="384524"/>
                    </a:lnTo>
                    <a:lnTo>
                      <a:pt x="3900415" y="633602"/>
                    </a:lnTo>
                    <a:lnTo>
                      <a:pt x="3800976" y="572759"/>
                    </a:lnTo>
                    <a:cubicBezTo>
                      <a:pt x="3463424" y="388080"/>
                      <a:pt x="3076598" y="283177"/>
                      <a:pt x="2665445" y="283177"/>
                    </a:cubicBezTo>
                    <a:cubicBezTo>
                      <a:pt x="1349755" y="283177"/>
                      <a:pt x="283177" y="1357378"/>
                      <a:pt x="283177" y="2682471"/>
                    </a:cubicBezTo>
                    <a:cubicBezTo>
                      <a:pt x="283177" y="3924746"/>
                      <a:pt x="1220599" y="4946510"/>
                      <a:pt x="2421872" y="5069378"/>
                    </a:cubicBezTo>
                    <a:lnTo>
                      <a:pt x="2665351" y="5081760"/>
                    </a:lnTo>
                    <a:lnTo>
                      <a:pt x="2665339" y="5364937"/>
                    </a:lnTo>
                    <a:lnTo>
                      <a:pt x="2392919" y="5351093"/>
                    </a:lnTo>
                    <a:cubicBezTo>
                      <a:pt x="1048852" y="5213724"/>
                      <a:pt x="0" y="4071366"/>
                      <a:pt x="0" y="2682471"/>
                    </a:cubicBezTo>
                    <a:cubicBezTo>
                      <a:pt x="0" y="1200983"/>
                      <a:pt x="1193360" y="0"/>
                      <a:pt x="2665445" y="0"/>
                    </a:cubicBezTo>
                    <a:close/>
                  </a:path>
                </a:pathLst>
              </a:custGeom>
              <a:solidFill>
                <a:srgbClr val="F74D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E68E3DEC-31FD-B025-ABBD-FF60F97855BE}"/>
                  </a:ext>
                </a:extLst>
              </p:cNvPr>
              <p:cNvSpPr/>
              <p:nvPr/>
            </p:nvSpPr>
            <p:spPr>
              <a:xfrm>
                <a:off x="3120285" y="243840"/>
                <a:ext cx="3029055" cy="5858022"/>
              </a:xfrm>
              <a:custGeom>
                <a:avLst/>
                <a:gdLst>
                  <a:gd name="connsiteX0" fmla="*/ 2962263 w 2978386"/>
                  <a:gd name="connsiteY0" fmla="*/ 0 h 5984414"/>
                  <a:gd name="connsiteX1" fmla="*/ 2963351 w 2978386"/>
                  <a:gd name="connsiteY1" fmla="*/ 316116 h 5984414"/>
                  <a:gd name="connsiteX2" fmla="*/ 2701645 w 2978386"/>
                  <a:gd name="connsiteY2" fmla="*/ 329425 h 5984414"/>
                  <a:gd name="connsiteX3" fmla="*/ 315889 w 2978386"/>
                  <a:gd name="connsiteY3" fmla="*/ 2992066 h 5984414"/>
                  <a:gd name="connsiteX4" fmla="*/ 2973355 w 2978386"/>
                  <a:gd name="connsiteY4" fmla="*/ 5668525 h 5984414"/>
                  <a:gd name="connsiteX5" fmla="*/ 2977810 w 2978386"/>
                  <a:gd name="connsiteY5" fmla="*/ 5668299 h 5984414"/>
                  <a:gd name="connsiteX6" fmla="*/ 2978386 w 2978386"/>
                  <a:gd name="connsiteY6" fmla="*/ 5984286 h 5984414"/>
                  <a:gd name="connsiteX7" fmla="*/ 2973355 w 2978386"/>
                  <a:gd name="connsiteY7" fmla="*/ 5984414 h 5984414"/>
                  <a:gd name="connsiteX8" fmla="*/ 0 w 2978386"/>
                  <a:gd name="connsiteY8" fmla="*/ 2992066 h 5984414"/>
                  <a:gd name="connsiteX9" fmla="*/ 2820347 w 2978386"/>
                  <a:gd name="connsiteY9" fmla="*/ 3612 h 5984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8386" h="5984414">
                    <a:moveTo>
                      <a:pt x="2962263" y="0"/>
                    </a:moveTo>
                    <a:lnTo>
                      <a:pt x="2963351" y="316116"/>
                    </a:lnTo>
                    <a:lnTo>
                      <a:pt x="2701645" y="329425"/>
                    </a:lnTo>
                    <a:cubicBezTo>
                      <a:pt x="1361602" y="466487"/>
                      <a:pt x="315889" y="1606285"/>
                      <a:pt x="315889" y="2992066"/>
                    </a:cubicBezTo>
                    <a:cubicBezTo>
                      <a:pt x="315889" y="4470233"/>
                      <a:pt x="1505677" y="5668525"/>
                      <a:pt x="2973355" y="5668525"/>
                    </a:cubicBezTo>
                    <a:lnTo>
                      <a:pt x="2977810" y="5668299"/>
                    </a:lnTo>
                    <a:lnTo>
                      <a:pt x="2978386" y="5984286"/>
                    </a:lnTo>
                    <a:lnTo>
                      <a:pt x="2973355" y="5984414"/>
                    </a:lnTo>
                    <a:cubicBezTo>
                      <a:pt x="1331216" y="5984414"/>
                      <a:pt x="0" y="4644694"/>
                      <a:pt x="0" y="2992066"/>
                    </a:cubicBezTo>
                    <a:cubicBezTo>
                      <a:pt x="0" y="1391083"/>
                      <a:pt x="1249315" y="83756"/>
                      <a:pt x="2820347" y="3612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Tam giác Vuông 51">
                <a:extLst>
                  <a:ext uri="{FF2B5EF4-FFF2-40B4-BE49-F238E27FC236}">
                    <a16:creationId xmlns:a16="http://schemas.microsoft.com/office/drawing/2014/main" id="{8FBEED4F-7A85-4500-09F3-9EA54EE0AAA6}"/>
                  </a:ext>
                </a:extLst>
              </p:cNvPr>
              <p:cNvSpPr/>
              <p:nvPr/>
            </p:nvSpPr>
            <p:spPr>
              <a:xfrm rot="4927559">
                <a:off x="6600638" y="5125471"/>
                <a:ext cx="257778" cy="1521953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F0C82BEA-E7E1-EA09-FFA7-93F1BFB6FD74}"/>
                  </a:ext>
                </a:extLst>
              </p:cNvPr>
              <p:cNvSpPr/>
              <p:nvPr/>
            </p:nvSpPr>
            <p:spPr>
              <a:xfrm>
                <a:off x="3675185" y="794972"/>
                <a:ext cx="4464994" cy="4758290"/>
              </a:xfrm>
              <a:custGeom>
                <a:avLst/>
                <a:gdLst>
                  <a:gd name="connsiteX0" fmla="*/ 2376196 w 4529790"/>
                  <a:gd name="connsiteY0" fmla="*/ 0 h 4782388"/>
                  <a:gd name="connsiteX1" fmla="*/ 4465598 w 4529790"/>
                  <a:gd name="connsiteY1" fmla="*/ 1251503 h 4782388"/>
                  <a:gd name="connsiteX2" fmla="*/ 4529790 w 4529790"/>
                  <a:gd name="connsiteY2" fmla="*/ 1385608 h 4782388"/>
                  <a:gd name="connsiteX3" fmla="*/ 4310453 w 4529790"/>
                  <a:gd name="connsiteY3" fmla="*/ 1511562 h 4782388"/>
                  <a:gd name="connsiteX4" fmla="*/ 4243620 w 4529790"/>
                  <a:gd name="connsiteY4" fmla="*/ 1371834 h 4782388"/>
                  <a:gd name="connsiteX5" fmla="*/ 2376196 w 4529790"/>
                  <a:gd name="connsiteY5" fmla="*/ 252447 h 4782388"/>
                  <a:gd name="connsiteX6" fmla="*/ 252447 w 4529790"/>
                  <a:gd name="connsiteY6" fmla="*/ 2391374 h 4782388"/>
                  <a:gd name="connsiteX7" fmla="*/ 2159055 w 4529790"/>
                  <a:gd name="connsiteY7" fmla="*/ 4519258 h 4782388"/>
                  <a:gd name="connsiteX8" fmla="*/ 2369936 w 4529790"/>
                  <a:gd name="connsiteY8" fmla="*/ 4529983 h 4782388"/>
                  <a:gd name="connsiteX9" fmla="*/ 2369108 w 4529790"/>
                  <a:gd name="connsiteY9" fmla="*/ 4782388 h 4782388"/>
                  <a:gd name="connsiteX10" fmla="*/ 2133244 w 4529790"/>
                  <a:gd name="connsiteY10" fmla="*/ 4770402 h 4782388"/>
                  <a:gd name="connsiteX11" fmla="*/ 0 w 4529790"/>
                  <a:gd name="connsiteY11" fmla="*/ 2391374 h 4782388"/>
                  <a:gd name="connsiteX12" fmla="*/ 2376196 w 4529790"/>
                  <a:gd name="connsiteY12" fmla="*/ 0 h 478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29790" h="4782388">
                    <a:moveTo>
                      <a:pt x="2376196" y="0"/>
                    </a:moveTo>
                    <a:cubicBezTo>
                      <a:pt x="3278428" y="0"/>
                      <a:pt x="4063215" y="506052"/>
                      <a:pt x="4465598" y="1251503"/>
                    </a:cubicBezTo>
                    <a:lnTo>
                      <a:pt x="4529790" y="1385608"/>
                    </a:lnTo>
                    <a:lnTo>
                      <a:pt x="4310453" y="1511562"/>
                    </a:lnTo>
                    <a:lnTo>
                      <a:pt x="4243620" y="1371834"/>
                    </a:lnTo>
                    <a:cubicBezTo>
                      <a:pt x="3883986" y="705077"/>
                      <a:pt x="3182575" y="252447"/>
                      <a:pt x="2376196" y="252447"/>
                    </a:cubicBezTo>
                    <a:cubicBezTo>
                      <a:pt x="1203282" y="252447"/>
                      <a:pt x="252447" y="1210077"/>
                      <a:pt x="252447" y="2391374"/>
                    </a:cubicBezTo>
                    <a:cubicBezTo>
                      <a:pt x="252447" y="3498840"/>
                      <a:pt x="1088142" y="4409724"/>
                      <a:pt x="2159055" y="4519258"/>
                    </a:cubicBezTo>
                    <a:lnTo>
                      <a:pt x="2369936" y="4529983"/>
                    </a:lnTo>
                    <a:lnTo>
                      <a:pt x="2369108" y="4782388"/>
                    </a:lnTo>
                    <a:lnTo>
                      <a:pt x="2133244" y="4770402"/>
                    </a:lnTo>
                    <a:cubicBezTo>
                      <a:pt x="935033" y="4647940"/>
                      <a:pt x="0" y="3629548"/>
                      <a:pt x="0" y="2391374"/>
                    </a:cubicBezTo>
                    <a:cubicBezTo>
                      <a:pt x="0" y="1070655"/>
                      <a:pt x="1063859" y="0"/>
                      <a:pt x="2376196" y="0"/>
                    </a:cubicBezTo>
                    <a:close/>
                  </a:path>
                </a:pathLst>
              </a:custGeom>
              <a:solidFill>
                <a:srgbClr val="F07D4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Tam giác Cân 50">
                <a:extLst>
                  <a:ext uri="{FF2B5EF4-FFF2-40B4-BE49-F238E27FC236}">
                    <a16:creationId xmlns:a16="http://schemas.microsoft.com/office/drawing/2014/main" id="{7B45D187-081B-4D97-3B46-E58453393D7D}"/>
                  </a:ext>
                </a:extLst>
              </p:cNvPr>
              <p:cNvSpPr/>
              <p:nvPr/>
            </p:nvSpPr>
            <p:spPr>
              <a:xfrm rot="5564013">
                <a:off x="6412360" y="4818571"/>
                <a:ext cx="570335" cy="1603445"/>
              </a:xfrm>
              <a:custGeom>
                <a:avLst/>
                <a:gdLst>
                  <a:gd name="connsiteX0" fmla="*/ 0 w 645000"/>
                  <a:gd name="connsiteY0" fmla="*/ 1418248 h 1418248"/>
                  <a:gd name="connsiteX1" fmla="*/ 322500 w 645000"/>
                  <a:gd name="connsiteY1" fmla="*/ 0 h 1418248"/>
                  <a:gd name="connsiteX2" fmla="*/ 645000 w 645000"/>
                  <a:gd name="connsiteY2" fmla="*/ 1418248 h 1418248"/>
                  <a:gd name="connsiteX3" fmla="*/ 0 w 645000"/>
                  <a:gd name="connsiteY3" fmla="*/ 1418248 h 1418248"/>
                  <a:gd name="connsiteX0" fmla="*/ 0 w 645000"/>
                  <a:gd name="connsiteY0" fmla="*/ 1418248 h 1430689"/>
                  <a:gd name="connsiteX1" fmla="*/ 322500 w 645000"/>
                  <a:gd name="connsiteY1" fmla="*/ 0 h 1430689"/>
                  <a:gd name="connsiteX2" fmla="*/ 645000 w 645000"/>
                  <a:gd name="connsiteY2" fmla="*/ 1418248 h 1430689"/>
                  <a:gd name="connsiteX3" fmla="*/ 271796 w 645000"/>
                  <a:gd name="connsiteY3" fmla="*/ 1430689 h 1430689"/>
                  <a:gd name="connsiteX4" fmla="*/ 0 w 645000"/>
                  <a:gd name="connsiteY4" fmla="*/ 1418248 h 1430689"/>
                  <a:gd name="connsiteX0" fmla="*/ 0 w 645000"/>
                  <a:gd name="connsiteY0" fmla="*/ 1418248 h 1443458"/>
                  <a:gd name="connsiteX1" fmla="*/ 322500 w 645000"/>
                  <a:gd name="connsiteY1" fmla="*/ 0 h 1443458"/>
                  <a:gd name="connsiteX2" fmla="*/ 645000 w 645000"/>
                  <a:gd name="connsiteY2" fmla="*/ 1418248 h 1443458"/>
                  <a:gd name="connsiteX3" fmla="*/ 271796 w 645000"/>
                  <a:gd name="connsiteY3" fmla="*/ 1430689 h 1443458"/>
                  <a:gd name="connsiteX4" fmla="*/ 0 w 645000"/>
                  <a:gd name="connsiteY4" fmla="*/ 1418248 h 1443458"/>
                  <a:gd name="connsiteX0" fmla="*/ 0 w 645000"/>
                  <a:gd name="connsiteY0" fmla="*/ 1418248 h 1461547"/>
                  <a:gd name="connsiteX1" fmla="*/ 322500 w 645000"/>
                  <a:gd name="connsiteY1" fmla="*/ 0 h 1461547"/>
                  <a:gd name="connsiteX2" fmla="*/ 645000 w 645000"/>
                  <a:gd name="connsiteY2" fmla="*/ 1418248 h 1461547"/>
                  <a:gd name="connsiteX3" fmla="*/ 271796 w 645000"/>
                  <a:gd name="connsiteY3" fmla="*/ 1430689 h 1461547"/>
                  <a:gd name="connsiteX4" fmla="*/ 0 w 645000"/>
                  <a:gd name="connsiteY4" fmla="*/ 1418248 h 1461547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  <a:gd name="connsiteX0" fmla="*/ 298 w 645298"/>
                  <a:gd name="connsiteY0" fmla="*/ 1418248 h 1618612"/>
                  <a:gd name="connsiteX1" fmla="*/ 322798 w 645298"/>
                  <a:gd name="connsiteY1" fmla="*/ 0 h 1618612"/>
                  <a:gd name="connsiteX2" fmla="*/ 645298 w 645298"/>
                  <a:gd name="connsiteY2" fmla="*/ 1418248 h 1618612"/>
                  <a:gd name="connsiteX3" fmla="*/ 272095 w 645298"/>
                  <a:gd name="connsiteY3" fmla="*/ 1607969 h 1618612"/>
                  <a:gd name="connsiteX4" fmla="*/ 298 w 645298"/>
                  <a:gd name="connsiteY4" fmla="*/ 1418248 h 1618612"/>
                  <a:gd name="connsiteX0" fmla="*/ 253 w 645253"/>
                  <a:gd name="connsiteY0" fmla="*/ 1418248 h 1676490"/>
                  <a:gd name="connsiteX1" fmla="*/ 322753 w 645253"/>
                  <a:gd name="connsiteY1" fmla="*/ 0 h 1676490"/>
                  <a:gd name="connsiteX2" fmla="*/ 645253 w 645253"/>
                  <a:gd name="connsiteY2" fmla="*/ 1418248 h 1676490"/>
                  <a:gd name="connsiteX3" fmla="*/ 272050 w 645253"/>
                  <a:gd name="connsiteY3" fmla="*/ 1607969 h 1676490"/>
                  <a:gd name="connsiteX4" fmla="*/ 253 w 645253"/>
                  <a:gd name="connsiteY4" fmla="*/ 1418248 h 1676490"/>
                  <a:gd name="connsiteX0" fmla="*/ 0 w 645000"/>
                  <a:gd name="connsiteY0" fmla="*/ 1418248 h 1595529"/>
                  <a:gd name="connsiteX1" fmla="*/ 322500 w 645000"/>
                  <a:gd name="connsiteY1" fmla="*/ 0 h 1595529"/>
                  <a:gd name="connsiteX2" fmla="*/ 645000 w 645000"/>
                  <a:gd name="connsiteY2" fmla="*/ 1418248 h 1595529"/>
                  <a:gd name="connsiteX3" fmla="*/ 0 w 645000"/>
                  <a:gd name="connsiteY3" fmla="*/ 1418248 h 1595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45000" h="1595529">
                    <a:moveTo>
                      <a:pt x="0" y="1418248"/>
                    </a:moveTo>
                    <a:lnTo>
                      <a:pt x="322500" y="0"/>
                    </a:lnTo>
                    <a:lnTo>
                      <a:pt x="645000" y="1418248"/>
                    </a:lnTo>
                    <a:cubicBezTo>
                      <a:pt x="591250" y="1654623"/>
                      <a:pt x="53750" y="1654623"/>
                      <a:pt x="0" y="14182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am giác Vuông 51">
                <a:extLst>
                  <a:ext uri="{FF2B5EF4-FFF2-40B4-BE49-F238E27FC236}">
                    <a16:creationId xmlns:a16="http://schemas.microsoft.com/office/drawing/2014/main" id="{94EC2EB5-E551-1166-E322-1B3FFF568203}"/>
                  </a:ext>
                </a:extLst>
              </p:cNvPr>
              <p:cNvSpPr/>
              <p:nvPr/>
            </p:nvSpPr>
            <p:spPr>
              <a:xfrm rot="16943542" flipV="1">
                <a:off x="6593894" y="4538878"/>
                <a:ext cx="220350" cy="1660588"/>
              </a:xfrm>
              <a:custGeom>
                <a:avLst/>
                <a:gdLst>
                  <a:gd name="connsiteX0" fmla="*/ 0 w 206083"/>
                  <a:gd name="connsiteY0" fmla="*/ 1504611 h 1504611"/>
                  <a:gd name="connsiteX1" fmla="*/ 0 w 206083"/>
                  <a:gd name="connsiteY1" fmla="*/ 0 h 1504611"/>
                  <a:gd name="connsiteX2" fmla="*/ 206083 w 206083"/>
                  <a:gd name="connsiteY2" fmla="*/ 1504611 h 1504611"/>
                  <a:gd name="connsiteX3" fmla="*/ 0 w 206083"/>
                  <a:gd name="connsiteY3" fmla="*/ 1504611 h 1504611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132"/>
                  <a:gd name="connsiteX1" fmla="*/ 0 w 206083"/>
                  <a:gd name="connsiteY1" fmla="*/ 0 h 1618132"/>
                  <a:gd name="connsiteX2" fmla="*/ 206083 w 206083"/>
                  <a:gd name="connsiteY2" fmla="*/ 1504611 h 1618132"/>
                  <a:gd name="connsiteX3" fmla="*/ 71518 w 206083"/>
                  <a:gd name="connsiteY3" fmla="*/ 1618132 h 1618132"/>
                  <a:gd name="connsiteX4" fmla="*/ 0 w 206083"/>
                  <a:gd name="connsiteY4" fmla="*/ 1504611 h 1618132"/>
                  <a:gd name="connsiteX0" fmla="*/ 0 w 206083"/>
                  <a:gd name="connsiteY0" fmla="*/ 1504611 h 1618884"/>
                  <a:gd name="connsiteX1" fmla="*/ 0 w 206083"/>
                  <a:gd name="connsiteY1" fmla="*/ 0 h 1618884"/>
                  <a:gd name="connsiteX2" fmla="*/ 206083 w 206083"/>
                  <a:gd name="connsiteY2" fmla="*/ 1504611 h 1618884"/>
                  <a:gd name="connsiteX3" fmla="*/ 71518 w 206083"/>
                  <a:gd name="connsiteY3" fmla="*/ 1618132 h 1618884"/>
                  <a:gd name="connsiteX4" fmla="*/ 0 w 206083"/>
                  <a:gd name="connsiteY4" fmla="*/ 1504611 h 1618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083" h="1618884">
                    <a:moveTo>
                      <a:pt x="0" y="1504611"/>
                    </a:moveTo>
                    <a:lnTo>
                      <a:pt x="0" y="0"/>
                    </a:lnTo>
                    <a:lnTo>
                      <a:pt x="206083" y="1504611"/>
                    </a:lnTo>
                    <a:cubicBezTo>
                      <a:pt x="170977" y="1508604"/>
                      <a:pt x="121150" y="1629489"/>
                      <a:pt x="71518" y="1618132"/>
                    </a:cubicBezTo>
                    <a:cubicBezTo>
                      <a:pt x="29230" y="1582083"/>
                      <a:pt x="23839" y="1542451"/>
                      <a:pt x="0" y="1504611"/>
                    </a:cubicBezTo>
                    <a:close/>
                  </a:path>
                </a:pathLst>
              </a:custGeom>
              <a:solidFill>
                <a:srgbClr val="96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Tam giác Cân 55">
                <a:extLst>
                  <a:ext uri="{FF2B5EF4-FFF2-40B4-BE49-F238E27FC236}">
                    <a16:creationId xmlns:a16="http://schemas.microsoft.com/office/drawing/2014/main" id="{2AF210B7-44A5-52F2-9625-8CFEEFACB530}"/>
                  </a:ext>
                </a:extLst>
              </p:cNvPr>
              <p:cNvSpPr/>
              <p:nvPr/>
            </p:nvSpPr>
            <p:spPr>
              <a:xfrm rot="5573671">
                <a:off x="6889121" y="5274333"/>
                <a:ext cx="432558" cy="736181"/>
              </a:xfrm>
              <a:custGeom>
                <a:avLst/>
                <a:gdLst>
                  <a:gd name="connsiteX0" fmla="*/ 0 w 432558"/>
                  <a:gd name="connsiteY0" fmla="*/ 592214 h 592214"/>
                  <a:gd name="connsiteX1" fmla="*/ 216279 w 432558"/>
                  <a:gd name="connsiteY1" fmla="*/ 0 h 592214"/>
                  <a:gd name="connsiteX2" fmla="*/ 432558 w 432558"/>
                  <a:gd name="connsiteY2" fmla="*/ 592214 h 592214"/>
                  <a:gd name="connsiteX3" fmla="*/ 0 w 432558"/>
                  <a:gd name="connsiteY3" fmla="*/ 592214 h 592214"/>
                  <a:gd name="connsiteX0" fmla="*/ 0 w 432558"/>
                  <a:gd name="connsiteY0" fmla="*/ 592214 h 599752"/>
                  <a:gd name="connsiteX1" fmla="*/ 216279 w 432558"/>
                  <a:gd name="connsiteY1" fmla="*/ 0 h 599752"/>
                  <a:gd name="connsiteX2" fmla="*/ 432558 w 432558"/>
                  <a:gd name="connsiteY2" fmla="*/ 592214 h 599752"/>
                  <a:gd name="connsiteX3" fmla="*/ 231993 w 432558"/>
                  <a:gd name="connsiteY3" fmla="*/ 599752 h 599752"/>
                  <a:gd name="connsiteX4" fmla="*/ 0 w 432558"/>
                  <a:gd name="connsiteY4" fmla="*/ 592214 h 599752"/>
                  <a:gd name="connsiteX0" fmla="*/ 0 w 432558"/>
                  <a:gd name="connsiteY0" fmla="*/ 592214 h 730281"/>
                  <a:gd name="connsiteX1" fmla="*/ 216279 w 432558"/>
                  <a:gd name="connsiteY1" fmla="*/ 0 h 730281"/>
                  <a:gd name="connsiteX2" fmla="*/ 432558 w 432558"/>
                  <a:gd name="connsiteY2" fmla="*/ 592214 h 730281"/>
                  <a:gd name="connsiteX3" fmla="*/ 215704 w 432558"/>
                  <a:gd name="connsiteY3" fmla="*/ 730281 h 730281"/>
                  <a:gd name="connsiteX4" fmla="*/ 0 w 432558"/>
                  <a:gd name="connsiteY4" fmla="*/ 592214 h 730281"/>
                  <a:gd name="connsiteX0" fmla="*/ 0 w 432558"/>
                  <a:gd name="connsiteY0" fmla="*/ 592214 h 736181"/>
                  <a:gd name="connsiteX1" fmla="*/ 216279 w 432558"/>
                  <a:gd name="connsiteY1" fmla="*/ 0 h 736181"/>
                  <a:gd name="connsiteX2" fmla="*/ 432558 w 432558"/>
                  <a:gd name="connsiteY2" fmla="*/ 592214 h 736181"/>
                  <a:gd name="connsiteX3" fmla="*/ 215704 w 432558"/>
                  <a:gd name="connsiteY3" fmla="*/ 730281 h 736181"/>
                  <a:gd name="connsiteX4" fmla="*/ 0 w 432558"/>
                  <a:gd name="connsiteY4" fmla="*/ 592214 h 73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2558" h="736181">
                    <a:moveTo>
                      <a:pt x="0" y="592214"/>
                    </a:moveTo>
                    <a:lnTo>
                      <a:pt x="216279" y="0"/>
                    </a:lnTo>
                    <a:lnTo>
                      <a:pt x="432558" y="592214"/>
                    </a:lnTo>
                    <a:cubicBezTo>
                      <a:pt x="360273" y="638236"/>
                      <a:pt x="363323" y="764845"/>
                      <a:pt x="215704" y="730281"/>
                    </a:cubicBezTo>
                    <a:cubicBezTo>
                      <a:pt x="68085" y="695717"/>
                      <a:pt x="71901" y="638236"/>
                      <a:pt x="0" y="592214"/>
                    </a:cubicBezTo>
                    <a:close/>
                  </a:path>
                </a:pathLst>
              </a:custGeom>
              <a:gradFill flip="none" rotWithShape="1">
                <a:gsLst>
                  <a:gs pos="36000">
                    <a:schemeClr val="tx1"/>
                  </a:gs>
                  <a:gs pos="50000">
                    <a:schemeClr val="bg1"/>
                  </a:gs>
                  <a:gs pos="50000">
                    <a:schemeClr val="accent3">
                      <a:lumMod val="89000"/>
                    </a:schemeClr>
                  </a:gs>
                  <a:gs pos="50000">
                    <a:schemeClr val="bg1"/>
                  </a:gs>
                  <a:gs pos="66000">
                    <a:schemeClr val="tx1"/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" name="Lưu đồ: Đường kết nối 1">
                <a:extLst>
                  <a:ext uri="{FF2B5EF4-FFF2-40B4-BE49-F238E27FC236}">
                    <a16:creationId xmlns:a16="http://schemas.microsoft.com/office/drawing/2014/main" id="{393B3D5B-CE59-714E-B70B-227DAA3BA3EA}"/>
                  </a:ext>
                </a:extLst>
              </p:cNvPr>
              <p:cNvSpPr/>
              <p:nvPr/>
            </p:nvSpPr>
            <p:spPr>
              <a:xfrm>
                <a:off x="5992897" y="77021"/>
                <a:ext cx="531728" cy="507905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Lưu đồ: Đường kết nối 10">
                <a:extLst>
                  <a:ext uri="{FF2B5EF4-FFF2-40B4-BE49-F238E27FC236}">
                    <a16:creationId xmlns:a16="http://schemas.microsoft.com/office/drawing/2014/main" id="{155F948D-7EC1-B1AD-0719-0CD981C15092}"/>
                  </a:ext>
                </a:extLst>
              </p:cNvPr>
              <p:cNvSpPr/>
              <p:nvPr/>
            </p:nvSpPr>
            <p:spPr>
              <a:xfrm>
                <a:off x="7216833" y="756138"/>
                <a:ext cx="499623" cy="54021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Lưu đồ: Đường kết nối 11">
                <a:extLst>
                  <a:ext uri="{FF2B5EF4-FFF2-40B4-BE49-F238E27FC236}">
                    <a16:creationId xmlns:a16="http://schemas.microsoft.com/office/drawing/2014/main" id="{006F5CB6-687C-2CE4-BCF9-FC6BD06DEB19}"/>
                  </a:ext>
                </a:extLst>
              </p:cNvPr>
              <p:cNvSpPr/>
              <p:nvPr/>
            </p:nvSpPr>
            <p:spPr>
              <a:xfrm>
                <a:off x="7915740" y="2024758"/>
                <a:ext cx="515688" cy="49216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ưu đồ: Đường kết nối 12">
                <a:extLst>
                  <a:ext uri="{FF2B5EF4-FFF2-40B4-BE49-F238E27FC236}">
                    <a16:creationId xmlns:a16="http://schemas.microsoft.com/office/drawing/2014/main" id="{64D5F71A-69BC-4BFC-54AA-C8DEDC3B0947}"/>
                  </a:ext>
                </a:extLst>
              </p:cNvPr>
              <p:cNvSpPr/>
              <p:nvPr/>
            </p:nvSpPr>
            <p:spPr>
              <a:xfrm>
                <a:off x="7896634" y="3248665"/>
                <a:ext cx="448495" cy="42487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FD2CA67-12E8-9AC5-14F8-B2A811FA8561}"/>
                  </a:ext>
                </a:extLst>
              </p:cNvPr>
              <p:cNvSpPr txBox="1"/>
              <p:nvPr/>
            </p:nvSpPr>
            <p:spPr>
              <a:xfrm>
                <a:off x="7257972" y="733856"/>
                <a:ext cx="45116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74D11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4014CC89-2314-6976-68C6-189E73D44393}"/>
                  </a:ext>
                </a:extLst>
              </p:cNvPr>
              <p:cNvSpPr txBox="1"/>
              <p:nvPr/>
            </p:nvSpPr>
            <p:spPr>
              <a:xfrm>
                <a:off x="7932843" y="1954654"/>
                <a:ext cx="35296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07D4A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8" name="Hộp Văn bản 37">
                <a:extLst>
                  <a:ext uri="{FF2B5EF4-FFF2-40B4-BE49-F238E27FC236}">
                    <a16:creationId xmlns:a16="http://schemas.microsoft.com/office/drawing/2014/main" id="{3E13BBBC-F0D7-3AF0-2A67-8DA4E89C3C9F}"/>
                  </a:ext>
                </a:extLst>
              </p:cNvPr>
              <p:cNvSpPr txBox="1"/>
              <p:nvPr/>
            </p:nvSpPr>
            <p:spPr>
              <a:xfrm>
                <a:off x="7887708" y="3136610"/>
                <a:ext cx="44849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4A17C"/>
                    </a:solidFill>
                    <a:latin typeface="Broadway" panose="04040905080B02020502" pitchFamily="82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  <p:sp>
          <p:nvSpPr>
            <p:cNvPr id="3" name="Hộp Văn bản 2">
              <a:extLst>
                <a:ext uri="{FF2B5EF4-FFF2-40B4-BE49-F238E27FC236}">
                  <a16:creationId xmlns:a16="http://schemas.microsoft.com/office/drawing/2014/main" id="{80D9C969-A9FB-1230-70F9-8D0CAC549EA7}"/>
                </a:ext>
              </a:extLst>
            </p:cNvPr>
            <p:cNvSpPr txBox="1"/>
            <p:nvPr/>
          </p:nvSpPr>
          <p:spPr>
            <a:xfrm>
              <a:off x="4270246" y="356192"/>
              <a:ext cx="3529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Broadway" panose="04040905080B02020502" pitchFamily="82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cxnSp>
        <p:nvCxnSpPr>
          <p:cNvPr id="73" name="Đường kết nối: Mũi tên Gấp khúc 72">
            <a:extLst>
              <a:ext uri="{FF2B5EF4-FFF2-40B4-BE49-F238E27FC236}">
                <a16:creationId xmlns:a16="http://schemas.microsoft.com/office/drawing/2014/main" id="{7CA7EB31-6D0A-308D-2BC1-976D144A8419}"/>
              </a:ext>
            </a:extLst>
          </p:cNvPr>
          <p:cNvCxnSpPr>
            <a:cxnSpLocks/>
          </p:cNvCxnSpPr>
          <p:nvPr/>
        </p:nvCxnSpPr>
        <p:spPr>
          <a:xfrm>
            <a:off x="3774549" y="578085"/>
            <a:ext cx="3008215" cy="419214"/>
          </a:xfrm>
          <a:prstGeom prst="bentConnector3">
            <a:avLst>
              <a:gd name="adj1" fmla="val 5217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Đường kết nối: Mũi tên Gấp khúc 73">
            <a:extLst>
              <a:ext uri="{FF2B5EF4-FFF2-40B4-BE49-F238E27FC236}">
                <a16:creationId xmlns:a16="http://schemas.microsoft.com/office/drawing/2014/main" id="{583E48B1-8B2C-52AD-A01D-20F5B9F569F6}"/>
              </a:ext>
            </a:extLst>
          </p:cNvPr>
          <p:cNvCxnSpPr>
            <a:cxnSpLocks/>
            <a:stCxn id="38" idx="2"/>
            <a:endCxn id="41" idx="1"/>
          </p:cNvCxnSpPr>
          <p:nvPr/>
        </p:nvCxnSpPr>
        <p:spPr>
          <a:xfrm rot="16200000" flipH="1">
            <a:off x="5305889" y="4138268"/>
            <a:ext cx="1602769" cy="144811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Đường kết nối: Mũi tên Gấp khúc 74">
            <a:extLst>
              <a:ext uri="{FF2B5EF4-FFF2-40B4-BE49-F238E27FC236}">
                <a16:creationId xmlns:a16="http://schemas.microsoft.com/office/drawing/2014/main" id="{E42AA74B-1785-9F1A-BCEE-39816714A9B4}"/>
              </a:ext>
            </a:extLst>
          </p:cNvPr>
          <p:cNvCxnSpPr>
            <a:cxnSpLocks/>
            <a:stCxn id="12" idx="6"/>
            <a:endCxn id="40" idx="1"/>
          </p:cNvCxnSpPr>
          <p:nvPr/>
        </p:nvCxnSpPr>
        <p:spPr>
          <a:xfrm>
            <a:off x="5714511" y="2610397"/>
            <a:ext cx="1116821" cy="1677044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Đường kết nối: Mũi tên Gấp khúc 75">
            <a:extLst>
              <a:ext uri="{FF2B5EF4-FFF2-40B4-BE49-F238E27FC236}">
                <a16:creationId xmlns:a16="http://schemas.microsoft.com/office/drawing/2014/main" id="{56674A8E-737C-3862-4B6A-42D84DFF5A20}"/>
              </a:ext>
            </a:extLst>
          </p:cNvPr>
          <p:cNvCxnSpPr>
            <a:cxnSpLocks/>
            <a:stCxn id="36" idx="3"/>
            <a:endCxn id="39" idx="1"/>
          </p:cNvCxnSpPr>
          <p:nvPr/>
        </p:nvCxnSpPr>
        <p:spPr>
          <a:xfrm>
            <a:off x="4965485" y="1365802"/>
            <a:ext cx="1849695" cy="1361209"/>
          </a:xfrm>
          <a:prstGeom prst="bentConnector3">
            <a:avLst>
              <a:gd name="adj1" fmla="val 8136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Nhóm 21">
            <a:extLst>
              <a:ext uri="{FF2B5EF4-FFF2-40B4-BE49-F238E27FC236}">
                <a16:creationId xmlns:a16="http://schemas.microsoft.com/office/drawing/2014/main" id="{30D8DF49-CFE8-B8A1-07A8-1F79AAB4A158}"/>
              </a:ext>
            </a:extLst>
          </p:cNvPr>
          <p:cNvGrpSpPr/>
          <p:nvPr/>
        </p:nvGrpSpPr>
        <p:grpSpPr>
          <a:xfrm>
            <a:off x="6767765" y="432386"/>
            <a:ext cx="4820806" cy="1043001"/>
            <a:chOff x="6801333" y="482001"/>
            <a:chExt cx="4820806" cy="1043001"/>
          </a:xfrm>
        </p:grpSpPr>
        <p:sp>
          <p:nvSpPr>
            <p:cNvPr id="6" name="Hình chữ nhật: Góc Tròn 5">
              <a:extLst>
                <a:ext uri="{FF2B5EF4-FFF2-40B4-BE49-F238E27FC236}">
                  <a16:creationId xmlns:a16="http://schemas.microsoft.com/office/drawing/2014/main" id="{722BF428-B2AE-243A-604D-E60C3CB077A0}"/>
                </a:ext>
              </a:extLst>
            </p:cNvPr>
            <p:cNvSpPr/>
            <p:nvPr/>
          </p:nvSpPr>
          <p:spPr>
            <a:xfrm>
              <a:off x="6801333" y="482001"/>
              <a:ext cx="4820806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DFDA00">
                    <a:alpha val="56863"/>
                  </a:srgbClr>
                </a:gs>
                <a:gs pos="73000">
                  <a:srgbClr val="FF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Nhóm 6">
              <a:extLst>
                <a:ext uri="{FF2B5EF4-FFF2-40B4-BE49-F238E27FC236}">
                  <a16:creationId xmlns:a16="http://schemas.microsoft.com/office/drawing/2014/main" id="{DC944112-1F5B-B2AD-18B1-0386710443BD}"/>
                </a:ext>
              </a:extLst>
            </p:cNvPr>
            <p:cNvGrpSpPr/>
            <p:nvPr/>
          </p:nvGrpSpPr>
          <p:grpSpPr>
            <a:xfrm>
              <a:off x="7054922" y="639572"/>
              <a:ext cx="4198367" cy="811822"/>
              <a:chOff x="7026711" y="642622"/>
              <a:chExt cx="4198367" cy="811822"/>
            </a:xfrm>
          </p:grpSpPr>
          <p:sp>
            <p:nvSpPr>
              <p:cNvPr id="50" name="Lưu đồ: Đường kết nối 49">
                <a:extLst>
                  <a:ext uri="{FF2B5EF4-FFF2-40B4-BE49-F238E27FC236}">
                    <a16:creationId xmlns:a16="http://schemas.microsoft.com/office/drawing/2014/main" id="{1B581892-3416-64A1-050A-5D321E71A4C7}"/>
                  </a:ext>
                </a:extLst>
              </p:cNvPr>
              <p:cNvSpPr/>
              <p:nvPr/>
            </p:nvSpPr>
            <p:spPr>
              <a:xfrm>
                <a:off x="7026711" y="642622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4" name="Hình ảnh 53">
                <a:extLst>
                  <a:ext uri="{FF2B5EF4-FFF2-40B4-BE49-F238E27FC236}">
                    <a16:creationId xmlns:a16="http://schemas.microsoft.com/office/drawing/2014/main" id="{104A292C-0FBD-B41D-7E99-0BF69B3A7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9826" y="696269"/>
                <a:ext cx="621681" cy="621681"/>
              </a:xfrm>
              <a:prstGeom prst="rect">
                <a:avLst/>
              </a:prstGeom>
            </p:spPr>
          </p:pic>
          <p:sp>
            <p:nvSpPr>
              <p:cNvPr id="91" name="Hộp Văn bản 90">
                <a:extLst>
                  <a:ext uri="{FF2B5EF4-FFF2-40B4-BE49-F238E27FC236}">
                    <a16:creationId xmlns:a16="http://schemas.microsoft.com/office/drawing/2014/main" id="{80DEBFCA-77F8-A074-7468-570428C766BB}"/>
                  </a:ext>
                </a:extLst>
              </p:cNvPr>
              <p:cNvSpPr txBox="1"/>
              <p:nvPr/>
            </p:nvSpPr>
            <p:spPr>
              <a:xfrm flipH="1">
                <a:off x="8001317" y="687230"/>
                <a:ext cx="3223761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KHỞI ĐỘNG</a:t>
                </a:r>
              </a:p>
            </p:txBody>
          </p:sp>
        </p:grpSp>
      </p:grp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6CB7138-6538-D3A7-4C98-624CEAE50031}"/>
              </a:ext>
            </a:extLst>
          </p:cNvPr>
          <p:cNvGrpSpPr/>
          <p:nvPr/>
        </p:nvGrpSpPr>
        <p:grpSpPr>
          <a:xfrm>
            <a:off x="6831332" y="3765940"/>
            <a:ext cx="4790808" cy="1043001"/>
            <a:chOff x="6831332" y="3765940"/>
            <a:chExt cx="4790808" cy="1043001"/>
          </a:xfrm>
        </p:grpSpPr>
        <p:grpSp>
          <p:nvGrpSpPr>
            <p:cNvPr id="14" name="Nhóm 13">
              <a:extLst>
                <a:ext uri="{FF2B5EF4-FFF2-40B4-BE49-F238E27FC236}">
                  <a16:creationId xmlns:a16="http://schemas.microsoft.com/office/drawing/2014/main" id="{CE5C4FF8-7614-4FAE-DAD3-C1D287B730E7}"/>
                </a:ext>
              </a:extLst>
            </p:cNvPr>
            <p:cNvGrpSpPr/>
            <p:nvPr/>
          </p:nvGrpSpPr>
          <p:grpSpPr>
            <a:xfrm>
              <a:off x="6831332" y="3765940"/>
              <a:ext cx="4790808" cy="1043001"/>
              <a:chOff x="6831332" y="3756952"/>
              <a:chExt cx="4790808" cy="1043001"/>
            </a:xfrm>
          </p:grpSpPr>
          <p:sp>
            <p:nvSpPr>
              <p:cNvPr id="40" name="Hình chữ nhật: Góc Tròn 39">
                <a:extLst>
                  <a:ext uri="{FF2B5EF4-FFF2-40B4-BE49-F238E27FC236}">
                    <a16:creationId xmlns:a16="http://schemas.microsoft.com/office/drawing/2014/main" id="{C34867B9-ADE2-757C-AE98-D8C50D26DCDE}"/>
                  </a:ext>
                </a:extLst>
              </p:cNvPr>
              <p:cNvSpPr/>
              <p:nvPr/>
            </p:nvSpPr>
            <p:spPr>
              <a:xfrm>
                <a:off x="6831332" y="3756952"/>
                <a:ext cx="4790808" cy="104300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3366FF">
                      <a:alpha val="56863"/>
                    </a:srgbClr>
                  </a:gs>
                  <a:gs pos="73000">
                    <a:srgbClr val="3333FF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Lưu đồ: Đường kết nối 45">
                <a:extLst>
                  <a:ext uri="{FF2B5EF4-FFF2-40B4-BE49-F238E27FC236}">
                    <a16:creationId xmlns:a16="http://schemas.microsoft.com/office/drawing/2014/main" id="{2C120EA7-1D39-777C-46E7-77D049592F68}"/>
                  </a:ext>
                </a:extLst>
              </p:cNvPr>
              <p:cNvSpPr/>
              <p:nvPr/>
            </p:nvSpPr>
            <p:spPr>
              <a:xfrm>
                <a:off x="7026711" y="3859800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7" name="Hình ảnh 56">
                <a:extLst>
                  <a:ext uri="{FF2B5EF4-FFF2-40B4-BE49-F238E27FC236}">
                    <a16:creationId xmlns:a16="http://schemas.microsoft.com/office/drawing/2014/main" id="{901C90A3-A8D8-7E9D-0836-2FF08D8B7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2754" y="4032978"/>
                <a:ext cx="517026" cy="517026"/>
              </a:xfrm>
              <a:prstGeom prst="rect">
                <a:avLst/>
              </a:prstGeom>
            </p:spPr>
          </p:pic>
        </p:grpSp>
        <p:sp>
          <p:nvSpPr>
            <p:cNvPr id="100" name="Hộp Văn bản 99">
              <a:extLst>
                <a:ext uri="{FF2B5EF4-FFF2-40B4-BE49-F238E27FC236}">
                  <a16:creationId xmlns:a16="http://schemas.microsoft.com/office/drawing/2014/main" id="{3C32562C-77C3-BFBB-8C6C-C261125E409A}"/>
                </a:ext>
              </a:extLst>
            </p:cNvPr>
            <p:cNvSpPr txBox="1"/>
            <p:nvPr/>
          </p:nvSpPr>
          <p:spPr>
            <a:xfrm flipH="1">
              <a:off x="8001316" y="399103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LUYỆN TẬP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1DCC09E0-A459-4C60-4FD0-E9D1A36DF9FA}"/>
              </a:ext>
            </a:extLst>
          </p:cNvPr>
          <p:cNvGrpSpPr/>
          <p:nvPr/>
        </p:nvGrpSpPr>
        <p:grpSpPr>
          <a:xfrm>
            <a:off x="6831332" y="5142211"/>
            <a:ext cx="4790807" cy="1043001"/>
            <a:chOff x="6831332" y="5142211"/>
            <a:chExt cx="4790807" cy="1043001"/>
          </a:xfrm>
        </p:grpSpPr>
        <p:sp>
          <p:nvSpPr>
            <p:cNvPr id="41" name="Hình chữ nhật: Góc Tròn 40">
              <a:extLst>
                <a:ext uri="{FF2B5EF4-FFF2-40B4-BE49-F238E27FC236}">
                  <a16:creationId xmlns:a16="http://schemas.microsoft.com/office/drawing/2014/main" id="{3023CD5B-44BE-58BD-B18A-DA302BC9E072}"/>
                </a:ext>
              </a:extLst>
            </p:cNvPr>
            <p:cNvSpPr/>
            <p:nvPr/>
          </p:nvSpPr>
          <p:spPr>
            <a:xfrm>
              <a:off x="6831332" y="5142211"/>
              <a:ext cx="4790807" cy="1043001"/>
            </a:xfrm>
            <a:prstGeom prst="roundRect">
              <a:avLst>
                <a:gd name="adj" fmla="val 50000"/>
              </a:avLst>
            </a:prstGeom>
            <a:gradFill>
              <a:gsLst>
                <a:gs pos="23000">
                  <a:srgbClr val="33CC33">
                    <a:alpha val="56863"/>
                  </a:srgbClr>
                </a:gs>
                <a:gs pos="73000">
                  <a:srgbClr val="00CC66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Lưu đồ: Đường kết nối 44">
              <a:extLst>
                <a:ext uri="{FF2B5EF4-FFF2-40B4-BE49-F238E27FC236}">
                  <a16:creationId xmlns:a16="http://schemas.microsoft.com/office/drawing/2014/main" id="{8DE45B2A-27BE-A814-963D-F2F1B82CCA3D}"/>
                </a:ext>
              </a:extLst>
            </p:cNvPr>
            <p:cNvSpPr/>
            <p:nvPr/>
          </p:nvSpPr>
          <p:spPr>
            <a:xfrm>
              <a:off x="7026711" y="5271567"/>
              <a:ext cx="909116" cy="811822"/>
            </a:xfrm>
            <a:prstGeom prst="flowChartConnector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90500" dist="38100" dir="2700000" sx="104000" sy="104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1" name="Hình ảnh 70">
              <a:extLst>
                <a:ext uri="{FF2B5EF4-FFF2-40B4-BE49-F238E27FC236}">
                  <a16:creationId xmlns:a16="http://schemas.microsoft.com/office/drawing/2014/main" id="{F927B92E-81E9-6A1D-0878-87755976A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427" y="5438898"/>
              <a:ext cx="621438" cy="621438"/>
            </a:xfrm>
            <a:prstGeom prst="rect">
              <a:avLst/>
            </a:prstGeom>
          </p:spPr>
        </p:pic>
        <p:sp>
          <p:nvSpPr>
            <p:cNvPr id="101" name="Hộp Văn bản 100">
              <a:extLst>
                <a:ext uri="{FF2B5EF4-FFF2-40B4-BE49-F238E27FC236}">
                  <a16:creationId xmlns:a16="http://schemas.microsoft.com/office/drawing/2014/main" id="{6DD45F76-526E-16B0-A64B-C2BE0E9F6017}"/>
                </a:ext>
              </a:extLst>
            </p:cNvPr>
            <p:cNvSpPr txBox="1"/>
            <p:nvPr/>
          </p:nvSpPr>
          <p:spPr>
            <a:xfrm flipH="1">
              <a:off x="7938053" y="5301171"/>
              <a:ext cx="322376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VẬN DỤNG</a:t>
              </a:r>
            </a:p>
          </p:txBody>
        </p:sp>
      </p:grpSp>
      <p:sp>
        <p:nvSpPr>
          <p:cNvPr id="110" name="Hộp Văn bản 109">
            <a:extLst>
              <a:ext uri="{FF2B5EF4-FFF2-40B4-BE49-F238E27FC236}">
                <a16:creationId xmlns:a16="http://schemas.microsoft.com/office/drawing/2014/main" id="{503AE699-5800-D411-E4B0-5CA8CB17E447}"/>
              </a:ext>
            </a:extLst>
          </p:cNvPr>
          <p:cNvSpPr txBox="1"/>
          <p:nvPr/>
        </p:nvSpPr>
        <p:spPr>
          <a:xfrm flipH="1">
            <a:off x="1531231" y="2294212"/>
            <a:ext cx="34132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33CC33"/>
                </a:solidFill>
                <a:latin typeface="Goudy Stout" panose="0202090407030B020401" pitchFamily="18" charset="0"/>
              </a:rPr>
              <a:t>DỌC ĐƯỜNG XỨ NGHỆ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- 0359724661.-THCS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Trấn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Quỳnh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Côi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Quỳnh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endParaRPr lang="en-US" sz="14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5C24B065-1FE0-3F0F-0084-60D7B2E38001}"/>
              </a:ext>
            </a:extLst>
          </p:cNvPr>
          <p:cNvGrpSpPr/>
          <p:nvPr/>
        </p:nvGrpSpPr>
        <p:grpSpPr>
          <a:xfrm>
            <a:off x="6815180" y="2025022"/>
            <a:ext cx="4790808" cy="1403978"/>
            <a:chOff x="6801333" y="1938988"/>
            <a:chExt cx="4790808" cy="140397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D0CFD612-7BAA-C17E-C6D0-1B42A0E75FEC}"/>
                </a:ext>
              </a:extLst>
            </p:cNvPr>
            <p:cNvGrpSpPr/>
            <p:nvPr/>
          </p:nvGrpSpPr>
          <p:grpSpPr>
            <a:xfrm>
              <a:off x="6801333" y="1938988"/>
              <a:ext cx="4790808" cy="1403978"/>
              <a:chOff x="6831332" y="1874531"/>
              <a:chExt cx="4790808" cy="1403978"/>
            </a:xfrm>
          </p:grpSpPr>
          <p:sp>
            <p:nvSpPr>
              <p:cNvPr id="39" name="Hình chữ nhật: Góc Tròn 38">
                <a:extLst>
                  <a:ext uri="{FF2B5EF4-FFF2-40B4-BE49-F238E27FC236}">
                    <a16:creationId xmlns:a16="http://schemas.microsoft.com/office/drawing/2014/main" id="{D74668F7-169A-4B0D-D5AB-979711B67CAB}"/>
                  </a:ext>
                </a:extLst>
              </p:cNvPr>
              <p:cNvSpPr/>
              <p:nvPr/>
            </p:nvSpPr>
            <p:spPr>
              <a:xfrm>
                <a:off x="6831332" y="1874531"/>
                <a:ext cx="4790808" cy="1403978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23000">
                    <a:srgbClr val="EF89E3">
                      <a:alpha val="56863"/>
                    </a:srgbClr>
                  </a:gs>
                  <a:gs pos="73000">
                    <a:srgbClr val="FF33C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Lưu đồ: Đường kết nối 46">
                <a:extLst>
                  <a:ext uri="{FF2B5EF4-FFF2-40B4-BE49-F238E27FC236}">
                    <a16:creationId xmlns:a16="http://schemas.microsoft.com/office/drawing/2014/main" id="{E77929A3-711E-9C61-7EF2-223C9FB5C343}"/>
                  </a:ext>
                </a:extLst>
              </p:cNvPr>
              <p:cNvSpPr/>
              <p:nvPr/>
            </p:nvSpPr>
            <p:spPr>
              <a:xfrm>
                <a:off x="7002763" y="2206699"/>
                <a:ext cx="909116" cy="811822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190500" dist="38100" dir="2700000" sx="104000" sy="104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Hộp Văn bản 98">
                <a:extLst>
                  <a:ext uri="{FF2B5EF4-FFF2-40B4-BE49-F238E27FC236}">
                    <a16:creationId xmlns:a16="http://schemas.microsoft.com/office/drawing/2014/main" id="{6BB01C8A-A651-8D0C-AA43-CF55FEDA6BE4}"/>
                  </a:ext>
                </a:extLst>
              </p:cNvPr>
              <p:cNvSpPr txBox="1"/>
              <p:nvPr/>
            </p:nvSpPr>
            <p:spPr>
              <a:xfrm flipH="1">
                <a:off x="7875538" y="1998290"/>
                <a:ext cx="3693566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800" b="1" dirty="0">
                    <a:solidFill>
                      <a:schemeClr val="bg1"/>
                    </a:solidFill>
                    <a:latin typeface="Cooper Black" panose="0208090404030B020404" pitchFamily="18" charset="0"/>
                  </a:rPr>
                  <a:t>HÌNH THÀNH KIẾN THỨC</a:t>
                </a: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E58897DB-9224-74C2-5656-E92E6552F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754" y="2459382"/>
              <a:ext cx="435369" cy="435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812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E8E8667-75AC-C711-5552-F61DEB167DA0}"/>
              </a:ext>
            </a:extLst>
          </p:cNvPr>
          <p:cNvSpPr txBox="1"/>
          <p:nvPr/>
        </p:nvSpPr>
        <p:spPr>
          <a:xfrm>
            <a:off x="869043" y="778187"/>
            <a:ext cx="87264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24BD4F1-B496-74BC-2295-FA9F6217D44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uộn: Ngang 7">
            <a:extLst>
              <a:ext uri="{FF2B5EF4-FFF2-40B4-BE49-F238E27FC236}">
                <a16:creationId xmlns:a16="http://schemas.microsoft.com/office/drawing/2014/main" id="{9E914070-21AD-E96D-E7F6-A8E38F8F6626}"/>
              </a:ext>
            </a:extLst>
          </p:cNvPr>
          <p:cNvSpPr/>
          <p:nvPr/>
        </p:nvSpPr>
        <p:spPr>
          <a:xfrm>
            <a:off x="4803741" y="3291646"/>
            <a:ext cx="3065711" cy="1324947"/>
          </a:xfrm>
          <a:prstGeom prst="horizontalScroll">
            <a:avLst/>
          </a:prstGeom>
          <a:noFill/>
          <a:ln w="5715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C1BE99A4-E1EE-F501-22C9-4D93BE8C94EC}"/>
              </a:ext>
            </a:extLst>
          </p:cNvPr>
          <p:cNvSpPr/>
          <p:nvPr/>
        </p:nvSpPr>
        <p:spPr>
          <a:xfrm>
            <a:off x="869043" y="2282532"/>
            <a:ext cx="3440664" cy="1077218"/>
          </a:xfrm>
          <a:prstGeom prst="roundRect">
            <a:avLst>
              <a:gd name="adj" fmla="val 49862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39E61110-C936-47C9-779C-64BA8642B98D}"/>
              </a:ext>
            </a:extLst>
          </p:cNvPr>
          <p:cNvSpPr/>
          <p:nvPr/>
        </p:nvSpPr>
        <p:spPr>
          <a:xfrm>
            <a:off x="8307502" y="2314850"/>
            <a:ext cx="3440664" cy="1012582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BF271CA9-CF19-DBDD-795B-8E59A98640C0}"/>
              </a:ext>
            </a:extLst>
          </p:cNvPr>
          <p:cNvSpPr/>
          <p:nvPr/>
        </p:nvSpPr>
        <p:spPr>
          <a:xfrm>
            <a:off x="2991139" y="4831777"/>
            <a:ext cx="7215869" cy="1448376"/>
          </a:xfrm>
          <a:prstGeom prst="roundRect">
            <a:avLst>
              <a:gd name="adj" fmla="val 50000"/>
            </a:avLst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713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BF19D6-325B-960D-5AF7-B651030CEB9C}"/>
              </a:ext>
            </a:extLst>
          </p:cNvPr>
          <p:cNvSpPr txBox="1"/>
          <p:nvPr/>
        </p:nvSpPr>
        <p:spPr>
          <a:xfrm>
            <a:off x="1063344" y="810505"/>
            <a:ext cx="65897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C7DA0EE-E183-E0A1-A249-E929907C3EFE}"/>
              </a:ext>
            </a:extLst>
          </p:cNvPr>
          <p:cNvSpPr txBox="1"/>
          <p:nvPr/>
        </p:nvSpPr>
        <p:spPr>
          <a:xfrm>
            <a:off x="1063344" y="102619"/>
            <a:ext cx="5617375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III. Đọc - hiểu văn bản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17C79D8-3072-7DF2-DC47-4F67C66551F0}"/>
              </a:ext>
            </a:extLst>
          </p:cNvPr>
          <p:cNvSpPr txBox="1"/>
          <p:nvPr/>
        </p:nvSpPr>
        <p:spPr>
          <a:xfrm>
            <a:off x="7587689" y="4825527"/>
            <a:ext cx="3410870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nhể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dở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dận</a:t>
            </a:r>
            <a:endParaRPr lang="en-US" sz="2600" b="1" dirty="0"/>
          </a:p>
        </p:txBody>
      </p:sp>
      <p:sp>
        <p:nvSpPr>
          <p:cNvPr id="11" name="Hình thoi 10">
            <a:extLst>
              <a:ext uri="{FF2B5EF4-FFF2-40B4-BE49-F238E27FC236}">
                <a16:creationId xmlns:a16="http://schemas.microsoft.com/office/drawing/2014/main" id="{E1EFE939-E211-6BBF-70AE-059944C46170}"/>
              </a:ext>
            </a:extLst>
          </p:cNvPr>
          <p:cNvSpPr/>
          <p:nvPr/>
        </p:nvSpPr>
        <p:spPr>
          <a:xfrm>
            <a:off x="1676831" y="1751528"/>
            <a:ext cx="2927481" cy="3074002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ình thoi 11">
            <a:extLst>
              <a:ext uri="{FF2B5EF4-FFF2-40B4-BE49-F238E27FC236}">
                <a16:creationId xmlns:a16="http://schemas.microsoft.com/office/drawing/2014/main" id="{4CD05D15-08FD-2186-8B19-085B16CAAB8F}"/>
              </a:ext>
            </a:extLst>
          </p:cNvPr>
          <p:cNvSpPr/>
          <p:nvPr/>
        </p:nvSpPr>
        <p:spPr>
          <a:xfrm>
            <a:off x="7587688" y="1661375"/>
            <a:ext cx="3410870" cy="3164153"/>
          </a:xfrm>
          <a:prstGeom prst="diamond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F01C7B1-620C-0549-527C-C9CFA234215C}"/>
              </a:ext>
            </a:extLst>
          </p:cNvPr>
          <p:cNvSpPr txBox="1"/>
          <p:nvPr/>
        </p:nvSpPr>
        <p:spPr>
          <a:xfrm>
            <a:off x="746975" y="4825528"/>
            <a:ext cx="4655449" cy="492443"/>
          </a:xfrm>
          <a:prstGeom prst="rect">
            <a:avLst/>
          </a:prstGeom>
          <a:noFill/>
          <a:ln w="38100">
            <a:solidFill>
              <a:srgbClr val="00CC99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Cẩm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Lèn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788758" y="112949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Nghệ thuật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990179" y="242405"/>
            <a:ext cx="3021952" cy="707886"/>
          </a:xfrm>
          <a:prstGeom prst="rect">
            <a:avLst/>
          </a:prstGeom>
          <a:solidFill>
            <a:srgbClr val="00CC99"/>
          </a:solidFill>
          <a:ln>
            <a:solidFill>
              <a:srgbClr val="53A0A0"/>
            </a:solidFill>
          </a:ln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3033642" y="3150653"/>
            <a:ext cx="6657202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Nghệ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thuật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thú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vị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hấp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dẫn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: Qua câu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gửi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gắm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bài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sâu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sắc</a:t>
            </a:r>
            <a:r>
              <a:rPr lang="vi-VN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3033642" y="4761223"/>
            <a:ext cx="6657202" cy="523220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Kết hợp tự sự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miêu tả, biểu cảm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747451" y="2006082"/>
            <a:ext cx="8697098" cy="4316994"/>
          </a:xfrm>
          <a:prstGeom prst="horizontalScroll">
            <a:avLst/>
          </a:prstGeom>
          <a:noFill/>
          <a:ln w="76200"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DAE4811-D492-19EA-E3B5-058C9C7BC6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8679" y="2185288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78A11BDF-B2E7-9EEC-506B-CEDEACCA2B61}"/>
              </a:ext>
            </a:extLst>
          </p:cNvPr>
          <p:cNvSpPr txBox="1"/>
          <p:nvPr/>
        </p:nvSpPr>
        <p:spPr>
          <a:xfrm>
            <a:off x="228920" y="95051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Nội dung</a:t>
            </a:r>
            <a:endParaRPr lang="en-US" sz="3200" b="1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1E4436A8-7008-FAC2-A94A-4EDD5FBB94EC}"/>
              </a:ext>
            </a:extLst>
          </p:cNvPr>
          <p:cNvSpPr txBox="1"/>
          <p:nvPr/>
        </p:nvSpPr>
        <p:spPr>
          <a:xfrm>
            <a:off x="355729" y="165059"/>
            <a:ext cx="3096598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indent="57785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IV. Tổng kết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848CDFB-15C6-8C41-56C9-1E7460FA8970}"/>
              </a:ext>
            </a:extLst>
          </p:cNvPr>
          <p:cNvSpPr txBox="1"/>
          <p:nvPr/>
        </p:nvSpPr>
        <p:spPr>
          <a:xfrm>
            <a:off x="2442288" y="2212234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9016172-BD3E-62F6-E0CB-63E695A10A4C}"/>
              </a:ext>
            </a:extLst>
          </p:cNvPr>
          <p:cNvSpPr txBox="1"/>
          <p:nvPr/>
        </p:nvSpPr>
        <p:spPr>
          <a:xfrm>
            <a:off x="2442288" y="3412112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r>
              <a:rPr lang="vi-VN" sz="2800" dirty="0" err="1">
                <a:latin typeface="+mj-lt"/>
              </a:rPr>
              <a:t>Nhắc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nhở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đọc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lòng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biết</a:t>
            </a:r>
            <a:r>
              <a:rPr lang="vi-VN" sz="2800" dirty="0">
                <a:latin typeface="+mj-lt"/>
              </a:rPr>
              <a:t> ơn </a:t>
            </a:r>
            <a:r>
              <a:rPr lang="vi-VN" sz="2800" dirty="0" err="1">
                <a:latin typeface="+mj-lt"/>
              </a:rPr>
              <a:t>thế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hệ</a:t>
            </a:r>
            <a:r>
              <a:rPr lang="vi-VN" sz="2800" dirty="0">
                <a:latin typeface="+mj-lt"/>
              </a:rPr>
              <a:t> cha anh đi </a:t>
            </a:r>
            <a:r>
              <a:rPr lang="vi-VN" sz="2800" dirty="0" err="1">
                <a:latin typeface="+mj-lt"/>
              </a:rPr>
              <a:t>trước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về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truyền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thống</a:t>
            </a:r>
            <a:r>
              <a:rPr lang="vi-VN" sz="2800" dirty="0">
                <a:latin typeface="+mj-lt"/>
              </a:rPr>
              <a:t> dân </a:t>
            </a:r>
            <a:r>
              <a:rPr lang="vi-VN" sz="2800" dirty="0" err="1">
                <a:latin typeface="+mj-lt"/>
              </a:rPr>
              <a:t>tộc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163B280-8752-67C3-4580-103E0638DE47}"/>
              </a:ext>
            </a:extLst>
          </p:cNvPr>
          <p:cNvSpPr txBox="1"/>
          <p:nvPr/>
        </p:nvSpPr>
        <p:spPr>
          <a:xfrm>
            <a:off x="2442288" y="4659331"/>
            <a:ext cx="8474528" cy="954107"/>
          </a:xfrm>
          <a:prstGeom prst="rect">
            <a:avLst/>
          </a:prstGeom>
          <a:solidFill>
            <a:srgbClr val="33CCCC"/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ộn: Ngang 16">
            <a:extLst>
              <a:ext uri="{FF2B5EF4-FFF2-40B4-BE49-F238E27FC236}">
                <a16:creationId xmlns:a16="http://schemas.microsoft.com/office/drawing/2014/main" id="{47F3BCAC-2ED2-9B3D-8B26-EF1A9DAD5255}"/>
              </a:ext>
            </a:extLst>
          </p:cNvPr>
          <p:cNvSpPr/>
          <p:nvPr/>
        </p:nvSpPr>
        <p:spPr>
          <a:xfrm>
            <a:off x="1165359" y="896638"/>
            <a:ext cx="10094312" cy="5796304"/>
          </a:xfrm>
          <a:prstGeom prst="horizontalScroll">
            <a:avLst/>
          </a:prstGeom>
          <a:noFill/>
          <a:ln w="762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F43208F5-31E4-55AB-891C-2F9BA3A437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174" y="1373524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609221" y="401789"/>
            <a:ext cx="4445788" cy="707886"/>
          </a:xfrm>
          <a:prstGeom prst="rect">
            <a:avLst/>
          </a:prstGeom>
          <a:solidFill>
            <a:srgbClr val="00CC99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35464" y="2157546"/>
            <a:ext cx="8011777" cy="3098038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6D0D7A4D-B06A-D089-B85E-84E082D362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0" y="249142"/>
            <a:ext cx="1908404" cy="1908404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7A664FE0-6EB0-79F2-4D01-3C0D60675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4268" y="2047009"/>
            <a:ext cx="2064953" cy="206495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88B0B1EB-8A48-19C5-08C6-A5D1DADD87E3}"/>
              </a:ext>
            </a:extLst>
          </p:cNvPr>
          <p:cNvSpPr txBox="1"/>
          <p:nvPr/>
        </p:nvSpPr>
        <p:spPr>
          <a:xfrm>
            <a:off x="4562670" y="2953975"/>
            <a:ext cx="6958995" cy="157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Chia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cậu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Dọc đường xứ Nghệ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 một câu chuyện mà em biết về Bác Hồ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id="{6B5E5FA2-2532-4446-0BD3-CE3EBA367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179103"/>
              </p:ext>
            </p:extLst>
          </p:nvPr>
        </p:nvGraphicFramePr>
        <p:xfrm>
          <a:off x="129073" y="204602"/>
          <a:ext cx="11933853" cy="7092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6490">
                  <a:extLst>
                    <a:ext uri="{9D8B030D-6E8A-4147-A177-3AD203B41FA5}">
                      <a16:colId xmlns:a16="http://schemas.microsoft.com/office/drawing/2014/main" val="4205085354"/>
                    </a:ext>
                  </a:extLst>
                </a:gridCol>
                <a:gridCol w="7277877">
                  <a:extLst>
                    <a:ext uri="{9D8B030D-6E8A-4147-A177-3AD203B41FA5}">
                      <a16:colId xmlns:a16="http://schemas.microsoft.com/office/drawing/2014/main" val="3355981995"/>
                    </a:ext>
                  </a:extLst>
                </a:gridCol>
                <a:gridCol w="1576874">
                  <a:extLst>
                    <a:ext uri="{9D8B030D-6E8A-4147-A177-3AD203B41FA5}">
                      <a16:colId xmlns:a16="http://schemas.microsoft.com/office/drawing/2014/main" val="2706490579"/>
                    </a:ext>
                  </a:extLst>
                </a:gridCol>
                <a:gridCol w="2472612">
                  <a:extLst>
                    <a:ext uri="{9D8B030D-6E8A-4147-A177-3AD203B41FA5}">
                      <a16:colId xmlns:a16="http://schemas.microsoft.com/office/drawing/2014/main" val="741311174"/>
                    </a:ext>
                  </a:extLst>
                </a:gridCol>
              </a:tblGrid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24944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472027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4995504"/>
                  </a:ext>
                </a:extLst>
              </a:tr>
              <a:tr h="972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liên quan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nhân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685298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86226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037814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ể</a:t>
                      </a: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cuốn hút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731359"/>
                  </a:ext>
                </a:extLst>
              </a:tr>
              <a:tr h="5217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trôi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chảy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rang.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4724399"/>
                  </a:ext>
                </a:extLst>
              </a:tr>
              <a:tr h="530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89638"/>
                  </a:ext>
                </a:extLst>
              </a:tr>
              <a:tr h="597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692986"/>
                  </a:ext>
                </a:extLst>
              </a:tr>
              <a:tr h="6968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1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 cách đặt vấn đề, kết thúc bài kể hợp lí</a:t>
                      </a:r>
                      <a:r>
                        <a:rPr lang="en-US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751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4822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ình tự do: Hình 8">
            <a:extLst>
              <a:ext uri="{FF2B5EF4-FFF2-40B4-BE49-F238E27FC236}">
                <a16:creationId xmlns:a16="http://schemas.microsoft.com/office/drawing/2014/main" id="{0FBA6EEB-5020-72FB-4EE9-828D49258747}"/>
              </a:ext>
            </a:extLst>
          </p:cNvPr>
          <p:cNvSpPr/>
          <p:nvPr/>
        </p:nvSpPr>
        <p:spPr>
          <a:xfrm>
            <a:off x="-10110" y="-1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04456F8A-472B-3E38-CEFE-1AB93F17BBF0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8D4735-63C1-4F13-B5A7-14243DE4D769}"/>
              </a:ext>
            </a:extLst>
          </p:cNvPr>
          <p:cNvSpPr txBox="1"/>
          <p:nvPr/>
        </p:nvSpPr>
        <p:spPr>
          <a:xfrm>
            <a:off x="5761901" y="284317"/>
            <a:ext cx="3326115" cy="707886"/>
          </a:xfrm>
          <a:prstGeom prst="rect">
            <a:avLst/>
          </a:prstGeom>
          <a:solidFill>
            <a:srgbClr val="05D805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000" b="1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27600" y="26416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27600" y="264160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id="{9C751495-63C0-E27F-1D85-A807C976AD09}"/>
              </a:ext>
            </a:extLst>
          </p:cNvPr>
          <p:cNvSpPr/>
          <p:nvPr/>
        </p:nvSpPr>
        <p:spPr>
          <a:xfrm>
            <a:off x="3718725" y="1717073"/>
            <a:ext cx="7786201" cy="3609685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11D78F5-E174-230F-DAFB-32FF3B7D3DCC}"/>
              </a:ext>
            </a:extLst>
          </p:cNvPr>
          <p:cNvSpPr txBox="1"/>
          <p:nvPr/>
        </p:nvSpPr>
        <p:spPr>
          <a:xfrm>
            <a:off x="4562690" y="2536935"/>
            <a:ext cx="689013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nl-NL" sz="3200" b="1" dirty="0">
                <a:solidFill>
                  <a:srgbClr val="3DAF4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: </a:t>
            </a:r>
            <a:endParaRPr lang="en-US" sz="3200" dirty="0">
              <a:solidFill>
                <a:srgbClr val="3DAF4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ận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năng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 văn </a:t>
            </a:r>
            <a:r>
              <a:rPr 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DDA6258E-FF38-9EEE-2B72-05F7859DA9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58" y="102636"/>
            <a:ext cx="2122818" cy="2122818"/>
          </a:xfrm>
          <a:prstGeom prst="rect">
            <a:avLst/>
          </a:prstGeom>
        </p:spPr>
      </p:pic>
      <p:pic>
        <p:nvPicPr>
          <p:cNvPr id="14" name="Hình ảnh 13">
            <a:extLst>
              <a:ext uri="{FF2B5EF4-FFF2-40B4-BE49-F238E27FC236}">
                <a16:creationId xmlns:a16="http://schemas.microsoft.com/office/drawing/2014/main" id="{4E1391D0-D869-75FB-DAA5-9F9F79A19A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30212" y="1717073"/>
            <a:ext cx="2064953" cy="206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id="{E887C3D6-C37D-7639-128B-98F5A3C676F5}"/>
              </a:ext>
            </a:extLst>
          </p:cNvPr>
          <p:cNvSpPr txBox="1"/>
          <p:nvPr/>
        </p:nvSpPr>
        <p:spPr>
          <a:xfrm>
            <a:off x="4379167" y="22254"/>
            <a:ext cx="3433665" cy="584775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algn="just">
              <a:tabLst>
                <a:tab pos="0" algn="l"/>
                <a:tab pos="57150" algn="l"/>
              </a:tabLs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B4DFBFD-3BBF-4F21-2D45-7DD5DDB9F81E}"/>
              </a:ext>
            </a:extLst>
          </p:cNvPr>
          <p:cNvSpPr txBox="1"/>
          <p:nvPr/>
        </p:nvSpPr>
        <p:spPr>
          <a:xfrm>
            <a:off x="483636" y="581475"/>
            <a:ext cx="11442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sz="28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de-D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đọc một văn bản thuộc thể loại tiểu thuyết hoặc truyện ngắn và hoàn thiện nội dung phiếu học tập.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400" b="1" dirty="0">
                <a:solidFill>
                  <a:srgbClr val="00CC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VĂN BẢN........................... TÁC GIẢ....................................</a:t>
            </a:r>
            <a:endParaRPr lang="en-US" sz="2400" dirty="0">
              <a:solidFill>
                <a:srgbClr val="00CC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8241AA14-84D0-F88C-EA8F-0FEBF2519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49544"/>
              </p:ext>
            </p:extLst>
          </p:nvPr>
        </p:nvGraphicFramePr>
        <p:xfrm>
          <a:off x="166255" y="1966470"/>
          <a:ext cx="11887199" cy="48416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026178">
                  <a:extLst>
                    <a:ext uri="{9D8B030D-6E8A-4147-A177-3AD203B41FA5}">
                      <a16:colId xmlns:a16="http://schemas.microsoft.com/office/drawing/2014/main" val="977818452"/>
                    </a:ext>
                  </a:extLst>
                </a:gridCol>
                <a:gridCol w="2861021">
                  <a:extLst>
                    <a:ext uri="{9D8B030D-6E8A-4147-A177-3AD203B41FA5}">
                      <a16:colId xmlns:a16="http://schemas.microsoft.com/office/drawing/2014/main" val="66722376"/>
                    </a:ext>
                  </a:extLst>
                </a:gridCol>
              </a:tblGrid>
              <a:tr h="4323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Nội dung đọc hiểu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 hướng trả lời</a:t>
                      </a:r>
                      <a:endParaRPr lang="en-US" sz="26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908810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Ấn tượng chung về văn  bản: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1098057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Xuất xứ: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02118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Tóm tắt văn bản: 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840735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Nhân vật: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329224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Nêu sự kiện chính và bối cảnh: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270681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Ngôi kể: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20752"/>
                  </a:ext>
                </a:extLst>
              </a:tr>
              <a:tr h="3493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Bố cục: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168883"/>
                  </a:ext>
                </a:extLst>
              </a:tr>
              <a:tr h="8431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Phương diện nhà văn thể hiện nhân vật.</a:t>
                      </a:r>
                      <a:r>
                        <a:rPr lang="de-DE" sz="2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 chi tiết thể hiện.</a:t>
                      </a:r>
                      <a:r>
                        <a:rPr lang="de-DE" sz="2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 tính cách nhân vật qua chi tiết thể hiện.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7539121"/>
                  </a:ext>
                </a:extLst>
              </a:tr>
              <a:tr h="6987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Qua văn bản tác giả muốn nhắn gửi đến bạn đọc bài học ý nghĩa gì?</a:t>
                      </a:r>
                      <a:endParaRPr lang="en-US" sz="2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2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7401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19" name="Bong bóng Lời nói: Hình bầu dục 18">
            <a:extLst>
              <a:ext uri="{FF2B5EF4-FFF2-40B4-BE49-F238E27FC236}">
                <a16:creationId xmlns:a16="http://schemas.microsoft.com/office/drawing/2014/main" id="{D7CDBC88-B427-A7CB-2E10-7D972648A012}"/>
              </a:ext>
            </a:extLst>
          </p:cNvPr>
          <p:cNvSpPr/>
          <p:nvPr/>
        </p:nvSpPr>
        <p:spPr>
          <a:xfrm>
            <a:off x="6258296" y="970975"/>
            <a:ext cx="5789470" cy="1691847"/>
          </a:xfrm>
          <a:prstGeom prst="wedgeEllipseCallout">
            <a:avLst>
              <a:gd name="adj1" fmla="val -41085"/>
              <a:gd name="adj2" fmla="val 58317"/>
            </a:avLst>
          </a:prstGeom>
          <a:solidFill>
            <a:srgbClr val="A1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?</a:t>
            </a:r>
            <a:r>
              <a:rPr lang="vi-VN" sz="3200" b="1" dirty="0">
                <a:solidFill>
                  <a:schemeClr val="tx1"/>
                </a:solidFill>
                <a:latin typeface="+mj-lt"/>
              </a:rPr>
              <a:t>Giới thiệu hiểu biết của em về Bác Hồ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26579AAA-3DD1-A3A4-BFFC-0A02BE0BA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32" y="526283"/>
            <a:ext cx="1716524" cy="1716524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EE2CD13B-09F5-6A67-6253-90FB402FD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85" y="2095500"/>
            <a:ext cx="4762500" cy="4762500"/>
          </a:xfrm>
          <a:prstGeom prst="rect">
            <a:avLst/>
          </a:prstGeom>
        </p:spPr>
      </p:pic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A2EFA93D-EBA4-9E59-C320-BCFB7EF8C189}"/>
              </a:ext>
            </a:extLst>
          </p:cNvPr>
          <p:cNvSpPr/>
          <p:nvPr/>
        </p:nvSpPr>
        <p:spPr>
          <a:xfrm>
            <a:off x="3681603" y="1684820"/>
            <a:ext cx="2455385" cy="1691847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Lưu đồ: Đường kết nối 19">
            <a:extLst>
              <a:ext uri="{FF2B5EF4-FFF2-40B4-BE49-F238E27FC236}">
                <a16:creationId xmlns:a16="http://schemas.microsoft.com/office/drawing/2014/main" id="{771C38ED-42F9-1D2B-9253-6A94104E98A3}"/>
              </a:ext>
            </a:extLst>
          </p:cNvPr>
          <p:cNvSpPr/>
          <p:nvPr/>
        </p:nvSpPr>
        <p:spPr>
          <a:xfrm>
            <a:off x="9162192" y="3195347"/>
            <a:ext cx="2605265" cy="1691847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 thơ, câu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Lưu đồ: Đường kết nối 20">
            <a:extLst>
              <a:ext uri="{FF2B5EF4-FFF2-40B4-BE49-F238E27FC236}">
                <a16:creationId xmlns:a16="http://schemas.microsoft.com/office/drawing/2014/main" id="{B6319A80-6C5D-B811-27A7-702C7E098684}"/>
              </a:ext>
            </a:extLst>
          </p:cNvPr>
          <p:cNvSpPr/>
          <p:nvPr/>
        </p:nvSpPr>
        <p:spPr>
          <a:xfrm>
            <a:off x="3438659" y="4756563"/>
            <a:ext cx="3456659" cy="1798465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0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2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id="{62F1F112-92EF-61F4-5A3E-85532301C876}"/>
              </a:ext>
            </a:extLst>
          </p:cNvPr>
          <p:cNvSpPr/>
          <p:nvPr/>
        </p:nvSpPr>
        <p:spPr>
          <a:xfrm>
            <a:off x="-10109" y="172341"/>
            <a:ext cx="4081613" cy="6685658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1421B1-1906-4F8E-BF53-DF1E9D07C1F2}"/>
              </a:ext>
            </a:extLst>
          </p:cNvPr>
          <p:cNvSpPr txBox="1"/>
          <p:nvPr/>
        </p:nvSpPr>
        <p:spPr>
          <a:xfrm>
            <a:off x="4091722" y="172340"/>
            <a:ext cx="7240554" cy="707886"/>
          </a:xfrm>
          <a:prstGeom prst="rect">
            <a:avLst/>
          </a:prstGeom>
          <a:solidFill>
            <a:srgbClr val="00CC99"/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0"/>
              </a:spcAft>
            </a:pPr>
            <a:r>
              <a:rPr lang="en-US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EFF46C95-D8B0-5561-7CE5-E242BDFAD4B2}"/>
              </a:ext>
            </a:extLst>
          </p:cNvPr>
          <p:cNvSpPr/>
          <p:nvPr/>
        </p:nvSpPr>
        <p:spPr>
          <a:xfrm>
            <a:off x="0" y="0"/>
            <a:ext cx="4081613" cy="68580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3CCCC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9933"/>
              </a:solidFill>
            </a:endParaRPr>
          </a:p>
        </p:txBody>
      </p:sp>
      <p:sp>
        <p:nvSpPr>
          <p:cNvPr id="21" name="Lưu đồ: Đường kết nối 20">
            <a:extLst>
              <a:ext uri="{FF2B5EF4-FFF2-40B4-BE49-F238E27FC236}">
                <a16:creationId xmlns:a16="http://schemas.microsoft.com/office/drawing/2014/main" id="{B6319A80-6C5D-B811-27A7-702C7E098684}"/>
              </a:ext>
            </a:extLst>
          </p:cNvPr>
          <p:cNvSpPr/>
          <p:nvPr/>
        </p:nvSpPr>
        <p:spPr>
          <a:xfrm>
            <a:off x="3387144" y="1064974"/>
            <a:ext cx="8209992" cy="3058886"/>
          </a:xfrm>
          <a:prstGeom prst="flowChartConnector">
            <a:avLst/>
          </a:prstGeom>
          <a:solidFill>
            <a:srgbClr val="00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hiểu thông tin về tác giả Sơn Tùng, tác phẩm “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Búp </a:t>
            </a:r>
            <a:r>
              <a:rPr lang="en-US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xanh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văn bản “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Dọc đường </a:t>
            </a:r>
            <a:r>
              <a:rPr lang="en-US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32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ứ Nghệ</a:t>
            </a:r>
            <a:r>
              <a:rPr lang="vi-V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và hoàn thiện nội dung thông tin</a:t>
            </a:r>
            <a:r>
              <a:rPr lang="en-US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28E0ECB-1289-F58E-55DB-0B7DC06BE9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65" y="334686"/>
            <a:ext cx="1917402" cy="191740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ECC7A84-DD03-224F-ADD1-B4358178E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009" y="4123860"/>
            <a:ext cx="3982334" cy="27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0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A00867B-82D8-CDC8-2C79-3898E25FDFAB}"/>
              </a:ext>
            </a:extLst>
          </p:cNvPr>
          <p:cNvSpPr txBox="1"/>
          <p:nvPr/>
        </p:nvSpPr>
        <p:spPr>
          <a:xfrm>
            <a:off x="478971" y="48733"/>
            <a:ext cx="3419361" cy="523220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bg1"/>
                </a:solidFill>
                <a:effectLst/>
                <a:latin typeface="+mj-lt"/>
              </a:rPr>
              <a:t>PHIẾU HỌC TẬP 1</a:t>
            </a:r>
            <a:endParaRPr lang="en-US" sz="2800" b="1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0EB7524-D673-51B9-C9D2-38B583814BA4}"/>
              </a:ext>
            </a:extLst>
          </p:cNvPr>
          <p:cNvSpPr txBox="1"/>
          <p:nvPr/>
        </p:nvSpPr>
        <p:spPr>
          <a:xfrm>
            <a:off x="4283527" y="33344"/>
            <a:ext cx="7429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………………………..</a:t>
            </a:r>
          </a:p>
        </p:txBody>
      </p:sp>
      <p:graphicFrame>
        <p:nvGraphicFramePr>
          <p:cNvPr id="12" name="Bảng 12">
            <a:extLst>
              <a:ext uri="{FF2B5EF4-FFF2-40B4-BE49-F238E27FC236}">
                <a16:creationId xmlns:a16="http://schemas.microsoft.com/office/drawing/2014/main" id="{825A7266-D46F-A75D-A5E1-E7938DBBF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079538"/>
              </p:ext>
            </p:extLst>
          </p:nvPr>
        </p:nvGraphicFramePr>
        <p:xfrm>
          <a:off x="239486" y="587341"/>
          <a:ext cx="11713028" cy="6024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13028">
                  <a:extLst>
                    <a:ext uri="{9D8B030D-6E8A-4147-A177-3AD203B41FA5}">
                      <a16:colId xmlns:a16="http://schemas.microsoft.com/office/drawing/2014/main" val="1124039295"/>
                    </a:ext>
                  </a:extLst>
                </a:gridCol>
              </a:tblGrid>
              <a:tr h="147090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Sơn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Thân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phong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81138"/>
                  </a:ext>
                </a:extLst>
              </a:tr>
              <a:tr h="1817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 hiểu biết về tác phẩm “</a:t>
                      </a:r>
                      <a:r>
                        <a:rPr lang="vi-VN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Búp sen xanh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Tùng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727671"/>
                  </a:ext>
                </a:extLst>
              </a:tr>
              <a:tr h="629682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7432356"/>
                  </a:ext>
                </a:extLst>
              </a:tr>
              <a:tr h="181700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hiểu chung về văn bản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vi-VN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Dọc đường xứ Nghệ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” trên cơ sở các ý: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Nhân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Ngôi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cục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văn </a:t>
                      </a:r>
                      <a:r>
                        <a:rPr lang="vi-VN" sz="24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vi-VN" sz="2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4667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939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47F0162-5078-C42C-BED9-096719101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8" y="847569"/>
            <a:ext cx="3857625" cy="5867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D257B96D-F194-EDB1-D8F7-BD5581DABA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4" t="-924" r="-2761" b="924"/>
          <a:stretch/>
        </p:blipFill>
        <p:spPr>
          <a:xfrm>
            <a:off x="5573486" y="0"/>
            <a:ext cx="623751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03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7B543157-AE8C-16D3-5C12-294A09606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E508C3-92F0-430D-9AD2-4776EB63418D}"/>
              </a:ext>
            </a:extLst>
          </p:cNvPr>
          <p:cNvSpPr txBox="1"/>
          <p:nvPr/>
        </p:nvSpPr>
        <p:spPr>
          <a:xfrm>
            <a:off x="3961556" y="927211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29FCE2-B5E7-43DA-95B9-882C89517F56}"/>
              </a:ext>
            </a:extLst>
          </p:cNvPr>
          <p:cNvSpPr txBox="1"/>
          <p:nvPr/>
        </p:nvSpPr>
        <p:spPr>
          <a:xfrm>
            <a:off x="845120" y="143031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ibbon: Tilted Up 18">
            <a:extLst>
              <a:ext uri="{FF2B5EF4-FFF2-40B4-BE49-F238E27FC236}">
                <a16:creationId xmlns:a16="http://schemas.microsoft.com/office/drawing/2014/main" id="{0DB2DE20-B8F9-4590-9D56-853E6AC7DAB8}"/>
              </a:ext>
            </a:extLst>
          </p:cNvPr>
          <p:cNvSpPr/>
          <p:nvPr/>
        </p:nvSpPr>
        <p:spPr>
          <a:xfrm>
            <a:off x="5645582" y="2046273"/>
            <a:ext cx="4704080" cy="1175435"/>
          </a:xfrm>
          <a:prstGeom prst="ribbon2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 thế, cuộc đời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25D504-EC71-4B4C-89C9-1F9D2FDD5722}"/>
              </a:ext>
            </a:extLst>
          </p:cNvPr>
          <p:cNvSpPr txBox="1"/>
          <p:nvPr/>
        </p:nvSpPr>
        <p:spPr>
          <a:xfrm>
            <a:off x="6106618" y="777857"/>
            <a:ext cx="2948766" cy="861774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r>
              <a:rPr lang="de-DE" sz="5000" b="1" dirty="0">
                <a:solidFill>
                  <a:srgbClr val="00FF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Sơn Tùng</a:t>
            </a:r>
            <a:endParaRPr lang="en-US" sz="5000" b="1" dirty="0">
              <a:solidFill>
                <a:srgbClr val="00FFCC"/>
              </a:solidFill>
            </a:endParaRPr>
          </a:p>
        </p:txBody>
      </p:sp>
      <p:sp>
        <p:nvSpPr>
          <p:cNvPr id="23" name="Flowchart: Terminator 22">
            <a:extLst>
              <a:ext uri="{FF2B5EF4-FFF2-40B4-BE49-F238E27FC236}">
                <a16:creationId xmlns:a16="http://schemas.microsoft.com/office/drawing/2014/main" id="{1C289154-5D47-4EA9-915E-15E56B3A5E20}"/>
              </a:ext>
            </a:extLst>
          </p:cNvPr>
          <p:cNvSpPr/>
          <p:nvPr/>
        </p:nvSpPr>
        <p:spPr>
          <a:xfrm>
            <a:off x="4769330" y="3704058"/>
            <a:ext cx="2472549" cy="66924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Bùi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Tùng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Flowchart: Terminator 23">
            <a:extLst>
              <a:ext uri="{FF2B5EF4-FFF2-40B4-BE49-F238E27FC236}">
                <a16:creationId xmlns:a16="http://schemas.microsoft.com/office/drawing/2014/main" id="{2345BAF2-96F5-4721-BFE6-B7B0788DB1BD}"/>
              </a:ext>
            </a:extLst>
          </p:cNvPr>
          <p:cNvSpPr/>
          <p:nvPr/>
        </p:nvSpPr>
        <p:spPr>
          <a:xfrm>
            <a:off x="8893721" y="3715090"/>
            <a:ext cx="2101880" cy="752328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1928-2021</a:t>
            </a:r>
          </a:p>
        </p:txBody>
      </p:sp>
      <p:sp>
        <p:nvSpPr>
          <p:cNvPr id="25" name="Flowchart: Terminator 24">
            <a:extLst>
              <a:ext uri="{FF2B5EF4-FFF2-40B4-BE49-F238E27FC236}">
                <a16:creationId xmlns:a16="http://schemas.microsoft.com/office/drawing/2014/main" id="{70F02B22-DA7A-41ED-AED8-0196DD131F29}"/>
              </a:ext>
            </a:extLst>
          </p:cNvPr>
          <p:cNvSpPr/>
          <p:nvPr/>
        </p:nvSpPr>
        <p:spPr>
          <a:xfrm>
            <a:off x="5168199" y="4984158"/>
            <a:ext cx="5675811" cy="945422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 tại làng Hoa Lũy (nay là Kim Lũy), Diễn Châu, Nghệ An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747F0162-5078-C42C-BED9-096719101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1" y="927211"/>
            <a:ext cx="385762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8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ibbon: Tilted Up 15">
            <a:extLst>
              <a:ext uri="{FF2B5EF4-FFF2-40B4-BE49-F238E27FC236}">
                <a16:creationId xmlns:a16="http://schemas.microsoft.com/office/drawing/2014/main" id="{80A8A08E-B638-4EF4-9407-BAE0E8678443}"/>
              </a:ext>
            </a:extLst>
          </p:cNvPr>
          <p:cNvSpPr/>
          <p:nvPr/>
        </p:nvSpPr>
        <p:spPr>
          <a:xfrm>
            <a:off x="5677325" y="1517927"/>
            <a:ext cx="4704080" cy="1175435"/>
          </a:xfrm>
          <a:prstGeom prst="ribbon2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 nghiệp sáng tác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7" name="Flowchart: Terminator 16">
            <a:extLst>
              <a:ext uri="{FF2B5EF4-FFF2-40B4-BE49-F238E27FC236}">
                <a16:creationId xmlns:a16="http://schemas.microsoft.com/office/drawing/2014/main" id="{D5143FDB-E2F5-4809-AF5C-21CE27F3BFDF}"/>
              </a:ext>
            </a:extLst>
          </p:cNvPr>
          <p:cNvSpPr/>
          <p:nvPr/>
        </p:nvSpPr>
        <p:spPr>
          <a:xfrm>
            <a:off x="4973158" y="3429000"/>
            <a:ext cx="6355010" cy="1185323"/>
          </a:xfrm>
          <a:prstGeom prst="flowChartTerminator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chemeClr val="tx1"/>
                </a:solidFill>
                <a:latin typeface="+mj-lt"/>
              </a:rPr>
              <a:t>Là nhà văn Việt Nam với nhiều tác phẩm về lãnh tụ Hồ Chí Minh và các danh nhân cách mạng, danh nhân văn hóa</a:t>
            </a:r>
            <a:r>
              <a:rPr lang="en-US" sz="26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39241D8B-5B53-BF8A-1DE4-924D7EAE198A}"/>
              </a:ext>
            </a:extLst>
          </p:cNvPr>
          <p:cNvSpPr txBox="1"/>
          <p:nvPr/>
        </p:nvSpPr>
        <p:spPr>
          <a:xfrm>
            <a:off x="2900940" y="913914"/>
            <a:ext cx="1943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CC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Tác giả</a:t>
            </a:r>
            <a:endParaRPr lang="en-US" sz="3200" dirty="0">
              <a:solidFill>
                <a:srgbClr val="00CC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414D9FEE-D295-7002-05DA-4637FE220E41}"/>
              </a:ext>
            </a:extLst>
          </p:cNvPr>
          <p:cNvSpPr txBox="1"/>
          <p:nvPr/>
        </p:nvSpPr>
        <p:spPr>
          <a:xfrm>
            <a:off x="650135" y="74403"/>
            <a:ext cx="4323080" cy="707886"/>
          </a:xfrm>
          <a:prstGeom prst="rect">
            <a:avLst/>
          </a:prstGeom>
          <a:solidFill>
            <a:srgbClr val="00CC99"/>
          </a:solidFill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de-DE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I. Tìm hiểu chung </a:t>
            </a:r>
            <a:endParaRPr lang="en-US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B810EF95-72A9-8E84-9412-0BE6A69C6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" y="889804"/>
            <a:ext cx="3857625" cy="58674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14F479C-394A-8920-A4CC-9966B6EF15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120" y="5078270"/>
            <a:ext cx="2101880" cy="19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0F441C86-3C5B-29CF-6962-E8A87C615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6" y="314632"/>
            <a:ext cx="2427283" cy="3076268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643A1B2D-A752-0672-D027-4B3BCB602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3" y="314632"/>
            <a:ext cx="2241692" cy="3114368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5E5B1925-827D-BCFA-3687-0FDF325FC9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889" y="314632"/>
            <a:ext cx="2175254" cy="3114368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F1D5C4F6-F70A-B4CC-EC41-43EC5873EC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05" y="3616756"/>
            <a:ext cx="2427283" cy="3076268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283F4EAC-1AF2-1923-E2CF-343133EFE82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193" y="3555239"/>
            <a:ext cx="2241692" cy="314324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00369953-C8BF-745E-70A0-5FFA4B25FD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690" y="3626612"/>
            <a:ext cx="3036053" cy="30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60141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1759</Words>
  <Application>Microsoft Office PowerPoint</Application>
  <PresentationFormat>Widescreen</PresentationFormat>
  <Paragraphs>217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Broadway</vt:lpstr>
      <vt:lpstr>Calibri</vt:lpstr>
      <vt:lpstr>Calibri Light</vt:lpstr>
      <vt:lpstr>Cooper Black</vt:lpstr>
      <vt:lpstr>Goudy Stout</vt:lpstr>
      <vt:lpstr>Old English Text MT</vt:lpstr>
      <vt:lpstr>Times New Roman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TBC</cp:lastModifiedBy>
  <cp:revision>110</cp:revision>
  <dcterms:created xsi:type="dcterms:W3CDTF">2022-05-12T01:04:01Z</dcterms:created>
  <dcterms:modified xsi:type="dcterms:W3CDTF">2023-01-18T14:03:54Z</dcterms:modified>
</cp:coreProperties>
</file>