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62" r:id="rId5"/>
    <p:sldId id="261" r:id="rId6"/>
    <p:sldId id="264" r:id="rId7"/>
    <p:sldId id="263" r:id="rId8"/>
    <p:sldId id="265" r:id="rId9"/>
    <p:sldId id="266" r:id="rId10"/>
    <p:sldId id="267" r:id="rId11"/>
    <p:sldId id="268" r:id="rId12"/>
    <p:sldId id="269" r:id="rId13"/>
    <p:sldId id="270" r:id="rId14"/>
    <p:sldId id="272" r:id="rId15"/>
    <p:sldId id="271" r:id="rId16"/>
    <p:sldId id="274" r:id="rId17"/>
    <p:sldId id="273" r:id="rId18"/>
    <p:sldId id="275" r:id="rId19"/>
    <p:sldId id="276" r:id="rId20"/>
    <p:sldId id="277" r:id="rId21"/>
    <p:sldId id="278" r:id="rId22"/>
    <p:sldId id="279" r:id="rId23"/>
    <p:sldId id="281"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597E5"/>
    <a:srgbClr val="113CFC"/>
    <a:srgbClr val="3A3AB9"/>
    <a:srgbClr val="E5CB93"/>
    <a:srgbClr val="19349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967" autoAdjust="0"/>
  </p:normalViewPr>
  <p:slideViewPr>
    <p:cSldViewPr snapToGrid="0" showGuides="1">
      <p:cViewPr varScale="1">
        <p:scale>
          <a:sx n="72" d="100"/>
          <a:sy n="72" d="100"/>
        </p:scale>
        <p:origin x="-642" y="-96"/>
      </p:cViewPr>
      <p:guideLst>
        <p:guide orient="horz" pos="2136"/>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7E021C4-7B03-57CA-83C6-FA8519935E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1DAE6687-0FBC-CFA5-02F6-972081970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3F113D8-45BD-BFB5-0834-368EDD938286}"/>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7D4223F1-C231-54D2-9D98-365107EA760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6F08A8D-5985-A04A-036C-FD99B774BD92}"/>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89045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655050-3586-522A-7437-2AB6D5BD6EF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7D22D7E-B34A-B062-552C-D4B5285E42A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F231DA3-D006-EA3C-571A-F1CA1A045A24}"/>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524F79A2-C344-9226-03A2-5DDC7FAF2A9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EB541B2-9BBC-FE83-4875-81989C91E887}"/>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211620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FB22FA5-E73B-7CA5-43BC-9FE20E1DCA6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4A3BBC7C-533C-1566-A4B1-23B3C6A3F06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0DB46B7-EFA9-7A80-6C2C-CD1CD41C03B9}"/>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D7669DF8-5570-57FB-627A-58FBA2AC777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B27E5E-7683-9246-032C-9FE2A0C6FB99}"/>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37407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E45CA36-D924-ED2E-8267-5925F325696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4A7BF07-ECA5-54E4-51D0-23BEE7914D1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4EDF79C-8CE9-603B-90C7-2B6190E9BD55}"/>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88B11AFC-BA50-412A-5832-7CF7B317C16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3ABC389-CB7F-D858-5879-41DB7A82DFD7}"/>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248334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29B328D-414D-0B30-750A-690ABE681B7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8995749-CED5-C158-57CE-10F654F23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DE58E7A2-BDC1-668A-88F7-D58B1CDA542C}"/>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1207370D-7B44-7220-E57B-796AACF184A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F6DD394-F2F9-2884-9DD3-A2CA402514F2}"/>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2005688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5A043DD-5901-48EF-6222-08B92D9E6AB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096B8A9-B76A-675C-3F35-B6D9FB2919E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BF2D58F7-C5A6-D7D6-9933-2399DB83F9D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5CE9A956-0060-8A6E-8933-9671057A5D41}"/>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6" name="Chỗ dành sẵn cho Chân trang 5">
            <a:extLst>
              <a:ext uri="{FF2B5EF4-FFF2-40B4-BE49-F238E27FC236}">
                <a16:creationId xmlns:a16="http://schemas.microsoft.com/office/drawing/2014/main" xmlns="" id="{5CC07F86-D67E-4B61-EA9C-B2E138947DD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D4BB57B-2150-BA93-5A4E-13B5A0D4E274}"/>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33246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AD0D7B8-D69C-2A91-C150-ECC03663BBF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9FB6896-3A78-7B06-FD62-874DF0CC6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663D1F1-308A-5C7C-18A9-F6EC8B6F83F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DC09CC7B-2C93-450E-579D-9041200D1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F9D0AE45-5836-7EE4-69FE-B2C84A42DED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609F85F6-37C8-E831-A410-B0A3564D97D5}"/>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8" name="Chỗ dành sẵn cho Chân trang 7">
            <a:extLst>
              <a:ext uri="{FF2B5EF4-FFF2-40B4-BE49-F238E27FC236}">
                <a16:creationId xmlns:a16="http://schemas.microsoft.com/office/drawing/2014/main" xmlns="" id="{3962B0D4-4B0E-AFFE-B258-B252599DFE1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AAB223A3-7F0F-0126-FABC-268A954E8B9D}"/>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21162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891560-A34E-8390-73AA-4DBC84A0410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057F455A-E23A-C7AF-6406-BCAEC25C7452}"/>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4" name="Chỗ dành sẵn cho Chân trang 3">
            <a:extLst>
              <a:ext uri="{FF2B5EF4-FFF2-40B4-BE49-F238E27FC236}">
                <a16:creationId xmlns:a16="http://schemas.microsoft.com/office/drawing/2014/main" xmlns="" id="{0873453E-8275-1B42-E71B-EF744CE90CC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43B0567B-8E8B-B2B7-8838-FCD25D35FCEB}"/>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7745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0B6936B-547B-16EF-990D-0ECE79537250}"/>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3" name="Chỗ dành sẵn cho Chân trang 2">
            <a:extLst>
              <a:ext uri="{FF2B5EF4-FFF2-40B4-BE49-F238E27FC236}">
                <a16:creationId xmlns:a16="http://schemas.microsoft.com/office/drawing/2014/main" xmlns="" id="{224171A6-D8CE-B522-2AC6-396D10C230C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AF0C08ED-5640-2078-8877-64F60DD18002}"/>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356672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B3297C-D9EB-9844-D38C-408A66DA65B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C64A20-BCB2-0C5F-F680-56D58DFDC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5E7E0063-9C8F-1099-AE89-28ACF8845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F64A416-ED13-31E5-6813-F05954928B76}"/>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6" name="Chỗ dành sẵn cho Chân trang 5">
            <a:extLst>
              <a:ext uri="{FF2B5EF4-FFF2-40B4-BE49-F238E27FC236}">
                <a16:creationId xmlns:a16="http://schemas.microsoft.com/office/drawing/2014/main" xmlns="" id="{E3FA9EAA-C8FB-309A-8EB9-5B2E3B60CB4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0BABCB5-2669-30D3-EEFA-3BCCFEE45473}"/>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100313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1A2B4E4-7B7F-2FA4-8606-E40FE246EBA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20484D8-7392-45FC-6915-088C15BED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55AA4B30-3B72-C571-D7DD-E00501CCD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1EF9919-732C-9D0F-8AD4-1D5C1413C7AD}"/>
              </a:ext>
            </a:extLst>
          </p:cNvPr>
          <p:cNvSpPr>
            <a:spLocks noGrp="1"/>
          </p:cNvSpPr>
          <p:nvPr>
            <p:ph type="dt" sz="half" idx="10"/>
          </p:nvPr>
        </p:nvSpPr>
        <p:spPr/>
        <p:txBody>
          <a:bodyPr/>
          <a:lstStyle/>
          <a:p>
            <a:fld id="{F639C586-07D8-4D01-84BE-CA8BBF5378D0}" type="datetimeFigureOut">
              <a:rPr lang="en-US" smtClean="0"/>
              <a:pPr/>
              <a:t>12/11/2024</a:t>
            </a:fld>
            <a:endParaRPr lang="en-US"/>
          </a:p>
        </p:txBody>
      </p:sp>
      <p:sp>
        <p:nvSpPr>
          <p:cNvPr id="6" name="Chỗ dành sẵn cho Chân trang 5">
            <a:extLst>
              <a:ext uri="{FF2B5EF4-FFF2-40B4-BE49-F238E27FC236}">
                <a16:creationId xmlns:a16="http://schemas.microsoft.com/office/drawing/2014/main" xmlns="" id="{6C1A49CA-DCF7-8E9C-FB05-4879922D50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C4FB687-AF1C-920C-2B31-847194ABB7EA}"/>
              </a:ext>
            </a:extLst>
          </p:cNvPr>
          <p:cNvSpPr>
            <a:spLocks noGrp="1"/>
          </p:cNvSpPr>
          <p:nvPr>
            <p:ph type="sldNum" sz="quarter" idx="12"/>
          </p:nvPr>
        </p:nvSpPr>
        <p:spPr/>
        <p:txBody>
          <a:body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406888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6">
                <a:lumMod val="60000"/>
                <a:lumOff val="40000"/>
              </a:schemeClr>
            </a:gs>
            <a:gs pos="89000">
              <a:schemeClr val="accent6">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956CB8FF-3047-1D28-A472-86C8F6248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D3939A3-6027-FBC1-6B9E-23C39775A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C4E3128-7A63-4ED4-4216-6BA0DAD77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9C586-07D8-4D01-84BE-CA8BBF5378D0}" type="datetimeFigureOut">
              <a:rPr lang="en-US" smtClean="0"/>
              <a:pPr/>
              <a:t>12/11/2024</a:t>
            </a:fld>
            <a:endParaRPr lang="en-US"/>
          </a:p>
        </p:txBody>
      </p:sp>
      <p:sp>
        <p:nvSpPr>
          <p:cNvPr id="5" name="Chỗ dành sẵn cho Chân trang 4">
            <a:extLst>
              <a:ext uri="{FF2B5EF4-FFF2-40B4-BE49-F238E27FC236}">
                <a16:creationId xmlns:a16="http://schemas.microsoft.com/office/drawing/2014/main" xmlns="" id="{B354785B-B5EF-CB20-92E0-6969E0F8B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FA697BE8-8767-D119-9558-BC2A56B75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E4366-DACE-4212-B91E-EA7677448F55}" type="slidenum">
              <a:rPr lang="en-US" smtClean="0"/>
              <a:pPr/>
              <a:t>‹#›</a:t>
            </a:fld>
            <a:endParaRPr lang="en-US"/>
          </a:p>
        </p:txBody>
      </p:sp>
    </p:spTree>
    <p:extLst>
      <p:ext uri="{BB962C8B-B14F-4D97-AF65-F5344CB8AC3E}">
        <p14:creationId xmlns:p14="http://schemas.microsoft.com/office/powerpoint/2010/main" xmlns="" val="2946692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1597E5"/>
              </a:solidFill>
            </a:endParaRPr>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190044" y="172341"/>
            <a:ext cx="7048226" cy="707886"/>
          </a:xfrm>
          <a:prstGeom prst="rect">
            <a:avLst/>
          </a:prstGeom>
          <a:solidFill>
            <a:srgbClr val="193498"/>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a:t>
            </a:r>
            <a:r>
              <a:rPr lang="en-US" sz="4000" b="1" dirty="0">
                <a:solidFill>
                  <a:schemeClr val="bg1"/>
                </a:solidFill>
                <a:latin typeface="Times New Roman" panose="02020603050405020304" pitchFamily="18" charset="0"/>
                <a:cs typeface="Times New Roman" panose="02020603050405020304" pitchFamily="18" charset="0"/>
              </a:rPr>
              <a:t>ĐỘNG</a:t>
            </a:r>
            <a:r>
              <a:rPr lang="en-US" sz="4000" b="1" dirty="0">
                <a:solidFill>
                  <a:schemeClr val="bg1"/>
                </a:solidFill>
                <a:effectLst/>
                <a:latin typeface="Times New Roman" panose="02020603050405020304" pitchFamily="18" charset="0"/>
                <a:cs typeface="Times New Roman" panose="02020603050405020304" pitchFamily="18" charset="0"/>
              </a:rPr>
              <a:t> KHỞI ĐỘNG</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Bong bóng Lời nói: Hình bầu dục 18">
            <a:extLst>
              <a:ext uri="{FF2B5EF4-FFF2-40B4-BE49-F238E27FC236}">
                <a16:creationId xmlns:a16="http://schemas.microsoft.com/office/drawing/2014/main" xmlns="" id="{D7CDBC88-B427-A7CB-2E10-7D972648A012}"/>
              </a:ext>
            </a:extLst>
          </p:cNvPr>
          <p:cNvSpPr/>
          <p:nvPr/>
        </p:nvSpPr>
        <p:spPr>
          <a:xfrm>
            <a:off x="2761097" y="1808774"/>
            <a:ext cx="6526086" cy="2800350"/>
          </a:xfrm>
          <a:prstGeom prst="wedgeEllipseCallout">
            <a:avLst>
              <a:gd name="adj1" fmla="val 44252"/>
              <a:gd name="adj2" fmla="val 65660"/>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effectLst/>
                <a:latin typeface="Times New Roman" panose="02020603050405020304" pitchFamily="18" charset="0"/>
                <a:ea typeface="Times New Roman" panose="02020603050405020304" pitchFamily="18" charset="0"/>
              </a:rPr>
              <a:t>Xem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hình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ảnh</a:t>
            </a:r>
            <a:r>
              <a:rPr lang="en-US" sz="3200" b="1" dirty="0">
                <a:solidFill>
                  <a:schemeClr val="bg1"/>
                </a:solidFill>
                <a:effectLst/>
                <a:latin typeface="Times New Roman" panose="02020603050405020304" pitchFamily="18" charset="0"/>
                <a:ea typeface="Times New Roman" panose="02020603050405020304" pitchFamily="18" charset="0"/>
              </a:rPr>
              <a:t> video </a:t>
            </a:r>
            <a:r>
              <a:rPr lang="en-US" sz="3200" b="1" dirty="0" err="1">
                <a:solidFill>
                  <a:schemeClr val="bg1"/>
                </a:solidFill>
                <a:effectLst/>
                <a:latin typeface="Times New Roman" panose="02020603050405020304" pitchFamily="18" charset="0"/>
                <a:ea typeface="Times New Roman" panose="02020603050405020304" pitchFamily="18" charset="0"/>
              </a:rPr>
              <a:t>v</a:t>
            </a:r>
            <a:r>
              <a:rPr lang="en-US" sz="3200" b="1" dirty="0" err="1">
                <a:solidFill>
                  <a:schemeClr val="bg1"/>
                </a:solidFill>
                <a:latin typeface="Times New Roman" panose="02020603050405020304" pitchFamily="18" charset="0"/>
                <a:ea typeface="Times New Roman" panose="02020603050405020304" pitchFamily="18" charset="0"/>
              </a:rPr>
              <a:t>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nghe</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hát</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xmlns="" id="{1341286D-00E1-CB39-8766-3E7FAB9380F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66668" y="2691482"/>
            <a:ext cx="4081612" cy="4343038"/>
          </a:xfrm>
          <a:prstGeom prst="rect">
            <a:avLst/>
          </a:prstGeom>
        </p:spPr>
      </p:pic>
      <p:pic>
        <p:nvPicPr>
          <p:cNvPr id="3" name="Hình ảnh 2">
            <a:extLst>
              <a:ext uri="{FF2B5EF4-FFF2-40B4-BE49-F238E27FC236}">
                <a16:creationId xmlns:a16="http://schemas.microsoft.com/office/drawing/2014/main" xmlns="" id="{E23F18CC-F2E1-39A6-E39B-249C3669C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572038" y="1618971"/>
            <a:ext cx="3688864" cy="3371849"/>
          </a:xfrm>
          <a:prstGeom prst="rect">
            <a:avLst/>
          </a:prstGeom>
        </p:spPr>
      </p:pic>
    </p:spTree>
    <p:extLst>
      <p:ext uri="{BB962C8B-B14F-4D97-AF65-F5344CB8AC3E}">
        <p14:creationId xmlns:p14="http://schemas.microsoft.com/office/powerpoint/2010/main" xmlns="" val="29990197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a16="http://schemas.microsoft.com/office/drawing/2014/main" xmlns="" id="{F00AD3D9-ACE9-967D-1D99-C976F4314BA1}"/>
              </a:ext>
            </a:extLst>
          </p:cNvPr>
          <p:cNvGraphicFramePr>
            <a:graphicFrameLocks noGrp="1"/>
          </p:cNvGraphicFramePr>
          <p:nvPr>
            <p:ph idx="1"/>
            <p:extLst>
              <p:ext uri="{D42A27DB-BD31-4B8C-83A1-F6EECF244321}">
                <p14:modId xmlns:p14="http://schemas.microsoft.com/office/powerpoint/2010/main" xmlns="" val="2613247181"/>
              </p:ext>
            </p:extLst>
          </p:nvPr>
        </p:nvGraphicFramePr>
        <p:xfrm>
          <a:off x="288471" y="2345872"/>
          <a:ext cx="11615057" cy="3459453"/>
        </p:xfrm>
        <a:graphic>
          <a:graphicData uri="http://schemas.openxmlformats.org/drawingml/2006/table">
            <a:tbl>
              <a:tblPr firstRow="1" firstCol="1" lastRow="1" lastCol="1" bandRow="1" bandCol="1">
                <a:tableStyleId>{5C22544A-7EE6-4342-B048-85BDC9FD1C3A}</a:tableStyleId>
              </a:tblPr>
              <a:tblGrid>
                <a:gridCol w="10251000">
                  <a:extLst>
                    <a:ext uri="{9D8B030D-6E8A-4147-A177-3AD203B41FA5}">
                      <a16:colId xmlns:a16="http://schemas.microsoft.com/office/drawing/2014/main" xmlns="" val="152268665"/>
                    </a:ext>
                  </a:extLst>
                </a:gridCol>
                <a:gridCol w="1364057">
                  <a:extLst>
                    <a:ext uri="{9D8B030D-6E8A-4147-A177-3AD203B41FA5}">
                      <a16:colId xmlns:a16="http://schemas.microsoft.com/office/drawing/2014/main" xmlns="" val="335456882"/>
                    </a:ext>
                  </a:extLst>
                </a:gridCol>
              </a:tblGrid>
              <a:tr h="364853">
                <a:tc>
                  <a:txBody>
                    <a:bodyPr/>
                    <a:lstStyle/>
                    <a:p>
                      <a:pPr marL="0" marR="0" algn="ctr">
                        <a:lnSpc>
                          <a:spcPct val="107000"/>
                        </a:lnSpc>
                        <a:spcBef>
                          <a:spcPts val="0"/>
                        </a:spcBef>
                        <a:spcAft>
                          <a:spcPts val="800"/>
                        </a:spcAft>
                      </a:pPr>
                      <a:r>
                        <a:rPr lang="en-US" sz="2600" dirty="0" err="1">
                          <a:solidFill>
                            <a:schemeClr val="bg1"/>
                          </a:solidFill>
                          <a:effectLst/>
                          <a:latin typeface="Times New Roman" panose="02020603050405020304" pitchFamily="18" charset="0"/>
                          <a:cs typeface="Times New Roman" panose="02020603050405020304" pitchFamily="18" charset="0"/>
                        </a:rPr>
                        <a:t>Câu</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hỏi</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13CFC"/>
                    </a:solidFill>
                  </a:tcPr>
                </a:tc>
                <a:tc>
                  <a:txBody>
                    <a:bodyPr/>
                    <a:lstStyle/>
                    <a:p>
                      <a:pPr marL="0" marR="0" algn="ctr">
                        <a:lnSpc>
                          <a:spcPct val="107000"/>
                        </a:lnSpc>
                        <a:spcBef>
                          <a:spcPts val="0"/>
                        </a:spcBef>
                        <a:spcAft>
                          <a:spcPts val="800"/>
                        </a:spcAft>
                      </a:pPr>
                      <a:r>
                        <a:rPr lang="en-US" sz="2600" dirty="0" err="1">
                          <a:solidFill>
                            <a:schemeClr val="bg1"/>
                          </a:solidFill>
                          <a:effectLst/>
                          <a:latin typeface="Times New Roman" panose="02020603050405020304" pitchFamily="18" charset="0"/>
                          <a:cs typeface="Times New Roman" panose="02020603050405020304" pitchFamily="18" charset="0"/>
                        </a:rPr>
                        <a:t>Trả</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lời</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13CFC"/>
                    </a:solidFill>
                  </a:tcPr>
                </a:tc>
                <a:extLst>
                  <a:ext uri="{0D108BD9-81ED-4DB2-BD59-A6C34878D82A}">
                    <a16:rowId xmlns:a16="http://schemas.microsoft.com/office/drawing/2014/main" xmlns="" val="2068938385"/>
                  </a:ext>
                </a:extLst>
              </a:tr>
              <a:tr h="364853">
                <a:tc>
                  <a:txBody>
                    <a:bodyPr/>
                    <a:lstStyle/>
                    <a:p>
                      <a:pPr marL="0" marR="0" algn="just">
                        <a:lnSpc>
                          <a:spcPct val="107000"/>
                        </a:lnSpc>
                        <a:spcBef>
                          <a:spcPts val="0"/>
                        </a:spcBef>
                        <a:spcAft>
                          <a:spcPts val="800"/>
                        </a:spcAft>
                      </a:pPr>
                      <a:r>
                        <a:rPr lang="en-US" sz="2600" dirty="0">
                          <a:solidFill>
                            <a:schemeClr val="tx1"/>
                          </a:solidFill>
                          <a:effectLst/>
                          <a:latin typeface="Times New Roman" panose="02020603050405020304" pitchFamily="18" charset="0"/>
                          <a:cs typeface="Times New Roman" panose="02020603050405020304" pitchFamily="18" charset="0"/>
                        </a:rPr>
                        <a:t>1.Văn </a:t>
                      </a:r>
                      <a:r>
                        <a:rPr lang="en-US" sz="2600" dirty="0" err="1">
                          <a:solidFill>
                            <a:schemeClr val="tx1"/>
                          </a:solidFill>
                          <a:effectLst/>
                          <a:latin typeface="Times New Roman" panose="02020603050405020304" pitchFamily="18" charset="0"/>
                          <a:cs typeface="Times New Roman" panose="02020603050405020304" pitchFamily="18" charset="0"/>
                        </a:rPr>
                        <a:t>bản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kể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sự</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việc</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gì</a:t>
                      </a:r>
                      <a:r>
                        <a:rPr lang="en-US"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800"/>
                        </a:spcAft>
                      </a:pPr>
                      <a:r>
                        <a:rPr lang="en-US" sz="2600" dirty="0">
                          <a:solidFill>
                            <a:schemeClr val="tx1"/>
                          </a:solidFill>
                          <a:effectLst/>
                          <a:latin typeface="Times New Roman" panose="02020603050405020304" pitchFamily="18" charset="0"/>
                          <a:cs typeface="Times New Roman" panose="02020603050405020304" pitchFamily="18" charset="0"/>
                        </a:rPr>
                        <a:t>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54874787"/>
                  </a:ext>
                </a:extLst>
              </a:tr>
              <a:tr h="364853">
                <a:tc>
                  <a:txBody>
                    <a:bodyPr/>
                    <a:lstStyle/>
                    <a:p>
                      <a:pPr marL="0" marR="0" algn="just">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2. Ai là </a:t>
                      </a:r>
                      <a:r>
                        <a:rPr lang="fr-FR" sz="2600" dirty="0" err="1">
                          <a:solidFill>
                            <a:schemeClr val="tx1"/>
                          </a:solidFill>
                          <a:effectLst/>
                          <a:latin typeface="Times New Roman" panose="02020603050405020304" pitchFamily="18" charset="0"/>
                          <a:cs typeface="Times New Roman" panose="02020603050405020304" pitchFamily="18" charset="0"/>
                        </a:rPr>
                        <a:t>người</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kể</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chuyện</a:t>
                      </a:r>
                      <a:r>
                        <a:rPr lang="fr-F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44911198"/>
                  </a:ext>
                </a:extLst>
              </a:tr>
              <a:tr h="467337">
                <a:tc>
                  <a:txBody>
                    <a:bodyPr/>
                    <a:lstStyle/>
                    <a:p>
                      <a:pPr marL="0" marR="0" algn="just">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3.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việc</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ấy</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liên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quan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đến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nhân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vật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kiện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lịch</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sử</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nào</a:t>
                      </a:r>
                      <a:r>
                        <a:rPr lang="fr-F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2850930"/>
                  </a:ext>
                </a:extLst>
              </a:tr>
              <a:tr h="556944">
                <a:tc>
                  <a:txBody>
                    <a:bodyPr/>
                    <a:lstStyle/>
                    <a:p>
                      <a:pPr marL="0" marR="0" algn="just">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4. </a:t>
                      </a:r>
                      <a:r>
                        <a:rPr lang="fr-FR" sz="2600" dirty="0" err="1">
                          <a:solidFill>
                            <a:schemeClr val="tx1"/>
                          </a:solidFill>
                          <a:effectLst/>
                          <a:latin typeface="Times New Roman" panose="02020603050405020304" pitchFamily="18" charset="0"/>
                          <a:cs typeface="Times New Roman" panose="02020603050405020304" pitchFamily="18" charset="0"/>
                        </a:rPr>
                        <a:t>Những</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câu</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văn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nào</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thể</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hiện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kết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hợp</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các</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yếu</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tố</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miêu</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tả</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với</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tự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96113396"/>
                  </a:ext>
                </a:extLst>
              </a:tr>
              <a:tr h="1163202">
                <a:tc>
                  <a:txBody>
                    <a:bodyPr/>
                    <a:lstStyle/>
                    <a:p>
                      <a:pPr marL="0" marR="0" algn="just">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5. </a:t>
                      </a:r>
                      <a:r>
                        <a:rPr lang="fr-FR" sz="2600" dirty="0" err="1">
                          <a:solidFill>
                            <a:schemeClr val="tx1"/>
                          </a:solidFill>
                          <a:effectLst/>
                          <a:latin typeface="Times New Roman" panose="02020603050405020304" pitchFamily="18" charset="0"/>
                          <a:cs typeface="Times New Roman" panose="02020603050405020304" pitchFamily="18" charset="0"/>
                        </a:rPr>
                        <a:t>Để</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viết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bài</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văn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kể</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lại</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một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việc</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có</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thật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liên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quan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đến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nhân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vật</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hoặc</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sự</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kiện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lịch</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sử</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các</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em</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cần</a:t>
                      </a:r>
                      <a:r>
                        <a:rPr lang="fr-FR" sz="2600" dirty="0">
                          <a:solidFill>
                            <a:schemeClr val="tx1"/>
                          </a:solidFill>
                          <a:effectLst/>
                          <a:latin typeface="Times New Roman" panose="02020603050405020304" pitchFamily="18" charset="0"/>
                          <a:cs typeface="Times New Roman" panose="02020603050405020304" pitchFamily="18" charset="0"/>
                        </a:rPr>
                        <a:t> </a:t>
                      </a:r>
                      <a:r>
                        <a:rPr lang="fr-FR" sz="2600" dirty="0" err="1">
                          <a:solidFill>
                            <a:schemeClr val="tx1"/>
                          </a:solidFill>
                          <a:effectLst/>
                          <a:latin typeface="Times New Roman" panose="02020603050405020304" pitchFamily="18" charset="0"/>
                          <a:cs typeface="Times New Roman" panose="02020603050405020304" pitchFamily="18" charset="0"/>
                        </a:rPr>
                        <a:t>chú</a:t>
                      </a:r>
                      <a:r>
                        <a:rPr lang="fr-FR" sz="2600" dirty="0">
                          <a:solidFill>
                            <a:schemeClr val="tx1"/>
                          </a:solidFill>
                          <a:effectLst/>
                          <a:latin typeface="Times New Roman" panose="02020603050405020304" pitchFamily="18" charset="0"/>
                          <a:cs typeface="Times New Roman" panose="02020603050405020304" pitchFamily="18" charset="0"/>
                        </a:rPr>
                        <a:t> ý </a:t>
                      </a:r>
                      <a:r>
                        <a:rPr lang="fr-FR" sz="2600" dirty="0" err="1">
                          <a:solidFill>
                            <a:schemeClr val="tx1"/>
                          </a:solidFill>
                          <a:effectLst/>
                          <a:latin typeface="Times New Roman" panose="02020603050405020304" pitchFamily="18" charset="0"/>
                          <a:cs typeface="Times New Roman" panose="02020603050405020304" pitchFamily="18" charset="0"/>
                        </a:rPr>
                        <a:t>gì</a:t>
                      </a:r>
                      <a:r>
                        <a:rPr lang="fr-FR" sz="2600" dirty="0">
                          <a:solidFill>
                            <a:schemeClr val="tx1"/>
                          </a:solidFill>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800"/>
                        </a:spcAft>
                      </a:pPr>
                      <a:r>
                        <a:rPr lang="fr-FR" sz="2600" dirty="0">
                          <a:solidFill>
                            <a:schemeClr val="tx1"/>
                          </a:solidFill>
                          <a:effectLst/>
                          <a:latin typeface="Times New Roman" panose="02020603050405020304" pitchFamily="18" charset="0"/>
                          <a:cs typeface="Times New Roman" panose="02020603050405020304" pitchFamily="18" charset="0"/>
                        </a:rPr>
                        <a:t>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06030773"/>
                  </a:ext>
                </a:extLst>
              </a:tr>
            </a:tbl>
          </a:graphicData>
        </a:graphic>
      </p:graphicFrame>
      <p:sp>
        <p:nvSpPr>
          <p:cNvPr id="5" name="Rectangle 1">
            <a:extLst>
              <a:ext uri="{FF2B5EF4-FFF2-40B4-BE49-F238E27FC236}">
                <a16:creationId xmlns:a16="http://schemas.microsoft.com/office/drawing/2014/main" xmlns="" id="{5ED43978-B792-AB85-9C14-BBA72D081E44}"/>
              </a:ext>
            </a:extLst>
          </p:cNvPr>
          <p:cNvSpPr>
            <a:spLocks noChangeArrowheads="1"/>
          </p:cNvSpPr>
          <p:nvPr/>
        </p:nvSpPr>
        <p:spPr bwMode="auto">
          <a:xfrm>
            <a:off x="832927" y="293915"/>
            <a:ext cx="10847239" cy="1692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a:t>
            </a:r>
            <a:endParaRPr kumimoji="0" lang="en-US" altLang="en-US" sz="4000" b="1" i="0" u="none" strike="noStrike" cap="none" normalizeH="0" baseline="0" dirty="0">
              <a:ln>
                <a:noFill/>
              </a:ln>
              <a:solidFill>
                <a:srgbClr val="193498"/>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kumimoji="0" lang="vi-VN"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vụ</a:t>
            </a:r>
            <a:r>
              <a:rPr kumimoji="0" lang="vi-VN"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Đọc</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Nhạc</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sĩ</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Cao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sáng</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tác</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3200" b="1" i="1"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iến</a:t>
            </a:r>
            <a:r>
              <a:rPr kumimoji="0" lang="en-US" altLang="en-US" sz="3200" b="1" i="1"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1"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en-US" sz="3200" b="1" i="1"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ca</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trả</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lời</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hỏi</a:t>
            </a:r>
            <a:r>
              <a:rPr kumimoji="0" lang="en-US" altLang="en-US" sz="32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594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tự do: Hình 4">
            <a:extLst>
              <a:ext uri="{FF2B5EF4-FFF2-40B4-BE49-F238E27FC236}">
                <a16:creationId xmlns:a16="http://schemas.microsoft.com/office/drawing/2014/main" xmlns="" id="{0EAB6D10-7DA8-4FBB-5F2B-692CC5F8E3FF}"/>
              </a:ext>
            </a:extLst>
          </p:cNvPr>
          <p:cNvSpPr/>
          <p:nvPr/>
        </p:nvSpPr>
        <p:spPr>
          <a:xfrm>
            <a:off x="462990" y="1612320"/>
            <a:ext cx="3804207" cy="940753"/>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bg1"/>
                </a:solidFill>
                <a:effectLst/>
                <a:latin typeface="Times New Roman" panose="02020603050405020304" pitchFamily="18" charset="0"/>
                <a:ea typeface="Calibri" panose="020F0502020204030204" pitchFamily="34" charset="0"/>
              </a:rPr>
              <a:t>Sự</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việc</a:t>
            </a:r>
            <a:endParaRPr lang="en-US" sz="2800" b="1" dirty="0">
              <a:solidFill>
                <a:schemeClr val="bg1"/>
              </a:solidFill>
            </a:endParaRPr>
          </a:p>
        </p:txBody>
      </p:sp>
      <p:sp>
        <p:nvSpPr>
          <p:cNvPr id="6" name="Hình tự do: Hình 5">
            <a:extLst>
              <a:ext uri="{FF2B5EF4-FFF2-40B4-BE49-F238E27FC236}">
                <a16:creationId xmlns:a16="http://schemas.microsoft.com/office/drawing/2014/main" xmlns="" id="{05F7B041-6801-136B-FB5C-764EE111B9A1}"/>
              </a:ext>
            </a:extLst>
          </p:cNvPr>
          <p:cNvSpPr/>
          <p:nvPr/>
        </p:nvSpPr>
        <p:spPr>
          <a:xfrm>
            <a:off x="462989" y="2712532"/>
            <a:ext cx="3804207" cy="948808"/>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kể</a:t>
            </a:r>
            <a:endParaRPr lang="en-US" sz="2800" b="1" dirty="0">
              <a:solidFill>
                <a:schemeClr val="bg1"/>
              </a:solidFill>
            </a:endParaRPr>
          </a:p>
        </p:txBody>
      </p:sp>
      <p:sp>
        <p:nvSpPr>
          <p:cNvPr id="33" name="Hình tự do: Hình 32">
            <a:extLst>
              <a:ext uri="{FF2B5EF4-FFF2-40B4-BE49-F238E27FC236}">
                <a16:creationId xmlns:a16="http://schemas.microsoft.com/office/drawing/2014/main" xmlns="" id="{A08E7074-ABB4-9EC6-BFF5-BBE7ECD6010B}"/>
              </a:ext>
            </a:extLst>
          </p:cNvPr>
          <p:cNvSpPr/>
          <p:nvPr/>
        </p:nvSpPr>
        <p:spPr>
          <a:xfrm>
            <a:off x="457200" y="4293875"/>
            <a:ext cx="3808334" cy="1407630"/>
          </a:xfrm>
          <a:custGeom>
            <a:avLst/>
            <a:gdLst>
              <a:gd name="connsiteX0" fmla="*/ 3808334 w 3808334"/>
              <a:gd name="connsiteY0" fmla="*/ 0 h 1407630"/>
              <a:gd name="connsiteX1" fmla="*/ 3455349 w 3808334"/>
              <a:gd name="connsiteY1" fmla="*/ 413865 h 1407630"/>
              <a:gd name="connsiteX2" fmla="*/ 3455349 w 3808334"/>
              <a:gd name="connsiteY2" fmla="*/ 651425 h 1407630"/>
              <a:gd name="connsiteX3" fmla="*/ 3461838 w 3808334"/>
              <a:gd name="connsiteY3" fmla="*/ 653873 h 1407630"/>
              <a:gd name="connsiteX4" fmla="*/ 3461838 w 3808334"/>
              <a:gd name="connsiteY4" fmla="*/ 912093 h 1407630"/>
              <a:gd name="connsiteX5" fmla="*/ 3455349 w 3808334"/>
              <a:gd name="connsiteY5" fmla="*/ 914540 h 1407630"/>
              <a:gd name="connsiteX6" fmla="*/ 3455349 w 3808334"/>
              <a:gd name="connsiteY6" fmla="*/ 1022009 h 1407630"/>
              <a:gd name="connsiteX7" fmla="*/ 3709680 w 3808334"/>
              <a:gd name="connsiteY7" fmla="*/ 1407630 h 1407630"/>
              <a:gd name="connsiteX8" fmla="*/ 3364799 w 3808334"/>
              <a:gd name="connsiteY8" fmla="*/ 1270591 h 1407630"/>
              <a:gd name="connsiteX9" fmla="*/ 3286671 w 3808334"/>
              <a:gd name="connsiteY9" fmla="*/ 1298386 h 1407630"/>
              <a:gd name="connsiteX10" fmla="*/ 2879446 w 3808334"/>
              <a:gd name="connsiteY10" fmla="*/ 1338845 h 1407630"/>
              <a:gd name="connsiteX11" fmla="*/ 2330197 w 3808334"/>
              <a:gd name="connsiteY11" fmla="*/ 1338845 h 1407630"/>
              <a:gd name="connsiteX12" fmla="*/ 2155440 w 3808334"/>
              <a:gd name="connsiteY12" fmla="*/ 1404747 h 1407630"/>
              <a:gd name="connsiteX13" fmla="*/ 506672 w 3808334"/>
              <a:gd name="connsiteY13" fmla="*/ 1404747 h 1407630"/>
              <a:gd name="connsiteX14" fmla="*/ 681430 w 3808334"/>
              <a:gd name="connsiteY14" fmla="*/ 1338845 h 1407630"/>
              <a:gd name="connsiteX15" fmla="*/ 575903 w 3808334"/>
              <a:gd name="connsiteY15" fmla="*/ 1338845 h 1407630"/>
              <a:gd name="connsiteX16" fmla="*/ 0 w 3808334"/>
              <a:gd name="connsiteY16" fmla="*/ 1200707 h 1407630"/>
              <a:gd name="connsiteX17" fmla="*/ 0 w 3808334"/>
              <a:gd name="connsiteY17" fmla="*/ 365259 h 1407630"/>
              <a:gd name="connsiteX18" fmla="*/ 575903 w 3808334"/>
              <a:gd name="connsiteY18" fmla="*/ 227121 h 1407630"/>
              <a:gd name="connsiteX19" fmla="*/ 681430 w 3808334"/>
              <a:gd name="connsiteY19" fmla="*/ 227121 h 1407630"/>
              <a:gd name="connsiteX20" fmla="*/ 506672 w 3808334"/>
              <a:gd name="connsiteY20" fmla="*/ 161218 h 1407630"/>
              <a:gd name="connsiteX21" fmla="*/ 2155440 w 3808334"/>
              <a:gd name="connsiteY21" fmla="*/ 161218 h 1407630"/>
              <a:gd name="connsiteX22" fmla="*/ 2330197 w 3808334"/>
              <a:gd name="connsiteY22" fmla="*/ 227121 h 1407630"/>
              <a:gd name="connsiteX23" fmla="*/ 2879446 w 3808334"/>
              <a:gd name="connsiteY23" fmla="*/ 227121 h 1407630"/>
              <a:gd name="connsiteX24" fmla="*/ 3090643 w 3808334"/>
              <a:gd name="connsiteY24" fmla="*/ 237349 h 140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8334" h="1407630">
                <a:moveTo>
                  <a:pt x="3808334" y="0"/>
                </a:moveTo>
                <a:lnTo>
                  <a:pt x="3455349" y="413865"/>
                </a:lnTo>
                <a:lnTo>
                  <a:pt x="3455349" y="651425"/>
                </a:lnTo>
                <a:lnTo>
                  <a:pt x="3461838" y="653873"/>
                </a:lnTo>
                <a:lnTo>
                  <a:pt x="3461838" y="912093"/>
                </a:lnTo>
                <a:lnTo>
                  <a:pt x="3455349" y="914540"/>
                </a:lnTo>
                <a:lnTo>
                  <a:pt x="3455349" y="1022009"/>
                </a:lnTo>
                <a:lnTo>
                  <a:pt x="3709680" y="1407630"/>
                </a:lnTo>
                <a:lnTo>
                  <a:pt x="3364799" y="1270591"/>
                </a:lnTo>
                <a:lnTo>
                  <a:pt x="3286671" y="1298386"/>
                </a:lnTo>
                <a:cubicBezTo>
                  <a:pt x="3182453" y="1323384"/>
                  <a:pt x="3038478" y="1338845"/>
                  <a:pt x="2879446" y="1338845"/>
                </a:cubicBezTo>
                <a:lnTo>
                  <a:pt x="2330197" y="1338845"/>
                </a:lnTo>
                <a:lnTo>
                  <a:pt x="2155440" y="1404747"/>
                </a:lnTo>
                <a:lnTo>
                  <a:pt x="506672" y="1404747"/>
                </a:lnTo>
                <a:lnTo>
                  <a:pt x="681430" y="1338845"/>
                </a:lnTo>
                <a:lnTo>
                  <a:pt x="575903" y="1338845"/>
                </a:lnTo>
                <a:cubicBezTo>
                  <a:pt x="257840" y="1338845"/>
                  <a:pt x="0" y="1276999"/>
                  <a:pt x="0" y="1200707"/>
                </a:cubicBezTo>
                <a:lnTo>
                  <a:pt x="0" y="365259"/>
                </a:lnTo>
                <a:cubicBezTo>
                  <a:pt x="0" y="288967"/>
                  <a:pt x="257840" y="227121"/>
                  <a:pt x="575903" y="227121"/>
                </a:cubicBezTo>
                <a:lnTo>
                  <a:pt x="681430" y="227121"/>
                </a:lnTo>
                <a:lnTo>
                  <a:pt x="506672" y="161218"/>
                </a:lnTo>
                <a:lnTo>
                  <a:pt x="2155440" y="161218"/>
                </a:lnTo>
                <a:lnTo>
                  <a:pt x="2330197" y="227121"/>
                </a:lnTo>
                <a:lnTo>
                  <a:pt x="2879446" y="227121"/>
                </a:lnTo>
                <a:lnTo>
                  <a:pt x="3090643" y="237349"/>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bg1"/>
                </a:solidFill>
                <a:effectLst/>
                <a:latin typeface="Times New Roman" panose="02020603050405020304" pitchFamily="18" charset="0"/>
                <a:ea typeface="Calibri" panose="020F0502020204030204" pitchFamily="34" charset="0"/>
              </a:rPr>
              <a:t>Nhân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vật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lịch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sử</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và</a:t>
            </a:r>
            <a:endParaRPr lang="en-US" sz="2800" b="1" dirty="0">
              <a:solidFill>
                <a:schemeClr val="bg1"/>
              </a:solidFill>
              <a:effectLst/>
              <a:latin typeface="Times New Roman" panose="02020603050405020304" pitchFamily="18" charset="0"/>
              <a:ea typeface="Calibri" panose="020F0502020204030204" pitchFamily="34" charset="0"/>
            </a:endParaRPr>
          </a:p>
          <a:p>
            <a:pPr algn="ctr"/>
            <a:r>
              <a:rPr lang="en-US" sz="2800" b="1" dirty="0" err="1">
                <a:solidFill>
                  <a:schemeClr val="bg1"/>
                </a:solidFill>
                <a:effectLst/>
                <a:latin typeface="Times New Roman" panose="02020603050405020304" pitchFamily="18" charset="0"/>
                <a:ea typeface="Calibri" panose="020F0502020204030204" pitchFamily="34" charset="0"/>
              </a:rPr>
              <a:t>sự</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kiện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liên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quan</a:t>
            </a:r>
            <a:endParaRPr lang="en-US" sz="2800" b="1" dirty="0">
              <a:solidFill>
                <a:schemeClr val="bg1"/>
              </a:solidFill>
            </a:endParaRPr>
          </a:p>
        </p:txBody>
      </p:sp>
      <p:sp>
        <p:nvSpPr>
          <p:cNvPr id="9" name="Hộp Văn bản 8">
            <a:extLst>
              <a:ext uri="{FF2B5EF4-FFF2-40B4-BE49-F238E27FC236}">
                <a16:creationId xmlns:a16="http://schemas.microsoft.com/office/drawing/2014/main" xmlns="" id="{4216A242-3017-419D-861E-76174D852BB5}"/>
              </a:ext>
            </a:extLst>
          </p:cNvPr>
          <p:cNvSpPr txBox="1"/>
          <p:nvPr/>
        </p:nvSpPr>
        <p:spPr>
          <a:xfrm>
            <a:off x="1238864" y="159752"/>
            <a:ext cx="3628104" cy="706540"/>
          </a:xfrm>
          <a:prstGeom prst="rect">
            <a:avLst/>
          </a:prstGeom>
          <a:solidFill>
            <a:srgbClr val="193498"/>
          </a:solidFill>
        </p:spPr>
        <p:txBody>
          <a:bodyPr wrap="square">
            <a:spAutoFit/>
          </a:bodyPr>
          <a:lstStyle/>
          <a:p>
            <a:pPr marL="0" marR="0" algn="just">
              <a:lnSpc>
                <a:spcPct val="107000"/>
              </a:lnSpc>
              <a:spcBef>
                <a:spcPts val="0"/>
              </a:spcBef>
              <a:spcAft>
                <a:spcPts val="800"/>
              </a:spcAf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D16031B0-5BD4-4D71-7A2C-CDCC9F1574F0}"/>
              </a:ext>
            </a:extLst>
          </p:cNvPr>
          <p:cNvSpPr txBox="1"/>
          <p:nvPr/>
        </p:nvSpPr>
        <p:spPr>
          <a:xfrm>
            <a:off x="1132114" y="916155"/>
            <a:ext cx="9694606"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 name="Hộp Văn bản 15">
            <a:extLst>
              <a:ext uri="{FF2B5EF4-FFF2-40B4-BE49-F238E27FC236}">
                <a16:creationId xmlns:a16="http://schemas.microsoft.com/office/drawing/2014/main" xmlns="" id="{A0500358-D59F-4547-0CA7-ED3830406AC1}"/>
              </a:ext>
            </a:extLst>
          </p:cNvPr>
          <p:cNvSpPr txBox="1"/>
          <p:nvPr/>
        </p:nvSpPr>
        <p:spPr>
          <a:xfrm>
            <a:off x="4267197" y="1809415"/>
            <a:ext cx="4419603" cy="492443"/>
          </a:xfrm>
          <a:prstGeom prst="rect">
            <a:avLst/>
          </a:prstGeom>
          <a:noFill/>
          <a:ln w="38100">
            <a:solidFill>
              <a:srgbClr val="1597E5"/>
            </a:solidFill>
          </a:ln>
        </p:spPr>
        <p:txBody>
          <a:bodyPr wrap="square">
            <a:spAutoFit/>
          </a:bodyPr>
          <a:lstStyle/>
          <a:p>
            <a:r>
              <a:rPr lang="en-US" sz="2600" dirty="0" err="1">
                <a:effectLst/>
                <a:latin typeface="Times New Roman" panose="02020603050405020304" pitchFamily="18" charset="0"/>
                <a:ea typeface="Calibri" panose="020F0502020204030204" pitchFamily="34" charset="0"/>
              </a:rPr>
              <a:t>Sáng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tác</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bài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hát</a:t>
            </a:r>
            <a:r>
              <a:rPr lang="en-US" sz="2600"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Tiến</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quân</a:t>
            </a:r>
            <a:r>
              <a:rPr lang="en-US" sz="2600" i="1" dirty="0">
                <a:effectLst/>
                <a:latin typeface="Times New Roman" panose="02020603050405020304" pitchFamily="18" charset="0"/>
                <a:ea typeface="Calibri" panose="020F0502020204030204" pitchFamily="34" charset="0"/>
              </a:rPr>
              <a:t> ca</a:t>
            </a:r>
            <a:r>
              <a:rPr lang="en-US" sz="2600" dirty="0">
                <a:effectLst/>
                <a:latin typeface="Times New Roman" panose="02020603050405020304" pitchFamily="18" charset="0"/>
                <a:ea typeface="Calibri" panose="020F0502020204030204" pitchFamily="34" charset="0"/>
              </a:rPr>
              <a:t>"</a:t>
            </a:r>
            <a:endParaRPr lang="en-US" sz="2600" dirty="0"/>
          </a:p>
        </p:txBody>
      </p:sp>
      <p:sp>
        <p:nvSpPr>
          <p:cNvPr id="19" name="Hộp Văn bản 18">
            <a:extLst>
              <a:ext uri="{FF2B5EF4-FFF2-40B4-BE49-F238E27FC236}">
                <a16:creationId xmlns:a16="http://schemas.microsoft.com/office/drawing/2014/main" xmlns="" id="{69CF3E39-A0F5-FB84-A66E-7559C002C601}"/>
              </a:ext>
            </a:extLst>
          </p:cNvPr>
          <p:cNvSpPr txBox="1"/>
          <p:nvPr/>
        </p:nvSpPr>
        <p:spPr>
          <a:xfrm>
            <a:off x="4267196" y="2936867"/>
            <a:ext cx="1545774" cy="491609"/>
          </a:xfrm>
          <a:prstGeom prst="rect">
            <a:avLst/>
          </a:prstGeom>
          <a:noFill/>
          <a:ln w="38100">
            <a:solidFill>
              <a:srgbClr val="1597E5"/>
            </a:solidFill>
          </a:ln>
        </p:spPr>
        <p:txBody>
          <a:bodyPr wrap="square">
            <a:spAutoFit/>
          </a:bodyPr>
          <a:lstStyle/>
          <a:p>
            <a:pPr marL="0" marR="0" algn="just">
              <a:lnSpc>
                <a:spcPct val="107000"/>
              </a:lnSpc>
              <a:spcBef>
                <a:spcPts val="0"/>
              </a:spcBef>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Ngọc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An</a:t>
            </a:r>
          </a:p>
        </p:txBody>
      </p:sp>
      <p:sp>
        <p:nvSpPr>
          <p:cNvPr id="22" name="Hộp Văn bản 21">
            <a:extLst>
              <a:ext uri="{FF2B5EF4-FFF2-40B4-BE49-F238E27FC236}">
                <a16:creationId xmlns:a16="http://schemas.microsoft.com/office/drawing/2014/main" xmlns="" id="{2DD08B94-C033-AF38-7AC5-AA0173DB15FF}"/>
              </a:ext>
            </a:extLst>
          </p:cNvPr>
          <p:cNvSpPr txBox="1"/>
          <p:nvPr/>
        </p:nvSpPr>
        <p:spPr>
          <a:xfrm>
            <a:off x="4267196" y="3885675"/>
            <a:ext cx="4070203" cy="491609"/>
          </a:xfrm>
          <a:prstGeom prst="rect">
            <a:avLst/>
          </a:prstGeom>
          <a:noFill/>
          <a:ln w="38100">
            <a:solidFill>
              <a:srgbClr val="1597E5"/>
            </a:solidFill>
          </a:ln>
        </p:spPr>
        <p:txBody>
          <a:bodyPr wrap="square">
            <a:spAutoFit/>
          </a:bodyPr>
          <a:lstStyle/>
          <a:p>
            <a:pPr marL="0" marR="0" algn="just">
              <a:lnSpc>
                <a:spcPct val="107000"/>
              </a:lnSpc>
              <a:spcBef>
                <a:spcPts val="0"/>
              </a:spcBef>
              <a:spcAft>
                <a:spcPts val="800"/>
              </a:spcAft>
            </a:pPr>
            <a:r>
              <a:rPr lang="en-US" sz="26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Cao</a:t>
            </a:r>
          </a:p>
        </p:txBody>
      </p:sp>
      <p:sp>
        <p:nvSpPr>
          <p:cNvPr id="25" name="Hộp Văn bản 24">
            <a:extLst>
              <a:ext uri="{FF2B5EF4-FFF2-40B4-BE49-F238E27FC236}">
                <a16:creationId xmlns:a16="http://schemas.microsoft.com/office/drawing/2014/main" xmlns="" id="{5F03D6A6-B130-39DE-DBBB-1BD58EC68D89}"/>
              </a:ext>
            </a:extLst>
          </p:cNvPr>
          <p:cNvSpPr txBox="1"/>
          <p:nvPr/>
        </p:nvSpPr>
        <p:spPr>
          <a:xfrm>
            <a:off x="4169226" y="4717065"/>
            <a:ext cx="7565574" cy="1479316"/>
          </a:xfrm>
          <a:prstGeom prst="rect">
            <a:avLst/>
          </a:prstGeom>
          <a:noFill/>
          <a:ln w="38100">
            <a:solidFill>
              <a:srgbClr val="1597E5"/>
            </a:solidFill>
          </a:ln>
        </p:spPr>
        <p:txBody>
          <a:bodyPr wrap="square">
            <a:spAutoFit/>
          </a:bodyPr>
          <a:lstStyle/>
          <a:p>
            <a:pPr marL="0" marR="0" algn="just">
              <a:lnSpc>
                <a:spcPct val="107000"/>
              </a:lnSpc>
              <a:spcBef>
                <a:spcPts val="0"/>
              </a:spcBef>
              <a:spcAft>
                <a:spcPts val="800"/>
              </a:spcAft>
            </a:pPr>
            <a:r>
              <a:rPr lang="en-US" sz="26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vi-VN" sz="26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mít</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tinh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công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17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8 năm 1945</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tinh ngày 18 tháng 8 năm 1945</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680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animBg="1"/>
      <p:bldP spid="16" grpId="0" animBg="1"/>
      <p:bldP spid="19" grpId="0" animBg="1"/>
      <p:bldP spid="2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1419F87E-3D52-D8B1-2327-F504D358BC58}"/>
              </a:ext>
            </a:extLst>
          </p:cNvPr>
          <p:cNvSpPr/>
          <p:nvPr/>
        </p:nvSpPr>
        <p:spPr>
          <a:xfrm>
            <a:off x="4304389" y="3624805"/>
            <a:ext cx="3676475" cy="1262337"/>
          </a:xfrm>
          <a:custGeom>
            <a:avLst/>
            <a:gdLst>
              <a:gd name="connsiteX0" fmla="*/ 506673 w 3458761"/>
              <a:gd name="connsiteY0" fmla="*/ 0 h 948808"/>
              <a:gd name="connsiteX1" fmla="*/ 2155440 w 3458761"/>
              <a:gd name="connsiteY1" fmla="*/ 0 h 948808"/>
              <a:gd name="connsiteX2" fmla="*/ 2330197 w 3458761"/>
              <a:gd name="connsiteY2" fmla="*/ 50283 h 948808"/>
              <a:gd name="connsiteX3" fmla="*/ 2879446 w 3458761"/>
              <a:gd name="connsiteY3" fmla="*/ 50283 h 948808"/>
              <a:gd name="connsiteX4" fmla="*/ 3455349 w 3458761"/>
              <a:gd name="connsiteY4" fmla="*/ 155682 h 948808"/>
              <a:gd name="connsiteX5" fmla="*/ 3455349 w 3458761"/>
              <a:gd name="connsiteY5" fmla="*/ 374026 h 948808"/>
              <a:gd name="connsiteX6" fmla="*/ 3458761 w 3458761"/>
              <a:gd name="connsiteY6" fmla="*/ 375008 h 948808"/>
              <a:gd name="connsiteX7" fmla="*/ 3458761 w 3458761"/>
              <a:gd name="connsiteY7" fmla="*/ 573800 h 948808"/>
              <a:gd name="connsiteX8" fmla="*/ 3455349 w 3458761"/>
              <a:gd name="connsiteY8" fmla="*/ 574782 h 948808"/>
              <a:gd name="connsiteX9" fmla="*/ 3455349 w 3458761"/>
              <a:gd name="connsiteY9" fmla="*/ 793126 h 948808"/>
              <a:gd name="connsiteX10" fmla="*/ 2879446 w 3458761"/>
              <a:gd name="connsiteY10" fmla="*/ 898525 h 948808"/>
              <a:gd name="connsiteX11" fmla="*/ 2330197 w 3458761"/>
              <a:gd name="connsiteY11" fmla="*/ 898525 h 948808"/>
              <a:gd name="connsiteX12" fmla="*/ 2155440 w 3458761"/>
              <a:gd name="connsiteY12" fmla="*/ 948808 h 948808"/>
              <a:gd name="connsiteX13" fmla="*/ 506673 w 3458761"/>
              <a:gd name="connsiteY13" fmla="*/ 948808 h 948808"/>
              <a:gd name="connsiteX14" fmla="*/ 681430 w 3458761"/>
              <a:gd name="connsiteY14" fmla="*/ 898525 h 948808"/>
              <a:gd name="connsiteX15" fmla="*/ 575903 w 3458761"/>
              <a:gd name="connsiteY15" fmla="*/ 898525 h 948808"/>
              <a:gd name="connsiteX16" fmla="*/ 0 w 3458761"/>
              <a:gd name="connsiteY16" fmla="*/ 793126 h 948808"/>
              <a:gd name="connsiteX17" fmla="*/ 0 w 3458761"/>
              <a:gd name="connsiteY17" fmla="*/ 155682 h 948808"/>
              <a:gd name="connsiteX18" fmla="*/ 575903 w 3458761"/>
              <a:gd name="connsiteY18" fmla="*/ 50283 h 948808"/>
              <a:gd name="connsiteX19" fmla="*/ 681430 w 3458761"/>
              <a:gd name="connsiteY19" fmla="*/ 50283 h 94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8761" h="948808">
                <a:moveTo>
                  <a:pt x="506673" y="0"/>
                </a:moveTo>
                <a:lnTo>
                  <a:pt x="2155440" y="0"/>
                </a:lnTo>
                <a:lnTo>
                  <a:pt x="2330197" y="50283"/>
                </a:lnTo>
                <a:lnTo>
                  <a:pt x="2879446" y="50283"/>
                </a:lnTo>
                <a:cubicBezTo>
                  <a:pt x="3197509" y="50283"/>
                  <a:pt x="3455349" y="97472"/>
                  <a:pt x="3455349" y="155682"/>
                </a:cubicBezTo>
                <a:lnTo>
                  <a:pt x="3455349" y="374026"/>
                </a:lnTo>
                <a:lnTo>
                  <a:pt x="3458761" y="375008"/>
                </a:lnTo>
                <a:lnTo>
                  <a:pt x="3458761" y="573800"/>
                </a:lnTo>
                <a:lnTo>
                  <a:pt x="3455349" y="574782"/>
                </a:lnTo>
                <a:lnTo>
                  <a:pt x="3455349" y="793126"/>
                </a:lnTo>
                <a:cubicBezTo>
                  <a:pt x="3455349" y="851336"/>
                  <a:pt x="3197509" y="898525"/>
                  <a:pt x="2879446" y="898525"/>
                </a:cubicBezTo>
                <a:lnTo>
                  <a:pt x="2330197" y="898525"/>
                </a:lnTo>
                <a:lnTo>
                  <a:pt x="2155440" y="948808"/>
                </a:lnTo>
                <a:lnTo>
                  <a:pt x="506673" y="948808"/>
                </a:lnTo>
                <a:lnTo>
                  <a:pt x="681430" y="898525"/>
                </a:lnTo>
                <a:lnTo>
                  <a:pt x="575903" y="898525"/>
                </a:lnTo>
                <a:cubicBezTo>
                  <a:pt x="257840" y="898525"/>
                  <a:pt x="0" y="851336"/>
                  <a:pt x="0" y="793126"/>
                </a:cubicBezTo>
                <a:lnTo>
                  <a:pt x="0" y="155682"/>
                </a:lnTo>
                <a:cubicBezTo>
                  <a:pt x="0" y="97472"/>
                  <a:pt x="257840" y="50283"/>
                  <a:pt x="575903" y="50283"/>
                </a:cubicBezTo>
                <a:lnTo>
                  <a:pt x="681430" y="50283"/>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dirty="0" err="1">
                <a:solidFill>
                  <a:schemeClr val="tx1">
                    <a:lumMod val="95000"/>
                    <a:lumOff val="5000"/>
                  </a:schemeClr>
                </a:solidFill>
                <a:effectLst/>
                <a:latin typeface="Times New Roman" panose="02020603050405020304" pitchFamily="18" charset="0"/>
                <a:ea typeface="Calibri" panose="020F0502020204030204" pitchFamily="34" charset="0"/>
              </a:rPr>
              <a:t>Các</a:t>
            </a:r>
            <a:r>
              <a:rPr lang="en-US" sz="2600" b="1"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600" b="1" dirty="0" err="1">
                <a:solidFill>
                  <a:schemeClr val="tx1">
                    <a:lumMod val="95000"/>
                    <a:lumOff val="5000"/>
                  </a:schemeClr>
                </a:solidFill>
                <a:effectLst/>
                <a:latin typeface="Times New Roman" panose="02020603050405020304" pitchFamily="18" charset="0"/>
                <a:ea typeface="Calibri" panose="020F0502020204030204" pitchFamily="34" charset="0"/>
              </a:rPr>
              <a:t>bước</a:t>
            </a:r>
            <a:r>
              <a:rPr lang="en-US" sz="2600" b="1"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600" b="1" dirty="0" err="1">
                <a:solidFill>
                  <a:schemeClr val="tx1">
                    <a:lumMod val="95000"/>
                    <a:lumOff val="5000"/>
                  </a:schemeClr>
                </a:solidFill>
                <a:effectLst/>
                <a:latin typeface="Times New Roman" panose="02020603050405020304" pitchFamily="18" charset="0"/>
                <a:ea typeface="Calibri" panose="020F0502020204030204" pitchFamily="34" charset="0"/>
              </a:rPr>
              <a:t>làm</a:t>
            </a:r>
            <a:r>
              <a:rPr lang="en-US" sz="2600" b="1"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600" b="1" dirty="0" err="1">
                <a:solidFill>
                  <a:schemeClr val="tx1">
                    <a:lumMod val="95000"/>
                    <a:lumOff val="5000"/>
                  </a:schemeClr>
                </a:solidFill>
                <a:effectLst/>
                <a:latin typeface="Times New Roman" panose="02020603050405020304" pitchFamily="18" charset="0"/>
                <a:ea typeface="Calibri" panose="020F0502020204030204" pitchFamily="34" charset="0"/>
              </a:rPr>
              <a:t>bài</a:t>
            </a:r>
            <a:endParaRPr lang="en-US" sz="2600" b="1" dirty="0">
              <a:solidFill>
                <a:schemeClr val="tx1">
                  <a:lumMod val="95000"/>
                  <a:lumOff val="5000"/>
                </a:schemeClr>
              </a:solidFill>
            </a:endParaRPr>
          </a:p>
        </p:txBody>
      </p:sp>
      <p:sp>
        <p:nvSpPr>
          <p:cNvPr id="8" name="Hình Bầu dục 7">
            <a:extLst>
              <a:ext uri="{FF2B5EF4-FFF2-40B4-BE49-F238E27FC236}">
                <a16:creationId xmlns:a16="http://schemas.microsoft.com/office/drawing/2014/main" xmlns="" id="{B06A32E5-E0F8-CF6A-1B5B-04E5B433565D}"/>
              </a:ext>
            </a:extLst>
          </p:cNvPr>
          <p:cNvSpPr/>
          <p:nvPr/>
        </p:nvSpPr>
        <p:spPr>
          <a:xfrm>
            <a:off x="9327610" y="1785257"/>
            <a:ext cx="2286000" cy="1643743"/>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Hình Bầu dục 9">
            <a:extLst>
              <a:ext uri="{FF2B5EF4-FFF2-40B4-BE49-F238E27FC236}">
                <a16:creationId xmlns:a16="http://schemas.microsoft.com/office/drawing/2014/main" xmlns="" id="{6FBD0AF9-C9CE-DE90-E3D2-991DF256177D}"/>
              </a:ext>
            </a:extLst>
          </p:cNvPr>
          <p:cNvSpPr/>
          <p:nvPr/>
        </p:nvSpPr>
        <p:spPr>
          <a:xfrm>
            <a:off x="578390" y="4349640"/>
            <a:ext cx="2775857" cy="1896437"/>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Hình Bầu dục 10">
            <a:extLst>
              <a:ext uri="{FF2B5EF4-FFF2-40B4-BE49-F238E27FC236}">
                <a16:creationId xmlns:a16="http://schemas.microsoft.com/office/drawing/2014/main" xmlns="" id="{8375E90A-CAE1-EC44-0703-288B0406E47E}"/>
              </a:ext>
            </a:extLst>
          </p:cNvPr>
          <p:cNvSpPr/>
          <p:nvPr/>
        </p:nvSpPr>
        <p:spPr>
          <a:xfrm>
            <a:off x="4837977" y="5119973"/>
            <a:ext cx="2286000" cy="1643743"/>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effectLst/>
                <a:latin typeface="Times New Roman" panose="02020603050405020304" pitchFamily="18" charset="0"/>
                <a:ea typeface="Calibri" panose="020F0502020204030204" pitchFamily="34" charset="0"/>
              </a:rPr>
              <a:t>3. </a:t>
            </a:r>
            <a:r>
              <a:rPr lang="en-US" sz="2600" b="1" dirty="0" err="1">
                <a:effectLst/>
                <a:latin typeface="Times New Roman" panose="02020603050405020304" pitchFamily="18" charset="0"/>
                <a:ea typeface="Calibri" panose="020F0502020204030204" pitchFamily="34" charset="0"/>
              </a:rPr>
              <a:t>Nguồn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thông</a:t>
            </a:r>
            <a:r>
              <a:rPr lang="en-US" sz="2600" b="1" dirty="0">
                <a:effectLst/>
                <a:latin typeface="Times New Roman" panose="02020603050405020304" pitchFamily="18" charset="0"/>
                <a:ea typeface="Calibri" panose="020F0502020204030204" pitchFamily="34" charset="0"/>
              </a:rPr>
              <a:t> tin.</a:t>
            </a:r>
            <a:endParaRPr lang="en-US" sz="2600" b="1" dirty="0">
              <a:solidFill>
                <a:schemeClr val="bg1"/>
              </a:solidFill>
            </a:endParaRPr>
          </a:p>
        </p:txBody>
      </p:sp>
      <p:sp>
        <p:nvSpPr>
          <p:cNvPr id="12" name="Hình Bầu dục 11">
            <a:extLst>
              <a:ext uri="{FF2B5EF4-FFF2-40B4-BE49-F238E27FC236}">
                <a16:creationId xmlns:a16="http://schemas.microsoft.com/office/drawing/2014/main" xmlns="" id="{7EE60D6E-4FC4-AB4A-4879-CB839F513AE8}"/>
              </a:ext>
            </a:extLst>
          </p:cNvPr>
          <p:cNvSpPr/>
          <p:nvPr/>
        </p:nvSpPr>
        <p:spPr>
          <a:xfrm>
            <a:off x="4582886" y="1499905"/>
            <a:ext cx="3222170" cy="1643743"/>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effectLst/>
                <a:latin typeface="Times New Roman" panose="02020603050405020304" pitchFamily="18" charset="0"/>
                <a:ea typeface="Calibri" panose="020F0502020204030204" pitchFamily="34" charset="0"/>
              </a:rPr>
              <a:t>6. </a:t>
            </a:r>
            <a:r>
              <a:rPr lang="en-US" sz="2600" b="1" dirty="0" err="1">
                <a:latin typeface="Times New Roman" panose="02020603050405020304" pitchFamily="18" charset="0"/>
                <a:ea typeface="Calibri" panose="020F0502020204030204" pitchFamily="34" charset="0"/>
              </a:rPr>
              <a:t>K</a:t>
            </a:r>
            <a:r>
              <a:rPr lang="en-US" sz="2600" b="1" dirty="0" err="1">
                <a:effectLst/>
                <a:latin typeface="Times New Roman" panose="02020603050405020304" pitchFamily="18" charset="0"/>
                <a:ea typeface="Calibri" panose="020F0502020204030204" pitchFamily="34" charset="0"/>
              </a:rPr>
              <a:t>ết</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hợp</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các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yếu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tố</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miêu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tả</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trong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khi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kể</a:t>
            </a:r>
            <a:r>
              <a:rPr lang="en-US" sz="2600" b="1" dirty="0">
                <a:effectLst/>
                <a:latin typeface="Times New Roman" panose="02020603050405020304" pitchFamily="18" charset="0"/>
                <a:ea typeface="Calibri" panose="020F0502020204030204" pitchFamily="34" charset="0"/>
              </a:rPr>
              <a:t>.</a:t>
            </a:r>
            <a:endParaRPr lang="en-US" sz="2600" b="1" dirty="0">
              <a:solidFill>
                <a:schemeClr val="bg1"/>
              </a:solidFill>
            </a:endParaRPr>
          </a:p>
        </p:txBody>
      </p:sp>
      <p:sp>
        <p:nvSpPr>
          <p:cNvPr id="13" name="Hình Bầu dục 12">
            <a:extLst>
              <a:ext uri="{FF2B5EF4-FFF2-40B4-BE49-F238E27FC236}">
                <a16:creationId xmlns:a16="http://schemas.microsoft.com/office/drawing/2014/main" xmlns="" id="{DAA9B529-5269-0362-FFE0-AFADC90E86CE}"/>
              </a:ext>
            </a:extLst>
          </p:cNvPr>
          <p:cNvSpPr/>
          <p:nvPr/>
        </p:nvSpPr>
        <p:spPr>
          <a:xfrm>
            <a:off x="8837752" y="4471227"/>
            <a:ext cx="2775858" cy="1896437"/>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effectLst/>
                <a:latin typeface="Times New Roman" panose="02020603050405020304" pitchFamily="18" charset="0"/>
                <a:ea typeface="Calibri" panose="020F0502020204030204" pitchFamily="34" charset="0"/>
              </a:rPr>
              <a:t>4. </a:t>
            </a:r>
            <a:r>
              <a:rPr lang="en-US" sz="2600" b="1" dirty="0" err="1">
                <a:effectLst/>
                <a:latin typeface="Times New Roman" panose="02020603050405020304" pitchFamily="18" charset="0"/>
                <a:ea typeface="Calibri" panose="020F0502020204030204" pitchFamily="34" charset="0"/>
              </a:rPr>
              <a:t>Xác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định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ngôi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kể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nhân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vật</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sự</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việc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chính</a:t>
            </a:r>
            <a:r>
              <a:rPr lang="en-US" sz="2600" b="1" dirty="0">
                <a:effectLst/>
                <a:latin typeface="Times New Roman" panose="02020603050405020304" pitchFamily="18" charset="0"/>
                <a:ea typeface="Calibri" panose="020F0502020204030204" pitchFamily="34" charset="0"/>
              </a:rPr>
              <a:t>...</a:t>
            </a:r>
            <a:endParaRPr lang="en-US" sz="2600" b="1" dirty="0">
              <a:solidFill>
                <a:schemeClr val="bg1"/>
              </a:solidFill>
            </a:endParaRPr>
          </a:p>
        </p:txBody>
      </p:sp>
      <p:sp>
        <p:nvSpPr>
          <p:cNvPr id="14" name="Hình Bầu dục 13">
            <a:extLst>
              <a:ext uri="{FF2B5EF4-FFF2-40B4-BE49-F238E27FC236}">
                <a16:creationId xmlns:a16="http://schemas.microsoft.com/office/drawing/2014/main" xmlns="" id="{FA1C6FBF-B9CC-436C-63F9-C9EC57D3BD4F}"/>
              </a:ext>
            </a:extLst>
          </p:cNvPr>
          <p:cNvSpPr/>
          <p:nvPr/>
        </p:nvSpPr>
        <p:spPr>
          <a:xfrm>
            <a:off x="766916" y="1981062"/>
            <a:ext cx="2286000" cy="1643743"/>
          </a:xfrm>
          <a:prstGeom prst="ellipse">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latin typeface="Times New Roman" panose="02020603050405020304" pitchFamily="18" charset="0"/>
                <a:ea typeface="Calibri" panose="020F0502020204030204" pitchFamily="34" charset="0"/>
              </a:rPr>
              <a:t>1. </a:t>
            </a:r>
            <a:r>
              <a:rPr lang="en-US" sz="2600" b="1" dirty="0" err="1">
                <a:solidFill>
                  <a:schemeClr val="bg1"/>
                </a:solidFill>
                <a:effectLst/>
                <a:latin typeface="Times New Roman" panose="02020603050405020304" pitchFamily="18" charset="0"/>
                <a:ea typeface="Calibri" panose="020F0502020204030204" pitchFamily="34" charset="0"/>
              </a:rPr>
              <a:t>Xác</a:t>
            </a:r>
            <a:r>
              <a:rPr lang="en-US" sz="2600" b="1" dirty="0">
                <a:solidFill>
                  <a:schemeClr val="bg1"/>
                </a:solidFill>
                <a:effectLst/>
                <a:latin typeface="Times New Roman" panose="02020603050405020304" pitchFamily="18" charset="0"/>
                <a:ea typeface="Calibri" panose="020F0502020204030204" pitchFamily="34" charset="0"/>
              </a:rPr>
              <a:t> </a:t>
            </a:r>
            <a:r>
              <a:rPr lang="en-US" sz="2600" b="1" dirty="0" err="1">
                <a:solidFill>
                  <a:schemeClr val="bg1"/>
                </a:solidFill>
                <a:effectLst/>
                <a:latin typeface="Times New Roman" panose="02020603050405020304" pitchFamily="18" charset="0"/>
                <a:ea typeface="Calibri" panose="020F0502020204030204" pitchFamily="34" charset="0"/>
              </a:rPr>
              <a:t>định</a:t>
            </a:r>
            <a:r>
              <a:rPr lang="en-US" sz="2600" b="1" dirty="0">
                <a:solidFill>
                  <a:schemeClr val="bg1"/>
                </a:solidFill>
                <a:effectLst/>
                <a:latin typeface="Times New Roman" panose="02020603050405020304" pitchFamily="18" charset="0"/>
                <a:ea typeface="Calibri" panose="020F0502020204030204" pitchFamily="34" charset="0"/>
              </a:rPr>
              <a:t> </a:t>
            </a:r>
            <a:r>
              <a:rPr lang="en-US" sz="2600" b="1" dirty="0" err="1">
                <a:solidFill>
                  <a:schemeClr val="bg1"/>
                </a:solidFill>
                <a:effectLst/>
                <a:latin typeface="Times New Roman" panose="02020603050405020304" pitchFamily="18" charset="0"/>
                <a:ea typeface="Calibri" panose="020F0502020204030204" pitchFamily="34" charset="0"/>
              </a:rPr>
              <a:t>sự</a:t>
            </a:r>
            <a:r>
              <a:rPr lang="en-US" sz="2600" b="1" dirty="0">
                <a:solidFill>
                  <a:schemeClr val="bg1"/>
                </a:solidFill>
                <a:effectLst/>
                <a:latin typeface="Times New Roman" panose="02020603050405020304" pitchFamily="18" charset="0"/>
                <a:ea typeface="Calibri" panose="020F0502020204030204" pitchFamily="34" charset="0"/>
              </a:rPr>
              <a:t> </a:t>
            </a:r>
            <a:r>
              <a:rPr lang="en-US" sz="2600" b="1" dirty="0" err="1">
                <a:solidFill>
                  <a:schemeClr val="bg1"/>
                </a:solidFill>
                <a:effectLst/>
                <a:latin typeface="Times New Roman" panose="02020603050405020304" pitchFamily="18" charset="0"/>
                <a:ea typeface="Calibri" panose="020F0502020204030204" pitchFamily="34" charset="0"/>
              </a:rPr>
              <a:t>việc</a:t>
            </a:r>
            <a:r>
              <a:rPr lang="en-US" sz="2600" b="1" dirty="0">
                <a:solidFill>
                  <a:schemeClr val="bg1"/>
                </a:solidFill>
                <a:effectLst/>
                <a:latin typeface="Times New Roman" panose="02020603050405020304" pitchFamily="18" charset="0"/>
                <a:ea typeface="Calibri" panose="020F0502020204030204" pitchFamily="34" charset="0"/>
              </a:rPr>
              <a:t>.</a:t>
            </a:r>
            <a:endParaRPr lang="en-US" sz="2600" b="1" dirty="0">
              <a:solidFill>
                <a:schemeClr val="bg1"/>
              </a:solidFill>
            </a:endParaRPr>
          </a:p>
        </p:txBody>
      </p:sp>
      <p:sp>
        <p:nvSpPr>
          <p:cNvPr id="15" name="Hộp Văn bản 14">
            <a:extLst>
              <a:ext uri="{FF2B5EF4-FFF2-40B4-BE49-F238E27FC236}">
                <a16:creationId xmlns:a16="http://schemas.microsoft.com/office/drawing/2014/main" xmlns="" id="{88EB7C55-31F1-98EC-32BA-734150158F22}"/>
              </a:ext>
            </a:extLst>
          </p:cNvPr>
          <p:cNvSpPr txBox="1"/>
          <p:nvPr/>
        </p:nvSpPr>
        <p:spPr>
          <a:xfrm>
            <a:off x="1238864" y="159752"/>
            <a:ext cx="3628104" cy="706540"/>
          </a:xfrm>
          <a:prstGeom prst="rect">
            <a:avLst/>
          </a:prstGeom>
          <a:solidFill>
            <a:srgbClr val="193498"/>
          </a:solidFill>
        </p:spPr>
        <p:txBody>
          <a:bodyPr wrap="square">
            <a:spAutoFit/>
          </a:bodyPr>
          <a:lstStyle/>
          <a:p>
            <a:pPr marL="0" marR="0" algn="just">
              <a:lnSpc>
                <a:spcPct val="107000"/>
              </a:lnSpc>
              <a:spcBef>
                <a:spcPts val="0"/>
              </a:spcBef>
              <a:spcAft>
                <a:spcPts val="800"/>
              </a:spcAf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EFEAC397-9042-197D-05EB-9EC562857A86}"/>
              </a:ext>
            </a:extLst>
          </p:cNvPr>
          <p:cNvSpPr txBox="1"/>
          <p:nvPr/>
        </p:nvSpPr>
        <p:spPr>
          <a:xfrm>
            <a:off x="1132114" y="916155"/>
            <a:ext cx="9694606"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39954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5CE93BA7-6DC6-68AC-968F-70F0CFF27A36}"/>
              </a:ext>
            </a:extLst>
          </p:cNvPr>
          <p:cNvSpPr txBox="1"/>
          <p:nvPr/>
        </p:nvSpPr>
        <p:spPr>
          <a:xfrm>
            <a:off x="1238864" y="159752"/>
            <a:ext cx="4032932" cy="706540"/>
          </a:xfrm>
          <a:prstGeom prst="rect">
            <a:avLst/>
          </a:prstGeom>
          <a:solidFill>
            <a:srgbClr val="193498"/>
          </a:solidFill>
        </p:spPr>
        <p:txBody>
          <a:bodyPr wrap="square">
            <a:spAutoFit/>
          </a:bodyPr>
          <a:lstStyle/>
          <a:p>
            <a:pPr marL="0" marR="0">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THỰC HÀNH</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0CD01F46-56E6-5E84-3008-5C57D1A5A1F0}"/>
              </a:ext>
            </a:extLst>
          </p:cNvPr>
          <p:cNvSpPr txBox="1"/>
          <p:nvPr/>
        </p:nvSpPr>
        <p:spPr>
          <a:xfrm>
            <a:off x="1015433" y="2387083"/>
            <a:ext cx="2082331" cy="522259"/>
          </a:xfrm>
          <a:prstGeom prst="rect">
            <a:avLst/>
          </a:prstGeom>
          <a:noFill/>
        </p:spPr>
        <p:txBody>
          <a:bodyPr wrap="square">
            <a:spAutoFit/>
          </a:bodyPr>
          <a:lstStyle/>
          <a:p>
            <a:pPr marL="0" marR="0" algn="just">
              <a:lnSpc>
                <a:spcPct val="107000"/>
              </a:lnSpc>
              <a:spcBef>
                <a:spcPts val="0"/>
              </a:spcBef>
              <a:spcAft>
                <a:spcPts val="800"/>
              </a:spcAft>
            </a:pPr>
            <a:r>
              <a:rPr lang="en-US" sz="28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dirty="0" err="1">
                <a:solidFill>
                  <a:srgbClr val="193498"/>
                </a:solidFill>
                <a:effectLst/>
                <a:latin typeface="Times New Roman" panose="02020603050405020304" pitchFamily="18" charset="0"/>
                <a:ea typeface="Calibri" panose="020F0502020204030204" pitchFamily="34" charset="0"/>
              </a:rPr>
              <a:t>Chuẩn</a:t>
            </a:r>
            <a:r>
              <a:rPr lang="vi-VN" sz="2800" b="1" dirty="0">
                <a:solidFill>
                  <a:srgbClr val="193498"/>
                </a:solidFill>
                <a:effectLst/>
                <a:latin typeface="Times New Roman" panose="02020603050405020304" pitchFamily="18" charset="0"/>
                <a:ea typeface="Calibri" panose="020F0502020204030204" pitchFamily="34" charset="0"/>
              </a:rPr>
              <a:t> </a:t>
            </a:r>
            <a:r>
              <a:rPr lang="vi-VN" sz="2800" b="1" dirty="0" err="1">
                <a:solidFill>
                  <a:srgbClr val="193498"/>
                </a:solidFill>
                <a:effectLst/>
                <a:latin typeface="Times New Roman" panose="02020603050405020304" pitchFamily="18" charset="0"/>
                <a:ea typeface="Calibri" panose="020F0502020204030204" pitchFamily="34" charset="0"/>
              </a:rPr>
              <a:t>bị</a:t>
            </a:r>
            <a:endParaRPr lang="en-US" sz="28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DCB12B85-2230-5D59-05A1-A2BA883E0907}"/>
              </a:ext>
            </a:extLst>
          </p:cNvPr>
          <p:cNvSpPr txBox="1"/>
          <p:nvPr/>
        </p:nvSpPr>
        <p:spPr>
          <a:xfrm>
            <a:off x="399271" y="1194838"/>
            <a:ext cx="11524086" cy="948593"/>
          </a:xfrm>
          <a:prstGeom prst="rect">
            <a:avLst/>
          </a:prstGeom>
          <a:noFill/>
        </p:spPr>
        <p:txBody>
          <a:bodyPr wrap="square">
            <a:spAutoFit/>
          </a:bodyPr>
          <a:lstStyle/>
          <a:p>
            <a:pPr marL="0" marR="0" algn="just">
              <a:lnSpc>
                <a:spcPct val="107000"/>
              </a:lnSpc>
              <a:spcBef>
                <a:spcPts val="0"/>
              </a:spcBef>
              <a:spcAft>
                <a:spcPts val="800"/>
              </a:spcAft>
            </a:pPr>
            <a:r>
              <a:rPr lang="vi-VN" sz="26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ĐỀ </a:t>
            </a:r>
            <a:r>
              <a:rPr lang="en-US" sz="26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6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vai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Cao. Viết bài văn kể lại sự ra đời của bài hát “Tiến quân ca”.</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ộn: Dọc 10">
            <a:extLst>
              <a:ext uri="{FF2B5EF4-FFF2-40B4-BE49-F238E27FC236}">
                <a16:creationId xmlns:a16="http://schemas.microsoft.com/office/drawing/2014/main" xmlns="" id="{B32C4719-2772-83B9-0795-4E5601E2DD6C}"/>
              </a:ext>
            </a:extLst>
          </p:cNvPr>
          <p:cNvSpPr/>
          <p:nvPr/>
        </p:nvSpPr>
        <p:spPr>
          <a:xfrm>
            <a:off x="179614" y="988470"/>
            <a:ext cx="11832772" cy="1192245"/>
          </a:xfrm>
          <a:prstGeom prst="verticalScroll">
            <a:avLst/>
          </a:prstGeom>
          <a:noFill/>
          <a:ln w="76200">
            <a:solidFill>
              <a:srgbClr val="113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xmlns="" id="{60F9CAE4-D42E-F719-EA17-57FBFD03FD8A}"/>
              </a:ext>
            </a:extLst>
          </p:cNvPr>
          <p:cNvSpPr txBox="1"/>
          <p:nvPr/>
        </p:nvSpPr>
        <p:spPr>
          <a:xfrm>
            <a:off x="5101512" y="3463696"/>
            <a:ext cx="5725776" cy="919739"/>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gian,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nhân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ngôi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ộp Văn bản 25">
            <a:extLst>
              <a:ext uri="{FF2B5EF4-FFF2-40B4-BE49-F238E27FC236}">
                <a16:creationId xmlns:a16="http://schemas.microsoft.com/office/drawing/2014/main" xmlns="" id="{0CD64E8E-647C-3D10-F1E0-5FB6DC848C45}"/>
              </a:ext>
            </a:extLst>
          </p:cNvPr>
          <p:cNvSpPr txBox="1"/>
          <p:nvPr/>
        </p:nvSpPr>
        <p:spPr>
          <a:xfrm>
            <a:off x="5101512" y="5070005"/>
            <a:ext cx="5725776" cy="1347869"/>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ngôi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ghi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nhân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Hình tự do: Hình 26">
            <a:extLst>
              <a:ext uri="{FF2B5EF4-FFF2-40B4-BE49-F238E27FC236}">
                <a16:creationId xmlns:a16="http://schemas.microsoft.com/office/drawing/2014/main" xmlns="" id="{C88B7140-AF41-6DDE-ED07-B01989F639A2}"/>
              </a:ext>
            </a:extLst>
          </p:cNvPr>
          <p:cNvSpPr/>
          <p:nvPr/>
        </p:nvSpPr>
        <p:spPr>
          <a:xfrm>
            <a:off x="345958" y="3327444"/>
            <a:ext cx="4755554" cy="1192245"/>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b="1" dirty="0" err="1">
                <a:solidFill>
                  <a:schemeClr val="bg1"/>
                </a:solidFill>
                <a:effectLst/>
                <a:latin typeface="Times New Roman" panose="02020603050405020304" pitchFamily="18" charset="0"/>
                <a:ea typeface="Calibri" panose="020F0502020204030204" pitchFamily="34" charset="0"/>
              </a:rPr>
              <a:t>Cách</a:t>
            </a:r>
            <a:r>
              <a:rPr lang="vi-VN"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viết</a:t>
            </a:r>
            <a:r>
              <a:rPr lang="vi-VN"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bài</a:t>
            </a:r>
            <a:r>
              <a:rPr lang="vi-VN" sz="2800" b="1" dirty="0">
                <a:solidFill>
                  <a:schemeClr val="bg1"/>
                </a:solidFill>
                <a:effectLst/>
                <a:latin typeface="Times New Roman" panose="02020603050405020304" pitchFamily="18" charset="0"/>
                <a:ea typeface="Calibri" panose="020F0502020204030204" pitchFamily="34" charset="0"/>
              </a:rPr>
              <a:t> văn</a:t>
            </a:r>
            <a:endParaRPr lang="en-US" sz="2800" b="1" dirty="0">
              <a:solidFill>
                <a:schemeClr val="bg1"/>
              </a:solidFill>
              <a:effectLst/>
              <a:latin typeface="Times New Roman" panose="02020603050405020304" pitchFamily="18" charset="0"/>
              <a:ea typeface="Calibri" panose="020F0502020204030204" pitchFamily="34" charset="0"/>
            </a:endParaRPr>
          </a:p>
          <a:p>
            <a:pPr algn="ctr"/>
            <a:r>
              <a:rPr lang="en-US" sz="2800" b="1" dirty="0">
                <a:solidFill>
                  <a:schemeClr val="bg1"/>
                </a:solidFill>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kể</a:t>
            </a:r>
            <a:r>
              <a:rPr lang="en-US"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chuyện</a:t>
            </a:r>
            <a:endParaRPr lang="en-US" sz="2800" b="1" dirty="0">
              <a:solidFill>
                <a:schemeClr val="bg1"/>
              </a:solidFill>
            </a:endParaRPr>
          </a:p>
        </p:txBody>
      </p:sp>
      <p:sp>
        <p:nvSpPr>
          <p:cNvPr id="28" name="Hình tự do: Hình 27">
            <a:extLst>
              <a:ext uri="{FF2B5EF4-FFF2-40B4-BE49-F238E27FC236}">
                <a16:creationId xmlns:a16="http://schemas.microsoft.com/office/drawing/2014/main" xmlns="" id="{738B02BC-A33E-2719-15DD-A5AFCEC551A9}"/>
              </a:ext>
            </a:extLst>
          </p:cNvPr>
          <p:cNvSpPr/>
          <p:nvPr/>
        </p:nvSpPr>
        <p:spPr>
          <a:xfrm>
            <a:off x="345958" y="4937791"/>
            <a:ext cx="4755554" cy="1612299"/>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lnSpc>
                <a:spcPct val="107000"/>
              </a:lnSpc>
              <a:spcBef>
                <a:spcPts val="0"/>
              </a:spcBef>
              <a:spcAft>
                <a:spcPts val="800"/>
              </a:spcAft>
            </a:pP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Văn Cao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t>
            </a:r>
            <a:r>
              <a:rPr lang="vi-VN" sz="28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iến</a:t>
            </a:r>
            <a:r>
              <a:rPr lang="vi-VN"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quân ca”</a:t>
            </a: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3765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P spid="22"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5CE93BA7-6DC6-68AC-968F-70F0CFF27A36}"/>
              </a:ext>
            </a:extLst>
          </p:cNvPr>
          <p:cNvSpPr txBox="1"/>
          <p:nvPr/>
        </p:nvSpPr>
        <p:spPr>
          <a:xfrm>
            <a:off x="1238864" y="159752"/>
            <a:ext cx="4032932" cy="706540"/>
          </a:xfrm>
          <a:prstGeom prst="rect">
            <a:avLst/>
          </a:prstGeom>
          <a:solidFill>
            <a:srgbClr val="193498"/>
          </a:solidFill>
        </p:spPr>
        <p:txBody>
          <a:bodyPr wrap="square">
            <a:spAutoFit/>
          </a:bodyPr>
          <a:lstStyle/>
          <a:p>
            <a:pPr marL="0" marR="0">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THỰC HÀNH</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0CD01F46-56E6-5E84-3008-5C57D1A5A1F0}"/>
              </a:ext>
            </a:extLst>
          </p:cNvPr>
          <p:cNvSpPr txBox="1"/>
          <p:nvPr/>
        </p:nvSpPr>
        <p:spPr>
          <a:xfrm>
            <a:off x="1238864" y="1027302"/>
            <a:ext cx="2082331"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CC"/>
                </a:solidFill>
                <a:effectLst/>
                <a:latin typeface="Times New Roman" panose="02020603050405020304" pitchFamily="18" charset="0"/>
                <a:ea typeface="Calibri" panose="020F0502020204030204" pitchFamily="34" charset="0"/>
              </a:rPr>
              <a:t>Tìm</a:t>
            </a:r>
            <a:r>
              <a:rPr lang="vi-VN" sz="3200" b="1" dirty="0">
                <a:solidFill>
                  <a:srgbClr val="0000CC"/>
                </a:solidFill>
                <a:effectLst/>
                <a:latin typeface="Times New Roman" panose="02020603050405020304" pitchFamily="18" charset="0"/>
                <a:ea typeface="Calibri" panose="020F0502020204030204" pitchFamily="34" charset="0"/>
              </a:rPr>
              <a:t> ý</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xmlns="" id="{60F9CAE4-D42E-F719-EA17-57FBFD03FD8A}"/>
              </a:ext>
            </a:extLst>
          </p:cNvPr>
          <p:cNvSpPr txBox="1"/>
          <p:nvPr/>
        </p:nvSpPr>
        <p:spPr>
          <a:xfrm>
            <a:off x="4058816" y="4553965"/>
            <a:ext cx="7184572" cy="520463"/>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Ph</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ạm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Người chứng kiến sự ra đời của bài hát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8" name="Hình tự do: Hình 27">
            <a:extLst>
              <a:ext uri="{FF2B5EF4-FFF2-40B4-BE49-F238E27FC236}">
                <a16:creationId xmlns:a16="http://schemas.microsoft.com/office/drawing/2014/main" xmlns="" id="{738B02BC-A33E-2719-15DD-A5AFCEC551A9}"/>
              </a:ext>
            </a:extLst>
          </p:cNvPr>
          <p:cNvSpPr/>
          <p:nvPr/>
        </p:nvSpPr>
        <p:spPr>
          <a:xfrm>
            <a:off x="592353" y="1668173"/>
            <a:ext cx="2424793" cy="706540"/>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lnSpc>
                <a:spcPct val="107000"/>
              </a:lnSpc>
              <a:spcBef>
                <a:spcPts val="0"/>
              </a:spcBef>
              <a:spcAft>
                <a:spcPts val="800"/>
              </a:spcAft>
            </a:pPr>
            <a:r>
              <a:rPr lang="vi-VN" sz="2800" b="1" dirty="0" err="1">
                <a:solidFill>
                  <a:schemeClr val="bg1"/>
                </a:solidFill>
                <a:effectLst/>
                <a:latin typeface="Times New Roman" panose="02020603050405020304" pitchFamily="18" charset="0"/>
                <a:ea typeface="Calibri" panose="020F0502020204030204" pitchFamily="34" charset="0"/>
              </a:rPr>
              <a:t>Người</a:t>
            </a:r>
            <a:r>
              <a:rPr lang="vi-VN"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kể</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881B50C1-F864-ADCB-88CF-0B57BA49487F}"/>
              </a:ext>
            </a:extLst>
          </p:cNvPr>
          <p:cNvSpPr txBox="1"/>
          <p:nvPr/>
        </p:nvSpPr>
        <p:spPr>
          <a:xfrm>
            <a:off x="3017144" y="3791986"/>
            <a:ext cx="5740489" cy="553357"/>
          </a:xfrm>
          <a:prstGeom prst="rect">
            <a:avLst/>
          </a:prstGeom>
          <a:noFill/>
          <a:ln w="57150">
            <a:solidFill>
              <a:srgbClr val="1597E5"/>
            </a:solidFill>
          </a:ln>
        </p:spPr>
        <p:txBody>
          <a:bodyPr wrap="square">
            <a:spAutoFit/>
          </a:bodyPr>
          <a:lstStyle/>
          <a:p>
            <a:pPr marL="0" marR="0" algn="just">
              <a:lnSpc>
                <a:spcPct val="107000"/>
              </a:lnSpc>
              <a:spcBef>
                <a:spcPts val="0"/>
              </a:spcBef>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Sự ra đời của bài 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ca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3" name="Hình tự do: Hình 32">
            <a:extLst>
              <a:ext uri="{FF2B5EF4-FFF2-40B4-BE49-F238E27FC236}">
                <a16:creationId xmlns:a16="http://schemas.microsoft.com/office/drawing/2014/main" xmlns="" id="{CC088F2E-A989-1DC2-6594-A6319A5E593F}"/>
              </a:ext>
            </a:extLst>
          </p:cNvPr>
          <p:cNvSpPr/>
          <p:nvPr/>
        </p:nvSpPr>
        <p:spPr>
          <a:xfrm>
            <a:off x="551670" y="4883217"/>
            <a:ext cx="3507146" cy="1496588"/>
          </a:xfrm>
          <a:custGeom>
            <a:avLst/>
            <a:gdLst>
              <a:gd name="connsiteX0" fmla="*/ 3314559 w 3364025"/>
              <a:gd name="connsiteY0" fmla="*/ 0 h 1261113"/>
              <a:gd name="connsiteX1" fmla="*/ 2931280 w 3364025"/>
              <a:gd name="connsiteY1" fmla="*/ 428361 h 1261113"/>
              <a:gd name="connsiteX2" fmla="*/ 2931280 w 3364025"/>
              <a:gd name="connsiteY2" fmla="*/ 474784 h 1261113"/>
              <a:gd name="connsiteX3" fmla="*/ 3227227 w 3364025"/>
              <a:gd name="connsiteY3" fmla="*/ 576151 h 1261113"/>
              <a:gd name="connsiteX4" fmla="*/ 2931280 w 3364025"/>
              <a:gd name="connsiteY4" fmla="*/ 677519 h 1261113"/>
              <a:gd name="connsiteX5" fmla="*/ 2931280 w 3364025"/>
              <a:gd name="connsiteY5" fmla="*/ 817200 h 1261113"/>
              <a:gd name="connsiteX6" fmla="*/ 3364025 w 3364025"/>
              <a:gd name="connsiteY6" fmla="*/ 1261113 h 1261113"/>
              <a:gd name="connsiteX7" fmla="*/ 2643397 w 3364025"/>
              <a:gd name="connsiteY7" fmla="*/ 994545 h 1261113"/>
              <a:gd name="connsiteX8" fmla="*/ 2632892 w 3364025"/>
              <a:gd name="connsiteY8" fmla="*/ 996088 h 1261113"/>
              <a:gd name="connsiteX9" fmla="*/ 2442724 w 3364025"/>
              <a:gd name="connsiteY9" fmla="*/ 1004452 h 1261113"/>
              <a:gd name="connsiteX10" fmla="*/ 1976778 w 3364025"/>
              <a:gd name="connsiteY10" fmla="*/ 1004452 h 1261113"/>
              <a:gd name="connsiteX11" fmla="*/ 1828527 w 3364025"/>
              <a:gd name="connsiteY11" fmla="*/ 1055231 h 1261113"/>
              <a:gd name="connsiteX12" fmla="*/ 429826 w 3364025"/>
              <a:gd name="connsiteY12" fmla="*/ 1055231 h 1261113"/>
              <a:gd name="connsiteX13" fmla="*/ 578078 w 3364025"/>
              <a:gd name="connsiteY13" fmla="*/ 1004452 h 1261113"/>
              <a:gd name="connsiteX14" fmla="*/ 488556 w 3364025"/>
              <a:gd name="connsiteY14" fmla="*/ 1004452 h 1261113"/>
              <a:gd name="connsiteX15" fmla="*/ 0 w 3364025"/>
              <a:gd name="connsiteY15" fmla="*/ 898015 h 1261113"/>
              <a:gd name="connsiteX16" fmla="*/ 0 w 3364025"/>
              <a:gd name="connsiteY16" fmla="*/ 254288 h 1261113"/>
              <a:gd name="connsiteX17" fmla="*/ 488556 w 3364025"/>
              <a:gd name="connsiteY17" fmla="*/ 147850 h 1261113"/>
              <a:gd name="connsiteX18" fmla="*/ 578078 w 3364025"/>
              <a:gd name="connsiteY18" fmla="*/ 147850 h 1261113"/>
              <a:gd name="connsiteX19" fmla="*/ 429826 w 3364025"/>
              <a:gd name="connsiteY19" fmla="*/ 97071 h 1261113"/>
              <a:gd name="connsiteX20" fmla="*/ 1828527 w 3364025"/>
              <a:gd name="connsiteY20" fmla="*/ 97071 h 1261113"/>
              <a:gd name="connsiteX21" fmla="*/ 1976778 w 3364025"/>
              <a:gd name="connsiteY21" fmla="*/ 147850 h 1261113"/>
              <a:gd name="connsiteX22" fmla="*/ 2442724 w 3364025"/>
              <a:gd name="connsiteY22" fmla="*/ 147850 h 1261113"/>
              <a:gd name="connsiteX23" fmla="*/ 2788185 w 3364025"/>
              <a:gd name="connsiteY23" fmla="*/ 179025 h 1261113"/>
              <a:gd name="connsiteX24" fmla="*/ 2798849 w 3364025"/>
              <a:gd name="connsiteY24" fmla="*/ 182471 h 126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64025" h="1261113">
                <a:moveTo>
                  <a:pt x="3314559" y="0"/>
                </a:moveTo>
                <a:lnTo>
                  <a:pt x="2931280" y="428361"/>
                </a:lnTo>
                <a:lnTo>
                  <a:pt x="2931280" y="474784"/>
                </a:lnTo>
                <a:lnTo>
                  <a:pt x="3227227" y="576151"/>
                </a:lnTo>
                <a:lnTo>
                  <a:pt x="2931280" y="677519"/>
                </a:lnTo>
                <a:lnTo>
                  <a:pt x="2931280" y="817200"/>
                </a:lnTo>
                <a:lnTo>
                  <a:pt x="3364025" y="1261113"/>
                </a:lnTo>
                <a:lnTo>
                  <a:pt x="2643397" y="994545"/>
                </a:lnTo>
                <a:lnTo>
                  <a:pt x="2632892" y="996088"/>
                </a:lnTo>
                <a:cubicBezTo>
                  <a:pt x="2574442" y="1001474"/>
                  <a:pt x="2510180" y="1004452"/>
                  <a:pt x="2442724" y="1004452"/>
                </a:cubicBezTo>
                <a:lnTo>
                  <a:pt x="1976778" y="1004452"/>
                </a:lnTo>
                <a:lnTo>
                  <a:pt x="1828527" y="1055231"/>
                </a:lnTo>
                <a:lnTo>
                  <a:pt x="429826" y="1055231"/>
                </a:lnTo>
                <a:lnTo>
                  <a:pt x="578078" y="1004452"/>
                </a:lnTo>
                <a:lnTo>
                  <a:pt x="488556" y="1004452"/>
                </a:lnTo>
                <a:cubicBezTo>
                  <a:pt x="218734" y="1004452"/>
                  <a:pt x="0" y="956799"/>
                  <a:pt x="0" y="898015"/>
                </a:cubicBezTo>
                <a:lnTo>
                  <a:pt x="0" y="254288"/>
                </a:lnTo>
                <a:cubicBezTo>
                  <a:pt x="0" y="195504"/>
                  <a:pt x="218734" y="147850"/>
                  <a:pt x="488556" y="147850"/>
                </a:cubicBezTo>
                <a:lnTo>
                  <a:pt x="578078" y="147850"/>
                </a:lnTo>
                <a:lnTo>
                  <a:pt x="429826" y="97071"/>
                </a:lnTo>
                <a:lnTo>
                  <a:pt x="1828527" y="97071"/>
                </a:lnTo>
                <a:lnTo>
                  <a:pt x="1976778" y="147850"/>
                </a:lnTo>
                <a:lnTo>
                  <a:pt x="2442724" y="147850"/>
                </a:lnTo>
                <a:cubicBezTo>
                  <a:pt x="2577635" y="147850"/>
                  <a:pt x="2699774" y="159764"/>
                  <a:pt x="2788185" y="179025"/>
                </a:cubicBezTo>
                <a:lnTo>
                  <a:pt x="2798849" y="182471"/>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dirty="0" err="1">
                <a:effectLst/>
                <a:latin typeface="Times New Roman" panose="02020603050405020304" pitchFamily="18" charset="0"/>
                <a:ea typeface="Calibri" panose="020F0502020204030204" pitchFamily="34" charset="0"/>
              </a:rPr>
              <a:t>Câu</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chuyện</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có</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các</a:t>
            </a:r>
            <a:r>
              <a:rPr lang="vi-VN" sz="2600" b="1" dirty="0">
                <a:effectLst/>
                <a:latin typeface="Times New Roman" panose="02020603050405020304" pitchFamily="18" charset="0"/>
                <a:ea typeface="Calibri" panose="020F0502020204030204" pitchFamily="34" charset="0"/>
              </a:rPr>
              <a:t> nhân </a:t>
            </a:r>
            <a:r>
              <a:rPr lang="vi-VN" sz="2600" b="1" dirty="0" err="1">
                <a:effectLst/>
                <a:latin typeface="Times New Roman" panose="02020603050405020304" pitchFamily="18" charset="0"/>
                <a:ea typeface="Calibri" panose="020F0502020204030204" pitchFamily="34" charset="0"/>
              </a:rPr>
              <a:t>vật</a:t>
            </a:r>
            <a:endParaRPr lang="en-US" sz="2600" b="1" dirty="0">
              <a:solidFill>
                <a:schemeClr val="bg1"/>
              </a:solidFill>
            </a:endParaRPr>
          </a:p>
        </p:txBody>
      </p:sp>
      <p:sp>
        <p:nvSpPr>
          <p:cNvPr id="14" name="Hộp Văn bản 13">
            <a:extLst>
              <a:ext uri="{FF2B5EF4-FFF2-40B4-BE49-F238E27FC236}">
                <a16:creationId xmlns:a16="http://schemas.microsoft.com/office/drawing/2014/main" xmlns="" id="{EE68F502-6EF1-C827-9728-1363CE9394B7}"/>
              </a:ext>
            </a:extLst>
          </p:cNvPr>
          <p:cNvSpPr txBox="1"/>
          <p:nvPr/>
        </p:nvSpPr>
        <p:spPr>
          <a:xfrm>
            <a:off x="3017146" y="2741470"/>
            <a:ext cx="7539813" cy="553357"/>
          </a:xfrm>
          <a:prstGeom prst="rect">
            <a:avLst/>
          </a:prstGeom>
          <a:noFill/>
          <a:ln w="57150">
            <a:solidFill>
              <a:srgbClr val="1597E5"/>
            </a:solidFill>
          </a:ln>
        </p:spPr>
        <p:txBody>
          <a:bodyPr wrap="square">
            <a:spAutoFit/>
          </a:bodyPr>
          <a:lstStyle/>
          <a:p>
            <a:pPr marL="0" marR="0" algn="just">
              <a:lnSpc>
                <a:spcPct val="107000"/>
              </a:lnSpc>
              <a:spcBef>
                <a:spcPts val="0"/>
              </a:spcBef>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gác nhỏ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hố Nguyễn Thượng Hiền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Hình tự do: Hình 14">
            <a:extLst>
              <a:ext uri="{FF2B5EF4-FFF2-40B4-BE49-F238E27FC236}">
                <a16:creationId xmlns:a16="http://schemas.microsoft.com/office/drawing/2014/main" xmlns="" id="{1F76E1D4-999C-375E-8A8B-62BB7E390561}"/>
              </a:ext>
            </a:extLst>
          </p:cNvPr>
          <p:cNvSpPr/>
          <p:nvPr/>
        </p:nvSpPr>
        <p:spPr>
          <a:xfrm>
            <a:off x="592352" y="3706776"/>
            <a:ext cx="2424793" cy="706540"/>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bg1"/>
                </a:solidFill>
                <a:effectLst/>
                <a:latin typeface="Times New Roman" panose="02020603050405020304" pitchFamily="18" charset="0"/>
                <a:ea typeface="Calibri" panose="020F0502020204030204" pitchFamily="34" charset="0"/>
              </a:rPr>
              <a:t>Sự</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việc</a:t>
            </a:r>
            <a:r>
              <a:rPr lang="en-US" sz="2800" b="1" dirty="0">
                <a:solidFill>
                  <a:schemeClr val="bg1"/>
                </a:solidFill>
                <a:effectLst/>
                <a:latin typeface="Times New Roman" panose="02020603050405020304" pitchFamily="18" charset="0"/>
                <a:ea typeface="Calibri" panose="020F0502020204030204" pitchFamily="34" charset="0"/>
              </a:rPr>
              <a:t> </a:t>
            </a:r>
            <a:endParaRPr lang="en-US" sz="2800" b="1" dirty="0">
              <a:solidFill>
                <a:schemeClr val="bg1"/>
              </a:solidFill>
            </a:endParaRPr>
          </a:p>
        </p:txBody>
      </p:sp>
      <p:sp>
        <p:nvSpPr>
          <p:cNvPr id="16" name="Hộp Văn bản 15">
            <a:extLst>
              <a:ext uri="{FF2B5EF4-FFF2-40B4-BE49-F238E27FC236}">
                <a16:creationId xmlns:a16="http://schemas.microsoft.com/office/drawing/2014/main" xmlns="" id="{4438F127-FC8F-A8C4-20CD-DDDC398D930F}"/>
              </a:ext>
            </a:extLst>
          </p:cNvPr>
          <p:cNvSpPr txBox="1"/>
          <p:nvPr/>
        </p:nvSpPr>
        <p:spPr>
          <a:xfrm>
            <a:off x="3017146" y="1721743"/>
            <a:ext cx="3154424" cy="522259"/>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vi-VN" sz="2800" dirty="0">
                <a:solidFill>
                  <a:srgbClr val="000000"/>
                </a:solidFill>
                <a:effectLst/>
                <a:latin typeface="Times New Roman" panose="02020603050405020304" pitchFamily="18" charset="0"/>
                <a:ea typeface="Calibri" panose="020F0502020204030204" pitchFamily="34" charset="0"/>
              </a:rPr>
              <a:t>Văn Cao</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 xưng </a:t>
            </a:r>
            <a:r>
              <a:rPr lang="vi-VN" sz="2800" i="1" dirty="0">
                <a:solidFill>
                  <a:srgbClr val="000000"/>
                </a:solidFill>
                <a:effectLst/>
                <a:latin typeface="Times New Roman" panose="02020603050405020304" pitchFamily="18" charset="0"/>
                <a:ea typeface="Calibri" panose="020F0502020204030204" pitchFamily="34" charset="0"/>
              </a:rPr>
              <a:t>tôi</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ình tự do: Hình 16">
            <a:extLst>
              <a:ext uri="{FF2B5EF4-FFF2-40B4-BE49-F238E27FC236}">
                <a16:creationId xmlns:a16="http://schemas.microsoft.com/office/drawing/2014/main" xmlns="" id="{A44B6701-F0FB-3422-22F5-D25BC79B91CF}"/>
              </a:ext>
            </a:extLst>
          </p:cNvPr>
          <p:cNvSpPr/>
          <p:nvPr/>
        </p:nvSpPr>
        <p:spPr>
          <a:xfrm>
            <a:off x="592353" y="2585442"/>
            <a:ext cx="2424793" cy="895739"/>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b="1" dirty="0">
                <a:solidFill>
                  <a:schemeClr val="bg1"/>
                </a:solidFill>
                <a:effectLst/>
                <a:latin typeface="Times New Roman" panose="02020603050405020304" pitchFamily="18" charset="0"/>
                <a:ea typeface="Calibri" panose="020F0502020204030204" pitchFamily="34" charset="0"/>
              </a:rPr>
              <a:t>Câu </a:t>
            </a:r>
            <a:r>
              <a:rPr lang="vi-VN" sz="2800" b="1" dirty="0" err="1">
                <a:solidFill>
                  <a:schemeClr val="bg1"/>
                </a:solidFill>
                <a:effectLst/>
                <a:latin typeface="Times New Roman" panose="02020603050405020304" pitchFamily="18" charset="0"/>
                <a:ea typeface="Calibri" panose="020F0502020204030204" pitchFamily="34" charset="0"/>
              </a:rPr>
              <a:t>chuyện</a:t>
            </a:r>
            <a:r>
              <a:rPr lang="vi-VN"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xảy</a:t>
            </a:r>
            <a:r>
              <a:rPr lang="vi-VN" sz="2800" b="1" dirty="0">
                <a:solidFill>
                  <a:schemeClr val="bg1"/>
                </a:solidFill>
                <a:effectLst/>
                <a:latin typeface="Times New Roman" panose="02020603050405020304" pitchFamily="18" charset="0"/>
                <a:ea typeface="Calibri" panose="020F0502020204030204" pitchFamily="34" charset="0"/>
              </a:rPr>
              <a:t> ra</a:t>
            </a:r>
            <a:endParaRPr lang="en-US" sz="2800" b="1" dirty="0">
              <a:solidFill>
                <a:schemeClr val="bg1"/>
              </a:solidFill>
            </a:endParaRPr>
          </a:p>
        </p:txBody>
      </p:sp>
      <p:sp>
        <p:nvSpPr>
          <p:cNvPr id="29" name="Hộp Văn bản 28">
            <a:extLst>
              <a:ext uri="{FF2B5EF4-FFF2-40B4-BE49-F238E27FC236}">
                <a16:creationId xmlns:a16="http://schemas.microsoft.com/office/drawing/2014/main" xmlns="" id="{2EA3A8C4-68E7-00C6-03C7-AAEF0A07513B}"/>
              </a:ext>
            </a:extLst>
          </p:cNvPr>
          <p:cNvSpPr txBox="1"/>
          <p:nvPr/>
        </p:nvSpPr>
        <p:spPr>
          <a:xfrm>
            <a:off x="4058816" y="5315944"/>
            <a:ext cx="7329620" cy="520463"/>
          </a:xfrm>
          <a:prstGeom prst="rect">
            <a:avLst/>
          </a:prstGeom>
          <a:noFill/>
          <a:ln w="57150">
            <a:solidFill>
              <a:srgbClr val="1597E5"/>
            </a:solidFill>
          </a:ln>
        </p:spPr>
        <p:txBody>
          <a:bodyPr wrap="square">
            <a:spAutoFit/>
          </a:bodyPr>
          <a:lstStyle/>
          <a:p>
            <a:pPr marL="0" marR="0" algn="just">
              <a:lnSpc>
                <a:spcPct val="107000"/>
              </a:lnSpc>
              <a:spcBef>
                <a:spcPts val="0"/>
              </a:spcBef>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Vũ Quý: Người đầu tiên được biết đến bài hát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0" name="Hộp Văn bản 29">
            <a:extLst>
              <a:ext uri="{FF2B5EF4-FFF2-40B4-BE49-F238E27FC236}">
                <a16:creationId xmlns:a16="http://schemas.microsoft.com/office/drawing/2014/main" xmlns="" id="{473AEA87-412A-5D81-55D3-C33A54CBFFD0}"/>
              </a:ext>
            </a:extLst>
          </p:cNvPr>
          <p:cNvSpPr txBox="1"/>
          <p:nvPr/>
        </p:nvSpPr>
        <p:spPr>
          <a:xfrm>
            <a:off x="4058815" y="6090005"/>
            <a:ext cx="7697755" cy="520463"/>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Nguyễn Đình Thi: người đầu tiên xướng âm ca khúc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xmlns="" val="55261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2" grpId="0" animBg="1"/>
      <p:bldP spid="33" grpId="0" animBg="1"/>
      <p:bldP spid="14" grpId="0" animBg="1"/>
      <p:bldP spid="15" grpId="0" animBg="1"/>
      <p:bldP spid="16" grpId="0" animBg="1"/>
      <p:bldP spid="17"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B7525D6A-8329-A462-B300-4D75F5C320BB}"/>
              </a:ext>
            </a:extLst>
          </p:cNvPr>
          <p:cNvSpPr txBox="1"/>
          <p:nvPr/>
        </p:nvSpPr>
        <p:spPr>
          <a:xfrm>
            <a:off x="1238864" y="159752"/>
            <a:ext cx="4032932" cy="706540"/>
          </a:xfrm>
          <a:prstGeom prst="rect">
            <a:avLst/>
          </a:prstGeom>
          <a:solidFill>
            <a:srgbClr val="193498"/>
          </a:solidFill>
        </p:spPr>
        <p:txBody>
          <a:bodyPr wrap="square">
            <a:spAutoFit/>
          </a:bodyPr>
          <a:lstStyle/>
          <a:p>
            <a:pPr marL="0" marR="0">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THỰC HÀNH</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52924D1D-D639-E173-8DCF-BAF9F27B4B69}"/>
              </a:ext>
            </a:extLst>
          </p:cNvPr>
          <p:cNvSpPr txBox="1"/>
          <p:nvPr/>
        </p:nvSpPr>
        <p:spPr>
          <a:xfrm>
            <a:off x="1238864" y="1027302"/>
            <a:ext cx="2082331"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CC"/>
                </a:solidFill>
                <a:effectLst/>
                <a:latin typeface="Times New Roman" panose="02020603050405020304" pitchFamily="18" charset="0"/>
                <a:ea typeface="Calibri" panose="020F0502020204030204" pitchFamily="34" charset="0"/>
              </a:rPr>
              <a:t>Tìm</a:t>
            </a:r>
            <a:r>
              <a:rPr lang="vi-VN" sz="3200" b="1" dirty="0">
                <a:solidFill>
                  <a:srgbClr val="0000CC"/>
                </a:solidFill>
                <a:effectLst/>
                <a:latin typeface="Times New Roman" panose="02020603050405020304" pitchFamily="18" charset="0"/>
                <a:ea typeface="Calibri" panose="020F0502020204030204" pitchFamily="34" charset="0"/>
              </a:rPr>
              <a:t> ý</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ình tự do: Hình 5">
            <a:extLst>
              <a:ext uri="{FF2B5EF4-FFF2-40B4-BE49-F238E27FC236}">
                <a16:creationId xmlns:a16="http://schemas.microsoft.com/office/drawing/2014/main" xmlns="" id="{45896284-5099-74D5-5C58-154161C376CD}"/>
              </a:ext>
            </a:extLst>
          </p:cNvPr>
          <p:cNvSpPr/>
          <p:nvPr/>
        </p:nvSpPr>
        <p:spPr>
          <a:xfrm>
            <a:off x="812013" y="4539681"/>
            <a:ext cx="4213976" cy="1536654"/>
          </a:xfrm>
          <a:custGeom>
            <a:avLst/>
            <a:gdLst>
              <a:gd name="connsiteX0" fmla="*/ 3808334 w 3808334"/>
              <a:gd name="connsiteY0" fmla="*/ 0 h 1407630"/>
              <a:gd name="connsiteX1" fmla="*/ 3455349 w 3808334"/>
              <a:gd name="connsiteY1" fmla="*/ 413865 h 1407630"/>
              <a:gd name="connsiteX2" fmla="*/ 3455349 w 3808334"/>
              <a:gd name="connsiteY2" fmla="*/ 651425 h 1407630"/>
              <a:gd name="connsiteX3" fmla="*/ 3461838 w 3808334"/>
              <a:gd name="connsiteY3" fmla="*/ 653873 h 1407630"/>
              <a:gd name="connsiteX4" fmla="*/ 3461838 w 3808334"/>
              <a:gd name="connsiteY4" fmla="*/ 912093 h 1407630"/>
              <a:gd name="connsiteX5" fmla="*/ 3455349 w 3808334"/>
              <a:gd name="connsiteY5" fmla="*/ 914540 h 1407630"/>
              <a:gd name="connsiteX6" fmla="*/ 3455349 w 3808334"/>
              <a:gd name="connsiteY6" fmla="*/ 1022009 h 1407630"/>
              <a:gd name="connsiteX7" fmla="*/ 3709680 w 3808334"/>
              <a:gd name="connsiteY7" fmla="*/ 1407630 h 1407630"/>
              <a:gd name="connsiteX8" fmla="*/ 3364799 w 3808334"/>
              <a:gd name="connsiteY8" fmla="*/ 1270591 h 1407630"/>
              <a:gd name="connsiteX9" fmla="*/ 3286671 w 3808334"/>
              <a:gd name="connsiteY9" fmla="*/ 1298386 h 1407630"/>
              <a:gd name="connsiteX10" fmla="*/ 2879446 w 3808334"/>
              <a:gd name="connsiteY10" fmla="*/ 1338845 h 1407630"/>
              <a:gd name="connsiteX11" fmla="*/ 2330197 w 3808334"/>
              <a:gd name="connsiteY11" fmla="*/ 1338845 h 1407630"/>
              <a:gd name="connsiteX12" fmla="*/ 2155440 w 3808334"/>
              <a:gd name="connsiteY12" fmla="*/ 1404747 h 1407630"/>
              <a:gd name="connsiteX13" fmla="*/ 506672 w 3808334"/>
              <a:gd name="connsiteY13" fmla="*/ 1404747 h 1407630"/>
              <a:gd name="connsiteX14" fmla="*/ 681430 w 3808334"/>
              <a:gd name="connsiteY14" fmla="*/ 1338845 h 1407630"/>
              <a:gd name="connsiteX15" fmla="*/ 575903 w 3808334"/>
              <a:gd name="connsiteY15" fmla="*/ 1338845 h 1407630"/>
              <a:gd name="connsiteX16" fmla="*/ 0 w 3808334"/>
              <a:gd name="connsiteY16" fmla="*/ 1200707 h 1407630"/>
              <a:gd name="connsiteX17" fmla="*/ 0 w 3808334"/>
              <a:gd name="connsiteY17" fmla="*/ 365259 h 1407630"/>
              <a:gd name="connsiteX18" fmla="*/ 575903 w 3808334"/>
              <a:gd name="connsiteY18" fmla="*/ 227121 h 1407630"/>
              <a:gd name="connsiteX19" fmla="*/ 681430 w 3808334"/>
              <a:gd name="connsiteY19" fmla="*/ 227121 h 1407630"/>
              <a:gd name="connsiteX20" fmla="*/ 506672 w 3808334"/>
              <a:gd name="connsiteY20" fmla="*/ 161218 h 1407630"/>
              <a:gd name="connsiteX21" fmla="*/ 2155440 w 3808334"/>
              <a:gd name="connsiteY21" fmla="*/ 161218 h 1407630"/>
              <a:gd name="connsiteX22" fmla="*/ 2330197 w 3808334"/>
              <a:gd name="connsiteY22" fmla="*/ 227121 h 1407630"/>
              <a:gd name="connsiteX23" fmla="*/ 2879446 w 3808334"/>
              <a:gd name="connsiteY23" fmla="*/ 227121 h 1407630"/>
              <a:gd name="connsiteX24" fmla="*/ 3090643 w 3808334"/>
              <a:gd name="connsiteY24" fmla="*/ 237349 h 140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8334" h="1407630">
                <a:moveTo>
                  <a:pt x="3808334" y="0"/>
                </a:moveTo>
                <a:lnTo>
                  <a:pt x="3455349" y="413865"/>
                </a:lnTo>
                <a:lnTo>
                  <a:pt x="3455349" y="651425"/>
                </a:lnTo>
                <a:lnTo>
                  <a:pt x="3461838" y="653873"/>
                </a:lnTo>
                <a:lnTo>
                  <a:pt x="3461838" y="912093"/>
                </a:lnTo>
                <a:lnTo>
                  <a:pt x="3455349" y="914540"/>
                </a:lnTo>
                <a:lnTo>
                  <a:pt x="3455349" y="1022009"/>
                </a:lnTo>
                <a:lnTo>
                  <a:pt x="3709680" y="1407630"/>
                </a:lnTo>
                <a:lnTo>
                  <a:pt x="3364799" y="1270591"/>
                </a:lnTo>
                <a:lnTo>
                  <a:pt x="3286671" y="1298386"/>
                </a:lnTo>
                <a:cubicBezTo>
                  <a:pt x="3182453" y="1323384"/>
                  <a:pt x="3038478" y="1338845"/>
                  <a:pt x="2879446" y="1338845"/>
                </a:cubicBezTo>
                <a:lnTo>
                  <a:pt x="2330197" y="1338845"/>
                </a:lnTo>
                <a:lnTo>
                  <a:pt x="2155440" y="1404747"/>
                </a:lnTo>
                <a:lnTo>
                  <a:pt x="506672" y="1404747"/>
                </a:lnTo>
                <a:lnTo>
                  <a:pt x="681430" y="1338845"/>
                </a:lnTo>
                <a:lnTo>
                  <a:pt x="575903" y="1338845"/>
                </a:lnTo>
                <a:cubicBezTo>
                  <a:pt x="257840" y="1338845"/>
                  <a:pt x="0" y="1276999"/>
                  <a:pt x="0" y="1200707"/>
                </a:cubicBezTo>
                <a:lnTo>
                  <a:pt x="0" y="365259"/>
                </a:lnTo>
                <a:cubicBezTo>
                  <a:pt x="0" y="288967"/>
                  <a:pt x="257840" y="227121"/>
                  <a:pt x="575903" y="227121"/>
                </a:cubicBezTo>
                <a:lnTo>
                  <a:pt x="681430" y="227121"/>
                </a:lnTo>
                <a:lnTo>
                  <a:pt x="506672" y="161218"/>
                </a:lnTo>
                <a:lnTo>
                  <a:pt x="2155440" y="161218"/>
                </a:lnTo>
                <a:lnTo>
                  <a:pt x="2330197" y="227121"/>
                </a:lnTo>
                <a:lnTo>
                  <a:pt x="2879446" y="227121"/>
                </a:lnTo>
                <a:lnTo>
                  <a:pt x="3090643" y="237349"/>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600" b="1" dirty="0" err="1">
                <a:effectLst/>
                <a:latin typeface="Times New Roman" panose="02020603050405020304" pitchFamily="18" charset="0"/>
                <a:ea typeface="Calibri" panose="020F0502020204030204" pitchFamily="34" charset="0"/>
              </a:rPr>
              <a:t>Người</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kể</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đã</a:t>
            </a:r>
            <a:r>
              <a:rPr lang="vi-VN" sz="2600" b="1" dirty="0">
                <a:effectLst/>
                <a:latin typeface="Times New Roman" panose="02020603050405020304" pitchFamily="18" charset="0"/>
                <a:ea typeface="Calibri" panose="020F0502020204030204" pitchFamily="34" charset="0"/>
              </a:rPr>
              <a:t> suy </a:t>
            </a:r>
            <a:r>
              <a:rPr lang="en-US" sz="2600" b="1" dirty="0" err="1">
                <a:effectLst/>
                <a:latin typeface="Times New Roman" panose="02020603050405020304" pitchFamily="18" charset="0"/>
                <a:ea typeface="Calibri" panose="020F0502020204030204" pitchFamily="34" charset="0"/>
              </a:rPr>
              <a:t>nghĩ</a:t>
            </a:r>
            <a:endParaRPr lang="en-US" sz="2600" b="1" dirty="0">
              <a:effectLst/>
              <a:latin typeface="Times New Roman" panose="02020603050405020304" pitchFamily="18" charset="0"/>
              <a:ea typeface="Calibri" panose="020F0502020204030204" pitchFamily="34" charset="0"/>
            </a:endParaRPr>
          </a:p>
          <a:p>
            <a:pPr algn="ct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về</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sự</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kiện</a:t>
            </a:r>
            <a:endParaRPr lang="en-US" sz="2600" b="1" dirty="0">
              <a:solidFill>
                <a:schemeClr val="bg1"/>
              </a:solidFill>
            </a:endParaRPr>
          </a:p>
        </p:txBody>
      </p:sp>
      <p:sp>
        <p:nvSpPr>
          <p:cNvPr id="7" name="Hình tự do: Hình 6">
            <a:extLst>
              <a:ext uri="{FF2B5EF4-FFF2-40B4-BE49-F238E27FC236}">
                <a16:creationId xmlns:a16="http://schemas.microsoft.com/office/drawing/2014/main" xmlns="" id="{A27363AB-CECB-2277-A93D-15E406AF7FA6}"/>
              </a:ext>
            </a:extLst>
          </p:cNvPr>
          <p:cNvSpPr/>
          <p:nvPr/>
        </p:nvSpPr>
        <p:spPr>
          <a:xfrm>
            <a:off x="812013" y="1544510"/>
            <a:ext cx="4267201" cy="1758251"/>
          </a:xfrm>
          <a:custGeom>
            <a:avLst/>
            <a:gdLst>
              <a:gd name="connsiteX0" fmla="*/ 3808334 w 3808334"/>
              <a:gd name="connsiteY0" fmla="*/ 0 h 1407630"/>
              <a:gd name="connsiteX1" fmla="*/ 3455349 w 3808334"/>
              <a:gd name="connsiteY1" fmla="*/ 413865 h 1407630"/>
              <a:gd name="connsiteX2" fmla="*/ 3455349 w 3808334"/>
              <a:gd name="connsiteY2" fmla="*/ 651425 h 1407630"/>
              <a:gd name="connsiteX3" fmla="*/ 3461838 w 3808334"/>
              <a:gd name="connsiteY3" fmla="*/ 653873 h 1407630"/>
              <a:gd name="connsiteX4" fmla="*/ 3461838 w 3808334"/>
              <a:gd name="connsiteY4" fmla="*/ 912093 h 1407630"/>
              <a:gd name="connsiteX5" fmla="*/ 3455349 w 3808334"/>
              <a:gd name="connsiteY5" fmla="*/ 914540 h 1407630"/>
              <a:gd name="connsiteX6" fmla="*/ 3455349 w 3808334"/>
              <a:gd name="connsiteY6" fmla="*/ 1022009 h 1407630"/>
              <a:gd name="connsiteX7" fmla="*/ 3709680 w 3808334"/>
              <a:gd name="connsiteY7" fmla="*/ 1407630 h 1407630"/>
              <a:gd name="connsiteX8" fmla="*/ 3364799 w 3808334"/>
              <a:gd name="connsiteY8" fmla="*/ 1270591 h 1407630"/>
              <a:gd name="connsiteX9" fmla="*/ 3286671 w 3808334"/>
              <a:gd name="connsiteY9" fmla="*/ 1298386 h 1407630"/>
              <a:gd name="connsiteX10" fmla="*/ 2879446 w 3808334"/>
              <a:gd name="connsiteY10" fmla="*/ 1338845 h 1407630"/>
              <a:gd name="connsiteX11" fmla="*/ 2330197 w 3808334"/>
              <a:gd name="connsiteY11" fmla="*/ 1338845 h 1407630"/>
              <a:gd name="connsiteX12" fmla="*/ 2155440 w 3808334"/>
              <a:gd name="connsiteY12" fmla="*/ 1404747 h 1407630"/>
              <a:gd name="connsiteX13" fmla="*/ 506672 w 3808334"/>
              <a:gd name="connsiteY13" fmla="*/ 1404747 h 1407630"/>
              <a:gd name="connsiteX14" fmla="*/ 681430 w 3808334"/>
              <a:gd name="connsiteY14" fmla="*/ 1338845 h 1407630"/>
              <a:gd name="connsiteX15" fmla="*/ 575903 w 3808334"/>
              <a:gd name="connsiteY15" fmla="*/ 1338845 h 1407630"/>
              <a:gd name="connsiteX16" fmla="*/ 0 w 3808334"/>
              <a:gd name="connsiteY16" fmla="*/ 1200707 h 1407630"/>
              <a:gd name="connsiteX17" fmla="*/ 0 w 3808334"/>
              <a:gd name="connsiteY17" fmla="*/ 365259 h 1407630"/>
              <a:gd name="connsiteX18" fmla="*/ 575903 w 3808334"/>
              <a:gd name="connsiteY18" fmla="*/ 227121 h 1407630"/>
              <a:gd name="connsiteX19" fmla="*/ 681430 w 3808334"/>
              <a:gd name="connsiteY19" fmla="*/ 227121 h 1407630"/>
              <a:gd name="connsiteX20" fmla="*/ 506672 w 3808334"/>
              <a:gd name="connsiteY20" fmla="*/ 161218 h 1407630"/>
              <a:gd name="connsiteX21" fmla="*/ 2155440 w 3808334"/>
              <a:gd name="connsiteY21" fmla="*/ 161218 h 1407630"/>
              <a:gd name="connsiteX22" fmla="*/ 2330197 w 3808334"/>
              <a:gd name="connsiteY22" fmla="*/ 227121 h 1407630"/>
              <a:gd name="connsiteX23" fmla="*/ 2879446 w 3808334"/>
              <a:gd name="connsiteY23" fmla="*/ 227121 h 1407630"/>
              <a:gd name="connsiteX24" fmla="*/ 3090643 w 3808334"/>
              <a:gd name="connsiteY24" fmla="*/ 237349 h 140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8334" h="1407630">
                <a:moveTo>
                  <a:pt x="3808334" y="0"/>
                </a:moveTo>
                <a:lnTo>
                  <a:pt x="3455349" y="413865"/>
                </a:lnTo>
                <a:lnTo>
                  <a:pt x="3455349" y="651425"/>
                </a:lnTo>
                <a:lnTo>
                  <a:pt x="3461838" y="653873"/>
                </a:lnTo>
                <a:lnTo>
                  <a:pt x="3461838" y="912093"/>
                </a:lnTo>
                <a:lnTo>
                  <a:pt x="3455349" y="914540"/>
                </a:lnTo>
                <a:lnTo>
                  <a:pt x="3455349" y="1022009"/>
                </a:lnTo>
                <a:lnTo>
                  <a:pt x="3709680" y="1407630"/>
                </a:lnTo>
                <a:lnTo>
                  <a:pt x="3364799" y="1270591"/>
                </a:lnTo>
                <a:lnTo>
                  <a:pt x="3286671" y="1298386"/>
                </a:lnTo>
                <a:cubicBezTo>
                  <a:pt x="3182453" y="1323384"/>
                  <a:pt x="3038478" y="1338845"/>
                  <a:pt x="2879446" y="1338845"/>
                </a:cubicBezTo>
                <a:lnTo>
                  <a:pt x="2330197" y="1338845"/>
                </a:lnTo>
                <a:lnTo>
                  <a:pt x="2155440" y="1404747"/>
                </a:lnTo>
                <a:lnTo>
                  <a:pt x="506672" y="1404747"/>
                </a:lnTo>
                <a:lnTo>
                  <a:pt x="681430" y="1338845"/>
                </a:lnTo>
                <a:lnTo>
                  <a:pt x="575903" y="1338845"/>
                </a:lnTo>
                <a:cubicBezTo>
                  <a:pt x="257840" y="1338845"/>
                  <a:pt x="0" y="1276999"/>
                  <a:pt x="0" y="1200707"/>
                </a:cubicBezTo>
                <a:lnTo>
                  <a:pt x="0" y="365259"/>
                </a:lnTo>
                <a:cubicBezTo>
                  <a:pt x="0" y="288967"/>
                  <a:pt x="257840" y="227121"/>
                  <a:pt x="575903" y="227121"/>
                </a:cubicBezTo>
                <a:lnTo>
                  <a:pt x="681430" y="227121"/>
                </a:lnTo>
                <a:lnTo>
                  <a:pt x="506672" y="161218"/>
                </a:lnTo>
                <a:lnTo>
                  <a:pt x="2155440" y="161218"/>
                </a:lnTo>
                <a:lnTo>
                  <a:pt x="2330197" y="227121"/>
                </a:lnTo>
                <a:lnTo>
                  <a:pt x="2879446" y="227121"/>
                </a:lnTo>
                <a:lnTo>
                  <a:pt x="3090643" y="237349"/>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just">
              <a:lnSpc>
                <a:spcPct val="107000"/>
              </a:lnSpc>
              <a:spcBef>
                <a:spcPts val="0"/>
              </a:spcBef>
              <a:spcAft>
                <a:spcPts val="80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liên quan </a:t>
            </a:r>
            <a:endParaRPr lang="en-US" sz="2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ra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err="1">
                <a:effectLst/>
                <a:latin typeface="Times New Roman" panose="02020603050405020304" pitchFamily="18" charset="0"/>
                <a:ea typeface="Calibri" panose="020F0502020204030204" pitchFamily="34" charset="0"/>
                <a:cs typeface="Times New Roman" panose="02020603050405020304" pitchFamily="18" charset="0"/>
              </a:rPr>
              <a:t>hát</a:t>
            </a:r>
            <a:endParaRPr lang="en-US" sz="2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62297469-E933-2AAC-4099-409810C144A0}"/>
              </a:ext>
            </a:extLst>
          </p:cNvPr>
          <p:cNvSpPr txBox="1"/>
          <p:nvPr/>
        </p:nvSpPr>
        <p:spPr>
          <a:xfrm>
            <a:off x="5018189" y="1151182"/>
            <a:ext cx="6096000" cy="919739"/>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mít</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tinh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công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17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8 năm 1945</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Hộp Văn bản 10">
            <a:extLst>
              <a:ext uri="{FF2B5EF4-FFF2-40B4-BE49-F238E27FC236}">
                <a16:creationId xmlns:a16="http://schemas.microsoft.com/office/drawing/2014/main" xmlns="" id="{4F4C5C81-179E-9034-6FAC-4E0DF7BC6710}"/>
              </a:ext>
            </a:extLst>
          </p:cNvPr>
          <p:cNvSpPr txBox="1"/>
          <p:nvPr/>
        </p:nvSpPr>
        <p:spPr>
          <a:xfrm>
            <a:off x="5018189" y="3025148"/>
            <a:ext cx="6096000" cy="520463"/>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 ngày 18 tháng 8 năm 1945</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0461E378-2EFA-B419-7196-3A8D311F59AD}"/>
              </a:ext>
            </a:extLst>
          </p:cNvPr>
          <p:cNvSpPr txBox="1"/>
          <p:nvPr/>
        </p:nvSpPr>
        <p:spPr>
          <a:xfrm>
            <a:off x="5018189" y="3893350"/>
            <a:ext cx="6626941" cy="1292662"/>
          </a:xfrm>
          <a:prstGeom prst="rect">
            <a:avLst/>
          </a:prstGeom>
          <a:noFill/>
          <a:ln w="38100">
            <a:solidFill>
              <a:srgbClr val="113CFC"/>
            </a:solidFill>
          </a:ln>
        </p:spPr>
        <p:txBody>
          <a:bodyPr wrap="square">
            <a:spAutoFit/>
          </a:bodyPr>
          <a:lstStyle/>
          <a:p>
            <a:pPr algn="just"/>
            <a:r>
              <a:rPr lang="en-US" sz="2600" dirty="0" err="1">
                <a:effectLst/>
                <a:latin typeface="Times New Roman" panose="02020603050405020304" pitchFamily="18" charset="0"/>
                <a:ea typeface="Calibri" panose="020F0502020204030204" pitchFamily="34" charset="0"/>
              </a:rPr>
              <a:t>Bài</a:t>
            </a:r>
            <a:r>
              <a:rPr lang="en-US" sz="2600" dirty="0">
                <a:effectLst/>
                <a:latin typeface="Times New Roman" panose="02020603050405020304" pitchFamily="18" charset="0"/>
                <a:ea typeface="Calibri" panose="020F0502020204030204" pitchFamily="34" charset="0"/>
              </a:rPr>
              <a:t> </a:t>
            </a:r>
            <a:r>
              <a:rPr lang="en-US" sz="2600" i="1" dirty="0" err="1">
                <a:latin typeface="Times New Roman" panose="02020603050405020304" pitchFamily="18" charset="0"/>
                <a:ea typeface="Calibri" panose="020F0502020204030204" pitchFamily="34" charset="0"/>
              </a:rPr>
              <a:t>T</a:t>
            </a:r>
            <a:r>
              <a:rPr lang="en-US" sz="2600" i="1" dirty="0" err="1">
                <a:effectLst/>
                <a:latin typeface="Times New Roman" panose="02020603050405020304" pitchFamily="18" charset="0"/>
                <a:ea typeface="Calibri" panose="020F0502020204030204" pitchFamily="34" charset="0"/>
              </a:rPr>
              <a:t>iến</a:t>
            </a:r>
            <a:r>
              <a:rPr lang="en-US" sz="2600" i="1" dirty="0">
                <a:effectLst/>
                <a:latin typeface="Times New Roman" panose="02020603050405020304" pitchFamily="18" charset="0"/>
                <a:ea typeface="Calibri" panose="020F0502020204030204" pitchFamily="34" charset="0"/>
              </a:rPr>
              <a:t> </a:t>
            </a:r>
            <a:r>
              <a:rPr lang="en-US" sz="2600" i="1" dirty="0" err="1">
                <a:effectLst/>
                <a:latin typeface="Times New Roman" panose="02020603050405020304" pitchFamily="18" charset="0"/>
                <a:ea typeface="Calibri" panose="020F0502020204030204" pitchFamily="34" charset="0"/>
              </a:rPr>
              <a:t>quân</a:t>
            </a:r>
            <a:r>
              <a:rPr lang="en-US" sz="2600" i="1" dirty="0">
                <a:effectLst/>
                <a:latin typeface="Times New Roman" panose="02020603050405020304" pitchFamily="18" charset="0"/>
                <a:ea typeface="Calibri" panose="020F0502020204030204" pitchFamily="34" charset="0"/>
              </a:rPr>
              <a:t> ca </a:t>
            </a:r>
            <a:r>
              <a:rPr lang="en-US" sz="2600" dirty="0" err="1">
                <a:effectLst/>
                <a:latin typeface="Times New Roman" panose="02020603050405020304" pitchFamily="18" charset="0"/>
                <a:ea typeface="Calibri" panose="020F0502020204030204" pitchFamily="34" charset="0"/>
              </a:rPr>
              <a:t>đã</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nổ</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như</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một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trái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bom</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Nước</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mắt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tôi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trào</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ra.</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Xung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quanh</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tôi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hàng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ngàn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giọng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hát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cất</a:t>
            </a:r>
            <a:r>
              <a:rPr lang="vi-VN" sz="2600" dirty="0">
                <a:effectLst/>
                <a:latin typeface="Times New Roman" panose="02020603050405020304" pitchFamily="18" charset="0"/>
                <a:ea typeface="Calibri" panose="020F0502020204030204" pitchFamily="34" charset="0"/>
              </a:rPr>
              <a:t> va</a:t>
            </a:r>
            <a:r>
              <a:rPr lang="en-US" sz="2600" dirty="0">
                <a:effectLst/>
                <a:latin typeface="Times New Roman" panose="02020603050405020304" pitchFamily="18" charset="0"/>
                <a:ea typeface="Calibri" panose="020F0502020204030204" pitchFamily="34" charset="0"/>
              </a:rPr>
              <a:t>ng </a:t>
            </a:r>
            <a:r>
              <a:rPr lang="en-US" sz="2600" dirty="0" err="1">
                <a:effectLst/>
                <a:latin typeface="Times New Roman" panose="02020603050405020304" pitchFamily="18" charset="0"/>
                <a:ea typeface="Calibri" panose="020F0502020204030204" pitchFamily="34" charset="0"/>
              </a:rPr>
              <a:t>lên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theo</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những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đoạn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sôi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nổi</a:t>
            </a:r>
            <a:r>
              <a:rPr lang="en-US" sz="2600" dirty="0">
                <a:effectLst/>
                <a:latin typeface="Times New Roman" panose="02020603050405020304" pitchFamily="18" charset="0"/>
                <a:ea typeface="Calibri" panose="020F0502020204030204" pitchFamily="34" charset="0"/>
              </a:rPr>
              <a:t>.</a:t>
            </a:r>
            <a:endParaRPr lang="en-US" sz="2600" dirty="0"/>
          </a:p>
        </p:txBody>
      </p:sp>
      <p:sp>
        <p:nvSpPr>
          <p:cNvPr id="20" name="Hộp Văn bản 19">
            <a:extLst>
              <a:ext uri="{FF2B5EF4-FFF2-40B4-BE49-F238E27FC236}">
                <a16:creationId xmlns:a16="http://schemas.microsoft.com/office/drawing/2014/main" xmlns="" id="{5E9EB3C8-9861-60E1-529F-246DCC46B575}"/>
              </a:ext>
            </a:extLst>
          </p:cNvPr>
          <p:cNvSpPr txBox="1"/>
          <p:nvPr/>
        </p:nvSpPr>
        <p:spPr>
          <a:xfrm>
            <a:off x="5025989" y="5350379"/>
            <a:ext cx="6626940" cy="1347869"/>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chục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ngàn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thét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căm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bọn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xmlns="" val="23897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6"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B7525D6A-8329-A462-B300-4D75F5C320BB}"/>
              </a:ext>
            </a:extLst>
          </p:cNvPr>
          <p:cNvSpPr txBox="1"/>
          <p:nvPr/>
        </p:nvSpPr>
        <p:spPr>
          <a:xfrm>
            <a:off x="1238864" y="159752"/>
            <a:ext cx="4032932" cy="706540"/>
          </a:xfrm>
          <a:prstGeom prst="rect">
            <a:avLst/>
          </a:prstGeom>
          <a:solidFill>
            <a:srgbClr val="193498"/>
          </a:solidFill>
        </p:spPr>
        <p:txBody>
          <a:bodyPr wrap="square">
            <a:spAutoFit/>
          </a:bodyPr>
          <a:lstStyle/>
          <a:p>
            <a:pPr marL="0" marR="0">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THỰC HÀNH</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52924D1D-D639-E173-8DCF-BAF9F27B4B69}"/>
              </a:ext>
            </a:extLst>
          </p:cNvPr>
          <p:cNvSpPr txBox="1"/>
          <p:nvPr/>
        </p:nvSpPr>
        <p:spPr>
          <a:xfrm>
            <a:off x="1238864" y="1027302"/>
            <a:ext cx="2723536"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0000CC"/>
                </a:solidFill>
                <a:effectLst/>
                <a:latin typeface="Times New Roman" panose="02020603050405020304" pitchFamily="18" charset="0"/>
                <a:ea typeface="Calibri" panose="020F0502020204030204" pitchFamily="34" charset="0"/>
              </a:rPr>
              <a:t>Lập</a:t>
            </a:r>
            <a:r>
              <a:rPr lang="en-US" sz="3200" b="1" dirty="0">
                <a:solidFill>
                  <a:srgbClr val="0000CC"/>
                </a:solidFill>
                <a:effectLst/>
                <a:latin typeface="Times New Roman" panose="02020603050405020304" pitchFamily="18" charset="0"/>
                <a:ea typeface="Calibri" panose="020F0502020204030204" pitchFamily="34" charset="0"/>
              </a:rPr>
              <a:t> </a:t>
            </a:r>
            <a:r>
              <a:rPr lang="en-US" sz="3200" b="1" dirty="0" err="1">
                <a:solidFill>
                  <a:srgbClr val="0000CC"/>
                </a:solidFill>
                <a:effectLst/>
                <a:latin typeface="Times New Roman" panose="02020603050405020304" pitchFamily="18" charset="0"/>
                <a:ea typeface="Calibri" panose="020F0502020204030204" pitchFamily="34" charset="0"/>
              </a:rPr>
              <a:t>dàn</a:t>
            </a:r>
            <a:r>
              <a:rPr lang="en-US" sz="3200" b="1" dirty="0">
                <a:solidFill>
                  <a:srgbClr val="0000CC"/>
                </a:solidFill>
                <a:effectLst/>
                <a:latin typeface="Times New Roman" panose="02020603050405020304" pitchFamily="18" charset="0"/>
                <a:ea typeface="Calibri" panose="020F0502020204030204" pitchFamily="34" charset="0"/>
              </a:rPr>
              <a:t> ý</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62297469-E933-2AAC-4099-409810C144A0}"/>
              </a:ext>
            </a:extLst>
          </p:cNvPr>
          <p:cNvSpPr txBox="1"/>
          <p:nvPr/>
        </p:nvSpPr>
        <p:spPr>
          <a:xfrm>
            <a:off x="3883741" y="2188555"/>
            <a:ext cx="2969343" cy="520463"/>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 dắt nêu lí do kể</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4F4C5C81-179E-9034-6FAC-4E0DF7BC6710}"/>
              </a:ext>
            </a:extLst>
          </p:cNvPr>
          <p:cNvSpPr txBox="1"/>
          <p:nvPr/>
        </p:nvSpPr>
        <p:spPr>
          <a:xfrm>
            <a:off x="3883741" y="3296197"/>
            <a:ext cx="7547437" cy="1376724"/>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 vào câu chuyện </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hạc sĩ Văn Cao sáng tác “</a:t>
            </a:r>
            <a:r>
              <a:rPr lang="vi-VN"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 quân ca</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lần lượt kể lại quá trình sáng tác bài hát theo trình tự nhất định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ình Bầu dục 1">
            <a:extLst>
              <a:ext uri="{FF2B5EF4-FFF2-40B4-BE49-F238E27FC236}">
                <a16:creationId xmlns:a16="http://schemas.microsoft.com/office/drawing/2014/main" xmlns="" id="{942D5912-B546-D29B-2F60-B11F882F5B44}"/>
              </a:ext>
            </a:extLst>
          </p:cNvPr>
          <p:cNvSpPr/>
          <p:nvPr/>
        </p:nvSpPr>
        <p:spPr>
          <a:xfrm>
            <a:off x="1727690" y="1737140"/>
            <a:ext cx="1530460" cy="1394440"/>
          </a:xfrm>
          <a:prstGeom prst="ellipse">
            <a:avLst/>
          </a:prstGeom>
          <a:solidFill>
            <a:srgbClr val="1597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err="1">
                <a:solidFill>
                  <a:schemeClr val="bg1"/>
                </a:solidFill>
                <a:effectLst/>
                <a:latin typeface="Times New Roman" panose="02020603050405020304" pitchFamily="18" charset="0"/>
                <a:ea typeface="Calibri" panose="020F0502020204030204" pitchFamily="34" charset="0"/>
              </a:rPr>
              <a:t>Mở</a:t>
            </a:r>
            <a:r>
              <a:rPr lang="vi-VN" sz="2800" b="1" dirty="0">
                <a:solidFill>
                  <a:schemeClr val="bg1"/>
                </a:solidFill>
                <a:effectLst/>
                <a:latin typeface="Times New Roman" panose="02020603050405020304" pitchFamily="18" charset="0"/>
                <a:ea typeface="Calibri" panose="020F0502020204030204" pitchFamily="34" charset="0"/>
              </a:rPr>
              <a:t> </a:t>
            </a:r>
            <a:r>
              <a:rPr lang="vi-VN" sz="2800" b="1" dirty="0" err="1">
                <a:solidFill>
                  <a:schemeClr val="bg1"/>
                </a:solidFill>
                <a:effectLst/>
                <a:latin typeface="Times New Roman" panose="02020603050405020304" pitchFamily="18" charset="0"/>
                <a:ea typeface="Calibri" panose="020F0502020204030204" pitchFamily="34" charset="0"/>
              </a:rPr>
              <a:t>bài</a:t>
            </a:r>
            <a:endParaRPr lang="en-US" sz="2800" dirty="0">
              <a:solidFill>
                <a:schemeClr val="bg1"/>
              </a:solidFill>
            </a:endParaRPr>
          </a:p>
        </p:txBody>
      </p:sp>
      <p:sp>
        <p:nvSpPr>
          <p:cNvPr id="21" name="Hình Bầu dục 20">
            <a:extLst>
              <a:ext uri="{FF2B5EF4-FFF2-40B4-BE49-F238E27FC236}">
                <a16:creationId xmlns:a16="http://schemas.microsoft.com/office/drawing/2014/main" xmlns="" id="{9C4E31D9-3DD9-F619-ECA1-CAAE255D3234}"/>
              </a:ext>
            </a:extLst>
          </p:cNvPr>
          <p:cNvSpPr/>
          <p:nvPr/>
        </p:nvSpPr>
        <p:spPr>
          <a:xfrm>
            <a:off x="1727690" y="3296197"/>
            <a:ext cx="1475194" cy="1347869"/>
          </a:xfrm>
          <a:prstGeom prst="ellipse">
            <a:avLst/>
          </a:prstGeom>
          <a:solidFill>
            <a:srgbClr val="1597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bg1"/>
                </a:solidFill>
                <a:effectLst/>
                <a:latin typeface="Times New Roman" panose="02020603050405020304" pitchFamily="18" charset="0"/>
                <a:ea typeface="Calibri" panose="020F0502020204030204" pitchFamily="34" charset="0"/>
              </a:rPr>
              <a:t>Thân </a:t>
            </a:r>
            <a:r>
              <a:rPr lang="vi-VN" sz="2600" b="1" dirty="0" err="1">
                <a:solidFill>
                  <a:schemeClr val="bg1"/>
                </a:solidFill>
                <a:effectLst/>
                <a:latin typeface="Times New Roman" panose="02020603050405020304" pitchFamily="18" charset="0"/>
                <a:ea typeface="Calibri" panose="020F0502020204030204" pitchFamily="34" charset="0"/>
              </a:rPr>
              <a:t>bài</a:t>
            </a:r>
            <a:endParaRPr lang="en-US" sz="2600" dirty="0">
              <a:solidFill>
                <a:schemeClr val="bg1"/>
              </a:solidFill>
            </a:endParaRPr>
          </a:p>
        </p:txBody>
      </p:sp>
      <p:sp>
        <p:nvSpPr>
          <p:cNvPr id="22" name="Hình Bầu dục 21">
            <a:extLst>
              <a:ext uri="{FF2B5EF4-FFF2-40B4-BE49-F238E27FC236}">
                <a16:creationId xmlns:a16="http://schemas.microsoft.com/office/drawing/2014/main" xmlns="" id="{F83C92F1-CDF4-41DC-653C-778C4876CB19}"/>
              </a:ext>
            </a:extLst>
          </p:cNvPr>
          <p:cNvSpPr/>
          <p:nvPr/>
        </p:nvSpPr>
        <p:spPr>
          <a:xfrm>
            <a:off x="1782956" y="5077775"/>
            <a:ext cx="1475194" cy="1347869"/>
          </a:xfrm>
          <a:prstGeom prst="ellipse">
            <a:avLst/>
          </a:prstGeom>
          <a:solidFill>
            <a:srgbClr val="1597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err="1">
                <a:solidFill>
                  <a:schemeClr val="bg1"/>
                </a:solidFill>
                <a:effectLst/>
                <a:latin typeface="Times New Roman" panose="02020603050405020304" pitchFamily="18" charset="0"/>
                <a:ea typeface="Calibri" panose="020F0502020204030204" pitchFamily="34" charset="0"/>
              </a:rPr>
              <a:t>Kết</a:t>
            </a:r>
            <a:r>
              <a:rPr lang="vi-VN" sz="2600" b="1" dirty="0">
                <a:solidFill>
                  <a:schemeClr val="bg1"/>
                </a:solidFill>
                <a:effectLst/>
                <a:latin typeface="Times New Roman" panose="02020603050405020304" pitchFamily="18" charset="0"/>
                <a:ea typeface="Calibri" panose="020F0502020204030204" pitchFamily="34" charset="0"/>
              </a:rPr>
              <a:t> </a:t>
            </a:r>
            <a:r>
              <a:rPr lang="vi-VN" sz="2600" b="1" dirty="0" err="1">
                <a:solidFill>
                  <a:schemeClr val="bg1"/>
                </a:solidFill>
                <a:effectLst/>
                <a:latin typeface="Times New Roman" panose="02020603050405020304" pitchFamily="18" charset="0"/>
                <a:ea typeface="Calibri" panose="020F0502020204030204" pitchFamily="34" charset="0"/>
              </a:rPr>
              <a:t>bài</a:t>
            </a:r>
            <a:endParaRPr lang="en-US" sz="2600" dirty="0">
              <a:solidFill>
                <a:schemeClr val="bg1"/>
              </a:solidFill>
            </a:endParaRPr>
          </a:p>
        </p:txBody>
      </p:sp>
      <p:sp>
        <p:nvSpPr>
          <p:cNvPr id="23" name="Hộp Văn bản 22">
            <a:extLst>
              <a:ext uri="{FF2B5EF4-FFF2-40B4-BE49-F238E27FC236}">
                <a16:creationId xmlns:a16="http://schemas.microsoft.com/office/drawing/2014/main" xmlns="" id="{E74F0716-90DB-2E8A-3D01-73CC21C2298A}"/>
              </a:ext>
            </a:extLst>
          </p:cNvPr>
          <p:cNvSpPr txBox="1"/>
          <p:nvPr/>
        </p:nvSpPr>
        <p:spPr>
          <a:xfrm>
            <a:off x="3883741" y="5505904"/>
            <a:ext cx="6467064" cy="491609"/>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suy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câu </a:t>
            </a:r>
            <a:r>
              <a:rPr lang="vi-VN"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5" name="Đường kết nối Mũi tên Thẳng 24">
            <a:extLst>
              <a:ext uri="{FF2B5EF4-FFF2-40B4-BE49-F238E27FC236}">
                <a16:creationId xmlns:a16="http://schemas.microsoft.com/office/drawing/2014/main" xmlns="" id="{43E564A4-CC23-6CAC-E2D2-4154B5B7D550}"/>
              </a:ext>
            </a:extLst>
          </p:cNvPr>
          <p:cNvCxnSpPr>
            <a:stCxn id="2" idx="6"/>
            <a:endCxn id="10" idx="1"/>
          </p:cNvCxnSpPr>
          <p:nvPr/>
        </p:nvCxnSpPr>
        <p:spPr>
          <a:xfrm>
            <a:off x="3258150" y="2434360"/>
            <a:ext cx="625591" cy="14427"/>
          </a:xfrm>
          <a:prstGeom prst="straightConnector1">
            <a:avLst/>
          </a:prstGeom>
          <a:ln w="38100">
            <a:solidFill>
              <a:srgbClr val="1597E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xmlns="" id="{7975437E-E978-6C76-A0AC-87D47D4583E5}"/>
              </a:ext>
            </a:extLst>
          </p:cNvPr>
          <p:cNvCxnSpPr>
            <a:cxnSpLocks/>
            <a:stCxn id="21" idx="6"/>
            <a:endCxn id="11" idx="1"/>
          </p:cNvCxnSpPr>
          <p:nvPr/>
        </p:nvCxnSpPr>
        <p:spPr>
          <a:xfrm>
            <a:off x="3202884" y="3970132"/>
            <a:ext cx="680857" cy="14427"/>
          </a:xfrm>
          <a:prstGeom prst="straightConnector1">
            <a:avLst/>
          </a:prstGeom>
          <a:ln w="38100">
            <a:solidFill>
              <a:srgbClr val="1597E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Đường kết nối Mũi tên Thẳng 29">
            <a:extLst>
              <a:ext uri="{FF2B5EF4-FFF2-40B4-BE49-F238E27FC236}">
                <a16:creationId xmlns:a16="http://schemas.microsoft.com/office/drawing/2014/main" xmlns="" id="{EFE282C3-3484-B41A-A07C-0B6A4A5DA619}"/>
              </a:ext>
            </a:extLst>
          </p:cNvPr>
          <p:cNvCxnSpPr>
            <a:cxnSpLocks/>
            <a:stCxn id="22" idx="6"/>
            <a:endCxn id="23" idx="1"/>
          </p:cNvCxnSpPr>
          <p:nvPr/>
        </p:nvCxnSpPr>
        <p:spPr>
          <a:xfrm flipV="1">
            <a:off x="3258150" y="5751709"/>
            <a:ext cx="625591" cy="1"/>
          </a:xfrm>
          <a:prstGeom prst="straightConnector1">
            <a:avLst/>
          </a:prstGeom>
          <a:ln w="38100">
            <a:solidFill>
              <a:srgbClr val="1597E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031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in)">
                                      <p:cBhvr>
                                        <p:cTn id="38" dur="2000"/>
                                        <p:tgtEl>
                                          <p:spTgt spid="3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in)">
                                      <p:cBhvr>
                                        <p:cTn id="4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E980C717-F854-90F6-6254-3C36ECDACC63}"/>
              </a:ext>
            </a:extLst>
          </p:cNvPr>
          <p:cNvSpPr txBox="1"/>
          <p:nvPr/>
        </p:nvSpPr>
        <p:spPr>
          <a:xfrm>
            <a:off x="1238864" y="159752"/>
            <a:ext cx="4032932" cy="706540"/>
          </a:xfrm>
          <a:prstGeom prst="rect">
            <a:avLst/>
          </a:prstGeom>
          <a:solidFill>
            <a:srgbClr val="193498"/>
          </a:solidFill>
        </p:spPr>
        <p:txBody>
          <a:bodyPr wrap="square">
            <a:spAutoFit/>
          </a:bodyPr>
          <a:lstStyle/>
          <a:p>
            <a:pPr marL="0" marR="0">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THỰC HÀNH</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C8D00286-F9BE-2F9E-0B1E-39F1258F044B}"/>
              </a:ext>
            </a:extLst>
          </p:cNvPr>
          <p:cNvSpPr txBox="1"/>
          <p:nvPr/>
        </p:nvSpPr>
        <p:spPr>
          <a:xfrm>
            <a:off x="1238864" y="1027302"/>
            <a:ext cx="2723536"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latin typeface="Times New Roman" panose="02020603050405020304" pitchFamily="18" charset="0"/>
                <a:ea typeface="Calibri" panose="020F0502020204030204" pitchFamily="34" charset="0"/>
                <a:cs typeface="Times New Roman" panose="02020603050405020304" pitchFamily="18" charset="0"/>
              </a:rPr>
              <a:t>4</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rPr>
              <a:t>Viết</a:t>
            </a:r>
            <a:r>
              <a:rPr lang="en-US" sz="3200" b="1" dirty="0">
                <a:solidFill>
                  <a:srgbClr val="0000CC"/>
                </a:solidFill>
                <a:effectLst/>
                <a:latin typeface="Times New Roman" panose="02020603050405020304" pitchFamily="18" charset="0"/>
                <a:ea typeface="Calibri" panose="020F0502020204030204" pitchFamily="34" charset="0"/>
              </a:rPr>
              <a:t> </a:t>
            </a:r>
            <a:r>
              <a:rPr lang="en-US" sz="3200" b="1" dirty="0" err="1">
                <a:solidFill>
                  <a:srgbClr val="0000CC"/>
                </a:solidFill>
                <a:effectLst/>
                <a:latin typeface="Times New Roman" panose="02020603050405020304" pitchFamily="18" charset="0"/>
                <a:ea typeface="Calibri" panose="020F0502020204030204" pitchFamily="34" charset="0"/>
              </a:rPr>
              <a:t>bài</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CD0408D8-ABFA-349B-71F9-CD9E42001B2D}"/>
              </a:ext>
            </a:extLst>
          </p:cNvPr>
          <p:cNvSpPr txBox="1"/>
          <p:nvPr/>
        </p:nvSpPr>
        <p:spPr>
          <a:xfrm>
            <a:off x="1317522" y="1611052"/>
            <a:ext cx="3677265" cy="522259"/>
          </a:xfrm>
          <a:prstGeom prst="rect">
            <a:avLst/>
          </a:prstGeom>
          <a:noFill/>
        </p:spPr>
        <p:txBody>
          <a:bodyPr wrap="square">
            <a:spAutoFit/>
          </a:bodyPr>
          <a:lstStyle/>
          <a:p>
            <a:pPr marL="0" marR="0" algn="just" fontAlgn="base">
              <a:lnSpc>
                <a:spcPct val="107000"/>
              </a:lnSpc>
              <a:spcBef>
                <a:spcPts val="0"/>
              </a:spcBef>
              <a:spcAft>
                <a:spcPts val="800"/>
              </a:spcAft>
            </a:pPr>
            <a:r>
              <a:rPr lang="en-US" sz="2800" b="1" dirty="0">
                <a:solidFill>
                  <a:srgbClr val="113CFC"/>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800"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18B71CF9-DC15-8BD6-CB08-B477B77A3FA8}"/>
              </a:ext>
            </a:extLst>
          </p:cNvPr>
          <p:cNvSpPr txBox="1"/>
          <p:nvPr/>
        </p:nvSpPr>
        <p:spPr>
          <a:xfrm>
            <a:off x="1317522" y="2571687"/>
            <a:ext cx="6096000" cy="553357"/>
          </a:xfrm>
          <a:prstGeom prst="rect">
            <a:avLst/>
          </a:prstGeom>
          <a:noFill/>
        </p:spPr>
        <p:txBody>
          <a:bodyPr wrap="square">
            <a:spAutoFit/>
          </a:bodyPr>
          <a:lstStyle/>
          <a:p>
            <a:pPr marL="0" marR="0" algn="just" fontAlgn="base">
              <a:lnSpc>
                <a:spcPct val="107000"/>
              </a:lnSpc>
              <a:spcBef>
                <a:spcPts val="0"/>
              </a:spcBef>
              <a:spcAft>
                <a:spcPts val="800"/>
              </a:spcAft>
            </a:pPr>
            <a:r>
              <a:rPr lang="en-US" sz="2800" b="1" dirty="0">
                <a:solidFill>
                  <a:srgbClr val="113CFC"/>
                </a:solidFill>
                <a:latin typeface="Times New Roman" panose="02020603050405020304" pitchFamily="18" charset="0"/>
                <a:ea typeface="Calibri" panose="020F0502020204030204" pitchFamily="34" charset="0"/>
                <a:cs typeface="Times New Roman" panose="02020603050405020304" pitchFamily="18" charset="0"/>
              </a:rPr>
              <a:t>b</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800"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47007CBA-CCE5-46C0-8A5F-E42D4B22503E}"/>
              </a:ext>
            </a:extLst>
          </p:cNvPr>
          <p:cNvSpPr txBox="1"/>
          <p:nvPr/>
        </p:nvSpPr>
        <p:spPr>
          <a:xfrm>
            <a:off x="1425376" y="4799341"/>
            <a:ext cx="6096000" cy="522259"/>
          </a:xfrm>
          <a:prstGeom prst="rect">
            <a:avLst/>
          </a:prstGeom>
          <a:noFill/>
        </p:spPr>
        <p:txBody>
          <a:bodyPr wrap="square">
            <a:spAutoFit/>
          </a:bodyPr>
          <a:lstStyle/>
          <a:p>
            <a:pPr marL="0" marR="0" algn="just" fontAlgn="base">
              <a:lnSpc>
                <a:spcPct val="107000"/>
              </a:lnSpc>
              <a:spcBef>
                <a:spcPts val="0"/>
              </a:spcBef>
              <a:spcAft>
                <a:spcPts val="800"/>
              </a:spcAft>
            </a:pPr>
            <a:r>
              <a:rPr lang="en-US" sz="2800" b="1" dirty="0" err="1">
                <a:solidFill>
                  <a:srgbClr val="113CFC"/>
                </a:solidFill>
                <a:latin typeface="Times New Roman" panose="02020603050405020304" pitchFamily="18" charset="0"/>
                <a:ea typeface="Calibri" panose="020F0502020204030204" pitchFamily="34" charset="0"/>
                <a:cs typeface="Times New Roman" panose="02020603050405020304" pitchFamily="18" charset="0"/>
              </a:rPr>
              <a:t>c</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800" dirty="0">
              <a:solidFill>
                <a:srgbClr val="113CF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435F2778-7BDA-F468-B89B-E8D2DDA38504}"/>
              </a:ext>
            </a:extLst>
          </p:cNvPr>
          <p:cNvSpPr txBox="1"/>
          <p:nvPr/>
        </p:nvSpPr>
        <p:spPr>
          <a:xfrm>
            <a:off x="1390461" y="3260574"/>
            <a:ext cx="7100396" cy="553357"/>
          </a:xfrm>
          <a:prstGeom prst="rect">
            <a:avLst/>
          </a:prstGeom>
          <a:noFill/>
        </p:spPr>
        <p:txBody>
          <a:bodyPr wrap="square">
            <a:spAutoFit/>
          </a:bodyPr>
          <a:lstStyle/>
          <a:p>
            <a:pPr marL="0" marR="0" algn="just" fontAlgn="base">
              <a:lnSpc>
                <a:spcPct val="107000"/>
              </a:lnSpc>
              <a:spcBef>
                <a:spcPts val="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AE300FD6-1589-55BC-6CD7-B315F1227C3C}"/>
              </a:ext>
            </a:extLst>
          </p:cNvPr>
          <p:cNvSpPr txBox="1"/>
          <p:nvPr/>
        </p:nvSpPr>
        <p:spPr>
          <a:xfrm>
            <a:off x="1425376" y="4098347"/>
            <a:ext cx="8959595" cy="553357"/>
          </a:xfrm>
          <a:prstGeom prst="rect">
            <a:avLst/>
          </a:prstGeom>
          <a:noFill/>
        </p:spPr>
        <p:txBody>
          <a:bodyPr wrap="square">
            <a:spAutoFit/>
          </a:bodyPr>
          <a:lstStyle/>
          <a:p>
            <a:pPr marL="0" marR="0" algn="just" fontAlgn="base">
              <a:lnSpc>
                <a:spcPct val="107000"/>
              </a:lnSpc>
              <a:spcBef>
                <a:spcPts val="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306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0" grpId="0"/>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1597E5"/>
              </a:solidFill>
            </a:endParaRPr>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190044" y="172341"/>
            <a:ext cx="7048226" cy="707886"/>
          </a:xfrm>
          <a:prstGeom prst="rect">
            <a:avLst/>
          </a:prstGeom>
          <a:solidFill>
            <a:srgbClr val="193498"/>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Hình ảnh 2">
            <a:extLst>
              <a:ext uri="{FF2B5EF4-FFF2-40B4-BE49-F238E27FC236}">
                <a16:creationId xmlns:a16="http://schemas.microsoft.com/office/drawing/2014/main" xmlns="" id="{89065CD6-0982-CA4A-C6AB-8EEFFDA60F4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28651" y="526284"/>
            <a:ext cx="3003388" cy="2665233"/>
          </a:xfrm>
          <a:prstGeom prst="rect">
            <a:avLst/>
          </a:prstGeom>
        </p:spPr>
      </p:pic>
      <p:pic>
        <p:nvPicPr>
          <p:cNvPr id="5" name="Hình ảnh 4">
            <a:extLst>
              <a:ext uri="{FF2B5EF4-FFF2-40B4-BE49-F238E27FC236}">
                <a16:creationId xmlns:a16="http://schemas.microsoft.com/office/drawing/2014/main" xmlns="" id="{F52D7958-407F-BEE0-0E29-913F627E4D6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62971" y="3962726"/>
            <a:ext cx="4445584" cy="2667350"/>
          </a:xfrm>
          <a:prstGeom prst="rect">
            <a:avLst/>
          </a:prstGeom>
        </p:spPr>
      </p:pic>
      <p:sp>
        <p:nvSpPr>
          <p:cNvPr id="11" name="Bong bóng Lời nói: Hình bầu dục 10">
            <a:extLst>
              <a:ext uri="{FF2B5EF4-FFF2-40B4-BE49-F238E27FC236}">
                <a16:creationId xmlns:a16="http://schemas.microsoft.com/office/drawing/2014/main" xmlns="" id="{DD1CD49E-0CB4-A99A-FBF3-1EA5E189159B}"/>
              </a:ext>
            </a:extLst>
          </p:cNvPr>
          <p:cNvSpPr/>
          <p:nvPr/>
        </p:nvSpPr>
        <p:spPr>
          <a:xfrm>
            <a:off x="3237862" y="1736220"/>
            <a:ext cx="6223379" cy="2140335"/>
          </a:xfrm>
          <a:prstGeom prst="wedgeEllipseCallout">
            <a:avLst>
              <a:gd name="adj1" fmla="val 44252"/>
              <a:gd name="adj2" fmla="val 65660"/>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err="1">
                <a:latin typeface="Times New Roman" panose="02020603050405020304" pitchFamily="18" charset="0"/>
                <a:cs typeface="Times New Roman" panose="02020603050405020304" pitchFamily="18" charset="0"/>
              </a:rPr>
              <a:t>Lời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hát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ảnh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sau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nhớ</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nhân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lịch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kiện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lịch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26040726"/>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ài thơ NAM QUỐC SƠN HÀ Lí Thường Kiệt trong Ngữ văn 7 tập 1_480p">
            <a:hlinkClick r:id="" action="ppaction://media"/>
            <a:extLst>
              <a:ext uri="{FF2B5EF4-FFF2-40B4-BE49-F238E27FC236}">
                <a16:creationId xmlns:a16="http://schemas.microsoft.com/office/drawing/2014/main" xmlns="" id="{9EBA1959-792F-8F31-BAA9-C6DAF9718A9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243804" y="419878"/>
            <a:ext cx="6363478" cy="5126936"/>
          </a:xfrm>
          <a:prstGeom prst="rect">
            <a:avLst/>
          </a:prstGeom>
        </p:spPr>
      </p:pic>
      <p:pic>
        <p:nvPicPr>
          <p:cNvPr id="7" name="Hình ảnh 6">
            <a:extLst>
              <a:ext uri="{FF2B5EF4-FFF2-40B4-BE49-F238E27FC236}">
                <a16:creationId xmlns:a16="http://schemas.microsoft.com/office/drawing/2014/main" xmlns="" id="{E35AA442-41A4-5B06-5A43-9FA66669F7E9}"/>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82724" y="419877"/>
            <a:ext cx="3685219" cy="5126936"/>
          </a:xfrm>
          <a:prstGeom prst="rect">
            <a:avLst/>
          </a:prstGeom>
          <a:noFill/>
          <a:ln>
            <a:noFill/>
          </a:ln>
        </p:spPr>
      </p:pic>
      <p:sp>
        <p:nvSpPr>
          <p:cNvPr id="10" name="Hộp Văn bản 9">
            <a:extLst>
              <a:ext uri="{FF2B5EF4-FFF2-40B4-BE49-F238E27FC236}">
                <a16:creationId xmlns:a16="http://schemas.microsoft.com/office/drawing/2014/main" xmlns="" id="{1AADC7B3-5700-7DC7-E765-B3C160424E1C}"/>
              </a:ext>
            </a:extLst>
          </p:cNvPr>
          <p:cNvSpPr txBox="1"/>
          <p:nvPr/>
        </p:nvSpPr>
        <p:spPr>
          <a:xfrm>
            <a:off x="2276856" y="6081041"/>
            <a:ext cx="9629006" cy="492443"/>
          </a:xfrm>
          <a:prstGeom prst="rect">
            <a:avLst/>
          </a:prstGeom>
          <a:noFill/>
          <a:ln w="38100">
            <a:solidFill>
              <a:srgbClr val="113CFC"/>
            </a:solidFill>
          </a:ln>
        </p:spPr>
        <p:txBody>
          <a:bodyPr wrap="square">
            <a:spAutoFit/>
          </a:bodyPr>
          <a:lstStyle/>
          <a:p>
            <a:r>
              <a:rPr lang="en-US" sz="2600" b="1" dirty="0" err="1">
                <a:solidFill>
                  <a:srgbClr val="3A3AB9"/>
                </a:solidFill>
                <a:effectLst/>
                <a:latin typeface="Times New Roman" panose="02020603050405020304" pitchFamily="18" charset="0"/>
                <a:ea typeface="Calibri" panose="020F0502020204030204" pitchFamily="34" charset="0"/>
              </a:rPr>
              <a:t>Đáp</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án</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Lý</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Thường</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Kiệt</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và</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kháng</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chiến</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chống</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Tống</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của</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nhà</a:t>
            </a:r>
            <a:r>
              <a:rPr lang="en-US" sz="2600" b="1" dirty="0">
                <a:solidFill>
                  <a:srgbClr val="3A3AB9"/>
                </a:solidFill>
                <a:effectLst/>
                <a:latin typeface="Times New Roman" panose="02020603050405020304" pitchFamily="18" charset="0"/>
                <a:ea typeface="Calibri" panose="020F0502020204030204" pitchFamily="34" charset="0"/>
              </a:rPr>
              <a:t> </a:t>
            </a:r>
            <a:r>
              <a:rPr lang="en-US" sz="2600" b="1" dirty="0" err="1">
                <a:solidFill>
                  <a:srgbClr val="3A3AB9"/>
                </a:solidFill>
                <a:effectLst/>
                <a:latin typeface="Times New Roman" panose="02020603050405020304" pitchFamily="18" charset="0"/>
                <a:ea typeface="Calibri" panose="020F0502020204030204" pitchFamily="34" charset="0"/>
              </a:rPr>
              <a:t>Lý</a:t>
            </a:r>
            <a:r>
              <a:rPr lang="en-US" sz="2600" b="1" dirty="0">
                <a:solidFill>
                  <a:srgbClr val="3A3AB9"/>
                </a:solidFill>
                <a:effectLst/>
                <a:latin typeface="Times New Roman" panose="02020603050405020304" pitchFamily="18" charset="0"/>
                <a:ea typeface="Calibri" panose="020F0502020204030204" pitchFamily="34" charset="0"/>
              </a:rPr>
              <a:t> </a:t>
            </a:r>
            <a:endParaRPr lang="en-US" sz="2600" b="1" dirty="0">
              <a:solidFill>
                <a:srgbClr val="3A3AB9"/>
              </a:solidFill>
            </a:endParaRPr>
          </a:p>
        </p:txBody>
      </p:sp>
      <p:sp>
        <p:nvSpPr>
          <p:cNvPr id="13" name="Hộp Văn bản 12">
            <a:extLst>
              <a:ext uri="{FF2B5EF4-FFF2-40B4-BE49-F238E27FC236}">
                <a16:creationId xmlns:a16="http://schemas.microsoft.com/office/drawing/2014/main" xmlns="" id="{23BE4A26-385B-2414-6CBA-1A1B868F9DC1}"/>
              </a:ext>
            </a:extLst>
          </p:cNvPr>
          <p:cNvSpPr txBox="1"/>
          <p:nvPr/>
        </p:nvSpPr>
        <p:spPr>
          <a:xfrm>
            <a:off x="2578212" y="5880986"/>
            <a:ext cx="8124631" cy="892552"/>
          </a:xfrm>
          <a:prstGeom prst="rect">
            <a:avLst/>
          </a:prstGeom>
          <a:noFill/>
          <a:ln w="38100">
            <a:solidFill>
              <a:srgbClr val="113CFC"/>
            </a:solidFill>
          </a:ln>
        </p:spPr>
        <p:txBody>
          <a:bodyPr wrap="square">
            <a:spAutoFit/>
          </a:bodyPr>
          <a:lstStyle/>
          <a:p>
            <a:pPr algn="ctr"/>
            <a:r>
              <a:rPr lang="en-US" sz="2600" b="1" dirty="0">
                <a:effectLst/>
                <a:latin typeface="Times New Roman" panose="02020603050405020304" pitchFamily="18" charset="0"/>
                <a:ea typeface="Calibri" panose="020F0502020204030204" pitchFamily="34" charset="0"/>
              </a:rPr>
              <a:t>Quan </a:t>
            </a:r>
            <a:r>
              <a:rPr lang="en-US" sz="2600" b="1" dirty="0" err="1">
                <a:effectLst/>
                <a:latin typeface="Times New Roman" panose="02020603050405020304" pitchFamily="18" charset="0"/>
                <a:ea typeface="Calibri" panose="020F0502020204030204" pitchFamily="34" charset="0"/>
              </a:rPr>
              <a:t>sát</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hình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ảnh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xem</a:t>
            </a:r>
            <a:r>
              <a:rPr lang="en-US" sz="2600" b="1" dirty="0">
                <a:effectLst/>
                <a:latin typeface="Times New Roman" panose="02020603050405020304" pitchFamily="18" charset="0"/>
                <a:ea typeface="Calibri" panose="020F0502020204030204" pitchFamily="34" charset="0"/>
              </a:rPr>
              <a:t> video </a:t>
            </a:r>
            <a:r>
              <a:rPr lang="en-US" sz="2600" b="1" dirty="0" err="1">
                <a:effectLst/>
                <a:latin typeface="Times New Roman" panose="02020603050405020304" pitchFamily="18" charset="0"/>
                <a:ea typeface="Calibri" panose="020F0502020204030204" pitchFamily="34" charset="0"/>
              </a:rPr>
              <a:t>đang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nói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về</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nhân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vật</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lịch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sử</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nào</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Cuộc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kháng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chiến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lịch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sử</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nào</a:t>
            </a:r>
            <a:r>
              <a:rPr lang="en-US" sz="2600" b="1" dirty="0">
                <a:effectLst/>
                <a:latin typeface="Times New Roman" panose="02020603050405020304" pitchFamily="18" charset="0"/>
                <a:ea typeface="Calibri" panose="020F0502020204030204" pitchFamily="34" charset="0"/>
              </a:rPr>
              <a:t>?</a:t>
            </a:r>
            <a:endParaRPr lang="en-US" sz="2600" dirty="0"/>
          </a:p>
        </p:txBody>
      </p:sp>
    </p:spTree>
    <p:extLst>
      <p:ext uri="{BB962C8B-B14F-4D97-AF65-F5344CB8AC3E}">
        <p14:creationId xmlns:p14="http://schemas.microsoft.com/office/powerpoint/2010/main" xmlns="" val="384865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10"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A0CA1954-2FC5-578B-7F95-C3697BAEE61D}"/>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27400" y1="11800" x2="27400" y2="11800"/>
                        <a14:backgroundMark x1="27400" y1="11800" x2="27400" y2="11800"/>
                        <a14:backgroundMark x1="27000" y1="12000" x2="23400" y2="13000"/>
                        <a14:backgroundMark x1="17600" y1="13600" x2="16800" y2="14800"/>
                        <a14:backgroundMark x1="12000" y1="17000" x2="12000" y2="17000"/>
                        <a14:backgroundMark x1="12600" y1="21200" x2="12400" y2="21800"/>
                        <a14:backgroundMark x1="7800" y1="23800" x2="8200" y2="24400"/>
                        <a14:backgroundMark x1="9600" y1="26800" x2="11000" y2="28400"/>
                        <a14:backgroundMark x1="8800" y1="28400" x2="13200" y2="18800"/>
                        <a14:backgroundMark x1="13200" y1="18800" x2="34600" y2="15200"/>
                        <a14:backgroundMark x1="34600" y1="15200" x2="8200" y2="19800"/>
                        <a14:backgroundMark x1="8200" y1="19800" x2="15000" y2="37200"/>
                        <a14:backgroundMark x1="15000" y1="37200" x2="43000" y2="40000"/>
                        <a14:backgroundMark x1="43000" y1="40000" x2="31200" y2="26800"/>
                        <a14:backgroundMark x1="31200" y1="26800" x2="33600" y2="17000"/>
                        <a14:backgroundMark x1="33600" y1="17000" x2="16600" y2="15200"/>
                        <a14:backgroundMark x1="16600" y1="15200" x2="19600" y2="29000"/>
                        <a14:backgroundMark x1="19600" y1="29000" x2="5600" y2="24000"/>
                      </a14:backgroundRemoval>
                    </a14:imgEffect>
                  </a14:imgLayer>
                </a14:imgProps>
              </a:ext>
              <a:ext uri="{28A0092B-C50C-407E-A947-70E740481C1C}">
                <a14:useLocalDpi xmlns:a14="http://schemas.microsoft.com/office/drawing/2010/main" xmlns="" val="0"/>
              </a:ext>
            </a:extLst>
          </a:blip>
          <a:stretch>
            <a:fillRect/>
          </a:stretch>
        </p:blipFill>
        <p:spPr>
          <a:xfrm>
            <a:off x="6958111" y="2366710"/>
            <a:ext cx="4762500" cy="4762500"/>
          </a:xfrm>
          <a:prstGeom prst="rect">
            <a:avLst/>
          </a:prstGeom>
        </p:spPr>
      </p:pic>
      <p:sp>
        <p:nvSpPr>
          <p:cNvPr id="9" name="Bong bóng Ý nghĩ: Hình đám mây 8">
            <a:extLst>
              <a:ext uri="{FF2B5EF4-FFF2-40B4-BE49-F238E27FC236}">
                <a16:creationId xmlns:a16="http://schemas.microsoft.com/office/drawing/2014/main" xmlns="" id="{27AB131C-B5BE-4555-97E2-20377F0F5768}"/>
              </a:ext>
            </a:extLst>
          </p:cNvPr>
          <p:cNvSpPr/>
          <p:nvPr/>
        </p:nvSpPr>
        <p:spPr>
          <a:xfrm>
            <a:off x="1467996" y="778173"/>
            <a:ext cx="6289656" cy="3177073"/>
          </a:xfrm>
          <a:prstGeom prst="cloudCallout">
            <a:avLst>
              <a:gd name="adj1" fmla="val 69176"/>
              <a:gd name="adj2" fmla="val 36831"/>
            </a:avLst>
          </a:prstGeom>
          <a:solidFill>
            <a:srgbClr val="113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N</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êu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xmlns="" val="37601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4">
            <a:extLst>
              <a:ext uri="{FF2B5EF4-FFF2-40B4-BE49-F238E27FC236}">
                <a16:creationId xmlns:a16="http://schemas.microsoft.com/office/drawing/2014/main" xmlns="" id="{5F8D7999-4A1E-9174-964F-FF5824F170C3}"/>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573727" y="612048"/>
            <a:ext cx="3347762" cy="4437437"/>
          </a:xfrm>
          <a:prstGeom prst="rect">
            <a:avLst/>
          </a:prstGeom>
          <a:noFill/>
          <a:ln w="76200" cmpd="tri">
            <a:solidFill>
              <a:srgbClr val="FF0000"/>
            </a:solidFill>
            <a:miter lim="800000"/>
            <a:headEnd/>
            <a:tailEnd/>
          </a:ln>
        </p:spPr>
      </p:pic>
      <p:grpSp>
        <p:nvGrpSpPr>
          <p:cNvPr id="5" name="Nhóm 4">
            <a:extLst>
              <a:ext uri="{FF2B5EF4-FFF2-40B4-BE49-F238E27FC236}">
                <a16:creationId xmlns:a16="http://schemas.microsoft.com/office/drawing/2014/main" xmlns="" id="{CA67B6DB-957D-0E56-DA32-9DDB28A88CAC}"/>
              </a:ext>
            </a:extLst>
          </p:cNvPr>
          <p:cNvGrpSpPr>
            <a:grpSpLocks/>
          </p:cNvGrpSpPr>
          <p:nvPr/>
        </p:nvGrpSpPr>
        <p:grpSpPr bwMode="auto">
          <a:xfrm>
            <a:off x="4524130" y="599860"/>
            <a:ext cx="3219940" cy="4559970"/>
            <a:chOff x="3586" y="2160"/>
            <a:chExt cx="1132" cy="1584"/>
          </a:xfrm>
        </p:grpSpPr>
        <p:pic>
          <p:nvPicPr>
            <p:cNvPr id="6" name="Picture 43" descr="Picture2">
              <a:extLst>
                <a:ext uri="{FF2B5EF4-FFF2-40B4-BE49-F238E27FC236}">
                  <a16:creationId xmlns:a16="http://schemas.microsoft.com/office/drawing/2014/main" xmlns="" id="{E2A640CE-2B72-F85C-AF15-C6DDC06DC29F}"/>
                </a:ext>
              </a:extLst>
            </p:cNvPr>
            <p:cNvPicPr>
              <a:picLocks noChangeAspect="1" noChangeArrowheads="1"/>
            </p:cNvPicPr>
            <p:nvPr/>
          </p:nvPicPr>
          <p:blipFill>
            <a:blip r:embed="rId3" cstate="print">
              <a:lum bright="20000"/>
              <a:extLst>
                <a:ext uri="{28A0092B-C50C-407E-A947-70E740481C1C}">
                  <a14:useLocalDpi xmlns:a14="http://schemas.microsoft.com/office/drawing/2010/main" xmlns="" val="0"/>
                </a:ext>
              </a:extLst>
            </a:blip>
            <a:srcRect/>
            <a:stretch>
              <a:fillRect/>
            </a:stretch>
          </p:blipFill>
          <p:spPr bwMode="auto">
            <a:xfrm>
              <a:off x="3586" y="2160"/>
              <a:ext cx="1132" cy="1584"/>
            </a:xfrm>
            <a:prstGeom prst="rect">
              <a:avLst/>
            </a:prstGeom>
            <a:noFill/>
            <a:ln w="12700">
              <a:solidFill>
                <a:srgbClr val="A50021"/>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44">
              <a:extLst>
                <a:ext uri="{FF2B5EF4-FFF2-40B4-BE49-F238E27FC236}">
                  <a16:creationId xmlns:a16="http://schemas.microsoft.com/office/drawing/2014/main" xmlns="" id="{3CED0F9A-971D-4589-B307-88DC2452870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40" y="2270"/>
              <a:ext cx="1030"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Hộp Văn bản 9">
            <a:extLst>
              <a:ext uri="{FF2B5EF4-FFF2-40B4-BE49-F238E27FC236}">
                <a16:creationId xmlns:a16="http://schemas.microsoft.com/office/drawing/2014/main" xmlns="" id="{CBD29C7E-7C5E-2D82-D37E-4BAF2B7F7999}"/>
              </a:ext>
            </a:extLst>
          </p:cNvPr>
          <p:cNvSpPr txBox="1"/>
          <p:nvPr/>
        </p:nvSpPr>
        <p:spPr>
          <a:xfrm>
            <a:off x="1061646" y="5754343"/>
            <a:ext cx="10359024" cy="491609"/>
          </a:xfrm>
          <a:prstGeom prst="rect">
            <a:avLst/>
          </a:prstGeom>
          <a:noFill/>
          <a:ln w="38100">
            <a:solidFill>
              <a:srgbClr val="113CFC"/>
            </a:solidFill>
          </a:ln>
        </p:spPr>
        <p:txBody>
          <a:bodyPr wrap="square">
            <a:spAutoFit/>
          </a:bodyPr>
          <a:lstStyle/>
          <a:p>
            <a:pPr marL="0" marR="0" algn="ctr">
              <a:lnSpc>
                <a:spcPct val="107000"/>
              </a:lnSpc>
              <a:spcBef>
                <a:spcPts val="0"/>
              </a:spcBef>
              <a:spcAft>
                <a:spcPts val="80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F407FFB-B184-2C77-9295-189AEBBD1444}"/>
              </a:ext>
            </a:extLst>
          </p:cNvPr>
          <p:cNvSpPr txBox="1"/>
          <p:nvPr/>
        </p:nvSpPr>
        <p:spPr>
          <a:xfrm>
            <a:off x="7607535" y="1698360"/>
            <a:ext cx="4428955" cy="1980799"/>
          </a:xfrm>
          <a:prstGeom prst="rect">
            <a:avLst/>
          </a:prstGeom>
          <a:noFill/>
          <a:ln w="38100">
            <a:solidFill>
              <a:srgbClr val="1597E5"/>
            </a:solidFill>
          </a:ln>
        </p:spPr>
        <p:txBody>
          <a:bodyPr wrap="square">
            <a:spAutoFit/>
          </a:bodyPr>
          <a:lstStyle/>
          <a:p>
            <a:pPr marL="0" marR="0">
              <a:lnSpc>
                <a:spcPct val="107000"/>
              </a:lnSpc>
              <a:spcBef>
                <a:spcPts val="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cướp</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ử</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thù</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nghìn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p:txBody>
      </p:sp>
      <p:sp>
        <p:nvSpPr>
          <p:cNvPr id="17" name="Hộp Văn bản 16">
            <a:extLst>
              <a:ext uri="{FF2B5EF4-FFF2-40B4-BE49-F238E27FC236}">
                <a16:creationId xmlns:a16="http://schemas.microsoft.com/office/drawing/2014/main" xmlns="" id="{1EAF48D9-3E03-0185-971D-A626E6542C82}"/>
              </a:ext>
            </a:extLst>
          </p:cNvPr>
          <p:cNvSpPr txBox="1"/>
          <p:nvPr/>
        </p:nvSpPr>
        <p:spPr>
          <a:xfrm>
            <a:off x="2247607" y="5754343"/>
            <a:ext cx="7922760" cy="523220"/>
          </a:xfrm>
          <a:prstGeom prst="rect">
            <a:avLst/>
          </a:prstGeom>
          <a:noFill/>
          <a:ln w="38100">
            <a:solidFill>
              <a:srgbClr val="113CFC"/>
            </a:solidFill>
          </a:ln>
        </p:spPr>
        <p:txBody>
          <a:bodyPr wrap="square">
            <a:spAutoFit/>
          </a:bodyPr>
          <a:lstStyle/>
          <a:p>
            <a:pPr algn="ctr"/>
            <a:r>
              <a:rPr lang="en-US" sz="2800" b="1" dirty="0" err="1">
                <a:solidFill>
                  <a:srgbClr val="0000FF"/>
                </a:solidFill>
                <a:effectLst/>
                <a:latin typeface="Times New Roman" panose="02020603050405020304" pitchFamily="18" charset="0"/>
                <a:ea typeface="Calibri" panose="020F0502020204030204" pitchFamily="34" charset="0"/>
              </a:rPr>
              <a:t>Khág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chiến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chống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Nguyên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Mông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Trần</a:t>
            </a:r>
            <a:endParaRPr lang="en-US" sz="2800" b="1" dirty="0"/>
          </a:p>
        </p:txBody>
      </p:sp>
    </p:spTree>
    <p:extLst>
      <p:ext uri="{BB962C8B-B14F-4D97-AF65-F5344CB8AC3E}">
        <p14:creationId xmlns:p14="http://schemas.microsoft.com/office/powerpoint/2010/main" xmlns="" val="32724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Den tho Nguyen Trai o Con Son    ">
            <a:extLst>
              <a:ext uri="{FF2B5EF4-FFF2-40B4-BE49-F238E27FC236}">
                <a16:creationId xmlns:a16="http://schemas.microsoft.com/office/drawing/2014/main" xmlns="" id="{E448B1CA-EE6B-B944-A757-471FBA5CC44A}"/>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6601" y="399960"/>
            <a:ext cx="2683030" cy="2494311"/>
          </a:xfrm>
          <a:prstGeom prst="rect">
            <a:avLst/>
          </a:prstGeom>
          <a:noFill/>
          <a:ln>
            <a:noFill/>
          </a:ln>
        </p:spPr>
      </p:pic>
      <p:pic>
        <p:nvPicPr>
          <p:cNvPr id="5" name="Hình ảnh 4" descr="200px-Nguyen_Trai">
            <a:extLst>
              <a:ext uri="{FF2B5EF4-FFF2-40B4-BE49-F238E27FC236}">
                <a16:creationId xmlns:a16="http://schemas.microsoft.com/office/drawing/2014/main" xmlns="" id="{FF78B8B0-11D7-C1A8-838A-A036A19E75F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6772" y="399962"/>
            <a:ext cx="2958071" cy="2494309"/>
          </a:xfrm>
          <a:prstGeom prst="rect">
            <a:avLst/>
          </a:prstGeom>
          <a:noFill/>
          <a:ln>
            <a:noFill/>
          </a:ln>
        </p:spPr>
      </p:pic>
      <p:sp>
        <p:nvSpPr>
          <p:cNvPr id="7" name="Rectangle 2">
            <a:extLst>
              <a:ext uri="{FF2B5EF4-FFF2-40B4-BE49-F238E27FC236}">
                <a16:creationId xmlns:a16="http://schemas.microsoft.com/office/drawing/2014/main" xmlns="" id="{9C1F2664-A0CC-7404-49F1-8742781CB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Đối tượng 7">
            <a:extLst>
              <a:ext uri="{FF2B5EF4-FFF2-40B4-BE49-F238E27FC236}">
                <a16:creationId xmlns:a16="http://schemas.microsoft.com/office/drawing/2014/main" xmlns="" id="{D39A1385-97FD-F2D2-8B14-8B803CE15416}"/>
              </a:ext>
            </a:extLst>
          </p:cNvPr>
          <p:cNvGraphicFramePr>
            <a:graphicFrameLocks noChangeAspect="1"/>
          </p:cNvGraphicFramePr>
          <p:nvPr>
            <p:extLst>
              <p:ext uri="{D42A27DB-BD31-4B8C-83A1-F6EECF244321}">
                <p14:modId xmlns:p14="http://schemas.microsoft.com/office/powerpoint/2010/main" xmlns="" val="3970255800"/>
              </p:ext>
            </p:extLst>
          </p:nvPr>
        </p:nvGraphicFramePr>
        <p:xfrm>
          <a:off x="7765400" y="399960"/>
          <a:ext cx="2928197" cy="2460579"/>
        </p:xfrm>
        <a:graphic>
          <a:graphicData uri="http://schemas.openxmlformats.org/presentationml/2006/ole">
            <p:oleObj spid="_x0000_s1059" name="Slide" r:id="rId5" imgW="4520243" imgH="3389646" progId="PowerPoint.Slide.8">
              <p:embed/>
            </p:oleObj>
          </a:graphicData>
        </a:graphic>
      </p:graphicFrame>
      <p:sp>
        <p:nvSpPr>
          <p:cNvPr id="10" name="Rectangle 4">
            <a:extLst>
              <a:ext uri="{FF2B5EF4-FFF2-40B4-BE49-F238E27FC236}">
                <a16:creationId xmlns:a16="http://schemas.microsoft.com/office/drawing/2014/main" xmlns="" id="{A66B42B1-5037-794E-0731-410898600AD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Đối tượng 10">
            <a:extLst>
              <a:ext uri="{FF2B5EF4-FFF2-40B4-BE49-F238E27FC236}">
                <a16:creationId xmlns:a16="http://schemas.microsoft.com/office/drawing/2014/main" xmlns="" id="{FA985875-6F8A-E219-0EE5-E015FB821AB3}"/>
              </a:ext>
            </a:extLst>
          </p:cNvPr>
          <p:cNvGraphicFramePr>
            <a:graphicFrameLocks noChangeAspect="1"/>
          </p:cNvGraphicFramePr>
          <p:nvPr>
            <p:extLst>
              <p:ext uri="{D42A27DB-BD31-4B8C-83A1-F6EECF244321}">
                <p14:modId xmlns:p14="http://schemas.microsoft.com/office/powerpoint/2010/main" xmlns="" val="784156478"/>
              </p:ext>
            </p:extLst>
          </p:nvPr>
        </p:nvGraphicFramePr>
        <p:xfrm>
          <a:off x="806771" y="3170998"/>
          <a:ext cx="2860159" cy="2058447"/>
        </p:xfrm>
        <a:graphic>
          <a:graphicData uri="http://schemas.openxmlformats.org/presentationml/2006/ole">
            <p:oleObj spid="_x0000_s1060" name="Slide" r:id="rId6" imgW="4572049" imgH="3429015" progId="PowerPoint.Slide.8">
              <p:embed/>
            </p:oleObj>
          </a:graphicData>
        </a:graphic>
      </p:graphicFrame>
      <p:sp>
        <p:nvSpPr>
          <p:cNvPr id="13" name="Rectangle 6">
            <a:extLst>
              <a:ext uri="{FF2B5EF4-FFF2-40B4-BE49-F238E27FC236}">
                <a16:creationId xmlns:a16="http://schemas.microsoft.com/office/drawing/2014/main" xmlns="" id="{6233F8F8-785F-7A21-0676-D7DD897740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Đối tượng 13">
            <a:extLst>
              <a:ext uri="{FF2B5EF4-FFF2-40B4-BE49-F238E27FC236}">
                <a16:creationId xmlns:a16="http://schemas.microsoft.com/office/drawing/2014/main" xmlns="" id="{314553BE-13B2-2009-1583-E03CB8A0F188}"/>
              </a:ext>
            </a:extLst>
          </p:cNvPr>
          <p:cNvGraphicFramePr>
            <a:graphicFrameLocks noChangeAspect="1"/>
          </p:cNvGraphicFramePr>
          <p:nvPr>
            <p:extLst>
              <p:ext uri="{D42A27DB-BD31-4B8C-83A1-F6EECF244321}">
                <p14:modId xmlns:p14="http://schemas.microsoft.com/office/powerpoint/2010/main" xmlns="" val="939392060"/>
              </p:ext>
            </p:extLst>
          </p:nvPr>
        </p:nvGraphicFramePr>
        <p:xfrm>
          <a:off x="4426601" y="3170998"/>
          <a:ext cx="2683030" cy="2058448"/>
        </p:xfrm>
        <a:graphic>
          <a:graphicData uri="http://schemas.openxmlformats.org/presentationml/2006/ole">
            <p:oleObj spid="_x0000_s1061" name="Slide" r:id="rId7" imgW="4572049" imgH="3429015" progId="PowerPoint.Slide.8">
              <p:embed/>
            </p:oleObj>
          </a:graphicData>
        </a:graphic>
      </p:graphicFrame>
      <p:sp>
        <p:nvSpPr>
          <p:cNvPr id="20" name="Hộp Văn bản 19">
            <a:extLst>
              <a:ext uri="{FF2B5EF4-FFF2-40B4-BE49-F238E27FC236}">
                <a16:creationId xmlns:a16="http://schemas.microsoft.com/office/drawing/2014/main" xmlns="" id="{09DCBED4-2761-4F1D-5265-528CB3EECA9A}"/>
              </a:ext>
            </a:extLst>
          </p:cNvPr>
          <p:cNvSpPr txBox="1"/>
          <p:nvPr/>
        </p:nvSpPr>
        <p:spPr>
          <a:xfrm>
            <a:off x="7765400" y="3170998"/>
            <a:ext cx="4137618" cy="3166764"/>
          </a:xfrm>
          <a:prstGeom prst="rect">
            <a:avLst/>
          </a:prstGeom>
          <a:noFill/>
          <a:ln w="57150">
            <a:solidFill>
              <a:srgbClr val="1597E5"/>
            </a:solidFill>
          </a:ln>
        </p:spPr>
        <p:txBody>
          <a:bodyPr wrap="square">
            <a:spAutoFit/>
          </a:bodyPr>
          <a:lstStyle/>
          <a:p>
            <a:pPr marL="0" marR="0" algn="ctr">
              <a:lnSpc>
                <a:spcPct val="107000"/>
              </a:lnSpc>
              <a:spcBef>
                <a:spcPts val="0"/>
              </a:spcBef>
              <a:spcAft>
                <a:spcPts val="8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rì</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rầm</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tai.</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phơi</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êm</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ghềnh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nêm</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râm</a:t>
            </a: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ngâm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nhàn</a:t>
            </a:r>
            <a:endParaRPr lang="en-US" i="1" dirty="0"/>
          </a:p>
        </p:txBody>
      </p:sp>
      <p:sp>
        <p:nvSpPr>
          <p:cNvPr id="25" name="Hộp Văn bản 24">
            <a:extLst>
              <a:ext uri="{FF2B5EF4-FFF2-40B4-BE49-F238E27FC236}">
                <a16:creationId xmlns:a16="http://schemas.microsoft.com/office/drawing/2014/main" xmlns="" id="{DF7AF183-C6C1-5F6B-96C5-FC357A15E156}"/>
              </a:ext>
            </a:extLst>
          </p:cNvPr>
          <p:cNvSpPr txBox="1"/>
          <p:nvPr/>
        </p:nvSpPr>
        <p:spPr>
          <a:xfrm>
            <a:off x="1266631" y="5732709"/>
            <a:ext cx="6097554" cy="919739"/>
          </a:xfrm>
          <a:prstGeom prst="rect">
            <a:avLst/>
          </a:prstGeom>
          <a:noFill/>
          <a:ln w="57150">
            <a:solidFill>
              <a:srgbClr val="113CFC"/>
            </a:solidFill>
          </a:ln>
        </p:spPr>
        <p:txBody>
          <a:bodyPr wrap="square">
            <a:spAutoFit/>
          </a:bodyPr>
          <a:lstStyle/>
          <a:p>
            <a:pPr marL="0" marR="0" algn="ctr">
              <a:lnSpc>
                <a:spcPct val="107000"/>
              </a:lnSpc>
              <a:spcBef>
                <a:spcPts val="0"/>
              </a:spcBef>
              <a:spcAft>
                <a:spcPts val="80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Hộp Văn bản 28">
            <a:extLst>
              <a:ext uri="{FF2B5EF4-FFF2-40B4-BE49-F238E27FC236}">
                <a16:creationId xmlns:a16="http://schemas.microsoft.com/office/drawing/2014/main" xmlns="" id="{B4B4B9B5-24EF-5EA0-2875-EC19F322692B}"/>
              </a:ext>
            </a:extLst>
          </p:cNvPr>
          <p:cNvSpPr txBox="1"/>
          <p:nvPr/>
        </p:nvSpPr>
        <p:spPr>
          <a:xfrm>
            <a:off x="1873513" y="5930968"/>
            <a:ext cx="5106176" cy="523220"/>
          </a:xfrm>
          <a:prstGeom prst="rect">
            <a:avLst/>
          </a:prstGeom>
          <a:noFill/>
          <a:ln w="57150">
            <a:solidFill>
              <a:srgbClr val="113CFC"/>
            </a:solidFill>
          </a:ln>
        </p:spPr>
        <p:txBody>
          <a:bodyPr wrap="square">
            <a:spAutoFit/>
          </a:bodyPr>
          <a:lstStyle/>
          <a:p>
            <a:pPr algn="ctr"/>
            <a:r>
              <a:rPr lang="en-US" sz="2800" b="1" dirty="0" err="1">
                <a:solidFill>
                  <a:srgbClr val="0000FF"/>
                </a:solidFill>
                <a:effectLst/>
                <a:latin typeface="Times New Roman" panose="02020603050405020304" pitchFamily="18" charset="0"/>
                <a:ea typeface="Calibri" panose="020F0502020204030204" pitchFamily="34" charset="0"/>
              </a:rPr>
              <a:t>Người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anh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hùng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Nguyễn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Trãi</a:t>
            </a:r>
            <a:endParaRPr lang="en-US" sz="2800" b="1" dirty="0"/>
          </a:p>
        </p:txBody>
      </p:sp>
    </p:spTree>
    <p:extLst>
      <p:ext uri="{BB962C8B-B14F-4D97-AF65-F5344CB8AC3E}">
        <p14:creationId xmlns:p14="http://schemas.microsoft.com/office/powerpoint/2010/main" xmlns="" val="34721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rung truc">
            <a:extLst>
              <a:ext uri="{FF2B5EF4-FFF2-40B4-BE49-F238E27FC236}">
                <a16:creationId xmlns:a16="http://schemas.microsoft.com/office/drawing/2014/main" xmlns="" id="{C46A2284-5153-E361-6BB2-3DB936315C83}"/>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00404" y="452360"/>
            <a:ext cx="3255950" cy="2681260"/>
          </a:xfrm>
          <a:prstGeom prst="rect">
            <a:avLst/>
          </a:prstGeom>
          <a:noFill/>
          <a:ln>
            <a:noFill/>
          </a:ln>
        </p:spPr>
      </p:pic>
      <p:pic>
        <p:nvPicPr>
          <p:cNvPr id="5" name="Hình ảnh 4">
            <a:extLst>
              <a:ext uri="{FF2B5EF4-FFF2-40B4-BE49-F238E27FC236}">
                <a16:creationId xmlns:a16="http://schemas.microsoft.com/office/drawing/2014/main" xmlns="" id="{569093E2-4503-D29D-BFBF-1FE6DC11FFFE}"/>
              </a:ext>
            </a:extLst>
          </p:cNvPr>
          <p:cNvPicPr>
            <a:picLocks noChangeAspect="1"/>
          </p:cNvPicPr>
          <p:nvPr/>
        </p:nvPicPr>
        <p:blipFill>
          <a:blip r:embed="rId3" cstate="print">
            <a:extLst>
              <a:ext uri="{28A0092B-C50C-407E-A947-70E740481C1C}">
                <a14:useLocalDpi xmlns:a14="http://schemas.microsoft.com/office/drawing/2010/main" xmlns="" val="0"/>
              </a:ext>
            </a:extLst>
          </a:blip>
          <a:srcRect l="4167" t="20000" r="14999" b="12222"/>
          <a:stretch>
            <a:fillRect/>
          </a:stretch>
        </p:blipFill>
        <p:spPr bwMode="auto">
          <a:xfrm>
            <a:off x="737897" y="397066"/>
            <a:ext cx="3117943" cy="2681260"/>
          </a:xfrm>
          <a:prstGeom prst="rect">
            <a:avLst/>
          </a:prstGeom>
          <a:noFill/>
          <a:ln>
            <a:noFill/>
          </a:ln>
        </p:spPr>
      </p:pic>
      <p:pic>
        <p:nvPicPr>
          <p:cNvPr id="6" name="Hình ảnh 5" descr="ANd9GcRonsWOaTjQj-zAJ8k2UFUvtnsNW-9zukig0-j1yi8OxRkQFxYylA">
            <a:extLst>
              <a:ext uri="{FF2B5EF4-FFF2-40B4-BE49-F238E27FC236}">
                <a16:creationId xmlns:a16="http://schemas.microsoft.com/office/drawing/2014/main" xmlns="" id="{60B74B3C-9363-64B9-049D-A7E570D8B232}"/>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342" y="452360"/>
            <a:ext cx="2895316" cy="2681260"/>
          </a:xfrm>
          <a:prstGeom prst="rect">
            <a:avLst/>
          </a:prstGeom>
          <a:noFill/>
          <a:ln>
            <a:noFill/>
          </a:ln>
        </p:spPr>
      </p:pic>
      <p:sp>
        <p:nvSpPr>
          <p:cNvPr id="9" name="Hộp Văn bản 8">
            <a:extLst>
              <a:ext uri="{FF2B5EF4-FFF2-40B4-BE49-F238E27FC236}">
                <a16:creationId xmlns:a16="http://schemas.microsoft.com/office/drawing/2014/main" xmlns="" id="{B23873F6-D4E3-7760-083D-D4D3F4929C0E}"/>
              </a:ext>
            </a:extLst>
          </p:cNvPr>
          <p:cNvSpPr txBox="1"/>
          <p:nvPr/>
        </p:nvSpPr>
        <p:spPr>
          <a:xfrm>
            <a:off x="7051611" y="3955851"/>
            <a:ext cx="4816929" cy="1980799"/>
          </a:xfrm>
          <a:prstGeom prst="rect">
            <a:avLst/>
          </a:prstGeom>
          <a:noFill/>
          <a:ln w="38100">
            <a:solidFill>
              <a:srgbClr val="113CFC"/>
            </a:solidFill>
          </a:ln>
        </p:spPr>
        <p:txBody>
          <a:bodyPr wrap="square">
            <a:spAutoFit/>
          </a:bodyPr>
          <a:lstStyle/>
          <a:p>
            <a:pPr marL="0" marR="0">
              <a:lnSpc>
                <a:spcPct val="107000"/>
              </a:lnSpc>
              <a:spcBef>
                <a:spcPts val="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116E5857-F1EB-3E07-32C0-B35512BC9641}"/>
              </a:ext>
            </a:extLst>
          </p:cNvPr>
          <p:cNvSpPr txBox="1"/>
          <p:nvPr/>
        </p:nvSpPr>
        <p:spPr>
          <a:xfrm>
            <a:off x="556726" y="4473077"/>
            <a:ext cx="6097554" cy="919739"/>
          </a:xfrm>
          <a:prstGeom prst="rect">
            <a:avLst/>
          </a:prstGeom>
          <a:noFill/>
          <a:ln w="57150">
            <a:solidFill>
              <a:srgbClr val="113CFC"/>
            </a:solidFill>
          </a:ln>
        </p:spPr>
        <p:txBody>
          <a:bodyPr wrap="square">
            <a:spAutoFit/>
          </a:bodyPr>
          <a:lstStyle/>
          <a:p>
            <a:pPr marL="0" marR="0" algn="ctr">
              <a:lnSpc>
                <a:spcPct val="107000"/>
              </a:lnSpc>
              <a:spcBef>
                <a:spcPts val="0"/>
              </a:spcBef>
              <a:spcAft>
                <a:spcPts val="80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66929BD-C190-2102-033A-485A36E41BE8}"/>
              </a:ext>
            </a:extLst>
          </p:cNvPr>
          <p:cNvSpPr txBox="1"/>
          <p:nvPr/>
        </p:nvSpPr>
        <p:spPr>
          <a:xfrm>
            <a:off x="1545771" y="4671336"/>
            <a:ext cx="3642050" cy="523220"/>
          </a:xfrm>
          <a:prstGeom prst="rect">
            <a:avLst/>
          </a:prstGeom>
          <a:noFill/>
          <a:ln w="57150">
            <a:solidFill>
              <a:srgbClr val="113CFC"/>
            </a:solidFill>
          </a:ln>
        </p:spPr>
        <p:txBody>
          <a:bodyPr wrap="square">
            <a:spAutoFit/>
          </a:bodyPr>
          <a:lstStyle/>
          <a:p>
            <a:pPr algn="ctr"/>
            <a:r>
              <a:rPr lang="en-US" sz="2800" b="1" dirty="0" err="1">
                <a:solidFill>
                  <a:srgbClr val="0000FF"/>
                </a:solidFill>
                <a:effectLst/>
                <a:latin typeface="Times New Roman" panose="02020603050405020304" pitchFamily="18" charset="0"/>
                <a:ea typeface="Calibri" panose="020F0502020204030204" pitchFamily="34" charset="0"/>
              </a:rPr>
              <a:t>Lãnh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tụ</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Hồ</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Chí</a:t>
            </a:r>
            <a:r>
              <a:rPr lang="en-US" sz="2800" b="1" dirty="0">
                <a:solidFill>
                  <a:srgbClr val="0000FF"/>
                </a:solidFill>
                <a:effectLst/>
                <a:latin typeface="Times New Roman" panose="02020603050405020304" pitchFamily="18" charset="0"/>
                <a:ea typeface="Calibri" panose="020F0502020204030204" pitchFamily="34" charset="0"/>
              </a:rPr>
              <a:t> Minh</a:t>
            </a:r>
            <a:endParaRPr lang="en-US" sz="2800" b="1" dirty="0"/>
          </a:p>
        </p:txBody>
      </p:sp>
    </p:spTree>
    <p:extLst>
      <p:ext uri="{BB962C8B-B14F-4D97-AF65-F5344CB8AC3E}">
        <p14:creationId xmlns:p14="http://schemas.microsoft.com/office/powerpoint/2010/main" xmlns="" val="2327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E6E906F9-6011-3558-931C-E9E2BCEA9E66}"/>
              </a:ext>
            </a:extLst>
          </p:cNvPr>
          <p:cNvSpPr txBox="1"/>
          <p:nvPr/>
        </p:nvSpPr>
        <p:spPr>
          <a:xfrm>
            <a:off x="4181088" y="5752890"/>
            <a:ext cx="1737825" cy="522259"/>
          </a:xfrm>
          <a:prstGeom prst="rect">
            <a:avLst/>
          </a:prstGeom>
          <a:noFill/>
          <a:ln w="57150">
            <a:solidFill>
              <a:srgbClr val="113CFC"/>
            </a:solidFill>
          </a:ln>
        </p:spPr>
        <p:txBody>
          <a:bodyPr wrap="square">
            <a:spAutoFit/>
          </a:bodyPr>
          <a:lstStyle/>
          <a:p>
            <a:pPr marL="0" marR="0" algn="ctr">
              <a:lnSpc>
                <a:spcPct val="107000"/>
              </a:lnSpc>
              <a:spcBef>
                <a:spcPts val="0"/>
              </a:spcBef>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rPr>
              <a:t>Chị</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là</a:t>
            </a:r>
            <a:r>
              <a:rPr lang="en-US" sz="2800" b="1" dirty="0">
                <a:solidFill>
                  <a:srgbClr val="000000"/>
                </a:solidFill>
                <a:effectLst/>
                <a:latin typeface="Times New Roman" panose="02020603050405020304" pitchFamily="18" charset="0"/>
                <a:ea typeface="Calibri" panose="020F0502020204030204" pitchFamily="34" charset="0"/>
              </a:rPr>
              <a:t> ai?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CAC9C86B-31AD-81C6-10AC-1BBB0582BA09}"/>
              </a:ext>
            </a:extLst>
          </p:cNvPr>
          <p:cNvSpPr txBox="1"/>
          <p:nvPr/>
        </p:nvSpPr>
        <p:spPr>
          <a:xfrm>
            <a:off x="4004002" y="5721801"/>
            <a:ext cx="2091998" cy="523220"/>
          </a:xfrm>
          <a:prstGeom prst="rect">
            <a:avLst/>
          </a:prstGeom>
          <a:noFill/>
          <a:ln w="57150">
            <a:solidFill>
              <a:srgbClr val="113CFC"/>
            </a:solidFill>
          </a:ln>
        </p:spPr>
        <p:txBody>
          <a:bodyPr wrap="square">
            <a:spAutoFit/>
          </a:bodyPr>
          <a:lstStyle/>
          <a:p>
            <a:pPr algn="ctr"/>
            <a:r>
              <a:rPr lang="en-US" sz="2800" b="1" dirty="0" err="1">
                <a:solidFill>
                  <a:srgbClr val="113CFC"/>
                </a:solidFill>
                <a:effectLst/>
                <a:latin typeface="Times New Roman" panose="02020603050405020304" pitchFamily="18" charset="0"/>
                <a:ea typeface="Calibri" panose="020F0502020204030204" pitchFamily="34" charset="0"/>
              </a:rPr>
              <a:t>Võ</a:t>
            </a:r>
            <a:r>
              <a:rPr lang="en-US" sz="2800" b="1" dirty="0">
                <a:solidFill>
                  <a:srgbClr val="113CFC"/>
                </a:solidFill>
                <a:effectLst/>
                <a:latin typeface="Times New Roman" panose="02020603050405020304" pitchFamily="18" charset="0"/>
                <a:ea typeface="Calibri" panose="020F0502020204030204" pitchFamily="34" charset="0"/>
              </a:rPr>
              <a:t> </a:t>
            </a:r>
            <a:r>
              <a:rPr lang="en-US" sz="2800" b="1" dirty="0" err="1">
                <a:solidFill>
                  <a:srgbClr val="113CFC"/>
                </a:solidFill>
                <a:effectLst/>
                <a:latin typeface="Times New Roman" panose="02020603050405020304" pitchFamily="18" charset="0"/>
                <a:ea typeface="Calibri" panose="020F0502020204030204" pitchFamily="34" charset="0"/>
              </a:rPr>
              <a:t>Thị</a:t>
            </a:r>
            <a:r>
              <a:rPr lang="en-US" sz="2800" b="1" dirty="0">
                <a:solidFill>
                  <a:srgbClr val="113CFC"/>
                </a:solidFill>
                <a:effectLst/>
                <a:latin typeface="Times New Roman" panose="02020603050405020304" pitchFamily="18" charset="0"/>
                <a:ea typeface="Calibri" panose="020F0502020204030204" pitchFamily="34" charset="0"/>
              </a:rPr>
              <a:t> </a:t>
            </a:r>
            <a:r>
              <a:rPr lang="en-US" sz="2800" b="1" dirty="0" err="1">
                <a:solidFill>
                  <a:srgbClr val="113CFC"/>
                </a:solidFill>
                <a:effectLst/>
                <a:latin typeface="Times New Roman" panose="02020603050405020304" pitchFamily="18" charset="0"/>
                <a:ea typeface="Calibri" panose="020F0502020204030204" pitchFamily="34" charset="0"/>
              </a:rPr>
              <a:t>Sáu</a:t>
            </a:r>
            <a:endParaRPr lang="en-US" sz="2800" b="1" dirty="0">
              <a:solidFill>
                <a:srgbClr val="113CFC"/>
              </a:solidFill>
            </a:endParaRPr>
          </a:p>
        </p:txBody>
      </p:sp>
      <p:pic>
        <p:nvPicPr>
          <p:cNvPr id="12" name="Hình ảnh 11">
            <a:extLst>
              <a:ext uri="{FF2B5EF4-FFF2-40B4-BE49-F238E27FC236}">
                <a16:creationId xmlns:a16="http://schemas.microsoft.com/office/drawing/2014/main" xmlns="" id="{F027E56E-6FB0-010F-6D2D-9779AFE65888}"/>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30784" y="347828"/>
            <a:ext cx="2327564" cy="4669397"/>
          </a:xfrm>
          <a:prstGeom prst="rect">
            <a:avLst/>
          </a:prstGeom>
          <a:noFill/>
        </p:spPr>
      </p:pic>
      <p:pic>
        <p:nvPicPr>
          <p:cNvPr id="13" name="Hình ảnh 12">
            <a:extLst>
              <a:ext uri="{FF2B5EF4-FFF2-40B4-BE49-F238E27FC236}">
                <a16:creationId xmlns:a16="http://schemas.microsoft.com/office/drawing/2014/main" xmlns="" id="{CFFE12F1-567A-97F1-FB5B-F73C67B67265}"/>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92194" y="491629"/>
            <a:ext cx="2738590" cy="4533648"/>
          </a:xfrm>
          <a:prstGeom prst="rect">
            <a:avLst/>
          </a:prstGeom>
          <a:solidFill>
            <a:srgbClr val="CCCC00"/>
          </a:solidFill>
          <a:ln>
            <a:noFill/>
          </a:ln>
        </p:spPr>
      </p:pic>
      <p:pic>
        <p:nvPicPr>
          <p:cNvPr id="2050" name="Picture 2">
            <a:extLst>
              <a:ext uri="{FF2B5EF4-FFF2-40B4-BE49-F238E27FC236}">
                <a16:creationId xmlns:a16="http://schemas.microsoft.com/office/drawing/2014/main" xmlns="" id="{F04B0006-EFCD-CAA5-908D-8A27AF22A99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232" y="491629"/>
            <a:ext cx="2263850" cy="449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Hộp Văn bản 17">
            <a:extLst>
              <a:ext uri="{FF2B5EF4-FFF2-40B4-BE49-F238E27FC236}">
                <a16:creationId xmlns:a16="http://schemas.microsoft.com/office/drawing/2014/main" xmlns="" id="{98710779-088A-A4CE-542C-D1087D6F9524}"/>
              </a:ext>
            </a:extLst>
          </p:cNvPr>
          <p:cNvSpPr txBox="1"/>
          <p:nvPr/>
        </p:nvSpPr>
        <p:spPr>
          <a:xfrm>
            <a:off x="8253352" y="862464"/>
            <a:ext cx="3587196" cy="4044056"/>
          </a:xfrm>
          <a:prstGeom prst="rect">
            <a:avLst/>
          </a:prstGeom>
          <a:noFill/>
          <a:ln w="57150">
            <a:solidFill>
              <a:srgbClr val="1597E5"/>
            </a:solidFill>
          </a:ln>
        </p:spPr>
        <p:txBody>
          <a:bodyPr wrap="square">
            <a:spAutoFit/>
          </a:bodyPr>
          <a:lstStyle/>
          <a:p>
            <a:pPr marL="0" marR="0">
              <a:lnSpc>
                <a:spcPct val="107000"/>
              </a:lnSpc>
              <a:spcBef>
                <a:spcPts val="0"/>
              </a:spcBef>
              <a:spcAft>
                <a:spcPts val="800"/>
              </a:spcAft>
            </a:pP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măng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bãi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bắn</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lính</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ung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mỉm</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đoá</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cài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ngẩng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khuất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hy</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Bây</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904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4"/>
                                        </p:tgtEl>
                                      </p:cBhvr>
                                    </p:animEffect>
                                    <p:set>
                                      <p:cBhvr>
                                        <p:cTn id="27" dur="1" fill="hold">
                                          <p:stCondLst>
                                            <p:cond delay="1999"/>
                                          </p:stCondLst>
                                        </p:cTn>
                                        <p:tgtEl>
                                          <p:spTgt spid="4"/>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D4952323-89E6-06B9-CF74-9BC331BC871B}"/>
              </a:ext>
            </a:extLst>
          </p:cNvPr>
          <p:cNvSpPr txBox="1"/>
          <p:nvPr/>
        </p:nvSpPr>
        <p:spPr>
          <a:xfrm>
            <a:off x="2563586" y="2837597"/>
            <a:ext cx="8017328" cy="983283"/>
          </a:xfrm>
          <a:prstGeom prst="rect">
            <a:avLst/>
          </a:prstGeom>
          <a:noFill/>
        </p:spPr>
        <p:txBody>
          <a:bodyPr wrap="square">
            <a:spAutoFit/>
          </a:bodyPr>
          <a:lstStyle/>
          <a:p>
            <a:pPr marL="0" marR="0" fontAlgn="base">
              <a:lnSpc>
                <a:spcPct val="107000"/>
              </a:lnSpc>
              <a:spcBef>
                <a:spcPts val="0"/>
              </a:spcBef>
              <a:spcAft>
                <a:spcPts val="800"/>
              </a:spcAft>
            </a:pP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liên quan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yêu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6123D5D6-6E57-BD3C-C1F1-D5A0BC8D6983}"/>
              </a:ext>
            </a:extLst>
          </p:cNvPr>
          <p:cNvSpPr txBox="1"/>
          <p:nvPr/>
        </p:nvSpPr>
        <p:spPr>
          <a:xfrm>
            <a:off x="4849197" y="1723735"/>
            <a:ext cx="2736592" cy="583750"/>
          </a:xfrm>
          <a:prstGeom prst="rect">
            <a:avLst/>
          </a:prstGeom>
          <a:noFill/>
        </p:spPr>
        <p:txBody>
          <a:bodyPr wrap="square">
            <a:spAutoFit/>
          </a:bodyPr>
          <a:lstStyle/>
          <a:p>
            <a:pPr marL="0" marR="0" fontAlgn="base">
              <a:lnSpc>
                <a:spcPct val="107000"/>
              </a:lnSpc>
              <a:spcBef>
                <a:spcPts val="0"/>
              </a:spcBef>
              <a:spcAft>
                <a:spcPts val="800"/>
              </a:spcAft>
            </a:pPr>
            <a:r>
              <a:rPr lang="vi-VN"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a:t>
            </a:r>
            <a:r>
              <a:rPr 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à</a:t>
            </a:r>
            <a:r>
              <a:rPr lang="vi-VN"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Cuộn: Ngang 9">
            <a:extLst>
              <a:ext uri="{FF2B5EF4-FFF2-40B4-BE49-F238E27FC236}">
                <a16:creationId xmlns:a16="http://schemas.microsoft.com/office/drawing/2014/main" xmlns="" id="{B63602A5-1CF6-1BED-E815-A66F7C7BE1F2}"/>
              </a:ext>
            </a:extLst>
          </p:cNvPr>
          <p:cNvSpPr/>
          <p:nvPr/>
        </p:nvSpPr>
        <p:spPr>
          <a:xfrm>
            <a:off x="1510004" y="665350"/>
            <a:ext cx="9171992" cy="5327778"/>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xmlns="" id="{BB13F23C-1B5B-0F78-1FCA-4838E740C3D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1216554" y="920126"/>
            <a:ext cx="2455093" cy="2344590"/>
          </a:xfrm>
          <a:prstGeom prst="rect">
            <a:avLst/>
          </a:prstGeom>
        </p:spPr>
      </p:pic>
    </p:spTree>
    <p:extLst>
      <p:ext uri="{BB962C8B-B14F-4D97-AF65-F5344CB8AC3E}">
        <p14:creationId xmlns:p14="http://schemas.microsoft.com/office/powerpoint/2010/main" xmlns="" val="234567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CD16C04-7C9F-BB3A-76B7-3B802C072F7F}"/>
              </a:ext>
            </a:extLst>
          </p:cNvPr>
          <p:cNvSpPr>
            <a:spLocks noGrp="1"/>
          </p:cNvSpPr>
          <p:nvPr>
            <p:ph type="title"/>
          </p:nvPr>
        </p:nvSpPr>
        <p:spPr>
          <a:xfrm>
            <a:off x="838200" y="862803"/>
            <a:ext cx="10515600" cy="529610"/>
          </a:xfrm>
        </p:spPr>
        <p:txBody>
          <a:bodyPr>
            <a:noAutofit/>
          </a:bodyPr>
          <a:lstStyle/>
          <a:p>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p:txBody>
      </p:sp>
      <p:sp>
        <p:nvSpPr>
          <p:cNvPr id="5" name="Tiêu đề 1">
            <a:extLst>
              <a:ext uri="{FF2B5EF4-FFF2-40B4-BE49-F238E27FC236}">
                <a16:creationId xmlns:a16="http://schemas.microsoft.com/office/drawing/2014/main" xmlns="" id="{055E2FA6-0754-909E-9B29-79A02D762976}"/>
              </a:ext>
            </a:extLst>
          </p:cNvPr>
          <p:cNvSpPr txBox="1">
            <a:spLocks/>
          </p:cNvSpPr>
          <p:nvPr/>
        </p:nvSpPr>
        <p:spPr>
          <a:xfrm>
            <a:off x="1980741" y="209572"/>
            <a:ext cx="9387348" cy="52961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Cao – “</a:t>
            </a:r>
            <a:r>
              <a:rPr lang="en-US" dirty="0" err="1">
                <a:latin typeface="Times New Roman" panose="02020603050405020304" pitchFamily="18" charset="0"/>
                <a:cs typeface="Times New Roman" panose="02020603050405020304" pitchFamily="18" charset="0"/>
              </a:rPr>
              <a:t>Bậc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a:t>
            </a:r>
          </a:p>
        </p:txBody>
      </p:sp>
      <p:grpSp>
        <p:nvGrpSpPr>
          <p:cNvPr id="25" name="Nhóm 24">
            <a:extLst>
              <a:ext uri="{FF2B5EF4-FFF2-40B4-BE49-F238E27FC236}">
                <a16:creationId xmlns:a16="http://schemas.microsoft.com/office/drawing/2014/main" xmlns="" id="{0D04A9C7-EAAB-0CB5-E488-F4DAEEFBC38B}"/>
              </a:ext>
            </a:extLst>
          </p:cNvPr>
          <p:cNvGrpSpPr/>
          <p:nvPr/>
        </p:nvGrpSpPr>
        <p:grpSpPr>
          <a:xfrm>
            <a:off x="4106374" y="1578836"/>
            <a:ext cx="7987655" cy="5134708"/>
            <a:chOff x="4106375" y="1578836"/>
            <a:chExt cx="7840068" cy="5134708"/>
          </a:xfrm>
        </p:grpSpPr>
        <p:sp>
          <p:nvSpPr>
            <p:cNvPr id="22" name="Hình chữ nhật 21">
              <a:extLst>
                <a:ext uri="{FF2B5EF4-FFF2-40B4-BE49-F238E27FC236}">
                  <a16:creationId xmlns:a16="http://schemas.microsoft.com/office/drawing/2014/main" xmlns="" id="{37CB37F4-A40A-265C-7712-57A096D41F04}"/>
                </a:ext>
              </a:extLst>
            </p:cNvPr>
            <p:cNvSpPr/>
            <p:nvPr/>
          </p:nvSpPr>
          <p:spPr>
            <a:xfrm>
              <a:off x="4106375" y="1578836"/>
              <a:ext cx="7840068" cy="5134708"/>
            </a:xfrm>
            <a:prstGeom prst="rect">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ao: 5 Cánh 23">
              <a:extLst>
                <a:ext uri="{FF2B5EF4-FFF2-40B4-BE49-F238E27FC236}">
                  <a16:creationId xmlns:a16="http://schemas.microsoft.com/office/drawing/2014/main" xmlns="" id="{1F42A1FC-5DF0-DD86-3E89-3CA552D27276}"/>
                </a:ext>
              </a:extLst>
            </p:cNvPr>
            <p:cNvSpPr/>
            <p:nvPr/>
          </p:nvSpPr>
          <p:spPr>
            <a:xfrm>
              <a:off x="6513313" y="2648128"/>
              <a:ext cx="2994409" cy="2542092"/>
            </a:xfrm>
            <a:prstGeom prst="star5">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ình chữ nhật 13">
            <a:extLst>
              <a:ext uri="{FF2B5EF4-FFF2-40B4-BE49-F238E27FC236}">
                <a16:creationId xmlns:a16="http://schemas.microsoft.com/office/drawing/2014/main" xmlns="" id="{1703A779-7E6E-0506-DB9A-231D1D834A7F}"/>
              </a:ext>
            </a:extLst>
          </p:cNvPr>
          <p:cNvSpPr/>
          <p:nvPr/>
        </p:nvSpPr>
        <p:spPr>
          <a:xfrm>
            <a:off x="174175" y="1594704"/>
            <a:ext cx="3865265" cy="5134708"/>
          </a:xfrm>
          <a:prstGeom prst="rect">
            <a:avLst/>
          </a:prstGeom>
          <a:noFill/>
          <a:ln w="57150">
            <a:solidFill>
              <a:srgbClr val="193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Hình ảnh 12">
            <a:extLst>
              <a:ext uri="{FF2B5EF4-FFF2-40B4-BE49-F238E27FC236}">
                <a16:creationId xmlns:a16="http://schemas.microsoft.com/office/drawing/2014/main" xmlns="" id="{6792B958-7ABA-85C4-D9B4-3DF8DA8699E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4979" y="1578836"/>
            <a:ext cx="3731396" cy="5012712"/>
          </a:xfrm>
          <a:prstGeom prst="rect">
            <a:avLst/>
          </a:prstGeom>
        </p:spPr>
      </p:pic>
      <p:sp>
        <p:nvSpPr>
          <p:cNvPr id="16" name="Tiêu đề 1">
            <a:extLst>
              <a:ext uri="{FF2B5EF4-FFF2-40B4-BE49-F238E27FC236}">
                <a16:creationId xmlns:a16="http://schemas.microsoft.com/office/drawing/2014/main" xmlns="" id="{205ABE31-3DFD-1A3C-FE67-0AEA4881B8BF}"/>
              </a:ext>
            </a:extLst>
          </p:cNvPr>
          <p:cNvSpPr txBox="1">
            <a:spLocks/>
          </p:cNvSpPr>
          <p:nvPr/>
        </p:nvSpPr>
        <p:spPr>
          <a:xfrm>
            <a:off x="4186762" y="1818983"/>
            <a:ext cx="8135922" cy="52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SỰ NGHIỆP ÂM NHẠC </a:t>
            </a:r>
          </a:p>
          <a:p>
            <a:r>
              <a:rPr lang="en-US" sz="2800" b="1" dirty="0">
                <a:latin typeface="Times New Roman" panose="02020603050405020304" pitchFamily="18" charset="0"/>
                <a:cs typeface="Times New Roman" panose="02020603050405020304" pitchFamily="18" charset="0"/>
              </a:rPr>
              <a:t>“TIẾN QUÂN CA” – QUỐC CA CỦA VIỆT NAM</a:t>
            </a:r>
          </a:p>
        </p:txBody>
      </p:sp>
      <p:cxnSp>
        <p:nvCxnSpPr>
          <p:cNvPr id="17" name="Đường nối Thẳng 16">
            <a:extLst>
              <a:ext uri="{FF2B5EF4-FFF2-40B4-BE49-F238E27FC236}">
                <a16:creationId xmlns:a16="http://schemas.microsoft.com/office/drawing/2014/main" xmlns="" id="{7C08C755-4430-5A39-9578-BFACC786E76B}"/>
              </a:ext>
            </a:extLst>
          </p:cNvPr>
          <p:cNvCxnSpPr>
            <a:cxnSpLocks/>
          </p:cNvCxnSpPr>
          <p:nvPr/>
        </p:nvCxnSpPr>
        <p:spPr>
          <a:xfrm flipH="1">
            <a:off x="4409135" y="2701256"/>
            <a:ext cx="2512" cy="315808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Lưu đồ: Đường kết nối 17">
            <a:extLst>
              <a:ext uri="{FF2B5EF4-FFF2-40B4-BE49-F238E27FC236}">
                <a16:creationId xmlns:a16="http://schemas.microsoft.com/office/drawing/2014/main" xmlns="" id="{7A75A4C8-F007-32B3-1A2E-7FF5883FEBB9}"/>
              </a:ext>
            </a:extLst>
          </p:cNvPr>
          <p:cNvSpPr/>
          <p:nvPr/>
        </p:nvSpPr>
        <p:spPr>
          <a:xfrm>
            <a:off x="4249357" y="2673475"/>
            <a:ext cx="326569" cy="3311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ưu đồ: Đường kết nối 19">
            <a:extLst>
              <a:ext uri="{FF2B5EF4-FFF2-40B4-BE49-F238E27FC236}">
                <a16:creationId xmlns:a16="http://schemas.microsoft.com/office/drawing/2014/main" xmlns="" id="{73F8051F-B2FF-9117-1306-7362AE54102E}"/>
              </a:ext>
            </a:extLst>
          </p:cNvPr>
          <p:cNvSpPr/>
          <p:nvPr/>
        </p:nvSpPr>
        <p:spPr>
          <a:xfrm>
            <a:off x="4240243" y="4133405"/>
            <a:ext cx="326569" cy="3311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ưu đồ: Đường kết nối 20">
            <a:extLst>
              <a:ext uri="{FF2B5EF4-FFF2-40B4-BE49-F238E27FC236}">
                <a16:creationId xmlns:a16="http://schemas.microsoft.com/office/drawing/2014/main" xmlns="" id="{8A6EF298-B390-830A-E5C2-470436879C7B}"/>
              </a:ext>
            </a:extLst>
          </p:cNvPr>
          <p:cNvSpPr/>
          <p:nvPr/>
        </p:nvSpPr>
        <p:spPr>
          <a:xfrm>
            <a:off x="4240244" y="5640464"/>
            <a:ext cx="326569" cy="3311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êu đề 1">
            <a:extLst>
              <a:ext uri="{FF2B5EF4-FFF2-40B4-BE49-F238E27FC236}">
                <a16:creationId xmlns:a16="http://schemas.microsoft.com/office/drawing/2014/main" xmlns="" id="{9AECB87E-162C-7835-9E77-5BB38FB0CB40}"/>
              </a:ext>
            </a:extLst>
          </p:cNvPr>
          <p:cNvSpPr txBox="1">
            <a:spLocks/>
          </p:cNvSpPr>
          <p:nvPr/>
        </p:nvSpPr>
        <p:spPr>
          <a:xfrm>
            <a:off x="4626752" y="2718170"/>
            <a:ext cx="7319691" cy="1080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8/1945</a:t>
            </a:r>
          </a:p>
          <a:p>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tịch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Hồ</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Chí</a:t>
            </a:r>
            <a:r>
              <a:rPr lang="en-US" sz="2600" b="1" dirty="0">
                <a:latin typeface="Times New Roman" panose="02020603050405020304" pitchFamily="18" charset="0"/>
                <a:cs typeface="Times New Roman" panose="02020603050405020304" pitchFamily="18" charset="0"/>
              </a:rPr>
              <a:t> Minh </a:t>
            </a:r>
            <a:r>
              <a:rPr lang="en-US" sz="2600" b="1" dirty="0" err="1">
                <a:latin typeface="Times New Roman" panose="02020603050405020304" pitchFamily="18" charset="0"/>
                <a:cs typeface="Times New Roman" panose="02020603050405020304" pitchFamily="18" charset="0"/>
              </a:rPr>
              <a:t>chính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duyệt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Quốc</a:t>
            </a:r>
            <a:r>
              <a:rPr lang="en-US" sz="2600" b="1" dirty="0">
                <a:latin typeface="Times New Roman" panose="02020603050405020304" pitchFamily="18" charset="0"/>
                <a:cs typeface="Times New Roman" panose="02020603050405020304" pitchFamily="18" charset="0"/>
              </a:rPr>
              <a:t> ca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Việt</a:t>
            </a:r>
            <a:r>
              <a:rPr lang="en-US" sz="2600" b="1" dirty="0">
                <a:latin typeface="Times New Roman" panose="02020603050405020304" pitchFamily="18" charset="0"/>
                <a:cs typeface="Times New Roman" panose="02020603050405020304" pitchFamily="18" charset="0"/>
              </a:rPr>
              <a:t> Nam </a:t>
            </a:r>
            <a:r>
              <a:rPr lang="en-US" sz="2600" b="1" dirty="0" err="1">
                <a:latin typeface="Times New Roman" panose="02020603050405020304" pitchFamily="18" charset="0"/>
                <a:cs typeface="Times New Roman" panose="02020603050405020304" pitchFamily="18" charset="0"/>
              </a:rPr>
              <a:t>Dân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hòa</a:t>
            </a:r>
            <a:r>
              <a:rPr lang="en-US" sz="2600" b="1" dirty="0">
                <a:latin typeface="Times New Roman" panose="02020603050405020304" pitchFamily="18" charset="0"/>
                <a:cs typeface="Times New Roman" panose="02020603050405020304" pitchFamily="18" charset="0"/>
              </a:rPr>
              <a:t>.</a:t>
            </a:r>
          </a:p>
        </p:txBody>
      </p:sp>
      <p:sp>
        <p:nvSpPr>
          <p:cNvPr id="27" name="Tiêu đề 1">
            <a:extLst>
              <a:ext uri="{FF2B5EF4-FFF2-40B4-BE49-F238E27FC236}">
                <a16:creationId xmlns:a16="http://schemas.microsoft.com/office/drawing/2014/main" xmlns="" id="{25B53945-5CCE-3B15-6773-D1FC7E00461D}"/>
              </a:ext>
            </a:extLst>
          </p:cNvPr>
          <p:cNvSpPr txBox="1">
            <a:spLocks/>
          </p:cNvSpPr>
          <p:nvPr/>
        </p:nvSpPr>
        <p:spPr>
          <a:xfrm>
            <a:off x="4604813" y="4106137"/>
            <a:ext cx="7319691" cy="1080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2/9/1945</a:t>
            </a:r>
          </a:p>
          <a:p>
            <a:r>
              <a:rPr lang="en-US" sz="2600" b="1" dirty="0" err="1">
                <a:latin typeface="Times New Roman" panose="02020603050405020304" pitchFamily="18" charset="0"/>
                <a:cs typeface="Times New Roman" panose="02020603050405020304" pitchFamily="18" charset="0"/>
              </a:rPr>
              <a:t>Chính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ngày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Tuyên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ngôn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lập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trường</a:t>
            </a:r>
            <a:r>
              <a:rPr lang="en-US" sz="2600" b="1" dirty="0">
                <a:latin typeface="Times New Roman" panose="02020603050405020304" pitchFamily="18" charset="0"/>
                <a:cs typeface="Times New Roman" panose="02020603050405020304" pitchFamily="18" charset="0"/>
              </a:rPr>
              <a:t> Ba </a:t>
            </a:r>
            <a:r>
              <a:rPr lang="en-US" sz="2600" b="1" dirty="0" err="1">
                <a:latin typeface="Times New Roman" panose="02020603050405020304" pitchFamily="18" charset="0"/>
                <a:cs typeface="Times New Roman" panose="02020603050405020304" pitchFamily="18" charset="0"/>
              </a:rPr>
              <a:t>Đình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Nội</a:t>
            </a:r>
            <a:r>
              <a:rPr lang="en-US" sz="2600" b="1" dirty="0">
                <a:latin typeface="Times New Roman" panose="02020603050405020304" pitchFamily="18" charset="0"/>
                <a:cs typeface="Times New Roman" panose="02020603050405020304" pitchFamily="18" charset="0"/>
              </a:rPr>
              <a:t>.</a:t>
            </a:r>
          </a:p>
        </p:txBody>
      </p:sp>
      <p:sp>
        <p:nvSpPr>
          <p:cNvPr id="28" name="Tiêu đề 1">
            <a:extLst>
              <a:ext uri="{FF2B5EF4-FFF2-40B4-BE49-F238E27FC236}">
                <a16:creationId xmlns:a16="http://schemas.microsoft.com/office/drawing/2014/main" xmlns="" id="{7B744BF5-DDDD-1F5F-CF1C-7BF443CFA95C}"/>
              </a:ext>
            </a:extLst>
          </p:cNvPr>
          <p:cNvSpPr txBox="1">
            <a:spLocks/>
          </p:cNvSpPr>
          <p:nvPr/>
        </p:nvSpPr>
        <p:spPr>
          <a:xfrm>
            <a:off x="4693687" y="5454993"/>
            <a:ext cx="7319691" cy="1080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1946</a:t>
            </a:r>
          </a:p>
          <a:p>
            <a:r>
              <a:rPr lang="en-US" sz="2600" b="1" dirty="0" err="1">
                <a:latin typeface="Times New Roman" panose="02020603050405020304" pitchFamily="18" charset="0"/>
                <a:cs typeface="Times New Roman" panose="02020603050405020304" pitchFamily="18" charset="0"/>
              </a:rPr>
              <a:t>Quốc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chọn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bài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hát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quân</a:t>
            </a:r>
            <a:r>
              <a:rPr lang="en-US" sz="2600" b="1" dirty="0">
                <a:latin typeface="Times New Roman" panose="02020603050405020304" pitchFamily="18" charset="0"/>
                <a:cs typeface="Times New Roman" panose="02020603050405020304" pitchFamily="18" charset="0"/>
              </a:rPr>
              <a:t> ca”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Quốc</a:t>
            </a:r>
            <a:r>
              <a:rPr lang="en-US" sz="2600" b="1" dirty="0">
                <a:latin typeface="Times New Roman" panose="02020603050405020304" pitchFamily="18" charset="0"/>
                <a:cs typeface="Times New Roman" panose="02020603050405020304" pitchFamily="18" charset="0"/>
              </a:rPr>
              <a:t> ca</a:t>
            </a:r>
          </a:p>
        </p:txBody>
      </p:sp>
    </p:spTree>
    <p:extLst>
      <p:ext uri="{BB962C8B-B14F-4D97-AF65-F5344CB8AC3E}">
        <p14:creationId xmlns:p14="http://schemas.microsoft.com/office/powerpoint/2010/main" xmlns="" val="3011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6" grpId="0"/>
      <p:bldP spid="18" grpId="0" animBg="1"/>
      <p:bldP spid="20" grpId="0" animBg="1"/>
      <p:bldP spid="21" grpId="0" animBg="1"/>
      <p:bldP spid="23"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B8E4E76-955A-86A8-ECBE-C9F3FC3D07B1}"/>
              </a:ext>
            </a:extLst>
          </p:cNvPr>
          <p:cNvSpPr>
            <a:spLocks noGrp="1"/>
          </p:cNvSpPr>
          <p:nvPr>
            <p:ph type="title"/>
          </p:nvPr>
        </p:nvSpPr>
        <p:spPr>
          <a:xfrm>
            <a:off x="5551714" y="85270"/>
            <a:ext cx="6400800" cy="1325563"/>
          </a:xfrm>
        </p:spPr>
        <p:txBody>
          <a:bodyPr>
            <a:noAutofit/>
          </a:bodyPr>
          <a:lstStyle/>
          <a:p>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Cao</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15/11/1923</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10/7/1995</a:t>
            </a:r>
          </a:p>
        </p:txBody>
      </p:sp>
      <p:pic>
        <p:nvPicPr>
          <p:cNvPr id="6" name="Chỗ dành sẵn cho Nội dung 5">
            <a:extLst>
              <a:ext uri="{FF2B5EF4-FFF2-40B4-BE49-F238E27FC236}">
                <a16:creationId xmlns:a16="http://schemas.microsoft.com/office/drawing/2014/main" xmlns="" id="{4587890E-F183-5C25-0A55-435944631E0B}"/>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3222" y="365124"/>
            <a:ext cx="4181370" cy="6264275"/>
          </a:xfrm>
        </p:spPr>
      </p:pic>
      <p:sp>
        <p:nvSpPr>
          <p:cNvPr id="7" name="Tiêu đề 1">
            <a:extLst>
              <a:ext uri="{FF2B5EF4-FFF2-40B4-BE49-F238E27FC236}">
                <a16:creationId xmlns:a16="http://schemas.microsoft.com/office/drawing/2014/main" xmlns="" id="{DC165463-216C-5C13-8EFC-D751B3F8CC6F}"/>
              </a:ext>
            </a:extLst>
          </p:cNvPr>
          <p:cNvSpPr txBox="1">
            <a:spLocks/>
          </p:cNvSpPr>
          <p:nvPr/>
        </p:nvSpPr>
        <p:spPr>
          <a:xfrm>
            <a:off x="5427978" y="1525697"/>
            <a:ext cx="6400800" cy="852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đợt</a:t>
            </a:r>
            <a:r>
              <a:rPr lang="en-US" sz="2600" dirty="0">
                <a:latin typeface="Times New Roman" panose="02020603050405020304" pitchFamily="18" charset="0"/>
                <a:cs typeface="Times New Roman" panose="02020603050405020304" pitchFamily="18" charset="0"/>
              </a:rPr>
              <a:t> I (1996).</a:t>
            </a:r>
          </a:p>
        </p:txBody>
      </p:sp>
      <p:sp>
        <p:nvSpPr>
          <p:cNvPr id="8" name="Sao: 5 Cánh 7">
            <a:extLst>
              <a:ext uri="{FF2B5EF4-FFF2-40B4-BE49-F238E27FC236}">
                <a16:creationId xmlns:a16="http://schemas.microsoft.com/office/drawing/2014/main" xmlns="" id="{6372FB6A-58C1-CE81-84C9-6601370B64E7}"/>
              </a:ext>
            </a:extLst>
          </p:cNvPr>
          <p:cNvSpPr/>
          <p:nvPr/>
        </p:nvSpPr>
        <p:spPr>
          <a:xfrm>
            <a:off x="4857749" y="1525697"/>
            <a:ext cx="522515" cy="6858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a:extLst>
              <a:ext uri="{FF2B5EF4-FFF2-40B4-BE49-F238E27FC236}">
                <a16:creationId xmlns:a16="http://schemas.microsoft.com/office/drawing/2014/main" xmlns="" id="{84170283-A38A-1708-7220-1E3858805E3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4914" y="5298211"/>
            <a:ext cx="1262743" cy="1009650"/>
          </a:xfrm>
          <a:prstGeom prst="rect">
            <a:avLst/>
          </a:prstGeom>
        </p:spPr>
      </p:pic>
      <p:pic>
        <p:nvPicPr>
          <p:cNvPr id="12" name="Hình ảnh 11">
            <a:extLst>
              <a:ext uri="{FF2B5EF4-FFF2-40B4-BE49-F238E27FC236}">
                <a16:creationId xmlns:a16="http://schemas.microsoft.com/office/drawing/2014/main" xmlns="" id="{ABF8FB98-418A-BBE0-17F2-4F1E094F5BB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8780" y="4222854"/>
            <a:ext cx="2102456" cy="598032"/>
          </a:xfrm>
          <a:prstGeom prst="rect">
            <a:avLst/>
          </a:prstGeom>
        </p:spPr>
      </p:pic>
      <p:pic>
        <p:nvPicPr>
          <p:cNvPr id="14" name="Hình ảnh 13">
            <a:extLst>
              <a:ext uri="{FF2B5EF4-FFF2-40B4-BE49-F238E27FC236}">
                <a16:creationId xmlns:a16="http://schemas.microsoft.com/office/drawing/2014/main" xmlns="" id="{E94BF641-E7AA-5B03-E65D-FAFB6909C18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08784" y="2510166"/>
            <a:ext cx="871537" cy="871537"/>
          </a:xfrm>
          <a:prstGeom prst="rect">
            <a:avLst/>
          </a:prstGeom>
        </p:spPr>
      </p:pic>
      <p:sp>
        <p:nvSpPr>
          <p:cNvPr id="15" name="Tiêu đề 1">
            <a:extLst>
              <a:ext uri="{FF2B5EF4-FFF2-40B4-BE49-F238E27FC236}">
                <a16:creationId xmlns:a16="http://schemas.microsoft.com/office/drawing/2014/main" xmlns="" id="{1B668417-E841-43B8-2EE9-6300049E44A5}"/>
              </a:ext>
            </a:extLst>
          </p:cNvPr>
          <p:cNvSpPr txBox="1">
            <a:spLocks/>
          </p:cNvSpPr>
          <p:nvPr/>
        </p:nvSpPr>
        <p:spPr>
          <a:xfrm>
            <a:off x="5320240" y="2509651"/>
            <a:ext cx="6981736" cy="948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hòa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nhạc</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a:t>
            </a:r>
          </a:p>
        </p:txBody>
      </p:sp>
      <p:sp>
        <p:nvSpPr>
          <p:cNvPr id="16" name="Tiêu đề 1">
            <a:extLst>
              <a:ext uri="{FF2B5EF4-FFF2-40B4-BE49-F238E27FC236}">
                <a16:creationId xmlns:a16="http://schemas.microsoft.com/office/drawing/2014/main" xmlns="" id="{078CC75D-CB7F-6F32-E4E5-F75E636FEE49}"/>
              </a:ext>
            </a:extLst>
          </p:cNvPr>
          <p:cNvSpPr txBox="1">
            <a:spLocks/>
          </p:cNvSpPr>
          <p:nvPr/>
        </p:nvSpPr>
        <p:spPr>
          <a:xfrm>
            <a:off x="5280911" y="3899479"/>
            <a:ext cx="6981736" cy="948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khiêu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vũ</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người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tự</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dầu</a:t>
            </a:r>
            <a:r>
              <a:rPr lang="en-US" sz="2600" dirty="0">
                <a:latin typeface="Times New Roman" panose="02020603050405020304" pitchFamily="18" charset="0"/>
                <a:cs typeface="Times New Roman" panose="02020603050405020304" pitchFamily="18" charset="0"/>
              </a:rPr>
              <a:t>).</a:t>
            </a:r>
          </a:p>
        </p:txBody>
      </p:sp>
      <p:sp>
        <p:nvSpPr>
          <p:cNvPr id="17" name="Tiêu đề 1">
            <a:extLst>
              <a:ext uri="{FF2B5EF4-FFF2-40B4-BE49-F238E27FC236}">
                <a16:creationId xmlns:a16="http://schemas.microsoft.com/office/drawing/2014/main" xmlns="" id="{A409BC5D-87BA-B59B-D27F-FA5699216B25}"/>
              </a:ext>
            </a:extLst>
          </p:cNvPr>
          <p:cNvSpPr txBox="1">
            <a:spLocks/>
          </p:cNvSpPr>
          <p:nvPr/>
        </p:nvSpPr>
        <p:spPr>
          <a:xfrm>
            <a:off x="5261246" y="5328997"/>
            <a:ext cx="6756582" cy="948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a:latin typeface="Times New Roman" panose="02020603050405020304" pitchFamily="18" charset="0"/>
                <a:cs typeface="Times New Roman" panose="02020603050405020304" pitchFamily="18" charset="0"/>
              </a:rPr>
              <a:t>Quan </a:t>
            </a:r>
            <a:r>
              <a:rPr lang="en-US" sz="2600" dirty="0" err="1">
                <a:latin typeface="Times New Roman" panose="02020603050405020304" pitchFamily="18" charset="0"/>
                <a:cs typeface="Times New Roman" panose="02020603050405020304" pitchFamily="18" charset="0"/>
              </a:rPr>
              <a:t>niệm</a:t>
            </a:r>
            <a:r>
              <a:rPr lang="en-US" sz="2600"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Người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phải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tưởng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cảm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xúc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cảm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thực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tế</a:t>
            </a:r>
            <a:r>
              <a:rPr lang="en-US" sz="2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7392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896D280-D4AC-19DF-71F8-751E08826B48}"/>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xmlns="" id="{E515F83D-A489-53E5-1657-01F771E2A38C}"/>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xmlns="" id="{37DDF0F3-FC68-F52C-8E69-CD8A97780F7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65125"/>
            <a:ext cx="10515600" cy="581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89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1597E5"/>
              </a:solidFill>
            </a:endParaRPr>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190044" y="172341"/>
            <a:ext cx="7048226" cy="707886"/>
          </a:xfrm>
          <a:prstGeom prst="rect">
            <a:avLst/>
          </a:prstGeom>
          <a:solidFill>
            <a:srgbClr val="193498"/>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HÌNH THÀNH KIẾN THỨC</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a:extLst>
              <a:ext uri="{FF2B5EF4-FFF2-40B4-BE49-F238E27FC236}">
                <a16:creationId xmlns:a16="http://schemas.microsoft.com/office/drawing/2014/main" xmlns="" id="{8D76E2E2-6E43-137A-FE27-0EFECFBDCD0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12" y="-123178"/>
            <a:ext cx="2999117" cy="2266610"/>
          </a:xfrm>
          <a:prstGeom prst="rect">
            <a:avLst/>
          </a:prstGeom>
        </p:spPr>
      </p:pic>
      <p:pic>
        <p:nvPicPr>
          <p:cNvPr id="12" name="Hình ảnh 11">
            <a:extLst>
              <a:ext uri="{FF2B5EF4-FFF2-40B4-BE49-F238E27FC236}">
                <a16:creationId xmlns:a16="http://schemas.microsoft.com/office/drawing/2014/main" xmlns="" id="{2409C2CE-68EE-CEDC-767F-30021870672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96544" y="1067076"/>
            <a:ext cx="8435225" cy="5790924"/>
          </a:xfrm>
          <a:prstGeom prst="rect">
            <a:avLst/>
          </a:prstGeom>
        </p:spPr>
      </p:pic>
    </p:spTree>
    <p:extLst>
      <p:ext uri="{BB962C8B-B14F-4D97-AF65-F5344CB8AC3E}">
        <p14:creationId xmlns:p14="http://schemas.microsoft.com/office/powerpoint/2010/main" xmlns="" val="1495852769"/>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A916C4E-4A55-4CE5-292B-53983475BDAF}"/>
              </a:ext>
            </a:extLst>
          </p:cNvPr>
          <p:cNvSpPr txBox="1"/>
          <p:nvPr/>
        </p:nvSpPr>
        <p:spPr>
          <a:xfrm>
            <a:off x="1130710" y="943500"/>
            <a:ext cx="6096000"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16F07FAD-8893-0E68-320C-CFDCB96E265E}"/>
              </a:ext>
            </a:extLst>
          </p:cNvPr>
          <p:cNvSpPr txBox="1"/>
          <p:nvPr/>
        </p:nvSpPr>
        <p:spPr>
          <a:xfrm>
            <a:off x="1238864" y="159752"/>
            <a:ext cx="3628104" cy="706540"/>
          </a:xfrm>
          <a:prstGeom prst="rect">
            <a:avLst/>
          </a:prstGeom>
          <a:solidFill>
            <a:srgbClr val="193498"/>
          </a:solidFill>
        </p:spPr>
        <p:txBody>
          <a:bodyPr wrap="square">
            <a:spAutoFit/>
          </a:bodyPr>
          <a:lstStyle/>
          <a:p>
            <a:pPr marL="0" marR="0" algn="just">
              <a:lnSpc>
                <a:spcPct val="107000"/>
              </a:lnSpc>
              <a:spcBef>
                <a:spcPts val="0"/>
              </a:spcBef>
              <a:spcAft>
                <a:spcPts val="800"/>
              </a:spcAf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ình tự do: Hình 10">
            <a:extLst>
              <a:ext uri="{FF2B5EF4-FFF2-40B4-BE49-F238E27FC236}">
                <a16:creationId xmlns:a16="http://schemas.microsoft.com/office/drawing/2014/main" xmlns="" id="{C15AA4A5-C14A-2F90-B3DA-33B29441A4A5}"/>
              </a:ext>
            </a:extLst>
          </p:cNvPr>
          <p:cNvSpPr/>
          <p:nvPr/>
        </p:nvSpPr>
        <p:spPr>
          <a:xfrm>
            <a:off x="270385" y="1782623"/>
            <a:ext cx="3603526" cy="1742233"/>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600" b="1" dirty="0" err="1">
                <a:effectLst/>
                <a:latin typeface="Times New Roman" panose="02020603050405020304" pitchFamily="18" charset="0"/>
                <a:ea typeface="Calibri" panose="020F0502020204030204" pitchFamily="34" charset="0"/>
              </a:rPr>
              <a:t>Sự</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việc</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có</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thật</a:t>
            </a:r>
            <a:endParaRPr lang="en-US" sz="2600" b="1" dirty="0"/>
          </a:p>
        </p:txBody>
      </p:sp>
      <p:sp>
        <p:nvSpPr>
          <p:cNvPr id="13" name="Hình tự do: Hình 12">
            <a:extLst>
              <a:ext uri="{FF2B5EF4-FFF2-40B4-BE49-F238E27FC236}">
                <a16:creationId xmlns:a16="http://schemas.microsoft.com/office/drawing/2014/main" xmlns="" id="{BCF3CA09-3054-A5C0-3BA1-95B5E5267D6F}"/>
              </a:ext>
            </a:extLst>
          </p:cNvPr>
          <p:cNvSpPr/>
          <p:nvPr/>
        </p:nvSpPr>
        <p:spPr>
          <a:xfrm>
            <a:off x="270385" y="4083882"/>
            <a:ext cx="3603526" cy="1742233"/>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600" b="1" dirty="0">
                <a:effectLst/>
                <a:latin typeface="Times New Roman" panose="02020603050405020304" pitchFamily="18" charset="0"/>
                <a:ea typeface="Calibri" panose="020F0502020204030204" pitchFamily="34" charset="0"/>
              </a:rPr>
              <a:t>Nhân </a:t>
            </a:r>
            <a:r>
              <a:rPr lang="vi-VN" sz="2600" b="1" dirty="0" err="1">
                <a:effectLst/>
                <a:latin typeface="Times New Roman" panose="02020603050405020304" pitchFamily="18" charset="0"/>
                <a:ea typeface="Calibri" panose="020F0502020204030204" pitchFamily="34" charset="0"/>
              </a:rPr>
              <a:t>vật</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hoặc</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sự</a:t>
            </a:r>
            <a:r>
              <a:rPr lang="vi-VN" sz="2600" b="1" dirty="0">
                <a:effectLst/>
                <a:latin typeface="Times New Roman" panose="02020603050405020304" pitchFamily="18" charset="0"/>
                <a:ea typeface="Calibri" panose="020F0502020204030204" pitchFamily="34" charset="0"/>
              </a:rPr>
              <a:t> </a:t>
            </a:r>
            <a:endParaRPr lang="en-US" sz="2600" b="1" dirty="0">
              <a:effectLst/>
              <a:latin typeface="Times New Roman" panose="02020603050405020304" pitchFamily="18" charset="0"/>
              <a:ea typeface="Calibri" panose="020F0502020204030204" pitchFamily="34" charset="0"/>
            </a:endParaRPr>
          </a:p>
          <a:p>
            <a:pPr algn="ctr"/>
            <a:r>
              <a:rPr lang="en-US" sz="2600" b="1" dirty="0" err="1">
                <a:latin typeface="Times New Roman" panose="02020603050405020304" pitchFamily="18" charset="0"/>
                <a:ea typeface="Calibri" panose="020F0502020204030204" pitchFamily="34" charset="0"/>
              </a:rPr>
              <a:t>k</a:t>
            </a:r>
            <a:r>
              <a:rPr lang="vi-VN" sz="2600" b="1" dirty="0">
                <a:effectLst/>
                <a:latin typeface="Times New Roman" panose="02020603050405020304" pitchFamily="18" charset="0"/>
                <a:ea typeface="Calibri" panose="020F0502020204030204" pitchFamily="34" charset="0"/>
              </a:rPr>
              <a:t>iện</a:t>
            </a:r>
            <a:r>
              <a:rPr lang="en-US" sz="2600" b="1" dirty="0">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lịch</a:t>
            </a:r>
            <a:r>
              <a:rPr lang="vi-VN" sz="2600" b="1" dirty="0">
                <a:effectLst/>
                <a:latin typeface="Times New Roman" panose="02020603050405020304" pitchFamily="18" charset="0"/>
                <a:ea typeface="Calibri" panose="020F0502020204030204" pitchFamily="34" charset="0"/>
              </a:rPr>
              <a:t> </a:t>
            </a:r>
            <a:r>
              <a:rPr lang="vi-VN" sz="2600" b="1" dirty="0" err="1">
                <a:effectLst/>
                <a:latin typeface="Times New Roman" panose="02020603050405020304" pitchFamily="18" charset="0"/>
                <a:ea typeface="Calibri" panose="020F0502020204030204" pitchFamily="34" charset="0"/>
              </a:rPr>
              <a:t>sử</a:t>
            </a:r>
            <a:endParaRPr lang="en-US" sz="2600" b="1" dirty="0"/>
          </a:p>
        </p:txBody>
      </p:sp>
      <p:sp>
        <p:nvSpPr>
          <p:cNvPr id="23" name="Hộp Văn bản 22">
            <a:extLst>
              <a:ext uri="{FF2B5EF4-FFF2-40B4-BE49-F238E27FC236}">
                <a16:creationId xmlns:a16="http://schemas.microsoft.com/office/drawing/2014/main" xmlns="" id="{05EBAD44-8F75-BFB1-B59E-161D72F8AC66}"/>
              </a:ext>
            </a:extLst>
          </p:cNvPr>
          <p:cNvSpPr txBox="1"/>
          <p:nvPr/>
        </p:nvSpPr>
        <p:spPr>
          <a:xfrm>
            <a:off x="3873911" y="2046954"/>
            <a:ext cx="7934631" cy="1292662"/>
          </a:xfrm>
          <a:prstGeom prst="rect">
            <a:avLst/>
          </a:prstGeom>
          <a:noFill/>
          <a:ln w="38100">
            <a:solidFill>
              <a:srgbClr val="113CFC"/>
            </a:solidFill>
          </a:ln>
        </p:spPr>
        <p:txBody>
          <a:bodyPr wrap="square">
            <a:spAutoFit/>
          </a:bodyPr>
          <a:lstStyle/>
          <a:p>
            <a:pPr algn="just"/>
            <a:r>
              <a:rPr lang="vi-VN" sz="2600" dirty="0" err="1">
                <a:effectLst/>
                <a:latin typeface="Times New Roman" panose="02020603050405020304" pitchFamily="18" charset="0"/>
                <a:ea typeface="Calibri" panose="020F0502020204030204" pitchFamily="34" charset="0"/>
              </a:rPr>
              <a:t>Là</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sự</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việc</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đã</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xảy</a:t>
            </a:r>
            <a:r>
              <a:rPr lang="vi-VN" sz="2600" dirty="0">
                <a:effectLst/>
                <a:latin typeface="Times New Roman" panose="02020603050405020304" pitchFamily="18" charset="0"/>
                <a:ea typeface="Calibri" panose="020F0502020204030204" pitchFamily="34" charset="0"/>
              </a:rPr>
              <a:t> ra trong </a:t>
            </a:r>
            <a:r>
              <a:rPr lang="vi-VN" sz="2600" dirty="0" err="1">
                <a:effectLst/>
                <a:latin typeface="Times New Roman" panose="02020603050405020304" pitchFamily="18" charset="0"/>
                <a:ea typeface="Calibri" panose="020F0502020204030204" pitchFamily="34" charset="0"/>
              </a:rPr>
              <a:t>đời</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thực</a:t>
            </a:r>
            <a:r>
              <a:rPr lang="vi-VN" sz="2600" dirty="0">
                <a:effectLst/>
                <a:latin typeface="Times New Roman" panose="02020603050405020304" pitchFamily="18" charset="0"/>
                <a:ea typeface="Calibri" panose="020F0502020204030204" pitchFamily="34" charset="0"/>
              </a:rPr>
              <a:t>, không hư </a:t>
            </a:r>
            <a:r>
              <a:rPr lang="vi-VN" sz="2600" dirty="0" err="1">
                <a:effectLst/>
                <a:latin typeface="Times New Roman" panose="02020603050405020304" pitchFamily="18" charset="0"/>
                <a:ea typeface="Calibri" panose="020F0502020204030204" pitchFamily="34" charset="0"/>
              </a:rPr>
              <a:t>cấu</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tưởng</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tượng</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được</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nhiều</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người</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biết</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hoặc</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chứng</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kiến</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có</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sử</a:t>
            </a:r>
            <a:r>
              <a:rPr lang="vi-VN" sz="2600" dirty="0">
                <a:effectLst/>
                <a:latin typeface="Times New Roman" panose="02020603050405020304" pitchFamily="18" charset="0"/>
                <a:ea typeface="Calibri" panose="020F0502020204030204" pitchFamily="34" charset="0"/>
              </a:rPr>
              <a:t> </a:t>
            </a:r>
            <a:r>
              <a:rPr lang="vi-VN" sz="2600" dirty="0" err="1">
                <a:effectLst/>
                <a:latin typeface="Times New Roman" panose="02020603050405020304" pitchFamily="18" charset="0"/>
                <a:ea typeface="Calibri" panose="020F0502020204030204" pitchFamily="34" charset="0"/>
              </a:rPr>
              <a:t>sách</a:t>
            </a:r>
            <a:r>
              <a:rPr lang="vi-VN" sz="2600" dirty="0">
                <a:effectLst/>
                <a:latin typeface="Times New Roman" panose="02020603050405020304" pitchFamily="18" charset="0"/>
                <a:ea typeface="Calibri" panose="020F0502020204030204" pitchFamily="34" charset="0"/>
              </a:rPr>
              <a:t> ghi </a:t>
            </a:r>
            <a:r>
              <a:rPr lang="vi-VN" sz="2600" dirty="0" err="1">
                <a:effectLst/>
                <a:latin typeface="Times New Roman" panose="02020603050405020304" pitchFamily="18" charset="0"/>
                <a:ea typeface="Calibri" panose="020F0502020204030204" pitchFamily="34" charset="0"/>
              </a:rPr>
              <a:t>lại</a:t>
            </a:r>
            <a:r>
              <a:rPr lang="vi-VN" sz="2600" dirty="0">
                <a:effectLst/>
                <a:latin typeface="Times New Roman" panose="02020603050405020304" pitchFamily="18" charset="0"/>
                <a:ea typeface="Calibri" panose="020F0502020204030204" pitchFamily="34" charset="0"/>
              </a:rPr>
              <a:t>....</a:t>
            </a:r>
            <a:endParaRPr lang="en-US" sz="2600" dirty="0"/>
          </a:p>
        </p:txBody>
      </p:sp>
      <p:sp>
        <p:nvSpPr>
          <p:cNvPr id="26" name="Hộp Văn bản 25">
            <a:extLst>
              <a:ext uri="{FF2B5EF4-FFF2-40B4-BE49-F238E27FC236}">
                <a16:creationId xmlns:a16="http://schemas.microsoft.com/office/drawing/2014/main" xmlns="" id="{E3432829-4CD6-9906-9F48-062E7CD72016}"/>
              </a:ext>
            </a:extLst>
          </p:cNvPr>
          <p:cNvSpPr txBox="1"/>
          <p:nvPr/>
        </p:nvSpPr>
        <p:spPr>
          <a:xfrm>
            <a:off x="3873911" y="3852934"/>
            <a:ext cx="7934631" cy="2232984"/>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Nhân vật hoặc sự kiện có trong lịch sử đấu tranh giữ nước mà còn là những con người hoặc sự kiện trong các lĩnh vực lao động, văn hóa, khoa học như các nhà bác học, các nhà phát minh, sáng chế, những nhà văn, họa sĩ, nhạc sĩ,</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các vận động viên nổi tiếng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xmlns="" val="10756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xmlns="" id="{ACE32F29-902B-E044-EC7B-CD0D5A705D13}"/>
              </a:ext>
            </a:extLst>
          </p:cNvPr>
          <p:cNvSpPr/>
          <p:nvPr/>
        </p:nvSpPr>
        <p:spPr>
          <a:xfrm>
            <a:off x="838199" y="1795826"/>
            <a:ext cx="3578946" cy="1253641"/>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600" b="1" dirty="0" err="1">
                <a:effectLst/>
                <a:latin typeface="Times New Roman" panose="02020603050405020304" pitchFamily="18" charset="0"/>
                <a:ea typeface="Calibri" panose="020F0502020204030204" pitchFamily="34" charset="0"/>
              </a:rPr>
              <a:t>Người</a:t>
            </a:r>
            <a:r>
              <a:rPr lang="vi-VN" sz="2600" b="1" dirty="0">
                <a:effectLst/>
                <a:latin typeface="Times New Roman" panose="02020603050405020304" pitchFamily="18" charset="0"/>
                <a:ea typeface="Calibri" panose="020F0502020204030204" pitchFamily="34" charset="0"/>
              </a:rPr>
              <a:t> k</a:t>
            </a:r>
            <a:r>
              <a:rPr lang="en-US" sz="2600" b="1" dirty="0">
                <a:effectLst/>
                <a:latin typeface="Times New Roman" panose="02020603050405020304" pitchFamily="18" charset="0"/>
                <a:ea typeface="Calibri" panose="020F0502020204030204" pitchFamily="34" charset="0"/>
              </a:rPr>
              <a:t>ể</a:t>
            </a:r>
            <a:endParaRPr lang="en-US" sz="2600" b="1" dirty="0"/>
          </a:p>
        </p:txBody>
      </p:sp>
      <p:sp>
        <p:nvSpPr>
          <p:cNvPr id="5" name="Hình tự do: Hình 4">
            <a:extLst>
              <a:ext uri="{FF2B5EF4-FFF2-40B4-BE49-F238E27FC236}">
                <a16:creationId xmlns:a16="http://schemas.microsoft.com/office/drawing/2014/main" xmlns="" id="{C45F6C10-D5B8-18A2-5A5D-90AFB75197FA}"/>
              </a:ext>
            </a:extLst>
          </p:cNvPr>
          <p:cNvSpPr/>
          <p:nvPr/>
        </p:nvSpPr>
        <p:spPr>
          <a:xfrm>
            <a:off x="822221" y="3524522"/>
            <a:ext cx="3578947" cy="1203577"/>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dirty="0" err="1">
                <a:effectLst/>
                <a:latin typeface="Times New Roman" panose="02020603050405020304" pitchFamily="18" charset="0"/>
                <a:ea typeface="Calibri" panose="020F0502020204030204" pitchFamily="34" charset="0"/>
              </a:rPr>
              <a:t>Yêu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cầu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sưu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tầm</a:t>
            </a:r>
            <a:endParaRPr lang="en-US" sz="2600" b="1" dirty="0"/>
          </a:p>
        </p:txBody>
      </p:sp>
      <p:sp>
        <p:nvSpPr>
          <p:cNvPr id="6" name="Hình tự do: Hình 5">
            <a:extLst>
              <a:ext uri="{FF2B5EF4-FFF2-40B4-BE49-F238E27FC236}">
                <a16:creationId xmlns:a16="http://schemas.microsoft.com/office/drawing/2014/main" xmlns="" id="{93DC8F99-7012-C829-A334-5560555FF5B8}"/>
              </a:ext>
            </a:extLst>
          </p:cNvPr>
          <p:cNvSpPr/>
          <p:nvPr/>
        </p:nvSpPr>
        <p:spPr>
          <a:xfrm>
            <a:off x="822221" y="4952765"/>
            <a:ext cx="3610903" cy="1537678"/>
          </a:xfrm>
          <a:custGeom>
            <a:avLst/>
            <a:gdLst>
              <a:gd name="connsiteX0" fmla="*/ 299883 w 2251587"/>
              <a:gd name="connsiteY0" fmla="*/ 0 h 3068430"/>
              <a:gd name="connsiteX1" fmla="*/ 1275735 w 2251587"/>
              <a:gd name="connsiteY1" fmla="*/ 0 h 3068430"/>
              <a:gd name="connsiteX2" fmla="*/ 1379168 w 2251587"/>
              <a:gd name="connsiteY2" fmla="*/ 162615 h 3068430"/>
              <a:gd name="connsiteX3" fmla="*/ 1704251 w 2251587"/>
              <a:gd name="connsiteY3" fmla="*/ 162615 h 3068430"/>
              <a:gd name="connsiteX4" fmla="*/ 2045109 w 2251587"/>
              <a:gd name="connsiteY4" fmla="*/ 503473 h 3068430"/>
              <a:gd name="connsiteX5" fmla="*/ 2045109 w 2251587"/>
              <a:gd name="connsiteY5" fmla="*/ 1209595 h 3068430"/>
              <a:gd name="connsiteX6" fmla="*/ 2251587 w 2251587"/>
              <a:gd name="connsiteY6" fmla="*/ 1534215 h 3068430"/>
              <a:gd name="connsiteX7" fmla="*/ 2045109 w 2251587"/>
              <a:gd name="connsiteY7" fmla="*/ 1858836 h 3068430"/>
              <a:gd name="connsiteX8" fmla="*/ 2045109 w 2251587"/>
              <a:gd name="connsiteY8" fmla="*/ 2564957 h 3068430"/>
              <a:gd name="connsiteX9" fmla="*/ 1704251 w 2251587"/>
              <a:gd name="connsiteY9" fmla="*/ 2905815 h 3068430"/>
              <a:gd name="connsiteX10" fmla="*/ 1379168 w 2251587"/>
              <a:gd name="connsiteY10" fmla="*/ 2905815 h 3068430"/>
              <a:gd name="connsiteX11" fmla="*/ 1275735 w 2251587"/>
              <a:gd name="connsiteY11" fmla="*/ 3068430 h 3068430"/>
              <a:gd name="connsiteX12" fmla="*/ 299883 w 2251587"/>
              <a:gd name="connsiteY12" fmla="*/ 3068430 h 3068430"/>
              <a:gd name="connsiteX13" fmla="*/ 403316 w 2251587"/>
              <a:gd name="connsiteY13" fmla="*/ 2905815 h 3068430"/>
              <a:gd name="connsiteX14" fmla="*/ 340858 w 2251587"/>
              <a:gd name="connsiteY14" fmla="*/ 2905815 h 3068430"/>
              <a:gd name="connsiteX15" fmla="*/ 0 w 2251587"/>
              <a:gd name="connsiteY15" fmla="*/ 2564957 h 3068430"/>
              <a:gd name="connsiteX16" fmla="*/ 0 w 2251587"/>
              <a:gd name="connsiteY16" fmla="*/ 503473 h 3068430"/>
              <a:gd name="connsiteX17" fmla="*/ 340858 w 2251587"/>
              <a:gd name="connsiteY17" fmla="*/ 162615 h 3068430"/>
              <a:gd name="connsiteX18" fmla="*/ 403316 w 2251587"/>
              <a:gd name="connsiteY18" fmla="*/ 162615 h 30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1587" h="3068430">
                <a:moveTo>
                  <a:pt x="299883" y="0"/>
                </a:moveTo>
                <a:lnTo>
                  <a:pt x="1275735" y="0"/>
                </a:lnTo>
                <a:lnTo>
                  <a:pt x="1379168" y="162615"/>
                </a:lnTo>
                <a:lnTo>
                  <a:pt x="1704251" y="162615"/>
                </a:lnTo>
                <a:cubicBezTo>
                  <a:pt x="1892502" y="162615"/>
                  <a:pt x="2045109" y="315222"/>
                  <a:pt x="2045109" y="503473"/>
                </a:cubicBezTo>
                <a:lnTo>
                  <a:pt x="2045109" y="1209595"/>
                </a:lnTo>
                <a:lnTo>
                  <a:pt x="2251587" y="1534215"/>
                </a:lnTo>
                <a:lnTo>
                  <a:pt x="2045109" y="1858836"/>
                </a:lnTo>
                <a:lnTo>
                  <a:pt x="2045109" y="2564957"/>
                </a:lnTo>
                <a:cubicBezTo>
                  <a:pt x="2045109" y="2753208"/>
                  <a:pt x="1892502" y="2905815"/>
                  <a:pt x="1704251" y="2905815"/>
                </a:cubicBezTo>
                <a:lnTo>
                  <a:pt x="1379168" y="2905815"/>
                </a:lnTo>
                <a:lnTo>
                  <a:pt x="1275735" y="3068430"/>
                </a:lnTo>
                <a:lnTo>
                  <a:pt x="299883" y="3068430"/>
                </a:lnTo>
                <a:lnTo>
                  <a:pt x="403316" y="2905815"/>
                </a:lnTo>
                <a:lnTo>
                  <a:pt x="340858" y="2905815"/>
                </a:lnTo>
                <a:cubicBezTo>
                  <a:pt x="152607" y="2905815"/>
                  <a:pt x="0" y="2753208"/>
                  <a:pt x="0" y="2564957"/>
                </a:cubicBezTo>
                <a:lnTo>
                  <a:pt x="0" y="503473"/>
                </a:lnTo>
                <a:cubicBezTo>
                  <a:pt x="0" y="315222"/>
                  <a:pt x="152607" y="162615"/>
                  <a:pt x="340858" y="162615"/>
                </a:cubicBezTo>
                <a:lnTo>
                  <a:pt x="403316" y="162615"/>
                </a:lnTo>
                <a:close/>
              </a:path>
            </a:pathLst>
          </a:custGeom>
          <a:solidFill>
            <a:srgbClr val="1597E5"/>
          </a:solidFill>
          <a:ln>
            <a:solidFill>
              <a:schemeClr val="accent1">
                <a:shade val="50000"/>
                <a:alpha val="67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dirty="0" err="1">
                <a:latin typeface="Times New Roman" panose="02020603050405020304" pitchFamily="18" charset="0"/>
                <a:ea typeface="Calibri" panose="020F0502020204030204" pitchFamily="34" charset="0"/>
              </a:rPr>
              <a:t>H</a:t>
            </a:r>
            <a:r>
              <a:rPr lang="en-US" sz="2600" b="1" dirty="0" err="1">
                <a:effectLst/>
                <a:latin typeface="Times New Roman" panose="02020603050405020304" pitchFamily="18" charset="0"/>
                <a:ea typeface="Calibri" panose="020F0502020204030204" pitchFamily="34" charset="0"/>
              </a:rPr>
              <a:t>oạt</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động</a:t>
            </a:r>
            <a:r>
              <a:rPr lang="en-US" sz="2600" b="1" dirty="0">
                <a:effectLst/>
                <a:latin typeface="Times New Roman" panose="02020603050405020304" pitchFamily="18" charset="0"/>
                <a:ea typeface="Calibri" panose="020F0502020204030204" pitchFamily="34" charset="0"/>
              </a:rPr>
              <a:t> khoa </a:t>
            </a:r>
            <a:r>
              <a:rPr lang="en-US" sz="2600" b="1" dirty="0" err="1">
                <a:effectLst/>
                <a:latin typeface="Times New Roman" panose="02020603050405020304" pitchFamily="18" charset="0"/>
                <a:ea typeface="Calibri" panose="020F0502020204030204" pitchFamily="34" charset="0"/>
              </a:rPr>
              <a:t>học</a:t>
            </a:r>
            <a:r>
              <a:rPr lang="en-US" sz="2600" b="1" dirty="0">
                <a:effectLst/>
                <a:latin typeface="Times New Roman" panose="02020603050405020304" pitchFamily="18" charset="0"/>
                <a:ea typeface="Calibri" panose="020F0502020204030204" pitchFamily="34" charset="0"/>
              </a:rPr>
              <a:t>,   </a:t>
            </a:r>
          </a:p>
          <a:p>
            <a:pPr algn="ct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sáng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tạo</a:t>
            </a:r>
            <a:r>
              <a:rPr lang="en-US" sz="2600" b="1" dirty="0">
                <a:effectLst/>
                <a:latin typeface="Times New Roman" panose="02020603050405020304" pitchFamily="18" charset="0"/>
                <a:ea typeface="Calibri" panose="020F0502020204030204" pitchFamily="34" charset="0"/>
              </a:rPr>
              <a:t> </a:t>
            </a:r>
            <a:endParaRPr lang="en-US" sz="2600" b="1" dirty="0"/>
          </a:p>
        </p:txBody>
      </p:sp>
      <p:sp>
        <p:nvSpPr>
          <p:cNvPr id="7" name="Hộp Văn bản 6">
            <a:extLst>
              <a:ext uri="{FF2B5EF4-FFF2-40B4-BE49-F238E27FC236}">
                <a16:creationId xmlns:a16="http://schemas.microsoft.com/office/drawing/2014/main" xmlns="" id="{163E1C90-CFA1-23D0-8C5F-0ACA074A052B}"/>
              </a:ext>
            </a:extLst>
          </p:cNvPr>
          <p:cNvSpPr txBox="1"/>
          <p:nvPr/>
        </p:nvSpPr>
        <p:spPr>
          <a:xfrm>
            <a:off x="4433124" y="1604458"/>
            <a:ext cx="7371732" cy="1775999"/>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N</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hững</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câu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liên quan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nhân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sưu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nghiên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phim </a:t>
            </a:r>
            <a:r>
              <a:rPr lang="vi-VN" sz="2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0FA6D996-94F4-2C9D-EAEE-B31313E4FA4E}"/>
              </a:ext>
            </a:extLst>
          </p:cNvPr>
          <p:cNvSpPr txBox="1"/>
          <p:nvPr/>
        </p:nvSpPr>
        <p:spPr>
          <a:xfrm>
            <a:off x="4417145" y="3898209"/>
            <a:ext cx="7387711" cy="520463"/>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Hộp Văn bản 12">
            <a:extLst>
              <a:ext uri="{FF2B5EF4-FFF2-40B4-BE49-F238E27FC236}">
                <a16:creationId xmlns:a16="http://schemas.microsoft.com/office/drawing/2014/main" xmlns="" id="{64AF8191-FAC6-A869-F7F1-E7CF55D28953}"/>
              </a:ext>
            </a:extLst>
          </p:cNvPr>
          <p:cNvSpPr txBox="1"/>
          <p:nvPr/>
        </p:nvSpPr>
        <p:spPr>
          <a:xfrm>
            <a:off x="4449103" y="5261735"/>
            <a:ext cx="7355754" cy="919739"/>
          </a:xfrm>
          <a:prstGeom prst="rect">
            <a:avLst/>
          </a:prstGeom>
          <a:noFill/>
          <a:ln w="38100">
            <a:solidFill>
              <a:srgbClr val="113CFC"/>
            </a:solidFill>
          </a:ln>
        </p:spPr>
        <p:txBody>
          <a:bodyPr wrap="square">
            <a:spAutoFit/>
          </a:bodyPr>
          <a:lstStyle/>
          <a:p>
            <a:pPr marL="0" marR="0" algn="just">
              <a:lnSpc>
                <a:spcPct val="107000"/>
              </a:lnSpc>
              <a:spcBef>
                <a:spcPts val="0"/>
              </a:spcBef>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Tùng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9218E1BB-17E4-5562-DA40-008CD0FC12EA}"/>
              </a:ext>
            </a:extLst>
          </p:cNvPr>
          <p:cNvSpPr txBox="1"/>
          <p:nvPr/>
        </p:nvSpPr>
        <p:spPr>
          <a:xfrm>
            <a:off x="1130710" y="943500"/>
            <a:ext cx="6096000" cy="583750"/>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3200"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59C24572-F0FD-ADCE-EF8D-9E26F742071D}"/>
              </a:ext>
            </a:extLst>
          </p:cNvPr>
          <p:cNvSpPr txBox="1"/>
          <p:nvPr/>
        </p:nvSpPr>
        <p:spPr>
          <a:xfrm>
            <a:off x="1238864" y="159752"/>
            <a:ext cx="3628104" cy="706540"/>
          </a:xfrm>
          <a:prstGeom prst="rect">
            <a:avLst/>
          </a:prstGeom>
          <a:solidFill>
            <a:srgbClr val="193498"/>
          </a:solidFill>
        </p:spPr>
        <p:txBody>
          <a:bodyPr wrap="square">
            <a:spAutoFit/>
          </a:bodyPr>
          <a:lstStyle/>
          <a:p>
            <a:pPr marL="0" marR="0" algn="just">
              <a:lnSpc>
                <a:spcPct val="107000"/>
              </a:lnSpc>
              <a:spcBef>
                <a:spcPts val="0"/>
              </a:spcBef>
              <a:spcAft>
                <a:spcPts val="800"/>
              </a:spcAf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3404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801F98D2-DD7B-6EFF-A17D-F3620ECC3326}"/>
              </a:ext>
            </a:extLst>
          </p:cNvPr>
          <p:cNvSpPr txBox="1"/>
          <p:nvPr/>
        </p:nvSpPr>
        <p:spPr>
          <a:xfrm>
            <a:off x="957943" y="825428"/>
            <a:ext cx="9694606" cy="619272"/>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iến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ca</a:t>
            </a:r>
            <a:r>
              <a:rPr lang="en-US" sz="3200" b="1" dirty="0">
                <a:solidFill>
                  <a:srgbClr val="193498"/>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Hộp Văn bản 6">
            <a:extLst>
              <a:ext uri="{FF2B5EF4-FFF2-40B4-BE49-F238E27FC236}">
                <a16:creationId xmlns:a16="http://schemas.microsoft.com/office/drawing/2014/main" xmlns="" id="{A4570877-3B2F-11CE-8E59-30B869EFC9F5}"/>
              </a:ext>
            </a:extLst>
          </p:cNvPr>
          <p:cNvSpPr txBox="1"/>
          <p:nvPr/>
        </p:nvSpPr>
        <p:spPr>
          <a:xfrm>
            <a:off x="1130709" y="118888"/>
            <a:ext cx="3628104" cy="706540"/>
          </a:xfrm>
          <a:prstGeom prst="rect">
            <a:avLst/>
          </a:prstGeom>
          <a:solidFill>
            <a:srgbClr val="193498"/>
          </a:solidFill>
        </p:spPr>
        <p:txBody>
          <a:bodyPr wrap="square">
            <a:spAutoFit/>
          </a:bodyPr>
          <a:lstStyle/>
          <a:p>
            <a:pPr marL="0" marR="0" algn="just">
              <a:lnSpc>
                <a:spcPct val="107000"/>
              </a:lnSpc>
              <a:spcBef>
                <a:spcPts val="0"/>
              </a:spcBef>
              <a:spcAft>
                <a:spcPts val="800"/>
              </a:spcAf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3F01F2EE-BD6C-4689-F30F-62942DAC6A1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4052" y="1409178"/>
            <a:ext cx="10165403" cy="532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529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1527</Words>
  <Application>Microsoft Office PowerPoint</Application>
  <PresentationFormat>Custom</PresentationFormat>
  <Paragraphs>149</Paragraphs>
  <Slides>24</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Chủ đề Office</vt:lpstr>
      <vt:lpstr>Slide</vt:lpstr>
      <vt:lpstr>Slide 1</vt:lpstr>
      <vt:lpstr>Slide 2</vt:lpstr>
      <vt:lpstr>Văn Cao được biết đến là một nhạc sĩ rất mực tài hoa, tác giả của “Tiến quân ca”. Ca khúc được Bác Hồ chọn là Quốc ca của nước Việt Nam.</vt:lpstr>
      <vt:lpstr>Họ và tên: Nguyễn Văn Cao Ngày sinh: 15/11/1923 Ngày mất: 10/7/1995</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HP</cp:lastModifiedBy>
  <cp:revision>43</cp:revision>
  <dcterms:created xsi:type="dcterms:W3CDTF">2022-05-13T06:54:24Z</dcterms:created>
  <dcterms:modified xsi:type="dcterms:W3CDTF">2024-11-12T09:18:54Z</dcterms:modified>
</cp:coreProperties>
</file>