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4" r:id="rId18"/>
    <p:sldId id="345" r:id="rId19"/>
    <p:sldId id="343" r:id="rId20"/>
    <p:sldId id="346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C46"/>
    <a:srgbClr val="E90A33"/>
    <a:srgbClr val="E2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8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E817-4600-4C7D-B609-0E3DA3204C7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CDE7D-CD59-4125-A599-C7484F5A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Click vào</a:t>
            </a:r>
            <a:r>
              <a:rPr lang="en-US" baseline="0"/>
              <a:t> hoa để tới câu hỏi. Tại slide câu hỏi, click vào hoa để quay về</a:t>
            </a:r>
          </a:p>
          <a:p>
            <a:pPr marL="228600" indent="-228600">
              <a:buAutoNum type="arabicPeriod"/>
            </a:pPr>
            <a:r>
              <a:rPr lang="en-US" baseline="0"/>
              <a:t>Click vào nền hoặc nhấn enter để ra hình ảnh các bạn nhỏ tặng quà cô ngày 20/11</a:t>
            </a:r>
          </a:p>
          <a:p>
            <a:pPr marL="228600" indent="-228600">
              <a:buAutoNum type="arabicPeriod"/>
            </a:pPr>
            <a:r>
              <a:rPr lang="en-US" baseline="0"/>
              <a:t>Click vào hình 4 bạn nhỏ để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 B C ĐỂ RA ĐÁP ÁN ĐÚNG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28E775-3D75-5944-33CE-671CFCD59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CACA267-774D-18E8-8209-9B75AA17F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43A877-756F-90FD-8CC2-077D0F8A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49B1AC-3EC4-5355-9417-2F7F6C75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6437C7-57F0-063B-D6EA-B5114C4A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B88886-3304-47F5-819F-92E709CA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EE68A99-90E4-984B-A72A-73CB94176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B5CC5C-3289-1C1E-4E42-AC3BD009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CACABD-3756-1D20-C26A-89EDCB0F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582030-3617-1582-6E38-934F6A91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FDA3D14-7A21-BB0A-2170-CD8C60042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7B2A7FB-9EBD-5F64-4E5E-490ADC8FA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10B168-2803-7BE8-8575-A9D55B65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C006B9-91E4-A9E9-0E67-E97C1F2C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B2EAA2-DACC-96D0-3396-FFD9D357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F3EC18-C0F3-AF74-2426-4884A8DE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0B247E-3CBE-048E-25EE-DE8065DC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5FCB18-1CA3-3FC8-2883-198AFE33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743F9-767C-7B69-2D51-1F65F092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0F2F5A-FF05-1BB8-0A1D-CA341B82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D55F94-6D23-2CD9-B2E1-1F9A915C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04863A-3C02-A038-0888-8F3C71360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337242-2920-9822-DC13-F09FD3BB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297BAA-F0AC-C110-D856-A4D413E2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BABDFA-63DF-1F70-0BB6-C5ACDF08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E22CE5-7F14-9516-9944-C49B1FAE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585D19-86C9-4716-9A5C-19CE1F04D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F9B6A0C-D311-0482-FB2D-552365D4A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C1D0747-C96C-3D8C-2207-2961CAC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298F8F2-D62E-1566-6B49-08381EB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B4C059-3179-20D0-F1C1-7E746941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ABF398-B739-4CA9-F993-F285D60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3CEE55-3773-E190-C52E-A6568F1BB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8F1AFC-C6BA-6A42-7197-83FD3790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A42CCBC-A1BF-5FB1-D854-B6CCD67E0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D6C4677-3A1F-FA13-F6E9-403A1E0C9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4AFD872-7DBE-018E-23EB-6A103029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C1E9587-7688-7BEF-79F1-4FE1A13D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9E04E76-15E6-8F38-24CF-E41E3963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667EFE-3F9B-131B-29B4-323E6221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6D25B84-E8E7-B18B-21C6-42B8B3C8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1C75D9C-3B41-3F4B-4C37-1A411B6A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72F0336-0161-F037-CCF7-11DC43B2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08E8878-0228-EB10-7E55-C98D75C8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A9F6650-308E-6414-41E8-70E374AD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2FA92D5-51E7-238A-FC7B-1C2B8833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ED79FF-2FE3-508F-5DEE-6ED9FBBD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A0B921-BCDF-567C-EEAC-6E72F6C91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099204D-E88A-AB85-6D8E-0BF0C680B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D4DC177-4B84-5077-391A-6F150A24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3C6AF5A-6AF4-CC36-5821-C021845B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B0C89CD-5678-2E8C-494D-61A44E0A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745885-3748-D6C1-7FED-EF455FB4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48A1827-C69C-C867-D5F2-B2B433257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D291D32-1DC8-1CA7-4660-F6D65BEAD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691AD6-941F-6F39-B761-B233051C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C573F27-4099-D814-15F1-206CAB27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FC2CAB-3984-4CCB-9BEC-23777CBE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E2E9F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5E3EF67-401F-3703-9E50-9B385F1E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3177F3-A7CD-DCFB-8E7C-4D7868103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394B45-7CED-5412-75A3-24475C88A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1ABC-0F53-4C0B-9462-5458838803A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ED42FA-B51E-78C1-C6BA-BDD65218D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4EB83F-7C2C-2860-7693-8B10402E5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slide" Target="slide8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slide" Target="slide7.xml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20" Type="http://schemas.openxmlformats.org/officeDocument/2006/relationships/slide" Target="slide4.xml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microsoft.com/office/2007/relationships/hdphoto" Target="../media/hdphoto1.wdp"/><Relationship Id="rId24" Type="http://schemas.openxmlformats.org/officeDocument/2006/relationships/image" Target="../media/image14.png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slide" Target="slide9.xml"/><Relationship Id="rId14" Type="http://schemas.openxmlformats.org/officeDocument/2006/relationships/slide" Target="slide5.xml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CC646A2-6C64-801F-6AA6-D1FDF1F6A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0"/>
            <a:ext cx="12005388" cy="7031333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19284" y="2245678"/>
            <a:ext cx="8340046" cy="1828800"/>
          </a:xfrm>
        </p:spPr>
        <p:txBody>
          <a:bodyPr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Ý KIẾN VỀ </a:t>
            </a:r>
            <a:br>
              <a:rPr lang="en-US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VẤN ĐỀ TRONG ĐỜI SỐNG</a:t>
            </a:r>
            <a:endParaRPr lang="en-US" sz="450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655182" y="1212044"/>
            <a:ext cx="3068250" cy="483638"/>
          </a:xfrm>
        </p:spPr>
        <p:txBody>
          <a:bodyPr rtlCol="0"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3200" b="1" dirty="0">
                <a:solidFill>
                  <a:srgbClr val="A72C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</a:t>
            </a:r>
            <a:endParaRPr lang="en-US" sz="3200" dirty="0">
              <a:solidFill>
                <a:srgbClr val="A72C1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9D8CBB7-CCCC-87CE-757C-E84DD121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74" y="1001096"/>
            <a:ext cx="6576915" cy="657691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39A369E-AD7C-F941-2C02-FE5917B24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61" y="2292997"/>
            <a:ext cx="2585747" cy="17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5FD9F11-8FA1-5F85-6B21-4B9154C4F649}"/>
              </a:ext>
            </a:extLst>
          </p:cNvPr>
          <p:cNvSpPr txBox="1"/>
          <p:nvPr/>
        </p:nvSpPr>
        <p:spPr>
          <a:xfrm>
            <a:off x="1359937" y="1281659"/>
            <a:ext cx="245628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738CE7C-2C4D-20B7-566D-822698B59DE0}"/>
              </a:ext>
            </a:extLst>
          </p:cNvPr>
          <p:cNvSpPr txBox="1"/>
          <p:nvPr/>
        </p:nvSpPr>
        <p:spPr>
          <a:xfrm>
            <a:off x="1219978" y="361463"/>
            <a:ext cx="3305369" cy="7065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AA8CF80-C327-C52A-F97C-D0D926967ED9}"/>
              </a:ext>
            </a:extLst>
          </p:cNvPr>
          <p:cNvSpPr txBox="1"/>
          <p:nvPr/>
        </p:nvSpPr>
        <p:spPr>
          <a:xfrm>
            <a:off x="5035639" y="2344130"/>
            <a:ext cx="6838681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êu lên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suy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600" b="1" dirty="0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6885A6C-1C58-E263-F767-A0FEF4F1245C}"/>
              </a:ext>
            </a:extLst>
          </p:cNvPr>
          <p:cNvSpPr/>
          <p:nvPr/>
        </p:nvSpPr>
        <p:spPr>
          <a:xfrm>
            <a:off x="352592" y="3582321"/>
            <a:ext cx="4172755" cy="12019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9D849C7-9E64-8B1C-06F7-CE93DC4C1D93}"/>
              </a:ext>
            </a:extLst>
          </p:cNvPr>
          <p:cNvSpPr txBox="1"/>
          <p:nvPr/>
        </p:nvSpPr>
        <p:spPr>
          <a:xfrm>
            <a:off x="5204148" y="4888611"/>
            <a:ext cx="6837598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 ra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nghe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CC915B43-69E8-4E62-76F8-132EE42D4110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4525347" y="2790406"/>
            <a:ext cx="510292" cy="13929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0539C734-8DB0-FC06-8818-3BBED458E355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525347" y="4183315"/>
            <a:ext cx="678801" cy="11515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854523A-8451-8CCA-3C77-D40A1E5AC779}"/>
              </a:ext>
            </a:extLst>
          </p:cNvPr>
          <p:cNvSpPr txBox="1"/>
          <p:nvPr/>
        </p:nvSpPr>
        <p:spPr>
          <a:xfrm>
            <a:off x="1219978" y="1201219"/>
            <a:ext cx="6097554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6532540-4CE3-DAFD-9F63-E08093D6874E}"/>
              </a:ext>
            </a:extLst>
          </p:cNvPr>
          <p:cNvSpPr txBox="1"/>
          <p:nvPr/>
        </p:nvSpPr>
        <p:spPr>
          <a:xfrm>
            <a:off x="1219978" y="361463"/>
            <a:ext cx="3305369" cy="7065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iểm Kết Thúc 9">
            <a:extLst>
              <a:ext uri="{FF2B5EF4-FFF2-40B4-BE49-F238E27FC236}">
                <a16:creationId xmlns:a16="http://schemas.microsoft.com/office/drawing/2014/main" id="{C96ECE55-486D-CB49-BE40-16C7054D66EA}"/>
              </a:ext>
            </a:extLst>
          </p:cNvPr>
          <p:cNvSpPr/>
          <p:nvPr/>
        </p:nvSpPr>
        <p:spPr>
          <a:xfrm>
            <a:off x="1465297" y="2442288"/>
            <a:ext cx="4059740" cy="11943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iểm Kết Thúc 10">
            <a:extLst>
              <a:ext uri="{FF2B5EF4-FFF2-40B4-BE49-F238E27FC236}">
                <a16:creationId xmlns:a16="http://schemas.microsoft.com/office/drawing/2014/main" id="{24548854-9DAE-8DD6-516A-433D7A5B0C27}"/>
              </a:ext>
            </a:extLst>
          </p:cNvPr>
          <p:cNvSpPr/>
          <p:nvPr/>
        </p:nvSpPr>
        <p:spPr>
          <a:xfrm>
            <a:off x="6945474" y="2442288"/>
            <a:ext cx="3937174" cy="11943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cho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iểm Kết Thúc 11">
            <a:extLst>
              <a:ext uri="{FF2B5EF4-FFF2-40B4-BE49-F238E27FC236}">
                <a16:creationId xmlns:a16="http://schemas.microsoft.com/office/drawing/2014/main" id="{86BC66C9-4A65-D5AC-DA86-9A481DB34661}"/>
              </a:ext>
            </a:extLst>
          </p:cNvPr>
          <p:cNvSpPr/>
          <p:nvPr/>
        </p:nvSpPr>
        <p:spPr>
          <a:xfrm>
            <a:off x="4037822" y="4539343"/>
            <a:ext cx="5531181" cy="1957194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tranh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Nhóm 20">
            <a:extLst>
              <a:ext uri="{FF2B5EF4-FFF2-40B4-BE49-F238E27FC236}">
                <a16:creationId xmlns:a16="http://schemas.microsoft.com/office/drawing/2014/main" id="{DFD2B376-BC3B-8713-8799-9F77B23F281C}"/>
              </a:ext>
            </a:extLst>
          </p:cNvPr>
          <p:cNvGrpSpPr/>
          <p:nvPr/>
        </p:nvGrpSpPr>
        <p:grpSpPr>
          <a:xfrm>
            <a:off x="241605" y="290143"/>
            <a:ext cx="11421661" cy="2603988"/>
            <a:chOff x="241605" y="290143"/>
            <a:chExt cx="11421661" cy="2603988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89EBA64-9242-984A-86AD-6C2913F00A08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đàn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ông cô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Đoàn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ộn: Ngang 6">
              <a:extLst>
                <a:ext uri="{FF2B5EF4-FFF2-40B4-BE49-F238E27FC236}">
                  <a16:creationId xmlns:a16="http://schemas.microsoft.com/office/drawing/2014/main" id="{D8625EF6-8B2B-5475-0B0F-69439B4BD016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64C9A9B-BC54-41CE-C50E-CD04F64AE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221E241-D1B7-280E-3B30-3A217B845902}"/>
              </a:ext>
            </a:extLst>
          </p:cNvPr>
          <p:cNvSpPr txBox="1"/>
          <p:nvPr/>
        </p:nvSpPr>
        <p:spPr>
          <a:xfrm>
            <a:off x="1662234" y="5290239"/>
            <a:ext cx="8241264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thiết kế bài trình 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47812D-37E9-74BB-3D70-E92ABA57C08C}"/>
              </a:ext>
            </a:extLst>
          </p:cNvPr>
          <p:cNvSpPr txBox="1"/>
          <p:nvPr/>
        </p:nvSpPr>
        <p:spPr>
          <a:xfrm>
            <a:off x="716124" y="2931454"/>
            <a:ext cx="2101721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A4BE3A9-F07B-7EE3-F768-F9CD52307B6C}"/>
              </a:ext>
            </a:extLst>
          </p:cNvPr>
          <p:cNvSpPr txBox="1"/>
          <p:nvPr/>
        </p:nvSpPr>
        <p:spPr>
          <a:xfrm>
            <a:off x="1662234" y="3702260"/>
            <a:ext cx="6097554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lại nội dung của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bản đã 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07357CC-96B4-4A3B-4FD0-8B20071C5245}"/>
              </a:ext>
            </a:extLst>
          </p:cNvPr>
          <p:cNvSpPr txBox="1"/>
          <p:nvPr/>
        </p:nvSpPr>
        <p:spPr>
          <a:xfrm>
            <a:off x="1662234" y="4437771"/>
            <a:ext cx="8698463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nội dung thể hiện lòng yêu nước trong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10F1011A-9628-C237-BE86-01B4EA9E0477}"/>
              </a:ext>
            </a:extLst>
          </p:cNvPr>
          <p:cNvGrpSpPr/>
          <p:nvPr/>
        </p:nvGrpSpPr>
        <p:grpSpPr>
          <a:xfrm>
            <a:off x="385169" y="196837"/>
            <a:ext cx="11421661" cy="2603988"/>
            <a:chOff x="241605" y="290143"/>
            <a:chExt cx="11421661" cy="2603988"/>
          </a:xfrm>
        </p:grpSpPr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E07070-528E-9A20-47E5-699AD12785E8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 văn bản đã học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 đàn ông cô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 giữa 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(Đoàn Giỏi),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 đường xứ 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ộn: Ngang 11">
              <a:extLst>
                <a:ext uri="{FF2B5EF4-FFF2-40B4-BE49-F238E27FC236}">
                  <a16:creationId xmlns:a16="http://schemas.microsoft.com/office/drawing/2014/main" id="{22FB1E98-3234-9EFD-FFC4-1F46E3DC728E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CF219B5D-F2A9-DB54-06BE-A1476A537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9ABFAA6-B918-1470-CA50-7B2D499DF71F}"/>
              </a:ext>
            </a:extLst>
          </p:cNvPr>
          <p:cNvSpPr txBox="1"/>
          <p:nvPr/>
        </p:nvSpPr>
        <p:spPr>
          <a:xfrm>
            <a:off x="1095483" y="2818105"/>
            <a:ext cx="60975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9">
            <a:extLst>
              <a:ext uri="{FF2B5EF4-FFF2-40B4-BE49-F238E27FC236}">
                <a16:creationId xmlns:a16="http://schemas.microsoft.com/office/drawing/2014/main" id="{2EBFBA3B-047B-D52D-A837-3EB825B1AE49}"/>
              </a:ext>
            </a:extLst>
          </p:cNvPr>
          <p:cNvSpPr/>
          <p:nvPr/>
        </p:nvSpPr>
        <p:spPr>
          <a:xfrm>
            <a:off x="1247879" y="4118693"/>
            <a:ext cx="1632857" cy="156918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03F5610-CDB8-1ABF-A8DA-2C35C7A6FD3E}"/>
              </a:ext>
            </a:extLst>
          </p:cNvPr>
          <p:cNvSpPr txBox="1"/>
          <p:nvPr/>
        </p:nvSpPr>
        <p:spPr>
          <a:xfrm>
            <a:off x="3729912" y="5801530"/>
            <a:ext cx="6944308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 do tại sao đó là biểu hiện của lòng yêu 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7AEC6F4-B317-F1A9-80EF-BA133D3B4F7E}"/>
              </a:ext>
            </a:extLst>
          </p:cNvPr>
          <p:cNvSpPr txBox="1"/>
          <p:nvPr/>
        </p:nvSpPr>
        <p:spPr>
          <a:xfrm>
            <a:off x="3664596" y="4489475"/>
            <a:ext cx="7429501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các văn bản nêu trong bài tập liên quan tới lòng yêu 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5F6EE58D-3FF0-DE4E-885D-ABD7A8E05F4A}"/>
              </a:ext>
            </a:extLst>
          </p:cNvPr>
          <p:cNvSpPr txBox="1"/>
          <p:nvPr/>
        </p:nvSpPr>
        <p:spPr>
          <a:xfrm>
            <a:off x="3664597" y="3453440"/>
            <a:ext cx="7429502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 yêu nước biểu hiện cụ thể trong mỗi văn 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8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3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:a16="http://schemas.microsoft.com/office/drawing/2014/main" id="{CFAFD9C7-CD30-4F60-DE1D-DAD825F45E71}"/>
              </a:ext>
            </a:extLst>
          </p:cNvPr>
          <p:cNvGrpSpPr/>
          <p:nvPr/>
        </p:nvGrpSpPr>
        <p:grpSpPr>
          <a:xfrm>
            <a:off x="385169" y="196837"/>
            <a:ext cx="11421661" cy="2603988"/>
            <a:chOff x="241605" y="290143"/>
            <a:chExt cx="11421661" cy="260398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FBCC9509-71FF-D8C3-7ABD-D175E2857ECD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đàn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ông cô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Đoàn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id="{98F07EC6-349D-BDDD-1A11-B9862FF27BC2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791FDE9B-DB92-70F8-6826-684D013F2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FA66D26-6B19-E4C0-B449-CBCD8AA8265D}"/>
              </a:ext>
            </a:extLst>
          </p:cNvPr>
          <p:cNvSpPr txBox="1"/>
          <p:nvPr/>
        </p:nvSpPr>
        <p:spPr>
          <a:xfrm>
            <a:off x="1095483" y="2818105"/>
            <a:ext cx="35791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C89573CC-68E3-BAE0-B1F4-5E67872FB091}"/>
              </a:ext>
            </a:extLst>
          </p:cNvPr>
          <p:cNvSpPr/>
          <p:nvPr/>
        </p:nvSpPr>
        <p:spPr>
          <a:xfrm>
            <a:off x="1247879" y="4118693"/>
            <a:ext cx="1632857" cy="156918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C8432C5-C129-B6A0-12DF-2157258A0669}"/>
              </a:ext>
            </a:extLst>
          </p:cNvPr>
          <p:cNvSpPr txBox="1"/>
          <p:nvPr/>
        </p:nvSpPr>
        <p:spPr>
          <a:xfrm>
            <a:off x="3225000" y="3449771"/>
            <a:ext cx="5191212" cy="10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vấn đề cần trình bày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E661B3-118F-C12A-9373-75EA595FD4AA}"/>
              </a:ext>
            </a:extLst>
          </p:cNvPr>
          <p:cNvSpPr txBox="1"/>
          <p:nvPr/>
        </p:nvSpPr>
        <p:spPr>
          <a:xfrm>
            <a:off x="3225000" y="4355901"/>
            <a:ext cx="7523865" cy="10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chính: 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cách hiểu về lòng yêu nước thể hiện ở mỗi văn 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330CCD3-2DB6-AA52-84D9-07D9371F4922}"/>
              </a:ext>
            </a:extLst>
          </p:cNvPr>
          <p:cNvSpPr txBox="1"/>
          <p:nvPr/>
        </p:nvSpPr>
        <p:spPr>
          <a:xfrm>
            <a:off x="3225000" y="5669851"/>
            <a:ext cx="7523865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liên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58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9BE83725-56A3-74CA-61BD-1E780FBD6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08158"/>
              </p:ext>
            </p:extLst>
          </p:nvPr>
        </p:nvGraphicFramePr>
        <p:xfrm>
          <a:off x="270587" y="41559"/>
          <a:ext cx="11821886" cy="6964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022">
                  <a:extLst>
                    <a:ext uri="{9D8B030D-6E8A-4147-A177-3AD203B41FA5}">
                      <a16:colId xmlns:a16="http://schemas.microsoft.com/office/drawing/2014/main" val="461419685"/>
                    </a:ext>
                  </a:extLst>
                </a:gridCol>
                <a:gridCol w="387471">
                  <a:extLst>
                    <a:ext uri="{9D8B030D-6E8A-4147-A177-3AD203B41FA5}">
                      <a16:colId xmlns:a16="http://schemas.microsoft.com/office/drawing/2014/main" val="4155119178"/>
                    </a:ext>
                  </a:extLst>
                </a:gridCol>
                <a:gridCol w="341341">
                  <a:extLst>
                    <a:ext uri="{9D8B030D-6E8A-4147-A177-3AD203B41FA5}">
                      <a16:colId xmlns:a16="http://schemas.microsoft.com/office/drawing/2014/main" val="3010333708"/>
                    </a:ext>
                  </a:extLst>
                </a:gridCol>
                <a:gridCol w="293417">
                  <a:extLst>
                    <a:ext uri="{9D8B030D-6E8A-4147-A177-3AD203B41FA5}">
                      <a16:colId xmlns:a16="http://schemas.microsoft.com/office/drawing/2014/main" val="3341699875"/>
                    </a:ext>
                  </a:extLst>
                </a:gridCol>
                <a:gridCol w="10534635">
                  <a:extLst>
                    <a:ext uri="{9D8B030D-6E8A-4147-A177-3AD203B41FA5}">
                      <a16:colId xmlns:a16="http://schemas.microsoft.com/office/drawing/2014/main" val="594190841"/>
                    </a:ext>
                  </a:extLst>
                </a:gridCol>
              </a:tblGrid>
              <a:tr h="43617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67566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10293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chi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81492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Tập trình bày thử để làm chủ nội dung trình bày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933344"/>
                  </a:ext>
                </a:extLst>
              </a:tr>
              <a:tr h="37805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vi-VN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02906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(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081166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nhưng không đọc lại văn bản đã chuẩn bị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129993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Giọng nói đủ to, rõ ràng để tất cả người nghe đều có thể tiếp nhận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thông tin.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173880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trôi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ngôn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linh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066640"/>
                  </a:ext>
                </a:extLst>
              </a:tr>
              <a:tr h="791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Sử dụng ngôn ngữ nói kết hợp điệu bộ, cử chỉ và sự biểu cảm qua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 mặt, ánh mắt phù hợp với nội dung trình bày.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167039"/>
                  </a:ext>
                </a:extLst>
              </a:tr>
              <a:tr h="491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Tương tác với người nghe thông qua ánh mắt hoặc các câu hỏi gợi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76394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ơn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nghe.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22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32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6096000" y="172341"/>
            <a:ext cx="322188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692449A-01B4-A293-CDA4-CB626369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374">
            <a:off x="-166785" y="1828798"/>
            <a:ext cx="2469891" cy="246989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F260FAF-0FFF-7484-0F9D-8D209193F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2" y="994327"/>
            <a:ext cx="7932479" cy="59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F508A96-7FF7-2D3E-1428-E40B7B874483}"/>
              </a:ext>
            </a:extLst>
          </p:cNvPr>
          <p:cNvSpPr txBox="1"/>
          <p:nvPr/>
        </p:nvSpPr>
        <p:spPr>
          <a:xfrm>
            <a:off x="1336893" y="622376"/>
            <a:ext cx="10263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đã làm con người thay đổi một số thói quen trong đời sống. Em hãy viết bài văn nghị luận trình bày suy nghĩ của em về vấn đề 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465039B-BFA0-D045-A0F8-81FA35366EB8}"/>
              </a:ext>
            </a:extLst>
          </p:cNvPr>
          <p:cNvGrpSpPr/>
          <p:nvPr/>
        </p:nvGrpSpPr>
        <p:grpSpPr>
          <a:xfrm>
            <a:off x="385169" y="196837"/>
            <a:ext cx="11421661" cy="2471718"/>
            <a:chOff x="241605" y="290143"/>
            <a:chExt cx="11421661" cy="2603988"/>
          </a:xfrm>
        </p:grpSpPr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id="{FC2BB403-8766-BA7C-F99B-41402793A147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FBC6BC8D-1534-C9FD-051D-3E49B7248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940654A-A9A8-6CEF-18CF-DB55D86A1213}"/>
              </a:ext>
            </a:extLst>
          </p:cNvPr>
          <p:cNvSpPr txBox="1"/>
          <p:nvPr/>
        </p:nvSpPr>
        <p:spPr>
          <a:xfrm>
            <a:off x="622711" y="4077478"/>
            <a:ext cx="2366174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92EFFC6-985B-A188-20A6-C48E6815C763}"/>
              </a:ext>
            </a:extLst>
          </p:cNvPr>
          <p:cNvSpPr txBox="1"/>
          <p:nvPr/>
        </p:nvSpPr>
        <p:spPr>
          <a:xfrm>
            <a:off x="3533344" y="5054815"/>
            <a:ext cx="7963959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dung: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COVID-19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quen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BD8C477-0EE7-FAE3-36B3-B08DD1747B6F}"/>
              </a:ext>
            </a:extLst>
          </p:cNvPr>
          <p:cNvSpPr txBox="1"/>
          <p:nvPr/>
        </p:nvSpPr>
        <p:spPr>
          <a:xfrm>
            <a:off x="3524638" y="3235339"/>
            <a:ext cx="8038604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iểu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ABD4A1E-C8A5-8C1A-F314-1D6B517DFA1F}"/>
              </a:ext>
            </a:extLst>
          </p:cNvPr>
          <p:cNvSpPr txBox="1"/>
          <p:nvPr/>
        </p:nvSpPr>
        <p:spPr>
          <a:xfrm>
            <a:off x="1350886" y="477791"/>
            <a:ext cx="10263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 C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ovid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đã làm con người thay đổi một số thói quen trong đời sống. Em hãy viết bài văn nghị luận trình bày suy nghĩ của em về vấn đề 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E098225D-0B19-55CC-F043-4A5B510A0664}"/>
              </a:ext>
            </a:extLst>
          </p:cNvPr>
          <p:cNvGrpSpPr/>
          <p:nvPr/>
        </p:nvGrpSpPr>
        <p:grpSpPr>
          <a:xfrm>
            <a:off x="577441" y="120260"/>
            <a:ext cx="11421661" cy="2034788"/>
            <a:chOff x="241605" y="290143"/>
            <a:chExt cx="11421661" cy="2603988"/>
          </a:xfrm>
        </p:grpSpPr>
        <p:sp>
          <p:nvSpPr>
            <p:cNvPr id="11" name="Cuộn: Ngang 10">
              <a:extLst>
                <a:ext uri="{FF2B5EF4-FFF2-40B4-BE49-F238E27FC236}">
                  <a16:creationId xmlns:a16="http://schemas.microsoft.com/office/drawing/2014/main" id="{B30F0AEA-8434-29F4-E143-1FE8CF60E337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21A88BF-4B38-A9BD-D75F-12EC244F6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4FC980-062B-6DC6-875B-1FAC3B8EE0EB}"/>
              </a:ext>
            </a:extLst>
          </p:cNvPr>
          <p:cNvSpPr txBox="1"/>
          <p:nvPr/>
        </p:nvSpPr>
        <p:spPr>
          <a:xfrm>
            <a:off x="223502" y="3387466"/>
            <a:ext cx="2960244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932A301-B848-EFC4-4639-9B039BA88A4A}"/>
              </a:ext>
            </a:extLst>
          </p:cNvPr>
          <p:cNvSpPr txBox="1"/>
          <p:nvPr/>
        </p:nvSpPr>
        <p:spPr>
          <a:xfrm>
            <a:off x="3518979" y="2143868"/>
            <a:ext cx="7889315" cy="12926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 dắt, nêu vấn đề nghị luận: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-19 đã buộc con người thay đổi một số thói quen trong cuộc sống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1EAAAD3-8F91-51A2-3415-D3AEF77B0E8A}"/>
              </a:ext>
            </a:extLst>
          </p:cNvPr>
          <p:cNvSpPr txBox="1"/>
          <p:nvPr/>
        </p:nvSpPr>
        <p:spPr>
          <a:xfrm>
            <a:off x="3518979" y="3776825"/>
            <a:ext cx="2705877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khai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3C8BEEE-1BC1-2095-73AC-F857BD1FB95E}"/>
              </a:ext>
            </a:extLst>
          </p:cNvPr>
          <p:cNvSpPr txBox="1"/>
          <p:nvPr/>
        </p:nvSpPr>
        <p:spPr>
          <a:xfrm>
            <a:off x="7310784" y="3301844"/>
            <a:ext cx="1553547" cy="4616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7D0E3DE-C567-92DA-288F-8C8ECA2DC1F6}"/>
              </a:ext>
            </a:extLst>
          </p:cNvPr>
          <p:cNvSpPr txBox="1"/>
          <p:nvPr/>
        </p:nvSpPr>
        <p:spPr>
          <a:xfrm>
            <a:off x="7310784" y="3956778"/>
            <a:ext cx="4611655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 luận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 thói quen đã được điều chỉnh theo hướng tích 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B3026023-8ECB-095A-E535-05AAA4F24422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3183746" y="2790199"/>
            <a:ext cx="335233" cy="13820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5C26AB2C-2682-2D68-CFCE-E8350CC0BF61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3183746" y="4023047"/>
            <a:ext cx="335233" cy="1492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025BB725-10BD-B298-E1C0-E87A7B20C3E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6224856" y="3532677"/>
            <a:ext cx="1085928" cy="4903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4887688F-D26C-8213-57B8-1A395831F9A0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6224856" y="4023047"/>
            <a:ext cx="1085928" cy="34923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608F16B8-3182-4A9C-704F-F14F012C5556}"/>
              </a:ext>
            </a:extLst>
          </p:cNvPr>
          <p:cNvSpPr txBox="1"/>
          <p:nvPr/>
        </p:nvSpPr>
        <p:spPr>
          <a:xfrm>
            <a:off x="3518979" y="6040949"/>
            <a:ext cx="5087486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ngôn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2AEC6221-0F5B-E369-146C-1649C3B5F845}"/>
              </a:ext>
            </a:extLst>
          </p:cNvPr>
          <p:cNvSpPr txBox="1"/>
          <p:nvPr/>
        </p:nvSpPr>
        <p:spPr>
          <a:xfrm>
            <a:off x="3518979" y="5047313"/>
            <a:ext cx="8430706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 hướng thái độ</a:t>
            </a:r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 trọng, lắng nghe, phản hồi tích cực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Đường kết nối Mũi tên Thẳng 57">
            <a:extLst>
              <a:ext uri="{FF2B5EF4-FFF2-40B4-BE49-F238E27FC236}">
                <a16:creationId xmlns:a16="http://schemas.microsoft.com/office/drawing/2014/main" id="{893F40AA-9CE8-6BF1-0B6C-1C520643F73B}"/>
              </a:ext>
            </a:extLst>
          </p:cNvPr>
          <p:cNvCxnSpPr>
            <a:cxnSpLocks/>
            <a:stCxn id="13" idx="3"/>
            <a:endCxn id="47" idx="1"/>
          </p:cNvCxnSpPr>
          <p:nvPr/>
        </p:nvCxnSpPr>
        <p:spPr>
          <a:xfrm>
            <a:off x="3183746" y="4172296"/>
            <a:ext cx="335233" cy="11212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kết nối Mũi tên Thẳng 60">
            <a:extLst>
              <a:ext uri="{FF2B5EF4-FFF2-40B4-BE49-F238E27FC236}">
                <a16:creationId xmlns:a16="http://schemas.microsoft.com/office/drawing/2014/main" id="{EDCFB838-9D5A-2DEB-E607-B0E96B936654}"/>
              </a:ext>
            </a:extLst>
          </p:cNvPr>
          <p:cNvCxnSpPr>
            <a:cxnSpLocks/>
            <a:stCxn id="13" idx="3"/>
            <a:endCxn id="46" idx="1"/>
          </p:cNvCxnSpPr>
          <p:nvPr/>
        </p:nvCxnSpPr>
        <p:spPr>
          <a:xfrm>
            <a:off x="3183746" y="4172296"/>
            <a:ext cx="335233" cy="211487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945018" y="172340"/>
            <a:ext cx="638725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VẤN ĐỀ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sp>
        <p:nvSpPr>
          <p:cNvPr id="10" name="Cuộn: Ngang 9">
            <a:extLst>
              <a:ext uri="{FF2B5EF4-FFF2-40B4-BE49-F238E27FC236}">
                <a16:creationId xmlns:a16="http://schemas.microsoft.com/office/drawing/2014/main" id="{7AF6853A-49B4-5245-7666-FB8FF016B8F4}"/>
              </a:ext>
            </a:extLst>
          </p:cNvPr>
          <p:cNvSpPr/>
          <p:nvPr/>
        </p:nvSpPr>
        <p:spPr>
          <a:xfrm>
            <a:off x="3585456" y="1052567"/>
            <a:ext cx="6160796" cy="5349686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27168ED-839F-1359-3E39-9C9459BF4E38}"/>
              </a:ext>
            </a:extLst>
          </p:cNvPr>
          <p:cNvSpPr/>
          <p:nvPr/>
        </p:nvSpPr>
        <p:spPr>
          <a:xfrm>
            <a:off x="4499722" y="1932793"/>
            <a:ext cx="6869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6600" b="1" kern="1800" spc="-75" dirty="0">
                <a:solidFill>
                  <a:srgbClr val="C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kern="1800" spc="-75" dirty="0">
                <a:solidFill>
                  <a:srgbClr val="C00000"/>
                </a:solidFill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800" spc="-75" dirty="0">
                <a:solidFill>
                  <a:srgbClr val="C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600" dirty="0">
              <a:solidFill>
                <a:srgbClr val="C00000"/>
              </a:solidFill>
              <a:effectLst/>
              <a:latin typeface="Old English Text MT" panose="030409020405080308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C15E6C65-EFB7-84BD-B60E-E7A04C72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0963" y="2804051"/>
            <a:ext cx="2541037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C5C7C35-3603-50A0-0422-3A796ED7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57" y="5241593"/>
            <a:ext cx="3343724" cy="161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134E3699-12A8-A9BE-8BD7-48E5E16E1544}"/>
              </a:ext>
            </a:extLst>
          </p:cNvPr>
          <p:cNvSpPr/>
          <p:nvPr/>
        </p:nvSpPr>
        <p:spPr>
          <a:xfrm>
            <a:off x="4945018" y="3138745"/>
            <a:ext cx="45190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6600" b="1" kern="1800" spc="-75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 HOA TRI THỨC</a:t>
            </a:r>
            <a:endParaRPr lang="en-US" sz="6600" dirty="0">
              <a:solidFill>
                <a:srgbClr val="008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Cartoon Flowers Stock Illustrations – 158,486 Cartoon Flowers Stock  Illustrations, Vectors &amp;amp; Clipart - Dreamstime">
            <a:hlinkClick r:id="rId5" action="ppaction://hlinksldjump"/>
            <a:extLst>
              <a:ext uri="{FF2B5EF4-FFF2-40B4-BE49-F238E27FC236}">
                <a16:creationId xmlns:a16="http://schemas.microsoft.com/office/drawing/2014/main" id="{1CF6C174-6B7E-4BF8-4578-C4BB51D00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3211745" y="1416167"/>
            <a:ext cx="1447373" cy="14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11E0EC-9D4C-B209-3E23-67D5F0CF54D5}"/>
              </a:ext>
            </a:extLst>
          </p:cNvPr>
          <p:cNvSpPr txBox="1"/>
          <p:nvPr/>
        </p:nvSpPr>
        <p:spPr>
          <a:xfrm>
            <a:off x="1350886" y="619412"/>
            <a:ext cx="10263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đã làm con người thay đổi một số thói quen trong đời sống. Em hãy viết bài văn nghị luận trình bày suy nghĩ của em về vấn đề 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C04DE593-253C-6367-CC96-1A4411A1960F}"/>
              </a:ext>
            </a:extLst>
          </p:cNvPr>
          <p:cNvGrpSpPr/>
          <p:nvPr/>
        </p:nvGrpSpPr>
        <p:grpSpPr>
          <a:xfrm>
            <a:off x="385169" y="196837"/>
            <a:ext cx="11421661" cy="2471718"/>
            <a:chOff x="241605" y="290143"/>
            <a:chExt cx="11421661" cy="2603988"/>
          </a:xfrm>
        </p:grpSpPr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id="{4F5168DD-F11C-0B94-CAB3-B39CA0EF1A33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D280A342-35B8-2F6F-0588-AC4944C08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E0E8367-E51F-0EC4-7218-D0A9C82BD865}"/>
              </a:ext>
            </a:extLst>
          </p:cNvPr>
          <p:cNvSpPr txBox="1"/>
          <p:nvPr/>
        </p:nvSpPr>
        <p:spPr>
          <a:xfrm>
            <a:off x="1199264" y="3704253"/>
            <a:ext cx="2775578" cy="1740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533E676-8A74-178B-A77A-560FB6A1E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19" y="2668555"/>
            <a:ext cx="4898475" cy="39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965371" y="424268"/>
            <a:ext cx="322188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74B04B-5A1F-A7DF-C866-6BCF3EB69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56" y="671667"/>
            <a:ext cx="2843503" cy="284350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1AD78DF-6964-37A5-D682-E959A4D21AFD}"/>
              </a:ext>
            </a:extLst>
          </p:cNvPr>
          <p:cNvSpPr txBox="1"/>
          <p:nvPr/>
        </p:nvSpPr>
        <p:spPr>
          <a:xfrm>
            <a:off x="3516066" y="1714448"/>
            <a:ext cx="8120496" cy="11462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ý kiến của em về vấn đề "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người chúng ta cần  sống có trách nhiệm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572B715-77CE-9B9E-B23B-03A3F8104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2529156"/>
            <a:ext cx="6232848" cy="45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98" y="-206841"/>
            <a:ext cx="829764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88890"/>
            <a:ext cx="3204262" cy="5087651"/>
          </a:xfrm>
          <a:prstGeom prst="rect">
            <a:avLst/>
          </a:prstGeom>
        </p:spPr>
      </p:pic>
      <p:pic>
        <p:nvPicPr>
          <p:cNvPr id="7" name="Picture 6" descr="Cartoon Flowers Stock Illustrations – 158,486 Cartoon Flowers Stock  Illustrations, Vectors &amp;amp; Clipart - Dreamstime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5800548" y="3319833"/>
            <a:ext cx="1306106" cy="13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rtoon Flowers Stock Illustrations – 158,486 Cartoon Flowers Stock  Illustrations, Vectors &amp;amp; Clipart - Dreamstime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8024019" y="53340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rtoon Flowers Stock Illustrations – 158,486 Cartoon Flowers Stock  Illustrations, Vectors &amp;amp; Clipart - Dreamstime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7214035" y="2114549"/>
            <a:ext cx="1381484" cy="13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artoon Flowers Stock Illustrations – 158,486 Cartoon Flowers Stock  Illustrations, Vectors &amp;amp; Clipart - Dreamstime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9167019" y="1923166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artoon Flowers Stock Illustrations – 158,486 Cartoon Flowers Stock  Illustrations, Vectors &amp;amp; Clipart - Dreamstime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8811130" y="3554829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Flowers Stock Illustrations – 158,486 Cartoon Flowers Stock  Illustrations, Vectors &amp;amp; Clipart - Dreamstime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5410200" y="1282912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800548" y="863730"/>
            <a:ext cx="1259506" cy="317865"/>
          </a:xfrm>
          <a:prstGeom prst="wedgeRoundRectCallout">
            <a:avLst>
              <a:gd name="adj1" fmla="val -18111"/>
              <a:gd name="adj2" fmla="val 14355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điểm tốt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147495" y="2903185"/>
            <a:ext cx="1306106" cy="370073"/>
          </a:xfrm>
          <a:prstGeom prst="wedgeRoundRectCallout">
            <a:avLst>
              <a:gd name="adj1" fmla="val 28517"/>
              <a:gd name="adj2" fmla="val 132982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chăm chỉ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052601" y="672322"/>
            <a:ext cx="1259506" cy="288968"/>
          </a:xfrm>
          <a:prstGeom prst="wedgeRoundRectCallout">
            <a:avLst>
              <a:gd name="adj1" fmla="val -46039"/>
              <a:gd name="adj2" fmla="val 91227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tốt bụng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940519" y="1634800"/>
            <a:ext cx="1145005" cy="288968"/>
          </a:xfrm>
          <a:prstGeom prst="wedgeRoundRectCallout">
            <a:avLst>
              <a:gd name="adj1" fmla="val -26028"/>
              <a:gd name="adj2" fmla="val 100253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biết ơn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386850" y="3222159"/>
            <a:ext cx="1145005" cy="288968"/>
          </a:xfrm>
          <a:prstGeom prst="wedgeRoundRectCallout">
            <a:avLst>
              <a:gd name="adj1" fmla="val -19967"/>
              <a:gd name="adj2" fmla="val 120344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903699" y="1828835"/>
            <a:ext cx="1624893" cy="288968"/>
          </a:xfrm>
          <a:prstGeom prst="wedgeRoundRectCallout">
            <a:avLst>
              <a:gd name="adj1" fmla="val -10417"/>
              <a:gd name="adj2" fmla="val 9523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ngoan ngoãn</a:t>
            </a:r>
          </a:p>
        </p:txBody>
      </p:sp>
      <p:pic>
        <p:nvPicPr>
          <p:cNvPr id="5" name="Picture 4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1" r="-251"/>
          <a:stretch/>
        </p:blipFill>
        <p:spPr>
          <a:xfrm>
            <a:off x="1269862" y="4576639"/>
            <a:ext cx="4990979" cy="2934017"/>
          </a:xfrm>
          <a:prstGeom prst="rect">
            <a:avLst/>
          </a:prstGeom>
        </p:spPr>
      </p:pic>
      <p:pic>
        <p:nvPicPr>
          <p:cNvPr id="8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005681" y="413063"/>
            <a:ext cx="609600" cy="609600"/>
          </a:xfrm>
          <a:prstGeom prst="rect">
            <a:avLst/>
          </a:prstGeom>
        </p:spPr>
      </p:pic>
      <p:sp>
        <p:nvSpPr>
          <p:cNvPr id="22" name="Mặt trời 21">
            <a:hlinkClick r:id="rId22" action="ppaction://hlinksldjump"/>
            <a:extLst>
              <a:ext uri="{FF2B5EF4-FFF2-40B4-BE49-F238E27FC236}">
                <a16:creationId xmlns:a16="http://schemas.microsoft.com/office/drawing/2014/main" id="{63900CD0-0D4D-3CF7-752F-496B494E71CF}"/>
              </a:ext>
            </a:extLst>
          </p:cNvPr>
          <p:cNvSpPr/>
          <p:nvPr/>
        </p:nvSpPr>
        <p:spPr>
          <a:xfrm>
            <a:off x="11411339" y="6186196"/>
            <a:ext cx="559087" cy="5683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3208" numSld="999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10820400" y="127423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87635" y="667557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1: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trình bày ý kiến về một vấn đề cần tạo lập kiểu văn bản nào?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75FE7DC-9CC4-6F56-42BA-78C624B30EF3}"/>
              </a:ext>
            </a:extLst>
          </p:cNvPr>
          <p:cNvSpPr txBox="1"/>
          <p:nvPr/>
        </p:nvSpPr>
        <p:spPr>
          <a:xfrm>
            <a:off x="5100194" y="3429000"/>
            <a:ext cx="6202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ạo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5" name="Cuộn: Ngang 14">
            <a:extLst>
              <a:ext uri="{FF2B5EF4-FFF2-40B4-BE49-F238E27FC236}">
                <a16:creationId xmlns:a16="http://schemas.microsoft.com/office/drawing/2014/main" id="{D4F48692-D1EB-C8A6-FFFE-F06C60031222}"/>
              </a:ext>
            </a:extLst>
          </p:cNvPr>
          <p:cNvSpPr/>
          <p:nvPr/>
        </p:nvSpPr>
        <p:spPr>
          <a:xfrm>
            <a:off x="4235793" y="258840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" name="Picture 6" descr="Cartoon Flowers Stock Illustrations – 158,486 Cartoon Flowers Stock  Illustrations, Vectors &amp;amp; Clipart - Dreamstime">
            <a:hlinkClick r:id="rId3" action="ppaction://hlinksldjump"/>
            <a:extLst>
              <a:ext uri="{FF2B5EF4-FFF2-40B4-BE49-F238E27FC236}">
                <a16:creationId xmlns:a16="http://schemas.microsoft.com/office/drawing/2014/main" id="{E519A679-1086-1A93-4CC5-88D2162DC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3664293" y="227351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64A36C7-2B8C-542B-C6FE-CDB74B865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10892979" y="146591"/>
            <a:ext cx="1141723" cy="11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4103" y="393400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E179FEC-2DDC-891F-4035-CEF72C97A571}"/>
              </a:ext>
            </a:extLst>
          </p:cNvPr>
          <p:cNvSpPr txBox="1"/>
          <p:nvPr/>
        </p:nvSpPr>
        <p:spPr>
          <a:xfrm>
            <a:off x="6649075" y="3429000"/>
            <a:ext cx="3260035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uận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endParaRPr lang="en-US" sz="5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36BAE934-EA85-68D8-47A2-6DD8F098A1E8}"/>
              </a:ext>
            </a:extLst>
          </p:cNvPr>
          <p:cNvSpPr/>
          <p:nvPr/>
        </p:nvSpPr>
        <p:spPr>
          <a:xfrm>
            <a:off x="4432313" y="279554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200A2C17-A698-0046-5FAD-ADA4C6599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4208558" y="2629365"/>
            <a:ext cx="1141723" cy="11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279C432-F19E-F83E-4DE7-9F4831153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11071609" y="152401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3500" y="523548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15469E6-BBF8-27C9-9F7A-FA39C9F13204}"/>
              </a:ext>
            </a:extLst>
          </p:cNvPr>
          <p:cNvSpPr txBox="1"/>
          <p:nvPr/>
        </p:nvSpPr>
        <p:spPr>
          <a:xfrm>
            <a:off x="5871559" y="3667487"/>
            <a:ext cx="4678288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endParaRPr lang="en-US" sz="5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EE76AA3E-4C3E-1B9B-DEB5-AAAD6F8EC33D}"/>
              </a:ext>
            </a:extLst>
          </p:cNvPr>
          <p:cNvSpPr/>
          <p:nvPr/>
        </p:nvSpPr>
        <p:spPr>
          <a:xfrm>
            <a:off x="4540358" y="279554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BC440D00-8F83-B1EA-E2A1-1A8AA4E3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4202289" y="2837535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E56FD6F-B685-4279-6FF5-E6C5986A5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10963843" y="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8747" y="577744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A6ECC8-E152-4959-14F9-C63BF018B3EB}"/>
              </a:ext>
            </a:extLst>
          </p:cNvPr>
          <p:cNvSpPr txBox="1"/>
          <p:nvPr/>
        </p:nvSpPr>
        <p:spPr>
          <a:xfrm>
            <a:off x="4297761" y="3143793"/>
            <a:ext cx="7971994" cy="152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Cuộn: Ngang 15">
            <a:extLst>
              <a:ext uri="{FF2B5EF4-FFF2-40B4-BE49-F238E27FC236}">
                <a16:creationId xmlns:a16="http://schemas.microsoft.com/office/drawing/2014/main" id="{051142B7-2122-C93A-0EC3-A51A32E458C5}"/>
              </a:ext>
            </a:extLst>
          </p:cNvPr>
          <p:cNvSpPr/>
          <p:nvPr/>
        </p:nvSpPr>
        <p:spPr>
          <a:xfrm>
            <a:off x="4088301" y="2603963"/>
            <a:ext cx="7971994" cy="2630510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2A7A1EBA-600F-0AB7-48C9-73D50F11B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10963843" y="0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54B32CAD-52B8-25AD-4BA8-545A8F57B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3621531" y="2480553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58C3375-1FB9-1D1B-7E68-54D3C3F1F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3500" y="478142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10934700" y="14515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A078BD8-08A9-E0FC-2883-F53AF9932292}"/>
              </a:ext>
            </a:extLst>
          </p:cNvPr>
          <p:cNvSpPr txBox="1"/>
          <p:nvPr/>
        </p:nvSpPr>
        <p:spPr>
          <a:xfrm>
            <a:off x="6387818" y="3509656"/>
            <a:ext cx="6202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ập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A2448709-2554-9C70-E144-1875FD864159}"/>
              </a:ext>
            </a:extLst>
          </p:cNvPr>
          <p:cNvSpPr/>
          <p:nvPr/>
        </p:nvSpPr>
        <p:spPr>
          <a:xfrm>
            <a:off x="4310437" y="266932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9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2A8D8371-B8E4-BE81-4EA8-3D335FBF5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3929202" y="257855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1C161B5-2574-8318-91F8-FDC8B952C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8053" y="554748"/>
            <a:ext cx="10237177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10961401" y="74532"/>
            <a:ext cx="1187369" cy="12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115E831-709C-ED78-A2E9-5ED251B97AEF}"/>
              </a:ext>
            </a:extLst>
          </p:cNvPr>
          <p:cNvSpPr txBox="1"/>
          <p:nvPr/>
        </p:nvSpPr>
        <p:spPr>
          <a:xfrm>
            <a:off x="4415409" y="3363376"/>
            <a:ext cx="7626761" cy="1365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ADBEBE43-6C1D-3CA3-ACB0-50993502C516}"/>
              </a:ext>
            </a:extLst>
          </p:cNvPr>
          <p:cNvSpPr/>
          <p:nvPr/>
        </p:nvSpPr>
        <p:spPr>
          <a:xfrm>
            <a:off x="3959157" y="2743973"/>
            <a:ext cx="8083013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9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C34D27F6-32C6-0C71-E42E-3DC3ECB49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3671420" y="2528170"/>
            <a:ext cx="1187369" cy="12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D375E31-6BD5-B3B5-C96A-55EBC7E52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1274</Words>
  <Application>Microsoft Office PowerPoint</Application>
  <PresentationFormat>Widescreen</PresentationFormat>
  <Paragraphs>132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Rounded MT Bold</vt:lpstr>
      <vt:lpstr>Arial-Rounded</vt:lpstr>
      <vt:lpstr>Calibri</vt:lpstr>
      <vt:lpstr>Calibri Light</vt:lpstr>
      <vt:lpstr>Monotype Corsiva</vt:lpstr>
      <vt:lpstr>Old English Text MT</vt:lpstr>
      <vt:lpstr>Times New Roman</vt:lpstr>
      <vt:lpstr>Chủ đề Office</vt:lpstr>
      <vt:lpstr> TRÌNH BÀY Ý KIẾN VỀ  MỘT VẤN ĐỀ TRONG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 TRONG ĐỜI SỐNG</dc:title>
  <dc:creator>Thúy Mai</dc:creator>
  <cp:lastModifiedBy>TBC</cp:lastModifiedBy>
  <cp:revision>19</cp:revision>
  <dcterms:created xsi:type="dcterms:W3CDTF">2022-05-21T08:56:14Z</dcterms:created>
  <dcterms:modified xsi:type="dcterms:W3CDTF">2023-01-18T14:00:57Z</dcterms:modified>
</cp:coreProperties>
</file>