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339" r:id="rId12"/>
    <p:sldId id="276" r:id="rId13"/>
    <p:sldId id="326" r:id="rId14"/>
    <p:sldId id="327" r:id="rId15"/>
    <p:sldId id="258" r:id="rId16"/>
    <p:sldId id="262" r:id="rId17"/>
    <p:sldId id="328" r:id="rId18"/>
    <p:sldId id="264" r:id="rId19"/>
    <p:sldId id="263" r:id="rId20"/>
    <p:sldId id="260" r:id="rId21"/>
    <p:sldId id="338" r:id="rId22"/>
    <p:sldId id="329" r:id="rId23"/>
    <p:sldId id="285" r:id="rId24"/>
    <p:sldId id="286" r:id="rId25"/>
    <p:sldId id="280" r:id="rId26"/>
    <p:sldId id="330" r:id="rId27"/>
    <p:sldId id="281" r:id="rId28"/>
    <p:sldId id="340" r:id="rId29"/>
    <p:sldId id="279" r:id="rId30"/>
    <p:sldId id="270" r:id="rId31"/>
    <p:sldId id="287" r:id="rId32"/>
    <p:sldId id="265" r:id="rId33"/>
    <p:sldId id="288" r:id="rId34"/>
    <p:sldId id="332" r:id="rId35"/>
    <p:sldId id="333" r:id="rId36"/>
    <p:sldId id="289" r:id="rId37"/>
    <p:sldId id="290" r:id="rId38"/>
    <p:sldId id="291" r:id="rId39"/>
    <p:sldId id="334" r:id="rId40"/>
    <p:sldId id="335" r:id="rId41"/>
    <p:sldId id="266" r:id="rId42"/>
    <p:sldId id="28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58" d="100"/>
          <a:sy n="58" d="100"/>
        </p:scale>
        <p:origin x="1014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47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5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5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27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19" Type="http://schemas.openxmlformats.org/officeDocument/2006/relationships/image" Target="../media/image163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1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7.png"/><Relationship Id="rId9" Type="http://schemas.openxmlformats.org/officeDocument/2006/relationships/image" Target="../media/image1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48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49.png"/><Relationship Id="rId14" Type="http://schemas.openxmlformats.org/officeDocument/2006/relationships/image" Target="../media/image1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5" Type="http://schemas.openxmlformats.org/officeDocument/2006/relationships/image" Target="../media/image55.png"/><Relationship Id="rId10" Type="http://schemas.openxmlformats.org/officeDocument/2006/relationships/image" Target="../media/image19.png"/><Relationship Id="rId4" Type="http://schemas.openxmlformats.org/officeDocument/2006/relationships/image" Target="../media/image47.sv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222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2.wmf"/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8.wmf"/><Relationship Id="rId19" Type="http://schemas.openxmlformats.org/officeDocument/2006/relationships/image" Target="../media/image81.png"/><Relationship Id="rId4" Type="http://schemas.openxmlformats.org/officeDocument/2006/relationships/image" Target="../media/image6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5.png"/><Relationship Id="rId21" Type="http://schemas.openxmlformats.org/officeDocument/2006/relationships/image" Target="../media/image100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1.png"/><Relationship Id="rId24" Type="http://schemas.openxmlformats.org/officeDocument/2006/relationships/image" Target="../media/image103.png"/><Relationship Id="rId5" Type="http://schemas.openxmlformats.org/officeDocument/2006/relationships/image" Target="../media/image66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0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3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5.png"/><Relationship Id="rId4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microsoft.com/office/2007/relationships/hdphoto" Target="../media/hdphoto5.wdp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7.png"/><Relationship Id="rId17" Type="http://schemas.openxmlformats.org/officeDocument/2006/relationships/slide" Target="slide15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11" Type="http://schemas.openxmlformats.org/officeDocument/2006/relationships/slide" Target="slide37.xml"/><Relationship Id="rId5" Type="http://schemas.openxmlformats.org/officeDocument/2006/relationships/slide" Target="slide35.xml"/><Relationship Id="rId15" Type="http://schemas.openxmlformats.org/officeDocument/2006/relationships/image" Target="../media/image89.png"/><Relationship Id="rId10" Type="http://schemas.microsoft.com/office/2007/relationships/hdphoto" Target="../media/hdphoto4.wdp"/><Relationship Id="rId19" Type="http://schemas.openxmlformats.org/officeDocument/2006/relationships/image" Target="../media/image82.png"/><Relationship Id="rId4" Type="http://schemas.openxmlformats.org/officeDocument/2006/relationships/image" Target="../media/image84.jpg"/><Relationship Id="rId9" Type="http://schemas.openxmlformats.org/officeDocument/2006/relationships/image" Target="../media/image86.png"/><Relationship Id="rId1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4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4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4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4.xml"/><Relationship Id="rId12" Type="http://schemas.openxmlformats.org/officeDocument/2006/relationships/image" Target="../media/image1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9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7.png"/><Relationship Id="rId1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0.png"/><Relationship Id="rId5" Type="http://schemas.openxmlformats.org/officeDocument/2006/relationships/slide" Target="slide35.xml"/><Relationship Id="rId4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40.svg"/><Relationship Id="rId4" Type="http://schemas.openxmlformats.org/officeDocument/2006/relationships/image" Target="../media/image116.png"/><Relationship Id="rId9" Type="http://schemas.openxmlformats.org/officeDocument/2006/relationships/image" Target="../media/image16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6.png"/><Relationship Id="rId17" Type="http://schemas.openxmlformats.org/officeDocument/2006/relationships/image" Target="../media/image182.svg"/><Relationship Id="rId2" Type="http://schemas.openxmlformats.org/officeDocument/2006/relationships/image" Target="../media/image120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image" Target="../media/image171.svg"/><Relationship Id="rId1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0.wm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9.wmf"/><Relationship Id="rId5" Type="http://schemas.openxmlformats.org/officeDocument/2006/relationships/image" Target="../media/image13.png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3.png"/><Relationship Id="rId7" Type="http://schemas.openxmlformats.org/officeDocument/2006/relationships/image" Target="../media/image20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2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0109" y="4272742"/>
            <a:ext cx="5070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7C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52" y="1014153"/>
            <a:ext cx="1862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TIẾT 2: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4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8873" y="2386308"/>
                <a:ext cx="759324" cy="898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8873" y="2386308"/>
                <a:ext cx="759324" cy="898131"/>
              </a:xfrm>
              <a:prstGeom prst="rect">
                <a:avLst/>
              </a:prstGeom>
              <a:blipFill>
                <a:blip r:embed="rId6"/>
                <a:stretch>
                  <a:fillRect l="-1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52" y="1014153"/>
            <a:ext cx="1862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TIẾT 3: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5152018"/>
            <a:chOff x="-4213" y="0"/>
            <a:chExt cx="3663414" cy="363923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64060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303520" y="4079753"/>
                <a:ext cx="5046507" cy="1015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4079753"/>
                <a:ext cx="5046507" cy="101547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288225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288225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70" y="2433953"/>
            <a:ext cx="10076059" cy="10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52" y="1014153"/>
            <a:ext cx="1862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TIẾT 4: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35073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(4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80317" y="1935875"/>
            <a:ext cx="7996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CHƯƠNG I: SỐ HỮU TỈ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1098" y="5004262"/>
            <a:ext cx="1862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TIẾT 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57200" y="322783"/>
            <a:ext cx="11023600" cy="5936183"/>
            <a:chOff x="0" y="0"/>
            <a:chExt cx="6459412" cy="4240855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76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767856"/>
              </a:xfrm>
              <a:prstGeom prst="rect">
                <a:avLst/>
              </a:prstGeom>
              <a:blipFill>
                <a:blip r:embed="rId3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049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049728"/>
              </a:xfrm>
              <a:prstGeom prst="rect">
                <a:avLst/>
              </a:prstGeom>
              <a:blipFill>
                <a:blip r:embed="rId4"/>
                <a:stretch>
                  <a:fillRect l="-1614" r="-1614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1820</Words>
  <Application>Microsoft Office PowerPoint</Application>
  <PresentationFormat>Widescreen</PresentationFormat>
  <Paragraphs>264</Paragraphs>
  <Slides>41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My Computer</cp:lastModifiedBy>
  <cp:revision>11</cp:revision>
  <dcterms:created xsi:type="dcterms:W3CDTF">2022-02-25T15:56:08Z</dcterms:created>
  <dcterms:modified xsi:type="dcterms:W3CDTF">2024-11-12T08:34:09Z</dcterms:modified>
</cp:coreProperties>
</file>