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9" r:id="rId2"/>
    <p:sldId id="257" r:id="rId3"/>
    <p:sldId id="258" r:id="rId4"/>
    <p:sldId id="262" r:id="rId5"/>
    <p:sldId id="261" r:id="rId6"/>
    <p:sldId id="263" r:id="rId7"/>
    <p:sldId id="264" r:id="rId8"/>
    <p:sldId id="298" r:id="rId9"/>
    <p:sldId id="265" r:id="rId10"/>
    <p:sldId id="267" r:id="rId11"/>
    <p:sldId id="260" r:id="rId12"/>
    <p:sldId id="299" r:id="rId13"/>
    <p:sldId id="268" r:id="rId14"/>
    <p:sldId id="269" r:id="rId15"/>
    <p:sldId id="271" r:id="rId16"/>
    <p:sldId id="301" r:id="rId17"/>
    <p:sldId id="272" r:id="rId18"/>
    <p:sldId id="270" r:id="rId19"/>
    <p:sldId id="273" r:id="rId20"/>
    <p:sldId id="302" r:id="rId21"/>
    <p:sldId id="274" r:id="rId22"/>
    <p:sldId id="275" r:id="rId23"/>
    <p:sldId id="295" r:id="rId24"/>
    <p:sldId id="276" r:id="rId25"/>
    <p:sldId id="303" r:id="rId26"/>
    <p:sldId id="277" r:id="rId27"/>
    <p:sldId id="278" r:id="rId28"/>
    <p:sldId id="304" r:id="rId29"/>
    <p:sldId id="279" r:id="rId30"/>
    <p:sldId id="280" r:id="rId31"/>
    <p:sldId id="282" r:id="rId32"/>
    <p:sldId id="283" r:id="rId33"/>
    <p:sldId id="284" r:id="rId34"/>
    <p:sldId id="285" r:id="rId35"/>
    <p:sldId id="281" r:id="rId36"/>
    <p:sldId id="307" r:id="rId37"/>
    <p:sldId id="287" r:id="rId38"/>
    <p:sldId id="289" r:id="rId39"/>
    <p:sldId id="288" r:id="rId40"/>
    <p:sldId id="296" r:id="rId41"/>
    <p:sldId id="297" r:id="rId42"/>
  </p:sldIdLst>
  <p:sldSz cx="9144000" cy="5143500" type="screen16x9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Space Grotesk Light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828" y="-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530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227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10277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8236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8997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6748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25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62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2.png"/><Relationship Id="rId4" Type="http://schemas.openxmlformats.org/officeDocument/2006/relationships/image" Target="../media/image75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5.png"/><Relationship Id="rId7" Type="http://schemas.openxmlformats.org/officeDocument/2006/relationships/image" Target="../media/image103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87.sv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sv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99.svg"/><Relationship Id="rId9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08.svg"/><Relationship Id="rId9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2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18.svg"/><Relationship Id="rId9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37.svg"/><Relationship Id="rId10" Type="http://schemas.openxmlformats.org/officeDocument/2006/relationships/image" Target="../media/image149.png"/><Relationship Id="rId4" Type="http://schemas.openxmlformats.org/officeDocument/2006/relationships/image" Target="../media/image126.sv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66.png"/><Relationship Id="rId4" Type="http://schemas.openxmlformats.org/officeDocument/2006/relationships/image" Target="../media/image1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sv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8.xml"/><Relationship Id="rId5" Type="http://schemas.openxmlformats.org/officeDocument/2006/relationships/image" Target="../media/image155.svg"/><Relationship Id="rId4" Type="http://schemas.openxmlformats.org/officeDocument/2006/relationships/image" Target="../media/image1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svg"/><Relationship Id="rId11" Type="http://schemas.openxmlformats.org/officeDocument/2006/relationships/image" Target="../media/image176.png"/><Relationship Id="rId5" Type="http://schemas.openxmlformats.org/officeDocument/2006/relationships/image" Target="../media/image173.png"/><Relationship Id="rId10" Type="http://schemas.openxmlformats.org/officeDocument/2006/relationships/image" Target="../media/image164.svg"/><Relationship Id="rId4" Type="http://schemas.openxmlformats.org/officeDocument/2006/relationships/image" Target="../media/image172.png"/><Relationship Id="rId9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78.png"/><Relationship Id="rId4" Type="http://schemas.openxmlformats.org/officeDocument/2006/relationships/image" Target="../media/image1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74.svg"/><Relationship Id="rId4" Type="http://schemas.openxmlformats.org/officeDocument/2006/relationships/image" Target="../media/image1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83.png"/><Relationship Id="rId7" Type="http://schemas.openxmlformats.org/officeDocument/2006/relationships/image" Target="../media/image185.png"/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5" Type="http://schemas.openxmlformats.org/officeDocument/2006/relationships/image" Target="../media/image184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xmlns="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8900" y="3909060"/>
            <a:ext cx="3680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LỚP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xmlns="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xmlns="" val="3335875992"/>
              </p:ext>
            </p:extLst>
          </p:nvPr>
        </p:nvGraphicFramePr>
        <p:xfrm>
          <a:off x="989409" y="1547052"/>
          <a:ext cx="7279482" cy="3200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xmlns="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xmlns="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 animBg="1"/>
      <p:bldP spid="6" grpId="0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xmlns="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xmlns="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xmlns="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2185406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2185406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xmlns="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xmlns="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xmlns="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xmlns="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xmlns="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xmlns="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 animBg="1"/>
      <p:bldP spid="68" grpId="0" animBg="1"/>
      <p:bldP spid="69" grpId="0" animBg="1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xmlns="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2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xmlns="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xmlns="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  <p:bldP spid="8" grpId="0"/>
      <p:bldP spid="9" grpId="0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xmlns="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xmlns="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xmlns="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xmlns="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xmlns="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xmlns="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 animBg="1"/>
      <p:bldP spid="16" grpId="0"/>
      <p:bldP spid="19" grpId="0" animBg="1"/>
      <p:bldP spid="2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xmlns="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xmlns="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xmlns="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 animBg="1"/>
      <p:bldP spid="7" grpId="0" animBg="1"/>
      <p:bldP spid="14" grpId="0"/>
      <p:bldP spid="15" grpId="0" animBg="1"/>
      <p:bldP spid="16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 animBg="1"/>
      <p:bldP spid="7" grpId="0" animBg="1"/>
      <p:bldP spid="14" grpId="0"/>
      <p:bldP spid="15" grpId="0" animBg="1"/>
      <p:bldP spid="16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xmlns="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xmlns="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 animBg="1"/>
      <p:bldP spid="15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xmlns="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 animBg="1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xmlns="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xmlns="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xmlns="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xmlns="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xmlns="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xmlns="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xmlns="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xmlns="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xmlns="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xmlns="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xmlns="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2F9502B-E50F-BFF7-864E-1DCE02430518}"/>
              </a:ext>
            </a:extLst>
          </p:cNvPr>
          <p:cNvSpPr txBox="1"/>
          <p:nvPr/>
        </p:nvSpPr>
        <p:spPr>
          <a:xfrm>
            <a:off x="504786" y="642980"/>
            <a:ext cx="689629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TỈ (3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xmlns="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650" y="411480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5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xmlns="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xmlns="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xmlns="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xmlns="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xmlns="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xmlns="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xmlns="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xmlns="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xmlns="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xmlns="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xmlns="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xmlns="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xmlns="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xmlns="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xmlns="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xmlns="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xmlns="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xmlns="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xmlns="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xmlns="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xmlns="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xmlns="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xmlns="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xmlns="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xmlns="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xmlns="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xmlns="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 animBg="1"/>
      <p:bldP spid="17" grpId="0" animBg="1"/>
      <p:bldP spid="12" grpId="0" animBg="1"/>
      <p:bldP spid="19" grpId="0" animBg="1"/>
      <p:bldP spid="20" grpId="0" animBg="1"/>
      <p:bldP spid="13" grpId="0" animBg="1"/>
      <p:bldP spid="22" grpId="0" animBg="1"/>
      <p:bldP spid="23" grpId="0" animBg="1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xmlns="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8" grpId="0"/>
      <p:bldP spid="15" grpId="0"/>
      <p:bldP spid="16" grpId="0" animBg="1"/>
      <p:bldP spid="17" grpId="0" animBg="1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899</Words>
  <Application>Microsoft Office PowerPoint</Application>
  <PresentationFormat>On-screen Show (16:9)</PresentationFormat>
  <Paragraphs>261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Times New Roman</vt:lpstr>
      <vt:lpstr>Wingdings</vt:lpstr>
      <vt:lpstr>Calibri</vt:lpstr>
      <vt:lpstr>Space Grotesk Light</vt:lpstr>
      <vt:lpstr>Bianca 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HP</cp:lastModifiedBy>
  <cp:revision>12</cp:revision>
  <dcterms:modified xsi:type="dcterms:W3CDTF">2024-11-13T02:25:19Z</dcterms:modified>
</cp:coreProperties>
</file>