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5" r:id="rId2"/>
  </p:sldMasterIdLst>
  <p:notesMasterIdLst>
    <p:notesMasterId r:id="rId23"/>
  </p:notesMasterIdLst>
  <p:sldIdLst>
    <p:sldId id="256" r:id="rId3"/>
    <p:sldId id="322" r:id="rId4"/>
    <p:sldId id="260" r:id="rId5"/>
    <p:sldId id="263" r:id="rId6"/>
    <p:sldId id="309" r:id="rId7"/>
    <p:sldId id="310" r:id="rId8"/>
    <p:sldId id="311" r:id="rId9"/>
    <p:sldId id="267" r:id="rId10"/>
    <p:sldId id="323" r:id="rId11"/>
    <p:sldId id="312" r:id="rId12"/>
    <p:sldId id="276" r:id="rId13"/>
    <p:sldId id="272" r:id="rId14"/>
    <p:sldId id="316" r:id="rId15"/>
    <p:sldId id="315" r:id="rId16"/>
    <p:sldId id="317" r:id="rId17"/>
    <p:sldId id="313" r:id="rId18"/>
    <p:sldId id="314" r:id="rId19"/>
    <p:sldId id="321" r:id="rId20"/>
    <p:sldId id="280" r:id="rId21"/>
    <p:sldId id="319" r:id="rId22"/>
  </p:sldIdLst>
  <p:sldSz cx="9144000" cy="5143500" type="screen16x9"/>
  <p:notesSz cx="6858000" cy="9144000"/>
  <p:custDataLst>
    <p:tags r:id="rId2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8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29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422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37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9721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8678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299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9179a95d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9179a95d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03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737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6531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7882870172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7882870172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90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507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7882870172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7882870172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01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8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85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8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99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6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401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23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5792148" y="928542"/>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5"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2"/>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0669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03178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160326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21778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605781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190388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34218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57962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603127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59550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412524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9"/>
          <p:cNvGrpSpPr/>
          <p:nvPr/>
        </p:nvGrpSpPr>
        <p:grpSpPr>
          <a:xfrm>
            <a:off x="664005" y="536350"/>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7" r:id="rId5"/>
    <p:sldLayoutId id="2147483658" r:id="rId6"/>
    <p:sldLayoutId id="2147483661" r:id="rId7"/>
    <p:sldLayoutId id="2147483665" r:id="rId8"/>
    <p:sldLayoutId id="2147483671"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59891286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a:spLocks noGrp="1"/>
          </p:cNvSpPr>
          <p:nvPr>
            <p:ph type="ctrTitle"/>
          </p:nvPr>
        </p:nvSpPr>
        <p:spPr>
          <a:prstGeom prst="rect">
            <a:avLst/>
          </a:prstGeom>
        </p:spPr>
        <p:txBody>
          <a:bodyPr spcFirstLastPara="1" wrap="square" lIns="91425" tIns="91425" rIns="91425" bIns="91425" anchor="b" anchorCtr="0">
            <a:noAutofit/>
          </a:bodyPr>
          <a:lstStyle/>
          <a:p>
            <a:pPr lvl="0"/>
            <a:r>
              <a:rPr lang="en-US" dirty="0"/>
              <a:t>ẤN ĐỘ CỔ ĐẠI</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8"/>
          <p:cNvSpPr txBox="1">
            <a:spLocks noGrp="1"/>
          </p:cNvSpPr>
          <p:nvPr>
            <p:ph type="title"/>
          </p:nvPr>
        </p:nvSpPr>
        <p:spPr>
          <a:xfrm>
            <a:off x="706134" y="285750"/>
            <a:ext cx="7723500" cy="48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Sơ đồ các đẳng cấp trong xã hội Ấn Độ cổ đại</a:t>
            </a:r>
            <a:endParaRPr dirty="0"/>
          </a:p>
        </p:txBody>
      </p:sp>
      <p:grpSp>
        <p:nvGrpSpPr>
          <p:cNvPr id="200" name="Google Shape;200;p18"/>
          <p:cNvGrpSpPr/>
          <p:nvPr/>
        </p:nvGrpSpPr>
        <p:grpSpPr>
          <a:xfrm>
            <a:off x="3886629" y="972930"/>
            <a:ext cx="3243497" cy="1175038"/>
            <a:chOff x="4089338" y="859550"/>
            <a:chExt cx="3077363" cy="1175038"/>
          </a:xfrm>
        </p:grpSpPr>
        <p:grpSp>
          <p:nvGrpSpPr>
            <p:cNvPr id="201" name="Google Shape;201;p18"/>
            <p:cNvGrpSpPr/>
            <p:nvPr/>
          </p:nvGrpSpPr>
          <p:grpSpPr>
            <a:xfrm>
              <a:off x="4703688" y="895738"/>
              <a:ext cx="905200" cy="357200"/>
              <a:chOff x="4703688" y="895738"/>
              <a:chExt cx="905200" cy="357200"/>
            </a:xfrm>
          </p:grpSpPr>
          <p:sp>
            <p:nvSpPr>
              <p:cNvPr id="202" name="Google Shape;202;p18"/>
              <p:cNvSpPr/>
              <p:nvPr/>
            </p:nvSpPr>
            <p:spPr>
              <a:xfrm>
                <a:off x="4703688" y="1062113"/>
                <a:ext cx="548325" cy="184275"/>
              </a:xfrm>
              <a:custGeom>
                <a:avLst/>
                <a:gdLst/>
                <a:ahLst/>
                <a:cxnLst/>
                <a:rect l="l" t="t" r="r" b="b"/>
                <a:pathLst>
                  <a:path w="21933" h="7371" extrusionOk="0">
                    <a:moveTo>
                      <a:pt x="7883" y="1"/>
                    </a:moveTo>
                    <a:lnTo>
                      <a:pt x="1" y="6692"/>
                    </a:lnTo>
                    <a:lnTo>
                      <a:pt x="584" y="7371"/>
                    </a:lnTo>
                    <a:lnTo>
                      <a:pt x="8216" y="894"/>
                    </a:lnTo>
                    <a:lnTo>
                      <a:pt x="21932" y="894"/>
                    </a:lnTo>
                    <a:lnTo>
                      <a:pt x="21932" y="1"/>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3" name="Google Shape;203;p18"/>
              <p:cNvSpPr/>
              <p:nvPr/>
            </p:nvSpPr>
            <p:spPr>
              <a:xfrm>
                <a:off x="5251688" y="895738"/>
                <a:ext cx="357200" cy="357200"/>
              </a:xfrm>
              <a:custGeom>
                <a:avLst/>
                <a:gdLst/>
                <a:ahLst/>
                <a:cxnLst/>
                <a:rect l="l" t="t" r="r" b="b"/>
                <a:pathLst>
                  <a:path w="14288" h="14288" extrusionOk="0">
                    <a:moveTo>
                      <a:pt x="7144" y="0"/>
                    </a:moveTo>
                    <a:cubicBezTo>
                      <a:pt x="3191" y="0"/>
                      <a:pt x="0" y="3203"/>
                      <a:pt x="0" y="7144"/>
                    </a:cubicBezTo>
                    <a:cubicBezTo>
                      <a:pt x="0" y="11085"/>
                      <a:pt x="3191" y="14288"/>
                      <a:pt x="7144" y="14288"/>
                    </a:cubicBezTo>
                    <a:cubicBezTo>
                      <a:pt x="11085" y="14288"/>
                      <a:pt x="14288" y="11085"/>
                      <a:pt x="14288" y="7144"/>
                    </a:cubicBezTo>
                    <a:cubicBezTo>
                      <a:pt x="14288" y="3203"/>
                      <a:pt x="11085" y="0"/>
                      <a:pt x="7144" y="0"/>
                    </a:cubicBezTo>
                    <a:close/>
                  </a:path>
                </a:pathLst>
              </a:custGeom>
              <a:solidFill>
                <a:srgbClr val="2FC948"/>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01</a:t>
                </a:r>
                <a:endParaRPr sz="1700">
                  <a:solidFill>
                    <a:srgbClr val="FFFFFF"/>
                  </a:solidFill>
                  <a:latin typeface="Fira Sans Extra Condensed"/>
                  <a:ea typeface="Fira Sans Extra Condensed"/>
                  <a:cs typeface="Fira Sans Extra Condensed"/>
                  <a:sym typeface="Fira Sans Extra Condensed"/>
                </a:endParaRPr>
              </a:p>
            </p:txBody>
          </p:sp>
        </p:grpSp>
        <p:sp>
          <p:nvSpPr>
            <p:cNvPr id="204" name="Google Shape;204;p18"/>
            <p:cNvSpPr/>
            <p:nvPr/>
          </p:nvSpPr>
          <p:spPr>
            <a:xfrm>
              <a:off x="4089338" y="1040688"/>
              <a:ext cx="1030800" cy="892700"/>
            </a:xfrm>
            <a:custGeom>
              <a:avLst/>
              <a:gdLst/>
              <a:ahLst/>
              <a:cxnLst/>
              <a:rect l="l" t="t" r="r" b="b"/>
              <a:pathLst>
                <a:path w="41232" h="35708" extrusionOk="0">
                  <a:moveTo>
                    <a:pt x="20622" y="0"/>
                  </a:moveTo>
                  <a:lnTo>
                    <a:pt x="0" y="35707"/>
                  </a:lnTo>
                  <a:lnTo>
                    <a:pt x="41232" y="35707"/>
                  </a:lnTo>
                  <a:lnTo>
                    <a:pt x="20622" y="0"/>
                  </a:lnTo>
                  <a:close/>
                </a:path>
              </a:pathLst>
            </a:custGeom>
            <a:solidFill>
              <a:srgbClr val="69E781"/>
            </a:solidFill>
            <a:ln>
              <a:noFill/>
            </a:ln>
          </p:spPr>
          <p:txBody>
            <a:bodyPr spcFirstLastPara="1" wrap="square" lIns="91425" tIns="365750" rIns="91425" bIns="91425" anchor="ctr" anchorCtr="0">
              <a:noAutofit/>
            </a:bodyPr>
            <a:lstStyle/>
            <a:p>
              <a:pPr algn="ctr">
                <a:buSzPts val="1100"/>
              </a:pPr>
              <a:r>
                <a:rPr lang="en" sz="1300" b="1" dirty="0" smtClean="0">
                  <a:solidFill>
                    <a:srgbClr val="FFFFFF"/>
                  </a:solidFill>
                  <a:latin typeface="Roboto"/>
                  <a:ea typeface="Roboto"/>
                  <a:cs typeface="Roboto"/>
                  <a:sym typeface="Roboto"/>
                </a:rPr>
                <a:t>Bra-man</a:t>
              </a:r>
            </a:p>
            <a:p>
              <a:pPr algn="ctr">
                <a:buSzPts val="1100"/>
              </a:pPr>
              <a:r>
                <a:rPr lang="en" sz="1300" dirty="0" smtClean="0">
                  <a:solidFill>
                    <a:srgbClr val="FFFFFF"/>
                  </a:solidFill>
                  <a:latin typeface="Roboto"/>
                  <a:ea typeface="Roboto"/>
                  <a:cs typeface="Roboto"/>
                  <a:sym typeface="Roboto"/>
                </a:rPr>
                <a:t>(Tăng lữ)</a:t>
              </a:r>
              <a:endParaRPr sz="1300" dirty="0">
                <a:solidFill>
                  <a:srgbClr val="FFFFFF"/>
                </a:solidFill>
                <a:latin typeface="Roboto"/>
                <a:ea typeface="Roboto"/>
                <a:cs typeface="Roboto"/>
                <a:sym typeface="Roboto"/>
              </a:endParaRPr>
            </a:p>
          </p:txBody>
        </p:sp>
        <p:sp>
          <p:nvSpPr>
            <p:cNvPr id="205" name="Google Shape;205;p18"/>
            <p:cNvSpPr/>
            <p:nvPr/>
          </p:nvSpPr>
          <p:spPr>
            <a:xfrm>
              <a:off x="4089338" y="1933363"/>
              <a:ext cx="1028125" cy="101225"/>
            </a:xfrm>
            <a:custGeom>
              <a:avLst/>
              <a:gdLst/>
              <a:ahLst/>
              <a:cxnLst/>
              <a:rect l="l" t="t" r="r" b="b"/>
              <a:pathLst>
                <a:path w="41125" h="4049" extrusionOk="0">
                  <a:moveTo>
                    <a:pt x="0" y="0"/>
                  </a:moveTo>
                  <a:lnTo>
                    <a:pt x="3870" y="4048"/>
                  </a:lnTo>
                  <a:lnTo>
                    <a:pt x="41124" y="4048"/>
                  </a:lnTo>
                  <a:lnTo>
                    <a:pt x="37255" y="0"/>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6" name="Google Shape;206;p18"/>
            <p:cNvSpPr txBox="1"/>
            <p:nvPr/>
          </p:nvSpPr>
          <p:spPr>
            <a:xfrm>
              <a:off x="5772900" y="859550"/>
              <a:ext cx="1393800" cy="429600"/>
            </a:xfrm>
            <a:prstGeom prst="rect">
              <a:avLst/>
            </a:prstGeom>
            <a:noFill/>
            <a:ln>
              <a:noFill/>
            </a:ln>
          </p:spPr>
          <p:txBody>
            <a:bodyPr spcFirstLastPara="1" wrap="square" lIns="91425" tIns="91425" rIns="91425" bIns="91425" anchor="ctr" anchorCtr="0">
              <a:noAutofit/>
            </a:bodyPr>
            <a:lstStyle/>
            <a:p>
              <a:r>
                <a:rPr lang="en" sz="2000" dirty="0" smtClean="0">
                  <a:solidFill>
                    <a:srgbClr val="434343"/>
                  </a:solidFill>
                  <a:latin typeface="Fira Sans Extra Condensed Medium"/>
                  <a:ea typeface="Fira Sans Extra Condensed Medium"/>
                  <a:cs typeface="Fira Sans Extra Condensed Medium"/>
                  <a:sym typeface="Fira Sans Extra Condensed Medium"/>
                </a:rPr>
                <a:t>Bra-man</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07" name="Google Shape;207;p18"/>
          <p:cNvGrpSpPr/>
          <p:nvPr/>
        </p:nvGrpSpPr>
        <p:grpSpPr>
          <a:xfrm>
            <a:off x="1101391" y="2010688"/>
            <a:ext cx="4428884" cy="1044979"/>
            <a:chOff x="1554925" y="1871575"/>
            <a:chExt cx="4053963" cy="1044979"/>
          </a:xfrm>
        </p:grpSpPr>
        <p:grpSp>
          <p:nvGrpSpPr>
            <p:cNvPr id="208" name="Google Shape;208;p18"/>
            <p:cNvGrpSpPr/>
            <p:nvPr/>
          </p:nvGrpSpPr>
          <p:grpSpPr>
            <a:xfrm>
              <a:off x="3101113" y="1907763"/>
              <a:ext cx="904900" cy="357200"/>
              <a:chOff x="3101113" y="1907763"/>
              <a:chExt cx="904900" cy="357200"/>
            </a:xfrm>
          </p:grpSpPr>
          <p:sp>
            <p:nvSpPr>
              <p:cNvPr id="209" name="Google Shape;209;p18"/>
              <p:cNvSpPr/>
              <p:nvPr/>
            </p:nvSpPr>
            <p:spPr>
              <a:xfrm>
                <a:off x="3457713" y="2076813"/>
                <a:ext cx="548300" cy="184575"/>
              </a:xfrm>
              <a:custGeom>
                <a:avLst/>
                <a:gdLst/>
                <a:ahLst/>
                <a:cxnLst/>
                <a:rect l="l" t="t" r="r" b="b"/>
                <a:pathLst>
                  <a:path w="21932" h="7383" extrusionOk="0">
                    <a:moveTo>
                      <a:pt x="0" y="1"/>
                    </a:moveTo>
                    <a:lnTo>
                      <a:pt x="0" y="894"/>
                    </a:lnTo>
                    <a:lnTo>
                      <a:pt x="13716" y="894"/>
                    </a:lnTo>
                    <a:lnTo>
                      <a:pt x="21348" y="7383"/>
                    </a:lnTo>
                    <a:lnTo>
                      <a:pt x="21932" y="6704"/>
                    </a:lnTo>
                    <a:lnTo>
                      <a:pt x="14050" y="1"/>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0" name="Google Shape;210;p18"/>
              <p:cNvSpPr/>
              <p:nvPr/>
            </p:nvSpPr>
            <p:spPr>
              <a:xfrm>
                <a:off x="3101113" y="1907763"/>
                <a:ext cx="357200" cy="357200"/>
              </a:xfrm>
              <a:custGeom>
                <a:avLst/>
                <a:gdLst/>
                <a:ahLst/>
                <a:cxnLst/>
                <a:rect l="l" t="t" r="r" b="b"/>
                <a:pathLst>
                  <a:path w="14288" h="14288" extrusionOk="0">
                    <a:moveTo>
                      <a:pt x="7144" y="0"/>
                    </a:moveTo>
                    <a:cubicBezTo>
                      <a:pt x="3191" y="0"/>
                      <a:pt x="1" y="3203"/>
                      <a:pt x="1" y="7144"/>
                    </a:cubicBezTo>
                    <a:cubicBezTo>
                      <a:pt x="1" y="11085"/>
                      <a:pt x="3191" y="14288"/>
                      <a:pt x="7144" y="14288"/>
                    </a:cubicBezTo>
                    <a:cubicBezTo>
                      <a:pt x="11085" y="14288"/>
                      <a:pt x="14288" y="11085"/>
                      <a:pt x="14288" y="7144"/>
                    </a:cubicBezTo>
                    <a:cubicBezTo>
                      <a:pt x="14288" y="3203"/>
                      <a:pt x="11085" y="0"/>
                      <a:pt x="7144" y="0"/>
                    </a:cubicBezTo>
                    <a:close/>
                  </a:path>
                </a:pathLst>
              </a:custGeom>
              <a:solidFill>
                <a:srgbClr val="E09214"/>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02</a:t>
                </a:r>
                <a:endParaRPr sz="1700">
                  <a:solidFill>
                    <a:srgbClr val="FFFFFF"/>
                  </a:solidFill>
                  <a:latin typeface="Fira Sans Extra Condensed"/>
                  <a:ea typeface="Fira Sans Extra Condensed"/>
                  <a:cs typeface="Fira Sans Extra Condensed"/>
                  <a:sym typeface="Fira Sans Extra Condensed"/>
                </a:endParaRPr>
              </a:p>
            </p:txBody>
          </p:sp>
        </p:grpSp>
        <p:sp>
          <p:nvSpPr>
            <p:cNvPr id="211" name="Google Shape;211;p18"/>
            <p:cNvSpPr/>
            <p:nvPr/>
          </p:nvSpPr>
          <p:spPr>
            <a:xfrm>
              <a:off x="3638700" y="2815025"/>
              <a:ext cx="1932100" cy="101529"/>
            </a:xfrm>
            <a:custGeom>
              <a:avLst/>
              <a:gdLst/>
              <a:ahLst/>
              <a:cxnLst/>
              <a:rect l="l" t="t" r="r" b="b"/>
              <a:pathLst>
                <a:path w="77284" h="4049" extrusionOk="0">
                  <a:moveTo>
                    <a:pt x="0" y="0"/>
                  </a:moveTo>
                  <a:lnTo>
                    <a:pt x="7275" y="4049"/>
                  </a:lnTo>
                  <a:lnTo>
                    <a:pt x="77284" y="4049"/>
                  </a:lnTo>
                  <a:lnTo>
                    <a:pt x="70021" y="0"/>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2" name="Google Shape;212;p18"/>
            <p:cNvSpPr/>
            <p:nvPr/>
          </p:nvSpPr>
          <p:spPr>
            <a:xfrm>
              <a:off x="3638688" y="2034563"/>
              <a:ext cx="1970200" cy="780475"/>
            </a:xfrm>
            <a:custGeom>
              <a:avLst/>
              <a:gdLst/>
              <a:ahLst/>
              <a:cxnLst/>
              <a:rect l="l" t="t" r="r" b="b"/>
              <a:pathLst>
                <a:path w="77284" h="31219" extrusionOk="0">
                  <a:moveTo>
                    <a:pt x="18026" y="0"/>
                  </a:moveTo>
                  <a:lnTo>
                    <a:pt x="0" y="31218"/>
                  </a:lnTo>
                  <a:lnTo>
                    <a:pt x="77284" y="31218"/>
                  </a:lnTo>
                  <a:lnTo>
                    <a:pt x="59258" y="0"/>
                  </a:lnTo>
                  <a:close/>
                </a:path>
              </a:pathLst>
            </a:custGeom>
            <a:solidFill>
              <a:srgbClr val="FCBD24"/>
            </a:solidFill>
            <a:ln>
              <a:noFill/>
            </a:ln>
          </p:spPr>
          <p:txBody>
            <a:bodyPr spcFirstLastPara="1" wrap="square" lIns="365750" tIns="91425" rIns="365750" bIns="91425" anchor="ctr" anchorCtr="0">
              <a:noAutofit/>
            </a:bodyPr>
            <a:lstStyle/>
            <a:p>
              <a:pPr algn="ctr">
                <a:buSzPts val="1100"/>
              </a:pPr>
              <a:r>
                <a:rPr lang="en" sz="1300" b="1" dirty="0" smtClean="0">
                  <a:solidFill>
                    <a:srgbClr val="FFFFFF"/>
                  </a:solidFill>
                  <a:latin typeface="Roboto"/>
                  <a:ea typeface="Roboto"/>
                  <a:cs typeface="Roboto"/>
                  <a:sym typeface="Roboto"/>
                </a:rPr>
                <a:t>Ksa-tri-a</a:t>
              </a:r>
            </a:p>
            <a:p>
              <a:pPr algn="ctr">
                <a:buSzPts val="1100"/>
              </a:pPr>
              <a:r>
                <a:rPr lang="en" sz="1300" dirty="0" smtClean="0">
                  <a:solidFill>
                    <a:srgbClr val="FFFFFF"/>
                  </a:solidFill>
                  <a:latin typeface="Roboto"/>
                  <a:ea typeface="Roboto"/>
                  <a:cs typeface="Roboto"/>
                  <a:sym typeface="Roboto"/>
                </a:rPr>
                <a:t>(Quý tộc, chiến binh)</a:t>
              </a:r>
              <a:endParaRPr sz="1300" dirty="0">
                <a:solidFill>
                  <a:srgbClr val="FFFFFF"/>
                </a:solidFill>
                <a:latin typeface="Roboto"/>
                <a:ea typeface="Roboto"/>
                <a:cs typeface="Roboto"/>
                <a:sym typeface="Roboto"/>
              </a:endParaRPr>
            </a:p>
          </p:txBody>
        </p:sp>
        <p:sp>
          <p:nvSpPr>
            <p:cNvPr id="213" name="Google Shape;213;p18"/>
            <p:cNvSpPr txBox="1"/>
            <p:nvPr/>
          </p:nvSpPr>
          <p:spPr>
            <a:xfrm>
              <a:off x="1554925" y="1871575"/>
              <a:ext cx="1393800" cy="429600"/>
            </a:xfrm>
            <a:prstGeom prst="rect">
              <a:avLst/>
            </a:prstGeom>
            <a:noFill/>
            <a:ln>
              <a:noFill/>
            </a:ln>
          </p:spPr>
          <p:txBody>
            <a:bodyPr spcFirstLastPara="1" wrap="square" lIns="91425" tIns="91425" rIns="91425" bIns="91425" anchor="ctr" anchorCtr="0">
              <a:noAutofit/>
            </a:bodyPr>
            <a:lstStyle/>
            <a:p>
              <a:pPr algn="r"/>
              <a:r>
                <a:rPr lang="en" sz="2000" dirty="0" smtClean="0">
                  <a:solidFill>
                    <a:srgbClr val="434343"/>
                  </a:solidFill>
                  <a:latin typeface="Fira Sans Extra Condensed Medium"/>
                  <a:ea typeface="Fira Sans Extra Condensed Medium"/>
                  <a:cs typeface="Fira Sans Extra Condensed Medium"/>
                  <a:sym typeface="Fira Sans Extra Condensed Medium"/>
                </a:rPr>
                <a:t>Ksa-tri-a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14" name="Google Shape;214;p18"/>
          <p:cNvGrpSpPr/>
          <p:nvPr/>
        </p:nvGrpSpPr>
        <p:grpSpPr>
          <a:xfrm>
            <a:off x="2885513" y="2968359"/>
            <a:ext cx="5121675" cy="1000013"/>
            <a:chOff x="2948725" y="2798175"/>
            <a:chExt cx="5121675" cy="1000013"/>
          </a:xfrm>
        </p:grpSpPr>
        <p:grpSp>
          <p:nvGrpSpPr>
            <p:cNvPr id="215" name="Google Shape;215;p18"/>
            <p:cNvGrpSpPr/>
            <p:nvPr/>
          </p:nvGrpSpPr>
          <p:grpSpPr>
            <a:xfrm>
              <a:off x="5620488" y="2834363"/>
              <a:ext cx="903700" cy="357200"/>
              <a:chOff x="5620488" y="2834363"/>
              <a:chExt cx="903700" cy="357200"/>
            </a:xfrm>
          </p:grpSpPr>
          <p:sp>
            <p:nvSpPr>
              <p:cNvPr id="216" name="Google Shape;216;p18"/>
              <p:cNvSpPr/>
              <p:nvPr/>
            </p:nvSpPr>
            <p:spPr>
              <a:xfrm>
                <a:off x="5620488" y="3003138"/>
                <a:ext cx="548300" cy="184550"/>
              </a:xfrm>
              <a:custGeom>
                <a:avLst/>
                <a:gdLst/>
                <a:ahLst/>
                <a:cxnLst/>
                <a:rect l="l" t="t" r="r" b="b"/>
                <a:pathLst>
                  <a:path w="21932" h="7382" extrusionOk="0">
                    <a:moveTo>
                      <a:pt x="7882" y="0"/>
                    </a:moveTo>
                    <a:lnTo>
                      <a:pt x="0" y="6691"/>
                    </a:lnTo>
                    <a:lnTo>
                      <a:pt x="583" y="7382"/>
                    </a:lnTo>
                    <a:lnTo>
                      <a:pt x="8215" y="893"/>
                    </a:lnTo>
                    <a:lnTo>
                      <a:pt x="21931" y="893"/>
                    </a:lnTo>
                    <a:lnTo>
                      <a:pt x="21931" y="0"/>
                    </a:lnTo>
                    <a:close/>
                  </a:path>
                </a:pathLst>
              </a:custGeom>
              <a:solidFill>
                <a:srgbClr val="C6282F"/>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7" name="Google Shape;217;p18"/>
              <p:cNvSpPr/>
              <p:nvPr/>
            </p:nvSpPr>
            <p:spPr>
              <a:xfrm>
                <a:off x="6166963" y="2834363"/>
                <a:ext cx="357225" cy="357200"/>
              </a:xfrm>
              <a:custGeom>
                <a:avLst/>
                <a:gdLst/>
                <a:ahLst/>
                <a:cxnLst/>
                <a:rect l="l" t="t" r="r" b="b"/>
                <a:pathLst>
                  <a:path w="14289" h="14288" extrusionOk="0">
                    <a:moveTo>
                      <a:pt x="7145" y="0"/>
                    </a:moveTo>
                    <a:cubicBezTo>
                      <a:pt x="3192" y="0"/>
                      <a:pt x="1" y="3191"/>
                      <a:pt x="1" y="7144"/>
                    </a:cubicBezTo>
                    <a:cubicBezTo>
                      <a:pt x="1" y="11085"/>
                      <a:pt x="3192" y="14288"/>
                      <a:pt x="7145" y="14288"/>
                    </a:cubicBezTo>
                    <a:cubicBezTo>
                      <a:pt x="11086" y="14288"/>
                      <a:pt x="14288" y="11085"/>
                      <a:pt x="14288" y="7144"/>
                    </a:cubicBezTo>
                    <a:cubicBezTo>
                      <a:pt x="14288" y="3191"/>
                      <a:pt x="11086" y="0"/>
                      <a:pt x="7145" y="0"/>
                    </a:cubicBezTo>
                    <a:close/>
                  </a:path>
                </a:pathLst>
              </a:custGeom>
              <a:solidFill>
                <a:srgbClr val="C6282F"/>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03</a:t>
                </a:r>
                <a:endParaRPr sz="1700">
                  <a:solidFill>
                    <a:srgbClr val="FFFFFF"/>
                  </a:solidFill>
                  <a:latin typeface="Fira Sans Extra Condensed"/>
                  <a:ea typeface="Fira Sans Extra Condensed"/>
                  <a:cs typeface="Fira Sans Extra Condensed"/>
                  <a:sym typeface="Fira Sans Extra Condensed"/>
                </a:endParaRPr>
              </a:p>
            </p:txBody>
          </p:sp>
        </p:grpSp>
        <p:sp>
          <p:nvSpPr>
            <p:cNvPr id="218" name="Google Shape;218;p18"/>
            <p:cNvSpPr/>
            <p:nvPr/>
          </p:nvSpPr>
          <p:spPr>
            <a:xfrm>
              <a:off x="2948725" y="2916213"/>
              <a:ext cx="3072713" cy="780475"/>
            </a:xfrm>
            <a:custGeom>
              <a:avLst/>
              <a:gdLst/>
              <a:ahLst/>
              <a:cxnLst/>
              <a:rect l="l" t="t" r="r" b="b"/>
              <a:pathLst>
                <a:path w="113324" h="31219" extrusionOk="0">
                  <a:moveTo>
                    <a:pt x="18014" y="1"/>
                  </a:moveTo>
                  <a:lnTo>
                    <a:pt x="0" y="31219"/>
                  </a:lnTo>
                  <a:lnTo>
                    <a:pt x="113324" y="31219"/>
                  </a:lnTo>
                  <a:lnTo>
                    <a:pt x="95298" y="1"/>
                  </a:lnTo>
                  <a:close/>
                </a:path>
              </a:pathLst>
            </a:custGeom>
            <a:solidFill>
              <a:srgbClr val="EC3A3B"/>
            </a:solidFill>
            <a:ln>
              <a:noFill/>
            </a:ln>
          </p:spPr>
          <p:txBody>
            <a:bodyPr spcFirstLastPara="1" wrap="square" lIns="548625" tIns="91425" rIns="548625" bIns="91425" anchor="ctr" anchorCtr="0">
              <a:noAutofit/>
            </a:bodyPr>
            <a:lstStyle/>
            <a:p>
              <a:pPr algn="ctr">
                <a:buSzPts val="1100"/>
              </a:pPr>
              <a:r>
                <a:rPr lang="en-US" sz="1300" b="1" dirty="0" err="1" smtClean="0">
                  <a:solidFill>
                    <a:srgbClr val="FFFFFF"/>
                  </a:solidFill>
                  <a:latin typeface="Roboto"/>
                  <a:ea typeface="Roboto"/>
                  <a:cs typeface="Roboto"/>
                  <a:sym typeface="Roboto"/>
                </a:rPr>
                <a:t>Vai</a:t>
              </a:r>
              <a:r>
                <a:rPr lang="en-US" sz="1300" b="1" dirty="0" smtClean="0">
                  <a:solidFill>
                    <a:srgbClr val="FFFFFF"/>
                  </a:solidFill>
                  <a:latin typeface="Roboto"/>
                  <a:ea typeface="Roboto"/>
                  <a:cs typeface="Roboto"/>
                  <a:sym typeface="Roboto"/>
                </a:rPr>
                <a:t>-</a:t>
              </a:r>
              <a:r>
                <a:rPr lang="en-US" sz="1300" b="1" dirty="0" err="1" smtClean="0">
                  <a:solidFill>
                    <a:srgbClr val="FFFFFF"/>
                  </a:solidFill>
                  <a:latin typeface="Roboto"/>
                  <a:ea typeface="Roboto"/>
                  <a:cs typeface="Roboto"/>
                  <a:sym typeface="Roboto"/>
                </a:rPr>
                <a:t>si</a:t>
              </a:r>
              <a:r>
                <a:rPr lang="en-US" sz="1300" b="1" dirty="0" smtClean="0">
                  <a:solidFill>
                    <a:srgbClr val="FFFFFF"/>
                  </a:solidFill>
                  <a:latin typeface="Roboto"/>
                  <a:ea typeface="Roboto"/>
                  <a:cs typeface="Roboto"/>
                  <a:sym typeface="Roboto"/>
                </a:rPr>
                <a:t>-a</a:t>
              </a:r>
            </a:p>
            <a:p>
              <a:pPr algn="ctr">
                <a:buSzPts val="1100"/>
              </a:pPr>
              <a:r>
                <a:rPr lang="en-US" sz="1300" dirty="0" smtClean="0">
                  <a:solidFill>
                    <a:srgbClr val="FFFFFF"/>
                  </a:solidFill>
                  <a:latin typeface="Roboto"/>
                  <a:ea typeface="Roboto"/>
                  <a:cs typeface="Roboto"/>
                  <a:sym typeface="Roboto"/>
                </a:rPr>
                <a:t>(</a:t>
              </a:r>
              <a:r>
                <a:rPr lang="en-US" sz="1300" dirty="0" err="1" smtClean="0">
                  <a:solidFill>
                    <a:srgbClr val="FFFFFF"/>
                  </a:solidFill>
                  <a:latin typeface="Roboto"/>
                  <a:ea typeface="Roboto"/>
                  <a:cs typeface="Roboto"/>
                  <a:sym typeface="Roboto"/>
                </a:rPr>
                <a:t>Nông</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dân</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thương</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nhân</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thợ</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thủ</a:t>
              </a:r>
              <a:r>
                <a:rPr lang="en-US" sz="1300" dirty="0" smtClean="0">
                  <a:solidFill>
                    <a:srgbClr val="FFFFFF"/>
                  </a:solidFill>
                  <a:latin typeface="Roboto"/>
                  <a:ea typeface="Roboto"/>
                  <a:cs typeface="Roboto"/>
                  <a:sym typeface="Roboto"/>
                </a:rPr>
                <a:t> </a:t>
              </a:r>
              <a:r>
                <a:rPr lang="en-US" sz="1300" dirty="0" err="1" smtClean="0">
                  <a:solidFill>
                    <a:srgbClr val="FFFFFF"/>
                  </a:solidFill>
                  <a:latin typeface="Roboto"/>
                  <a:ea typeface="Roboto"/>
                  <a:cs typeface="Roboto"/>
                  <a:sym typeface="Roboto"/>
                </a:rPr>
                <a:t>công</a:t>
              </a:r>
              <a:r>
                <a:rPr lang="en-US" sz="1300" dirty="0" smtClean="0">
                  <a:solidFill>
                    <a:srgbClr val="FFFFFF"/>
                  </a:solidFill>
                  <a:latin typeface="Roboto"/>
                  <a:ea typeface="Roboto"/>
                  <a:cs typeface="Roboto"/>
                  <a:sym typeface="Roboto"/>
                </a:rPr>
                <a:t>)</a:t>
              </a:r>
              <a:endParaRPr sz="1300" dirty="0">
                <a:solidFill>
                  <a:srgbClr val="FFFFFF"/>
                </a:solidFill>
                <a:latin typeface="Roboto"/>
                <a:ea typeface="Roboto"/>
                <a:cs typeface="Roboto"/>
                <a:sym typeface="Roboto"/>
              </a:endParaRPr>
            </a:p>
          </p:txBody>
        </p:sp>
        <p:sp>
          <p:nvSpPr>
            <p:cNvPr id="219" name="Google Shape;219;p18"/>
            <p:cNvSpPr/>
            <p:nvPr/>
          </p:nvSpPr>
          <p:spPr>
            <a:xfrm>
              <a:off x="2948725" y="3696663"/>
              <a:ext cx="3072713" cy="101525"/>
            </a:xfrm>
            <a:custGeom>
              <a:avLst/>
              <a:gdLst/>
              <a:ahLst/>
              <a:cxnLst/>
              <a:rect l="l" t="t" r="r" b="b"/>
              <a:pathLst>
                <a:path w="113324" h="4061" extrusionOk="0">
                  <a:moveTo>
                    <a:pt x="0" y="1"/>
                  </a:moveTo>
                  <a:lnTo>
                    <a:pt x="4120" y="4061"/>
                  </a:lnTo>
                  <a:lnTo>
                    <a:pt x="113324" y="4061"/>
                  </a:lnTo>
                  <a:lnTo>
                    <a:pt x="109204" y="1"/>
                  </a:lnTo>
                  <a:close/>
                </a:path>
              </a:pathLst>
            </a:custGeom>
            <a:solidFill>
              <a:srgbClr val="C6282F"/>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20" name="Google Shape;220;p18"/>
            <p:cNvSpPr txBox="1"/>
            <p:nvPr/>
          </p:nvSpPr>
          <p:spPr>
            <a:xfrm>
              <a:off x="6676600" y="2798175"/>
              <a:ext cx="1393800" cy="429600"/>
            </a:xfrm>
            <a:prstGeom prst="rect">
              <a:avLst/>
            </a:prstGeom>
            <a:noFill/>
            <a:ln>
              <a:noFill/>
            </a:ln>
          </p:spPr>
          <p:txBody>
            <a:bodyPr spcFirstLastPara="1" wrap="square" lIns="91425" tIns="91425" rIns="91425" bIns="91425" anchor="ctr" anchorCtr="0">
              <a:noAutofit/>
            </a:bodyPr>
            <a:lstStyle/>
            <a:p>
              <a:r>
                <a:rPr lang="en" sz="2000" dirty="0" smtClean="0">
                  <a:solidFill>
                    <a:srgbClr val="434343"/>
                  </a:solidFill>
                  <a:latin typeface="Fira Sans Extra Condensed Medium"/>
                  <a:ea typeface="Fira Sans Extra Condensed Medium"/>
                  <a:cs typeface="Fira Sans Extra Condensed Medium"/>
                  <a:sym typeface="Fira Sans Extra Condensed Medium"/>
                </a:rPr>
                <a:t>Vai-si-a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21" name="Google Shape;221;p18"/>
          <p:cNvGrpSpPr/>
          <p:nvPr/>
        </p:nvGrpSpPr>
        <p:grpSpPr>
          <a:xfrm>
            <a:off x="244762" y="3705223"/>
            <a:ext cx="6188034" cy="1038413"/>
            <a:chOff x="710275" y="3508675"/>
            <a:chExt cx="5743363" cy="1038413"/>
          </a:xfrm>
        </p:grpSpPr>
        <p:grpSp>
          <p:nvGrpSpPr>
            <p:cNvPr id="222" name="Google Shape;222;p18"/>
            <p:cNvGrpSpPr/>
            <p:nvPr/>
          </p:nvGrpSpPr>
          <p:grpSpPr>
            <a:xfrm>
              <a:off x="2256363" y="3544863"/>
              <a:ext cx="904900" cy="357200"/>
              <a:chOff x="2256363" y="3544863"/>
              <a:chExt cx="904900" cy="357200"/>
            </a:xfrm>
          </p:grpSpPr>
          <p:sp>
            <p:nvSpPr>
              <p:cNvPr id="223" name="Google Shape;223;p18"/>
              <p:cNvSpPr/>
              <p:nvPr/>
            </p:nvSpPr>
            <p:spPr>
              <a:xfrm>
                <a:off x="2612963" y="3713938"/>
                <a:ext cx="548300" cy="184575"/>
              </a:xfrm>
              <a:custGeom>
                <a:avLst/>
                <a:gdLst/>
                <a:ahLst/>
                <a:cxnLst/>
                <a:rect l="l" t="t" r="r" b="b"/>
                <a:pathLst>
                  <a:path w="21932" h="7383" extrusionOk="0">
                    <a:moveTo>
                      <a:pt x="0" y="0"/>
                    </a:moveTo>
                    <a:lnTo>
                      <a:pt x="0" y="893"/>
                    </a:lnTo>
                    <a:lnTo>
                      <a:pt x="13716" y="893"/>
                    </a:lnTo>
                    <a:lnTo>
                      <a:pt x="21348" y="7382"/>
                    </a:lnTo>
                    <a:lnTo>
                      <a:pt x="21932" y="6692"/>
                    </a:lnTo>
                    <a:lnTo>
                      <a:pt x="14050" y="0"/>
                    </a:lnTo>
                    <a:close/>
                  </a:path>
                </a:pathLst>
              </a:custGeom>
              <a:solidFill>
                <a:srgbClr val="4685BC"/>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24" name="Google Shape;224;p18"/>
              <p:cNvSpPr/>
              <p:nvPr/>
            </p:nvSpPr>
            <p:spPr>
              <a:xfrm>
                <a:off x="2256363" y="3544863"/>
                <a:ext cx="357225" cy="357200"/>
              </a:xfrm>
              <a:custGeom>
                <a:avLst/>
                <a:gdLst/>
                <a:ahLst/>
                <a:cxnLst/>
                <a:rect l="l" t="t" r="r" b="b"/>
                <a:pathLst>
                  <a:path w="14289" h="14288" extrusionOk="0">
                    <a:moveTo>
                      <a:pt x="7144" y="0"/>
                    </a:moveTo>
                    <a:cubicBezTo>
                      <a:pt x="3203" y="0"/>
                      <a:pt x="1" y="3203"/>
                      <a:pt x="1" y="7144"/>
                    </a:cubicBezTo>
                    <a:cubicBezTo>
                      <a:pt x="1" y="11085"/>
                      <a:pt x="3203" y="14288"/>
                      <a:pt x="7144" y="14288"/>
                    </a:cubicBezTo>
                    <a:cubicBezTo>
                      <a:pt x="11085" y="14288"/>
                      <a:pt x="14288" y="11085"/>
                      <a:pt x="14288" y="7144"/>
                    </a:cubicBezTo>
                    <a:cubicBezTo>
                      <a:pt x="14288" y="3203"/>
                      <a:pt x="11085" y="0"/>
                      <a:pt x="7144" y="0"/>
                    </a:cubicBezTo>
                    <a:close/>
                  </a:path>
                </a:pathLst>
              </a:custGeom>
              <a:solidFill>
                <a:srgbClr val="4685BC"/>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04</a:t>
                </a:r>
                <a:endParaRPr sz="1700">
                  <a:solidFill>
                    <a:srgbClr val="FFFFFF"/>
                  </a:solidFill>
                  <a:latin typeface="Fira Sans Extra Condensed"/>
                  <a:ea typeface="Fira Sans Extra Condensed"/>
                  <a:cs typeface="Fira Sans Extra Condensed"/>
                  <a:sym typeface="Fira Sans Extra Condensed"/>
                </a:endParaRPr>
              </a:p>
            </p:txBody>
          </p:sp>
        </p:grpSp>
        <p:sp>
          <p:nvSpPr>
            <p:cNvPr id="225" name="Google Shape;225;p18"/>
            <p:cNvSpPr/>
            <p:nvPr/>
          </p:nvSpPr>
          <p:spPr>
            <a:xfrm>
              <a:off x="2755838" y="3798163"/>
              <a:ext cx="3697800" cy="748925"/>
            </a:xfrm>
            <a:custGeom>
              <a:avLst/>
              <a:gdLst/>
              <a:ahLst/>
              <a:cxnLst/>
              <a:rect l="l" t="t" r="r" b="b"/>
              <a:pathLst>
                <a:path w="147912" h="29957" extrusionOk="0">
                  <a:moveTo>
                    <a:pt x="17300" y="1"/>
                  </a:moveTo>
                  <a:lnTo>
                    <a:pt x="0" y="29957"/>
                  </a:lnTo>
                  <a:lnTo>
                    <a:pt x="147912" y="29957"/>
                  </a:lnTo>
                  <a:lnTo>
                    <a:pt x="130624" y="1"/>
                  </a:lnTo>
                  <a:close/>
                </a:path>
              </a:pathLst>
            </a:custGeom>
            <a:solidFill>
              <a:srgbClr val="5EB2FC"/>
            </a:solidFill>
            <a:ln>
              <a:noFill/>
            </a:ln>
          </p:spPr>
          <p:txBody>
            <a:bodyPr spcFirstLastPara="1" wrap="square" lIns="548625" tIns="91425" rIns="548625" bIns="91425" anchor="ctr" anchorCtr="0">
              <a:noAutofit/>
            </a:bodyPr>
            <a:lstStyle/>
            <a:p>
              <a:pPr algn="ctr">
                <a:buSzPts val="1100"/>
              </a:pPr>
              <a:r>
                <a:rPr lang="en" sz="1300" b="1" dirty="0" smtClean="0">
                  <a:solidFill>
                    <a:srgbClr val="FFFFFF"/>
                  </a:solidFill>
                  <a:latin typeface="Roboto"/>
                  <a:ea typeface="Roboto"/>
                  <a:cs typeface="Roboto"/>
                  <a:sym typeface="Roboto"/>
                </a:rPr>
                <a:t>Su-đra</a:t>
              </a:r>
            </a:p>
            <a:p>
              <a:pPr algn="ctr">
                <a:buSzPts val="1100"/>
              </a:pPr>
              <a:r>
                <a:rPr lang="en" sz="1300" dirty="0" smtClean="0">
                  <a:solidFill>
                    <a:srgbClr val="FFFFFF"/>
                  </a:solidFill>
                  <a:latin typeface="Roboto"/>
                  <a:ea typeface="Roboto"/>
                  <a:cs typeface="Roboto"/>
                  <a:sym typeface="Roboto"/>
                </a:rPr>
                <a:t>(Những người thấp kém trong xã hội)</a:t>
              </a:r>
              <a:endParaRPr sz="1300" dirty="0">
                <a:solidFill>
                  <a:srgbClr val="FFFFFF"/>
                </a:solidFill>
                <a:latin typeface="Roboto"/>
                <a:ea typeface="Roboto"/>
                <a:cs typeface="Roboto"/>
                <a:sym typeface="Roboto"/>
              </a:endParaRPr>
            </a:p>
          </p:txBody>
        </p:sp>
        <p:sp>
          <p:nvSpPr>
            <p:cNvPr id="226" name="Google Shape;226;p18"/>
            <p:cNvSpPr txBox="1"/>
            <p:nvPr/>
          </p:nvSpPr>
          <p:spPr>
            <a:xfrm>
              <a:off x="710275" y="3508675"/>
              <a:ext cx="1393800" cy="429600"/>
            </a:xfrm>
            <a:prstGeom prst="rect">
              <a:avLst/>
            </a:prstGeom>
            <a:noFill/>
            <a:ln>
              <a:noFill/>
            </a:ln>
          </p:spPr>
          <p:txBody>
            <a:bodyPr spcFirstLastPara="1" wrap="square" lIns="91425" tIns="91425" rIns="91425" bIns="91425" anchor="ctr" anchorCtr="0">
              <a:noAutofit/>
            </a:bodyPr>
            <a:lstStyle/>
            <a:p>
              <a:pPr algn="r"/>
              <a:r>
                <a:rPr lang="en" sz="2000" dirty="0" smtClean="0">
                  <a:solidFill>
                    <a:srgbClr val="434343"/>
                  </a:solidFill>
                  <a:latin typeface="Fira Sans Extra Condensed Medium"/>
                  <a:ea typeface="Fira Sans Extra Condensed Medium"/>
                  <a:cs typeface="Fira Sans Extra Condensed Medium"/>
                  <a:sym typeface="Fira Sans Extra Condensed Medium"/>
                </a:rPr>
                <a:t>Su-đra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956983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48"/>
          <p:cNvSpPr/>
          <p:nvPr/>
        </p:nvSpPr>
        <p:spPr>
          <a:xfrm>
            <a:off x="5244450" y="1211550"/>
            <a:ext cx="2720400" cy="272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8"/>
          <p:cNvSpPr txBox="1">
            <a:spLocks noGrp="1"/>
          </p:cNvSpPr>
          <p:nvPr>
            <p:ph type="title"/>
          </p:nvPr>
        </p:nvSpPr>
        <p:spPr>
          <a:xfrm>
            <a:off x="685800" y="2503200"/>
            <a:ext cx="4323900" cy="1147332"/>
          </a:xfrm>
          <a:prstGeom prst="rect">
            <a:avLst/>
          </a:prstGeom>
        </p:spPr>
        <p:txBody>
          <a:bodyPr spcFirstLastPara="1" wrap="square" lIns="91425" tIns="91425" rIns="91425" bIns="91425" anchor="ctr" anchorCtr="0">
            <a:noAutofit/>
          </a:bodyPr>
          <a:lstStyle/>
          <a:p>
            <a:pPr lvl="0"/>
            <a:r>
              <a:rPr lang="vi-VN" dirty="0"/>
              <a:t>Những thành tựu văn hoá tiêu biểu</a:t>
            </a:r>
            <a:endParaRPr dirty="0"/>
          </a:p>
        </p:txBody>
      </p:sp>
      <p:sp>
        <p:nvSpPr>
          <p:cNvPr id="1478" name="Google Shape;1478;p48"/>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03</a:t>
            </a:r>
            <a:endParaRPr/>
          </a:p>
        </p:txBody>
      </p:sp>
      <p:grpSp>
        <p:nvGrpSpPr>
          <p:cNvPr id="1480" name="Google Shape;1480;p48"/>
          <p:cNvGrpSpPr/>
          <p:nvPr/>
        </p:nvGrpSpPr>
        <p:grpSpPr>
          <a:xfrm>
            <a:off x="5300902" y="863264"/>
            <a:ext cx="2607490" cy="341706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03" name="Google Shape;1503;p48"/>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stealth"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4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Thành tựu tiêu biểu</a:t>
            </a:r>
            <a:endParaRPr dirty="0"/>
          </a:p>
        </p:txBody>
      </p:sp>
      <p:sp>
        <p:nvSpPr>
          <p:cNvPr id="1342" name="Google Shape;1342;p44"/>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p>
            <a:pPr marL="0" lvl="0" indent="0"/>
            <a:r>
              <a:rPr lang="en-US" dirty="0" err="1">
                <a:solidFill>
                  <a:srgbClr val="FFC000"/>
                </a:solidFill>
                <a:hlinkClick r:id="rId3" action="ppaction://hlinksldjump"/>
              </a:rPr>
              <a:t>Tôn</a:t>
            </a:r>
            <a:r>
              <a:rPr lang="en-US" dirty="0">
                <a:solidFill>
                  <a:srgbClr val="FFC000"/>
                </a:solidFill>
                <a:hlinkClick r:id="rId3" action="ppaction://hlinksldjump"/>
              </a:rPr>
              <a:t> </a:t>
            </a:r>
            <a:r>
              <a:rPr lang="en-US" dirty="0" err="1">
                <a:solidFill>
                  <a:srgbClr val="FFC000"/>
                </a:solidFill>
                <a:hlinkClick r:id="rId3" action="ppaction://hlinksldjump"/>
              </a:rPr>
              <a:t>giáo</a:t>
            </a:r>
            <a:endParaRPr dirty="0">
              <a:solidFill>
                <a:srgbClr val="FFC000"/>
              </a:solidFill>
            </a:endParaRPr>
          </a:p>
        </p:txBody>
      </p:sp>
      <p:sp>
        <p:nvSpPr>
          <p:cNvPr id="1343" name="Google Shape;1343;p44"/>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4" action="ppaction://hlinksldjump"/>
              </a:rPr>
              <a:t>Kiến</a:t>
            </a:r>
            <a:r>
              <a:rPr lang="en-US" dirty="0">
                <a:hlinkClick r:id="rId4" action="ppaction://hlinksldjump"/>
              </a:rPr>
              <a:t> </a:t>
            </a:r>
            <a:r>
              <a:rPr lang="en-US" dirty="0" err="1">
                <a:hlinkClick r:id="rId4" action="ppaction://hlinksldjump"/>
              </a:rPr>
              <a:t>trúc</a:t>
            </a:r>
            <a:endParaRPr dirty="0"/>
          </a:p>
        </p:txBody>
      </p:sp>
      <p:sp>
        <p:nvSpPr>
          <p:cNvPr id="1344" name="Google Shape;1344;p44"/>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p>
            <a:pPr marL="0" lvl="0" indent="0"/>
            <a:r>
              <a:rPr lang="vi-VN" dirty="0">
                <a:hlinkClick r:id="rId5" action="ppaction://hlinksldjump"/>
              </a:rPr>
              <a:t>Văn học</a:t>
            </a:r>
            <a:endParaRPr dirty="0"/>
          </a:p>
        </p:txBody>
      </p:sp>
      <p:sp>
        <p:nvSpPr>
          <p:cNvPr id="1345" name="Google Shape;1345;p44"/>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p>
            <a:pPr marL="0" lvl="0" indent="0"/>
            <a:r>
              <a:rPr lang="en-US" dirty="0" err="1"/>
              <a:t>Lịch</a:t>
            </a:r>
            <a:r>
              <a:rPr lang="en-US" dirty="0"/>
              <a:t> </a:t>
            </a:r>
            <a:r>
              <a:rPr lang="en-US" dirty="0" err="1"/>
              <a:t>pháp</a:t>
            </a:r>
            <a:endParaRPr dirty="0"/>
          </a:p>
        </p:txBody>
      </p:sp>
      <p:sp>
        <p:nvSpPr>
          <p:cNvPr id="1346" name="Google Shape;1346;p44"/>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6" action="ppaction://hlinksldjump"/>
              </a:rPr>
              <a:t>Chữ</a:t>
            </a:r>
            <a:r>
              <a:rPr lang="en-US" dirty="0">
                <a:hlinkClick r:id="rId6" action="ppaction://hlinksldjump"/>
              </a:rPr>
              <a:t> </a:t>
            </a:r>
            <a:r>
              <a:rPr lang="en-US" dirty="0" err="1">
                <a:hlinkClick r:id="rId6" action="ppaction://hlinksldjump"/>
              </a:rPr>
              <a:t>viết</a:t>
            </a:r>
            <a:endParaRPr dirty="0"/>
          </a:p>
        </p:txBody>
      </p:sp>
      <p:sp>
        <p:nvSpPr>
          <p:cNvPr id="1347" name="Google Shape;1347;p44"/>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7" action="ppaction://hlinksldjump"/>
              </a:rPr>
              <a:t>Toán</a:t>
            </a:r>
            <a:r>
              <a:rPr lang="en-US" dirty="0">
                <a:hlinkClick r:id="rId7" action="ppaction://hlinksldjump"/>
              </a:rPr>
              <a:t> </a:t>
            </a:r>
            <a:r>
              <a:rPr lang="en-US" dirty="0" err="1">
                <a:hlinkClick r:id="rId7" action="ppaction://hlinksldjump"/>
              </a:rPr>
              <a:t>học</a:t>
            </a:r>
            <a:endParaRPr dirty="0"/>
          </a:p>
        </p:txBody>
      </p:sp>
      <p:sp>
        <p:nvSpPr>
          <p:cNvPr id="1348" name="Google Shape;1348;p44"/>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p>
            <a:pPr marL="0" lvl="0" indent="0"/>
            <a:r>
              <a:rPr lang="vi-VN" dirty="0"/>
              <a:t>đạo Bà La Môn, đạo Phật</a:t>
            </a:r>
            <a:endParaRPr dirty="0"/>
          </a:p>
        </p:txBody>
      </p:sp>
      <p:sp>
        <p:nvSpPr>
          <p:cNvPr id="1349" name="Google Shape;1349;p44"/>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it-IT" dirty="0"/>
              <a:t>sử thi Ma-ha-bha-ra-ta và Ra-ma-y-a-na.</a:t>
            </a:r>
            <a:endParaRPr dirty="0"/>
          </a:p>
        </p:txBody>
      </p:sp>
      <p:sp>
        <p:nvSpPr>
          <p:cNvPr id="1350" name="Google Shape;1350;p44"/>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p>
            <a:pPr marL="0" lvl="0" indent="0"/>
            <a:r>
              <a:rPr lang="en-US" dirty="0" err="1"/>
              <a:t>chữ</a:t>
            </a:r>
            <a:r>
              <a:rPr lang="en-US" dirty="0"/>
              <a:t> </a:t>
            </a:r>
            <a:r>
              <a:rPr lang="en-US" dirty="0" err="1"/>
              <a:t>Phạn</a:t>
            </a:r>
            <a:r>
              <a:rPr lang="en-US" dirty="0"/>
              <a:t>.</a:t>
            </a:r>
            <a:endParaRPr dirty="0"/>
          </a:p>
        </p:txBody>
      </p:sp>
      <p:sp>
        <p:nvSpPr>
          <p:cNvPr id="1351" name="Google Shape;1351;p44"/>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vi-VN" dirty="0"/>
              <a:t>cột đá A-sô-ca và đại bảo tháp San-chi</a:t>
            </a:r>
            <a:endParaRPr dirty="0"/>
          </a:p>
        </p:txBody>
      </p:sp>
      <p:sp>
        <p:nvSpPr>
          <p:cNvPr id="1352" name="Google Shape;1352;p44"/>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err="1"/>
              <a:t>làm</a:t>
            </a:r>
            <a:r>
              <a:rPr lang="en-US" dirty="0"/>
              <a:t> </a:t>
            </a:r>
            <a:r>
              <a:rPr lang="en-US" dirty="0" err="1"/>
              <a:t>ra</a:t>
            </a:r>
            <a:r>
              <a:rPr lang="en-US" dirty="0"/>
              <a:t> </a:t>
            </a:r>
            <a:r>
              <a:rPr lang="en-US" dirty="0" err="1" smtClean="0"/>
              <a:t>lịch</a:t>
            </a:r>
            <a:r>
              <a:rPr lang="en-US" dirty="0" smtClean="0"/>
              <a:t>.</a:t>
            </a:r>
            <a:endParaRPr dirty="0"/>
          </a:p>
        </p:txBody>
      </p:sp>
      <p:sp>
        <p:nvSpPr>
          <p:cNvPr id="1353" name="Google Shape;1353;p44"/>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vi-VN" dirty="0"/>
              <a:t>hệ số có 10 chữ số, đặc biệt là giá trị của số 0</a:t>
            </a:r>
            <a:endParaRPr dirty="0"/>
          </a:p>
        </p:txBody>
      </p:sp>
      <p:sp>
        <p:nvSpPr>
          <p:cNvPr id="1354" name="Google Shape;1354;p44"/>
          <p:cNvSpPr/>
          <p:nvPr/>
        </p:nvSpPr>
        <p:spPr>
          <a:xfrm rot="1265953">
            <a:off x="357234" y="3854316"/>
            <a:ext cx="8536855" cy="328657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55" name="Google Shape;1355;p44"/>
          <p:cNvSpPr/>
          <p:nvPr/>
        </p:nvSpPr>
        <p:spPr>
          <a:xfrm>
            <a:off x="1936550" y="1322175"/>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6" name="Google Shape;1356;p44"/>
          <p:cNvGrpSpPr/>
          <p:nvPr/>
        </p:nvGrpSpPr>
        <p:grpSpPr>
          <a:xfrm>
            <a:off x="2014248" y="1385594"/>
            <a:ext cx="335706" cy="364258"/>
            <a:chOff x="-42778750" y="2320125"/>
            <a:chExt cx="285125" cy="309375"/>
          </a:xfrm>
        </p:grpSpPr>
        <p:sp>
          <p:nvSpPr>
            <p:cNvPr id="1357" name="Google Shape;1357;p44"/>
            <p:cNvSpPr/>
            <p:nvPr/>
          </p:nvSpPr>
          <p:spPr>
            <a:xfrm>
              <a:off x="-42778750" y="2320125"/>
              <a:ext cx="285125" cy="309375"/>
            </a:xfrm>
            <a:custGeom>
              <a:avLst/>
              <a:gdLst/>
              <a:ahLst/>
              <a:cxnLst/>
              <a:rect l="l" t="t" r="r" b="b"/>
              <a:pathLst>
                <a:path w="11405" h="12375" extrusionOk="0">
                  <a:moveTo>
                    <a:pt x="5654" y="815"/>
                  </a:moveTo>
                  <a:cubicBezTo>
                    <a:pt x="5920" y="815"/>
                    <a:pt x="6185" y="965"/>
                    <a:pt x="6459" y="1253"/>
                  </a:cubicBezTo>
                  <a:cubicBezTo>
                    <a:pt x="6711" y="1568"/>
                    <a:pt x="6963" y="1978"/>
                    <a:pt x="7120" y="2419"/>
                  </a:cubicBezTo>
                  <a:cubicBezTo>
                    <a:pt x="6616" y="2545"/>
                    <a:pt x="6144" y="2734"/>
                    <a:pt x="5671" y="2923"/>
                  </a:cubicBezTo>
                  <a:cubicBezTo>
                    <a:pt x="5198" y="2734"/>
                    <a:pt x="4726" y="2545"/>
                    <a:pt x="4190" y="2419"/>
                  </a:cubicBezTo>
                  <a:cubicBezTo>
                    <a:pt x="4348" y="2072"/>
                    <a:pt x="4568" y="1663"/>
                    <a:pt x="4789" y="1348"/>
                  </a:cubicBezTo>
                  <a:cubicBezTo>
                    <a:pt x="5083" y="988"/>
                    <a:pt x="5368" y="815"/>
                    <a:pt x="5654" y="815"/>
                  </a:cubicBezTo>
                  <a:close/>
                  <a:moveTo>
                    <a:pt x="3938" y="3238"/>
                  </a:moveTo>
                  <a:cubicBezTo>
                    <a:pt x="4159" y="3332"/>
                    <a:pt x="4411" y="3364"/>
                    <a:pt x="4600" y="3427"/>
                  </a:cubicBezTo>
                  <a:cubicBezTo>
                    <a:pt x="4285" y="3616"/>
                    <a:pt x="4033" y="3774"/>
                    <a:pt x="3781" y="3900"/>
                  </a:cubicBezTo>
                  <a:cubicBezTo>
                    <a:pt x="3844" y="3679"/>
                    <a:pt x="3907" y="3427"/>
                    <a:pt x="3938" y="3238"/>
                  </a:cubicBezTo>
                  <a:close/>
                  <a:moveTo>
                    <a:pt x="7341" y="3238"/>
                  </a:moveTo>
                  <a:cubicBezTo>
                    <a:pt x="7435" y="3490"/>
                    <a:pt x="7467" y="3711"/>
                    <a:pt x="7498" y="3963"/>
                  </a:cubicBezTo>
                  <a:cubicBezTo>
                    <a:pt x="7246" y="3805"/>
                    <a:pt x="6963" y="3616"/>
                    <a:pt x="6679" y="3490"/>
                  </a:cubicBezTo>
                  <a:cubicBezTo>
                    <a:pt x="6868" y="3364"/>
                    <a:pt x="7120" y="3301"/>
                    <a:pt x="7341" y="3238"/>
                  </a:cubicBezTo>
                  <a:close/>
                  <a:moveTo>
                    <a:pt x="2340" y="2993"/>
                  </a:moveTo>
                  <a:cubicBezTo>
                    <a:pt x="2618" y="2993"/>
                    <a:pt x="2897" y="3021"/>
                    <a:pt x="3151" y="3049"/>
                  </a:cubicBezTo>
                  <a:cubicBezTo>
                    <a:pt x="3025" y="3522"/>
                    <a:pt x="2899" y="3994"/>
                    <a:pt x="2867" y="4593"/>
                  </a:cubicBezTo>
                  <a:cubicBezTo>
                    <a:pt x="2457" y="4908"/>
                    <a:pt x="2048" y="5223"/>
                    <a:pt x="1670" y="5569"/>
                  </a:cubicBezTo>
                  <a:cubicBezTo>
                    <a:pt x="1040" y="4782"/>
                    <a:pt x="473" y="3616"/>
                    <a:pt x="1355" y="3175"/>
                  </a:cubicBezTo>
                  <a:cubicBezTo>
                    <a:pt x="1651" y="3036"/>
                    <a:pt x="1995" y="2993"/>
                    <a:pt x="2340" y="2993"/>
                  </a:cubicBezTo>
                  <a:close/>
                  <a:moveTo>
                    <a:pt x="8935" y="3013"/>
                  </a:moveTo>
                  <a:cubicBezTo>
                    <a:pt x="9678" y="3013"/>
                    <a:pt x="10397" y="3218"/>
                    <a:pt x="10397" y="3868"/>
                  </a:cubicBezTo>
                  <a:cubicBezTo>
                    <a:pt x="10397" y="4435"/>
                    <a:pt x="9956" y="5097"/>
                    <a:pt x="9609" y="5569"/>
                  </a:cubicBezTo>
                  <a:cubicBezTo>
                    <a:pt x="9294" y="5254"/>
                    <a:pt x="8884" y="4908"/>
                    <a:pt x="8412" y="4593"/>
                  </a:cubicBezTo>
                  <a:cubicBezTo>
                    <a:pt x="8349" y="4089"/>
                    <a:pt x="8254" y="3553"/>
                    <a:pt x="8160" y="3080"/>
                  </a:cubicBezTo>
                  <a:cubicBezTo>
                    <a:pt x="8400" y="3039"/>
                    <a:pt x="8669" y="3013"/>
                    <a:pt x="8935" y="3013"/>
                  </a:cubicBezTo>
                  <a:close/>
                  <a:moveTo>
                    <a:pt x="8538" y="5695"/>
                  </a:moveTo>
                  <a:cubicBezTo>
                    <a:pt x="8727" y="5853"/>
                    <a:pt x="8884" y="6010"/>
                    <a:pt x="9042" y="6168"/>
                  </a:cubicBezTo>
                  <a:cubicBezTo>
                    <a:pt x="8884" y="6325"/>
                    <a:pt x="8695" y="6483"/>
                    <a:pt x="8538" y="6640"/>
                  </a:cubicBezTo>
                  <a:lnTo>
                    <a:pt x="8538" y="5695"/>
                  </a:lnTo>
                  <a:close/>
                  <a:moveTo>
                    <a:pt x="2741" y="5727"/>
                  </a:moveTo>
                  <a:lnTo>
                    <a:pt x="2741" y="6672"/>
                  </a:lnTo>
                  <a:cubicBezTo>
                    <a:pt x="2552" y="6514"/>
                    <a:pt x="2394" y="6357"/>
                    <a:pt x="2237" y="6199"/>
                  </a:cubicBezTo>
                  <a:cubicBezTo>
                    <a:pt x="2426" y="6010"/>
                    <a:pt x="2583" y="5884"/>
                    <a:pt x="2741" y="5727"/>
                  </a:cubicBezTo>
                  <a:close/>
                  <a:moveTo>
                    <a:pt x="5671" y="3837"/>
                  </a:moveTo>
                  <a:cubicBezTo>
                    <a:pt x="6364" y="4152"/>
                    <a:pt x="7026" y="4561"/>
                    <a:pt x="7656" y="5002"/>
                  </a:cubicBezTo>
                  <a:cubicBezTo>
                    <a:pt x="7750" y="5821"/>
                    <a:pt x="7750" y="6609"/>
                    <a:pt x="7656" y="7334"/>
                  </a:cubicBezTo>
                  <a:cubicBezTo>
                    <a:pt x="7026" y="7775"/>
                    <a:pt x="6364" y="8184"/>
                    <a:pt x="5671" y="8531"/>
                  </a:cubicBezTo>
                  <a:cubicBezTo>
                    <a:pt x="4946" y="8216"/>
                    <a:pt x="4285" y="7806"/>
                    <a:pt x="3655" y="7334"/>
                  </a:cubicBezTo>
                  <a:cubicBezTo>
                    <a:pt x="3560" y="6609"/>
                    <a:pt x="3560" y="5821"/>
                    <a:pt x="3655" y="5002"/>
                  </a:cubicBezTo>
                  <a:cubicBezTo>
                    <a:pt x="3970" y="4782"/>
                    <a:pt x="4285" y="4593"/>
                    <a:pt x="4631" y="4404"/>
                  </a:cubicBezTo>
                  <a:cubicBezTo>
                    <a:pt x="4978" y="4183"/>
                    <a:pt x="5356" y="3994"/>
                    <a:pt x="5671" y="3837"/>
                  </a:cubicBezTo>
                  <a:close/>
                  <a:moveTo>
                    <a:pt x="3781" y="8436"/>
                  </a:moveTo>
                  <a:lnTo>
                    <a:pt x="3781" y="8436"/>
                  </a:lnTo>
                  <a:cubicBezTo>
                    <a:pt x="3907" y="8531"/>
                    <a:pt x="4033" y="8594"/>
                    <a:pt x="4222" y="8688"/>
                  </a:cubicBezTo>
                  <a:cubicBezTo>
                    <a:pt x="4241" y="8641"/>
                    <a:pt x="4248" y="8625"/>
                    <a:pt x="4250" y="8625"/>
                  </a:cubicBezTo>
                  <a:lnTo>
                    <a:pt x="4250" y="8625"/>
                  </a:lnTo>
                  <a:cubicBezTo>
                    <a:pt x="4252" y="8625"/>
                    <a:pt x="4233" y="8679"/>
                    <a:pt x="4225" y="8690"/>
                  </a:cubicBezTo>
                  <a:lnTo>
                    <a:pt x="4225" y="8690"/>
                  </a:lnTo>
                  <a:cubicBezTo>
                    <a:pt x="4224" y="8689"/>
                    <a:pt x="4223" y="8689"/>
                    <a:pt x="4222" y="8688"/>
                  </a:cubicBezTo>
                  <a:lnTo>
                    <a:pt x="4222" y="8688"/>
                  </a:lnTo>
                  <a:cubicBezTo>
                    <a:pt x="4222" y="8691"/>
                    <a:pt x="4222" y="8692"/>
                    <a:pt x="4223" y="8692"/>
                  </a:cubicBezTo>
                  <a:cubicBezTo>
                    <a:pt x="4223" y="8692"/>
                    <a:pt x="4224" y="8691"/>
                    <a:pt x="4225" y="8690"/>
                  </a:cubicBezTo>
                  <a:lnTo>
                    <a:pt x="4225" y="8690"/>
                  </a:lnTo>
                  <a:cubicBezTo>
                    <a:pt x="4350" y="8753"/>
                    <a:pt x="4475" y="8846"/>
                    <a:pt x="4631" y="8909"/>
                  </a:cubicBezTo>
                  <a:cubicBezTo>
                    <a:pt x="4411" y="9003"/>
                    <a:pt x="4159" y="9066"/>
                    <a:pt x="3970" y="9129"/>
                  </a:cubicBezTo>
                  <a:cubicBezTo>
                    <a:pt x="3907" y="8909"/>
                    <a:pt x="3844" y="8688"/>
                    <a:pt x="3781" y="8436"/>
                  </a:cubicBezTo>
                  <a:close/>
                  <a:moveTo>
                    <a:pt x="7498" y="8499"/>
                  </a:moveTo>
                  <a:cubicBezTo>
                    <a:pt x="7467" y="8688"/>
                    <a:pt x="7435" y="8909"/>
                    <a:pt x="7341" y="9161"/>
                  </a:cubicBezTo>
                  <a:cubicBezTo>
                    <a:pt x="7120" y="9066"/>
                    <a:pt x="6868" y="9035"/>
                    <a:pt x="6679" y="8972"/>
                  </a:cubicBezTo>
                  <a:cubicBezTo>
                    <a:pt x="6994" y="8814"/>
                    <a:pt x="7278" y="8625"/>
                    <a:pt x="7498" y="8499"/>
                  </a:cubicBezTo>
                  <a:close/>
                  <a:moveTo>
                    <a:pt x="1638" y="6798"/>
                  </a:moveTo>
                  <a:cubicBezTo>
                    <a:pt x="1985" y="7145"/>
                    <a:pt x="2394" y="7491"/>
                    <a:pt x="2836" y="7775"/>
                  </a:cubicBezTo>
                  <a:cubicBezTo>
                    <a:pt x="2899" y="8279"/>
                    <a:pt x="2993" y="8814"/>
                    <a:pt x="3088" y="9287"/>
                  </a:cubicBezTo>
                  <a:cubicBezTo>
                    <a:pt x="2848" y="9347"/>
                    <a:pt x="2583" y="9369"/>
                    <a:pt x="2309" y="9369"/>
                  </a:cubicBezTo>
                  <a:cubicBezTo>
                    <a:pt x="2150" y="9369"/>
                    <a:pt x="1989" y="9361"/>
                    <a:pt x="1827" y="9350"/>
                  </a:cubicBezTo>
                  <a:cubicBezTo>
                    <a:pt x="1103" y="9224"/>
                    <a:pt x="725" y="8846"/>
                    <a:pt x="945" y="8090"/>
                  </a:cubicBezTo>
                  <a:cubicBezTo>
                    <a:pt x="1040" y="7649"/>
                    <a:pt x="1323" y="7239"/>
                    <a:pt x="1638" y="6798"/>
                  </a:cubicBezTo>
                  <a:close/>
                  <a:moveTo>
                    <a:pt x="9641" y="6830"/>
                  </a:moveTo>
                  <a:cubicBezTo>
                    <a:pt x="9987" y="7271"/>
                    <a:pt x="10428" y="7932"/>
                    <a:pt x="10428" y="8531"/>
                  </a:cubicBezTo>
                  <a:cubicBezTo>
                    <a:pt x="10405" y="9192"/>
                    <a:pt x="9707" y="9391"/>
                    <a:pt x="8988" y="9391"/>
                  </a:cubicBezTo>
                  <a:cubicBezTo>
                    <a:pt x="8713" y="9391"/>
                    <a:pt x="8435" y="9362"/>
                    <a:pt x="8191" y="9318"/>
                  </a:cubicBezTo>
                  <a:cubicBezTo>
                    <a:pt x="8286" y="8846"/>
                    <a:pt x="8412" y="8373"/>
                    <a:pt x="8443" y="7806"/>
                  </a:cubicBezTo>
                  <a:cubicBezTo>
                    <a:pt x="8853" y="7491"/>
                    <a:pt x="9294" y="7176"/>
                    <a:pt x="9641" y="6830"/>
                  </a:cubicBezTo>
                  <a:close/>
                  <a:moveTo>
                    <a:pt x="5671" y="9444"/>
                  </a:moveTo>
                  <a:cubicBezTo>
                    <a:pt x="6144" y="9633"/>
                    <a:pt x="6616" y="9822"/>
                    <a:pt x="7120" y="9948"/>
                  </a:cubicBezTo>
                  <a:cubicBezTo>
                    <a:pt x="6868" y="10453"/>
                    <a:pt x="6522" y="11177"/>
                    <a:pt x="6049" y="11429"/>
                  </a:cubicBezTo>
                  <a:cubicBezTo>
                    <a:pt x="5909" y="11527"/>
                    <a:pt x="5782" y="11569"/>
                    <a:pt x="5659" y="11569"/>
                  </a:cubicBezTo>
                  <a:cubicBezTo>
                    <a:pt x="5504" y="11569"/>
                    <a:pt x="5356" y="11503"/>
                    <a:pt x="5198" y="11398"/>
                  </a:cubicBezTo>
                  <a:cubicBezTo>
                    <a:pt x="4757" y="11083"/>
                    <a:pt x="4411" y="10453"/>
                    <a:pt x="4222" y="9948"/>
                  </a:cubicBezTo>
                  <a:cubicBezTo>
                    <a:pt x="4694" y="9822"/>
                    <a:pt x="5198" y="9633"/>
                    <a:pt x="5671" y="9444"/>
                  </a:cubicBezTo>
                  <a:close/>
                  <a:moveTo>
                    <a:pt x="5689" y="1"/>
                  </a:moveTo>
                  <a:cubicBezTo>
                    <a:pt x="5142" y="1"/>
                    <a:pt x="4663" y="283"/>
                    <a:pt x="4285" y="686"/>
                  </a:cubicBezTo>
                  <a:cubicBezTo>
                    <a:pt x="3907" y="1127"/>
                    <a:pt x="3623" y="1663"/>
                    <a:pt x="3434" y="2261"/>
                  </a:cubicBezTo>
                  <a:cubicBezTo>
                    <a:pt x="3054" y="2197"/>
                    <a:pt x="2712" y="2168"/>
                    <a:pt x="2405" y="2168"/>
                  </a:cubicBezTo>
                  <a:cubicBezTo>
                    <a:pt x="753" y="2168"/>
                    <a:pt x="126" y="3018"/>
                    <a:pt x="126" y="3868"/>
                  </a:cubicBezTo>
                  <a:cubicBezTo>
                    <a:pt x="126" y="4687"/>
                    <a:pt x="630" y="5538"/>
                    <a:pt x="1166" y="6168"/>
                  </a:cubicBezTo>
                  <a:cubicBezTo>
                    <a:pt x="788" y="6640"/>
                    <a:pt x="441" y="7176"/>
                    <a:pt x="221" y="7775"/>
                  </a:cubicBezTo>
                  <a:cubicBezTo>
                    <a:pt x="0" y="8499"/>
                    <a:pt x="126" y="9224"/>
                    <a:pt x="693" y="9696"/>
                  </a:cubicBezTo>
                  <a:cubicBezTo>
                    <a:pt x="1155" y="10078"/>
                    <a:pt x="1784" y="10204"/>
                    <a:pt x="2416" y="10204"/>
                  </a:cubicBezTo>
                  <a:cubicBezTo>
                    <a:pt x="2775" y="10204"/>
                    <a:pt x="3135" y="10163"/>
                    <a:pt x="3466" y="10106"/>
                  </a:cubicBezTo>
                  <a:lnTo>
                    <a:pt x="3812" y="10925"/>
                  </a:lnTo>
                  <a:cubicBezTo>
                    <a:pt x="4442" y="12059"/>
                    <a:pt x="5135" y="12374"/>
                    <a:pt x="5702" y="12374"/>
                  </a:cubicBezTo>
                  <a:cubicBezTo>
                    <a:pt x="6837" y="12374"/>
                    <a:pt x="7593" y="11177"/>
                    <a:pt x="8002" y="10106"/>
                  </a:cubicBezTo>
                  <a:cubicBezTo>
                    <a:pt x="8317" y="10159"/>
                    <a:pt x="8660" y="10194"/>
                    <a:pt x="9004" y="10194"/>
                  </a:cubicBezTo>
                  <a:cubicBezTo>
                    <a:pt x="9690" y="10194"/>
                    <a:pt x="10376" y="10054"/>
                    <a:pt x="10838" y="9633"/>
                  </a:cubicBezTo>
                  <a:cubicBezTo>
                    <a:pt x="11310" y="9161"/>
                    <a:pt x="11373" y="8531"/>
                    <a:pt x="11216" y="7901"/>
                  </a:cubicBezTo>
                  <a:cubicBezTo>
                    <a:pt x="10995" y="7302"/>
                    <a:pt x="10617" y="6703"/>
                    <a:pt x="10208" y="6199"/>
                  </a:cubicBezTo>
                  <a:cubicBezTo>
                    <a:pt x="10838" y="5443"/>
                    <a:pt x="11405" y="4435"/>
                    <a:pt x="11184" y="3490"/>
                  </a:cubicBezTo>
                  <a:cubicBezTo>
                    <a:pt x="10995" y="2765"/>
                    <a:pt x="10397" y="2387"/>
                    <a:pt x="9641" y="2230"/>
                  </a:cubicBezTo>
                  <a:cubicBezTo>
                    <a:pt x="9406" y="2175"/>
                    <a:pt x="9153" y="2150"/>
                    <a:pt x="8895" y="2150"/>
                  </a:cubicBezTo>
                  <a:cubicBezTo>
                    <a:pt x="8565" y="2150"/>
                    <a:pt x="8226" y="2191"/>
                    <a:pt x="7908" y="2261"/>
                  </a:cubicBezTo>
                  <a:cubicBezTo>
                    <a:pt x="7593" y="1348"/>
                    <a:pt x="6994" y="340"/>
                    <a:pt x="6112" y="56"/>
                  </a:cubicBezTo>
                  <a:cubicBezTo>
                    <a:pt x="5967" y="18"/>
                    <a:pt x="5826" y="1"/>
                    <a:pt x="5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4"/>
            <p:cNvSpPr/>
            <p:nvPr/>
          </p:nvSpPr>
          <p:spPr>
            <a:xfrm>
              <a:off x="-42667700" y="2443600"/>
              <a:ext cx="62250" cy="61475"/>
            </a:xfrm>
            <a:custGeom>
              <a:avLst/>
              <a:gdLst/>
              <a:ahLst/>
              <a:cxnLst/>
              <a:rect l="l" t="t" r="r" b="b"/>
              <a:pathLst>
                <a:path w="2490" h="2459" extrusionOk="0">
                  <a:moveTo>
                    <a:pt x="1249" y="858"/>
                  </a:moveTo>
                  <a:cubicBezTo>
                    <a:pt x="1468" y="858"/>
                    <a:pt x="1639" y="1027"/>
                    <a:pt x="1639" y="1260"/>
                  </a:cubicBezTo>
                  <a:cubicBezTo>
                    <a:pt x="1607" y="1418"/>
                    <a:pt x="1481" y="1575"/>
                    <a:pt x="1323" y="1670"/>
                  </a:cubicBezTo>
                  <a:cubicBezTo>
                    <a:pt x="1285" y="1681"/>
                    <a:pt x="1248" y="1686"/>
                    <a:pt x="1211" y="1686"/>
                  </a:cubicBezTo>
                  <a:cubicBezTo>
                    <a:pt x="1040" y="1686"/>
                    <a:pt x="897" y="1569"/>
                    <a:pt x="819" y="1386"/>
                  </a:cubicBezTo>
                  <a:cubicBezTo>
                    <a:pt x="756" y="1134"/>
                    <a:pt x="851" y="945"/>
                    <a:pt x="1103" y="882"/>
                  </a:cubicBezTo>
                  <a:cubicBezTo>
                    <a:pt x="1153" y="866"/>
                    <a:pt x="1202" y="858"/>
                    <a:pt x="1249" y="858"/>
                  </a:cubicBezTo>
                  <a:close/>
                  <a:moveTo>
                    <a:pt x="1229" y="0"/>
                  </a:moveTo>
                  <a:cubicBezTo>
                    <a:pt x="567" y="0"/>
                    <a:pt x="0" y="567"/>
                    <a:pt x="0" y="1229"/>
                  </a:cubicBezTo>
                  <a:cubicBezTo>
                    <a:pt x="0" y="1874"/>
                    <a:pt x="509" y="2459"/>
                    <a:pt x="1177" y="2459"/>
                  </a:cubicBezTo>
                  <a:cubicBezTo>
                    <a:pt x="1194" y="2459"/>
                    <a:pt x="1211" y="2458"/>
                    <a:pt x="1229" y="2458"/>
                  </a:cubicBezTo>
                  <a:cubicBezTo>
                    <a:pt x="1891" y="2458"/>
                    <a:pt x="2489" y="1891"/>
                    <a:pt x="2489" y="1229"/>
                  </a:cubicBezTo>
                  <a:cubicBezTo>
                    <a:pt x="2426" y="567"/>
                    <a:pt x="1891" y="0"/>
                    <a:pt x="1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44"/>
          <p:cNvSpPr/>
          <p:nvPr/>
        </p:nvSpPr>
        <p:spPr>
          <a:xfrm>
            <a:off x="4326450" y="1322175"/>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4"/>
          <p:cNvSpPr/>
          <p:nvPr/>
        </p:nvSpPr>
        <p:spPr>
          <a:xfrm>
            <a:off x="6720368" y="1389518"/>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4"/>
          <p:cNvSpPr/>
          <p:nvPr/>
        </p:nvSpPr>
        <p:spPr>
          <a:xfrm>
            <a:off x="4385671" y="1397526"/>
            <a:ext cx="373766" cy="34035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4"/>
          <p:cNvSpPr/>
          <p:nvPr/>
        </p:nvSpPr>
        <p:spPr>
          <a:xfrm>
            <a:off x="1920025" y="2965350"/>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4"/>
          <p:cNvSpPr/>
          <p:nvPr/>
        </p:nvSpPr>
        <p:spPr>
          <a:xfrm>
            <a:off x="4309925" y="2965350"/>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4"/>
          <p:cNvSpPr/>
          <p:nvPr/>
        </p:nvSpPr>
        <p:spPr>
          <a:xfrm>
            <a:off x="6758005" y="3102952"/>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036;p73"/>
          <p:cNvSpPr/>
          <p:nvPr/>
        </p:nvSpPr>
        <p:spPr>
          <a:xfrm>
            <a:off x="6808449" y="1464359"/>
            <a:ext cx="348301" cy="341418"/>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361" name="Google Shape;1361;p44"/>
          <p:cNvSpPr/>
          <p:nvPr/>
        </p:nvSpPr>
        <p:spPr>
          <a:xfrm>
            <a:off x="6814724" y="3161987"/>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4862;p73"/>
          <p:cNvGrpSpPr/>
          <p:nvPr/>
        </p:nvGrpSpPr>
        <p:grpSpPr>
          <a:xfrm>
            <a:off x="4385671" y="3040816"/>
            <a:ext cx="340168" cy="340168"/>
            <a:chOff x="5648375" y="238125"/>
            <a:chExt cx="483125" cy="483125"/>
          </a:xfrm>
          <a:solidFill>
            <a:schemeClr val="bg2"/>
          </a:solidFill>
        </p:grpSpPr>
        <p:sp>
          <p:nvSpPr>
            <p:cNvPr id="39" name="Google Shape;14863;p73"/>
            <p:cNvSpPr/>
            <p:nvPr/>
          </p:nvSpPr>
          <p:spPr>
            <a:xfrm>
              <a:off x="5648375" y="238125"/>
              <a:ext cx="483125" cy="483125"/>
            </a:xfrm>
            <a:custGeom>
              <a:avLst/>
              <a:gdLst/>
              <a:ahLst/>
              <a:cxnLst/>
              <a:rect l="l" t="t" r="r" b="b"/>
              <a:pathLst>
                <a:path w="19325" h="19325" extrusionOk="0">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0" name="Google Shape;14864;p73"/>
            <p:cNvSpPr/>
            <p:nvPr/>
          </p:nvSpPr>
          <p:spPr>
            <a:xfrm>
              <a:off x="5705950" y="465550"/>
              <a:ext cx="84875" cy="28325"/>
            </a:xfrm>
            <a:custGeom>
              <a:avLst/>
              <a:gdLst/>
              <a:ahLst/>
              <a:cxnLst/>
              <a:rect l="l" t="t" r="r" b="b"/>
              <a:pathLst>
                <a:path w="3395" h="1133" extrusionOk="0">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1" name="Google Shape;14865;p73"/>
            <p:cNvSpPr/>
            <p:nvPr/>
          </p:nvSpPr>
          <p:spPr>
            <a:xfrm>
              <a:off x="5847500" y="465550"/>
              <a:ext cx="84875" cy="28325"/>
            </a:xfrm>
            <a:custGeom>
              <a:avLst/>
              <a:gdLst/>
              <a:ahLst/>
              <a:cxnLst/>
              <a:rect l="l" t="t" r="r" b="b"/>
              <a:pathLst>
                <a:path w="3395" h="1133" extrusionOk="0">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2" name="Google Shape;14866;p73"/>
            <p:cNvSpPr/>
            <p:nvPr/>
          </p:nvSpPr>
          <p:spPr>
            <a:xfrm>
              <a:off x="5989025" y="465550"/>
              <a:ext cx="84875" cy="28325"/>
            </a:xfrm>
            <a:custGeom>
              <a:avLst/>
              <a:gdLst/>
              <a:ahLst/>
              <a:cxnLst/>
              <a:rect l="l" t="t" r="r" b="b"/>
              <a:pathLst>
                <a:path w="3395" h="1133" extrusionOk="0">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3" name="Google Shape;14867;p73"/>
            <p:cNvSpPr/>
            <p:nvPr/>
          </p:nvSpPr>
          <p:spPr>
            <a:xfrm>
              <a:off x="5705950" y="550475"/>
              <a:ext cx="84875" cy="28325"/>
            </a:xfrm>
            <a:custGeom>
              <a:avLst/>
              <a:gdLst/>
              <a:ahLst/>
              <a:cxnLst/>
              <a:rect l="l" t="t" r="r" b="b"/>
              <a:pathLst>
                <a:path w="3395" h="1133" extrusionOk="0">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4" name="Google Shape;14868;p73"/>
            <p:cNvSpPr/>
            <p:nvPr/>
          </p:nvSpPr>
          <p:spPr>
            <a:xfrm>
              <a:off x="5847500" y="550475"/>
              <a:ext cx="84875" cy="28325"/>
            </a:xfrm>
            <a:custGeom>
              <a:avLst/>
              <a:gdLst/>
              <a:ahLst/>
              <a:cxnLst/>
              <a:rect l="l" t="t" r="r" b="b"/>
              <a:pathLst>
                <a:path w="3395" h="1133" extrusionOk="0">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5" name="Google Shape;14869;p73"/>
            <p:cNvSpPr/>
            <p:nvPr/>
          </p:nvSpPr>
          <p:spPr>
            <a:xfrm>
              <a:off x="5989025" y="550475"/>
              <a:ext cx="84875" cy="28325"/>
            </a:xfrm>
            <a:custGeom>
              <a:avLst/>
              <a:gdLst/>
              <a:ahLst/>
              <a:cxnLst/>
              <a:rect l="l" t="t" r="r" b="b"/>
              <a:pathLst>
                <a:path w="3395" h="1133" extrusionOk="0">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6" name="Google Shape;14870;p73"/>
            <p:cNvSpPr/>
            <p:nvPr/>
          </p:nvSpPr>
          <p:spPr>
            <a:xfrm>
              <a:off x="5705950" y="636300"/>
              <a:ext cx="84875" cy="28325"/>
            </a:xfrm>
            <a:custGeom>
              <a:avLst/>
              <a:gdLst/>
              <a:ahLst/>
              <a:cxnLst/>
              <a:rect l="l" t="t" r="r" b="b"/>
              <a:pathLst>
                <a:path w="3395" h="1133" extrusionOk="0">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7" name="Google Shape;14871;p73"/>
            <p:cNvSpPr/>
            <p:nvPr/>
          </p:nvSpPr>
          <p:spPr>
            <a:xfrm>
              <a:off x="5847500" y="636300"/>
              <a:ext cx="84875" cy="28325"/>
            </a:xfrm>
            <a:custGeom>
              <a:avLst/>
              <a:gdLst/>
              <a:ahLst/>
              <a:cxnLst/>
              <a:rect l="l" t="t" r="r" b="b"/>
              <a:pathLst>
                <a:path w="3395" h="1133" extrusionOk="0">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8" name="Google Shape;14872;p73"/>
            <p:cNvSpPr/>
            <p:nvPr/>
          </p:nvSpPr>
          <p:spPr>
            <a:xfrm>
              <a:off x="5989025" y="636300"/>
              <a:ext cx="84875" cy="28325"/>
            </a:xfrm>
            <a:custGeom>
              <a:avLst/>
              <a:gdLst/>
              <a:ahLst/>
              <a:cxnLst/>
              <a:rect l="l" t="t" r="r" b="b"/>
              <a:pathLst>
                <a:path w="3395" h="1133" extrusionOk="0">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49" name="Google Shape;16420;p77"/>
          <p:cNvSpPr/>
          <p:nvPr/>
        </p:nvSpPr>
        <p:spPr>
          <a:xfrm>
            <a:off x="1974208" y="3043747"/>
            <a:ext cx="341579" cy="341772"/>
          </a:xfrm>
          <a:custGeom>
            <a:avLst/>
            <a:gdLst/>
            <a:ahLst/>
            <a:cxnLst/>
            <a:rect l="l" t="t" r="r" b="b"/>
            <a:pathLst>
              <a:path w="14147" h="14155" extrusionOk="0">
                <a:moveTo>
                  <a:pt x="7058" y="891"/>
                </a:moveTo>
                <a:lnTo>
                  <a:pt x="11311" y="3285"/>
                </a:lnTo>
                <a:lnTo>
                  <a:pt x="2805" y="3285"/>
                </a:lnTo>
                <a:lnTo>
                  <a:pt x="7058" y="891"/>
                </a:lnTo>
                <a:close/>
                <a:moveTo>
                  <a:pt x="12886" y="4136"/>
                </a:moveTo>
                <a:cubicBezTo>
                  <a:pt x="13107" y="4136"/>
                  <a:pt x="13264" y="4325"/>
                  <a:pt x="13264" y="4545"/>
                </a:cubicBezTo>
                <a:lnTo>
                  <a:pt x="13264" y="4986"/>
                </a:lnTo>
                <a:lnTo>
                  <a:pt x="851" y="4986"/>
                </a:lnTo>
                <a:lnTo>
                  <a:pt x="851" y="4545"/>
                </a:lnTo>
                <a:cubicBezTo>
                  <a:pt x="851" y="4325"/>
                  <a:pt x="1040" y="4136"/>
                  <a:pt x="1261" y="4136"/>
                </a:cubicBezTo>
                <a:close/>
                <a:moveTo>
                  <a:pt x="3309" y="5806"/>
                </a:moveTo>
                <a:lnTo>
                  <a:pt x="3309" y="9996"/>
                </a:lnTo>
                <a:lnTo>
                  <a:pt x="2490" y="9996"/>
                </a:lnTo>
                <a:lnTo>
                  <a:pt x="2490" y="5806"/>
                </a:lnTo>
                <a:close/>
                <a:moveTo>
                  <a:pt x="5798" y="5806"/>
                </a:moveTo>
                <a:lnTo>
                  <a:pt x="5798" y="9996"/>
                </a:lnTo>
                <a:lnTo>
                  <a:pt x="4128" y="9996"/>
                </a:lnTo>
                <a:lnTo>
                  <a:pt x="4128" y="5806"/>
                </a:lnTo>
                <a:close/>
                <a:moveTo>
                  <a:pt x="7499" y="5806"/>
                </a:moveTo>
                <a:lnTo>
                  <a:pt x="7499" y="9996"/>
                </a:lnTo>
                <a:lnTo>
                  <a:pt x="6617" y="9996"/>
                </a:lnTo>
                <a:lnTo>
                  <a:pt x="6617" y="5806"/>
                </a:lnTo>
                <a:close/>
                <a:moveTo>
                  <a:pt x="9956" y="5806"/>
                </a:moveTo>
                <a:lnTo>
                  <a:pt x="9956" y="9996"/>
                </a:lnTo>
                <a:lnTo>
                  <a:pt x="8286" y="9996"/>
                </a:lnTo>
                <a:lnTo>
                  <a:pt x="8286" y="5806"/>
                </a:lnTo>
                <a:close/>
                <a:moveTo>
                  <a:pt x="11626" y="5806"/>
                </a:moveTo>
                <a:lnTo>
                  <a:pt x="11626" y="9996"/>
                </a:lnTo>
                <a:lnTo>
                  <a:pt x="10807" y="9996"/>
                </a:lnTo>
                <a:lnTo>
                  <a:pt x="10807" y="5806"/>
                </a:lnTo>
                <a:close/>
                <a:moveTo>
                  <a:pt x="12004" y="10815"/>
                </a:moveTo>
                <a:cubicBezTo>
                  <a:pt x="12256" y="10815"/>
                  <a:pt x="12445" y="11004"/>
                  <a:pt x="12445" y="11256"/>
                </a:cubicBezTo>
                <a:lnTo>
                  <a:pt x="12445" y="11634"/>
                </a:lnTo>
                <a:lnTo>
                  <a:pt x="1670" y="11634"/>
                </a:lnTo>
                <a:lnTo>
                  <a:pt x="1670" y="11256"/>
                </a:lnTo>
                <a:cubicBezTo>
                  <a:pt x="1670" y="11004"/>
                  <a:pt x="1859" y="10815"/>
                  <a:pt x="2048" y="10815"/>
                </a:cubicBezTo>
                <a:close/>
                <a:moveTo>
                  <a:pt x="12886" y="12422"/>
                </a:moveTo>
                <a:cubicBezTo>
                  <a:pt x="13107" y="12422"/>
                  <a:pt x="13264" y="12642"/>
                  <a:pt x="13264" y="12863"/>
                </a:cubicBezTo>
                <a:lnTo>
                  <a:pt x="13264" y="13304"/>
                </a:lnTo>
                <a:lnTo>
                  <a:pt x="851" y="13304"/>
                </a:lnTo>
                <a:lnTo>
                  <a:pt x="851" y="12863"/>
                </a:lnTo>
                <a:cubicBezTo>
                  <a:pt x="851" y="12642"/>
                  <a:pt x="1040" y="12422"/>
                  <a:pt x="1261" y="12422"/>
                </a:cubicBezTo>
                <a:close/>
                <a:moveTo>
                  <a:pt x="7058" y="1"/>
                </a:moveTo>
                <a:cubicBezTo>
                  <a:pt x="6987" y="1"/>
                  <a:pt x="6916" y="24"/>
                  <a:pt x="6869" y="72"/>
                </a:cubicBezTo>
                <a:lnTo>
                  <a:pt x="1103" y="3348"/>
                </a:lnTo>
                <a:cubicBezTo>
                  <a:pt x="473" y="3411"/>
                  <a:pt x="1" y="3915"/>
                  <a:pt x="1" y="4545"/>
                </a:cubicBezTo>
                <a:lnTo>
                  <a:pt x="1" y="5365"/>
                </a:lnTo>
                <a:cubicBezTo>
                  <a:pt x="1" y="5617"/>
                  <a:pt x="221" y="5806"/>
                  <a:pt x="442" y="5806"/>
                </a:cubicBezTo>
                <a:lnTo>
                  <a:pt x="1702" y="5806"/>
                </a:lnTo>
                <a:lnTo>
                  <a:pt x="1702" y="10059"/>
                </a:lnTo>
                <a:cubicBezTo>
                  <a:pt x="1229" y="10216"/>
                  <a:pt x="883" y="10689"/>
                  <a:pt x="883" y="11256"/>
                </a:cubicBezTo>
                <a:lnTo>
                  <a:pt x="883" y="11729"/>
                </a:lnTo>
                <a:cubicBezTo>
                  <a:pt x="410" y="11886"/>
                  <a:pt x="64" y="12359"/>
                  <a:pt x="64" y="12894"/>
                </a:cubicBezTo>
                <a:lnTo>
                  <a:pt x="64" y="13713"/>
                </a:lnTo>
                <a:cubicBezTo>
                  <a:pt x="64" y="13965"/>
                  <a:pt x="253" y="14154"/>
                  <a:pt x="473" y="14154"/>
                </a:cubicBezTo>
                <a:lnTo>
                  <a:pt x="13768" y="14154"/>
                </a:lnTo>
                <a:cubicBezTo>
                  <a:pt x="13989" y="14154"/>
                  <a:pt x="14146" y="13965"/>
                  <a:pt x="14146" y="13713"/>
                </a:cubicBezTo>
                <a:lnTo>
                  <a:pt x="14146" y="12894"/>
                </a:lnTo>
                <a:cubicBezTo>
                  <a:pt x="14146" y="12359"/>
                  <a:pt x="13800" y="11918"/>
                  <a:pt x="13327" y="11729"/>
                </a:cubicBezTo>
                <a:lnTo>
                  <a:pt x="13327" y="11256"/>
                </a:lnTo>
                <a:cubicBezTo>
                  <a:pt x="13327" y="10689"/>
                  <a:pt x="12981" y="10248"/>
                  <a:pt x="12508" y="10059"/>
                </a:cubicBezTo>
                <a:lnTo>
                  <a:pt x="12508" y="5806"/>
                </a:lnTo>
                <a:lnTo>
                  <a:pt x="13768" y="5806"/>
                </a:lnTo>
                <a:cubicBezTo>
                  <a:pt x="13989" y="5806"/>
                  <a:pt x="14146" y="5617"/>
                  <a:pt x="14146" y="5396"/>
                </a:cubicBezTo>
                <a:lnTo>
                  <a:pt x="14146" y="4545"/>
                </a:lnTo>
                <a:cubicBezTo>
                  <a:pt x="14115" y="3915"/>
                  <a:pt x="13642" y="3380"/>
                  <a:pt x="13012" y="3348"/>
                </a:cubicBezTo>
                <a:lnTo>
                  <a:pt x="7247" y="72"/>
                </a:lnTo>
                <a:cubicBezTo>
                  <a:pt x="7200" y="24"/>
                  <a:pt x="7129" y="1"/>
                  <a:pt x="7058"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Tôn</a:t>
            </a:r>
            <a:r>
              <a:rPr lang="en-US" dirty="0"/>
              <a:t> </a:t>
            </a:r>
            <a:r>
              <a:rPr lang="en-US" dirty="0" err="1"/>
              <a:t>giáo</a:t>
            </a:r>
            <a:r>
              <a:rPr lang="en-US" dirty="0"/>
              <a:t>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82" y="1657349"/>
            <a:ext cx="4010526" cy="238125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068" y="1657579"/>
            <a:ext cx="4099532" cy="2305051"/>
          </a:xfrm>
          <a:prstGeom prst="rect">
            <a:avLst/>
          </a:prstGeom>
        </p:spPr>
      </p:pic>
      <p:sp>
        <p:nvSpPr>
          <p:cNvPr id="17" name="Action Button: Beginning 16">
            <a:hlinkClick r:id="rId5" action="ppaction://hlinksldjump" highlightClick="1"/>
          </p:cNvPr>
          <p:cNvSpPr/>
          <p:nvPr/>
        </p:nvSpPr>
        <p:spPr>
          <a:xfrm>
            <a:off x="8610600" y="4705350"/>
            <a:ext cx="533400" cy="43815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3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Sử </a:t>
            </a:r>
            <a:r>
              <a:rPr lang="it-IT" dirty="0"/>
              <a:t>thi Ma-ha-bha-ra-ta và Ra-ma-y-a-na</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1683"/>
            <a:ext cx="2763982" cy="380047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018996"/>
            <a:ext cx="2771775" cy="3705582"/>
          </a:xfrm>
          <a:prstGeom prst="rect">
            <a:avLst/>
          </a:prstGeom>
        </p:spPr>
      </p:pic>
      <p:sp>
        <p:nvSpPr>
          <p:cNvPr id="17" name="Action Button: Beginning 16">
            <a:hlinkClick r:id="rId5" action="ppaction://hlinksldjump" highlightClick="1"/>
          </p:cNvPr>
          <p:cNvSpPr/>
          <p:nvPr/>
        </p:nvSpPr>
        <p:spPr>
          <a:xfrm>
            <a:off x="8534400" y="4629150"/>
            <a:ext cx="5334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285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Chữ</a:t>
            </a:r>
            <a:r>
              <a:rPr lang="en-US" dirty="0"/>
              <a:t> </a:t>
            </a:r>
            <a:r>
              <a:rPr lang="en-US" dirty="0" err="1"/>
              <a:t>viết</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92496"/>
            <a:ext cx="4061240" cy="289185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840" y="867349"/>
            <a:ext cx="3908558" cy="3486149"/>
          </a:xfrm>
          <a:prstGeom prst="rect">
            <a:avLst/>
          </a:prstGeom>
        </p:spPr>
      </p:pic>
      <p:sp>
        <p:nvSpPr>
          <p:cNvPr id="17" name="Action Button: Beginning 16">
            <a:hlinkClick r:id="rId5" action="ppaction://hlinksldjump" highlightClick="1"/>
          </p:cNvPr>
          <p:cNvSpPr/>
          <p:nvPr/>
        </p:nvSpPr>
        <p:spPr>
          <a:xfrm>
            <a:off x="8579398" y="4629150"/>
            <a:ext cx="488402"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362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49"/>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p>
            <a:pPr lvl="0"/>
            <a:r>
              <a:rPr lang="en-US" dirty="0" smtClean="0"/>
              <a:t>C</a:t>
            </a:r>
            <a:r>
              <a:rPr lang="vi-VN" dirty="0" smtClean="0"/>
              <a:t>ột </a:t>
            </a:r>
            <a:r>
              <a:rPr lang="vi-VN" dirty="0"/>
              <a:t>đá A-sô-ca </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200150"/>
            <a:ext cx="5000625" cy="2667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624078"/>
            <a:ext cx="2819400" cy="3918966"/>
          </a:xfrm>
          <a:prstGeom prst="rect">
            <a:avLst/>
          </a:prstGeom>
        </p:spPr>
      </p:pic>
    </p:spTree>
    <p:extLst>
      <p:ext uri="{BB962C8B-B14F-4D97-AF65-F5344CB8AC3E}">
        <p14:creationId xmlns:p14="http://schemas.microsoft.com/office/powerpoint/2010/main" val="1706249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Đ</a:t>
            </a:r>
            <a:r>
              <a:rPr lang="vi-VN" dirty="0" smtClean="0"/>
              <a:t>ại </a:t>
            </a:r>
            <a:r>
              <a:rPr lang="vi-VN" dirty="0"/>
              <a:t>bảo tháp San-chi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00" y="1047750"/>
            <a:ext cx="6590269" cy="3657599"/>
          </a:xfrm>
          <a:prstGeom prst="rect">
            <a:avLst/>
          </a:prstGeom>
        </p:spPr>
      </p:pic>
      <p:sp>
        <p:nvSpPr>
          <p:cNvPr id="5" name="Action Button: Beginning 4">
            <a:hlinkClick r:id="rId4" action="ppaction://hlinksldjump" highlightClick="1"/>
          </p:cNvPr>
          <p:cNvSpPr/>
          <p:nvPr/>
        </p:nvSpPr>
        <p:spPr>
          <a:xfrm>
            <a:off x="8506858" y="4598163"/>
            <a:ext cx="6096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95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Toán</a:t>
            </a:r>
            <a:r>
              <a:rPr lang="en-US" dirty="0"/>
              <a:t> </a:t>
            </a:r>
            <a:r>
              <a:rPr lang="en-US" dirty="0" err="1"/>
              <a:t>học</a:t>
            </a:r>
            <a:r>
              <a:rPr lang="en-US" dirty="0"/>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47750"/>
            <a:ext cx="6000750" cy="3711893"/>
          </a:xfrm>
          <a:prstGeom prst="rect">
            <a:avLst/>
          </a:prstGeom>
        </p:spPr>
      </p:pic>
    </p:spTree>
    <p:extLst>
      <p:ext uri="{BB962C8B-B14F-4D97-AF65-F5344CB8AC3E}">
        <p14:creationId xmlns:p14="http://schemas.microsoft.com/office/powerpoint/2010/main" val="1741928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52"/>
          <p:cNvSpPr txBox="1">
            <a:spLocks noGrp="1"/>
          </p:cNvSpPr>
          <p:nvPr>
            <p:ph type="title"/>
          </p:nvPr>
        </p:nvSpPr>
        <p:spPr>
          <a:xfrm>
            <a:off x="1327447" y="1047750"/>
            <a:ext cx="6283500" cy="2923444"/>
          </a:xfrm>
          <a:prstGeom prst="rect">
            <a:avLst/>
          </a:prstGeom>
        </p:spPr>
        <p:txBody>
          <a:bodyPr spcFirstLastPara="1" wrap="square" lIns="91425" tIns="91425" rIns="91425" bIns="91425" anchor="b" anchorCtr="0">
            <a:noAutofit/>
          </a:bodyPr>
          <a:lstStyle/>
          <a:p>
            <a:pPr lvl="0"/>
            <a:r>
              <a:rPr lang="vi-VN" sz="4400" dirty="0"/>
              <a:t>Sự phân hóa trong xã hội cổ đại Ấn Độ được biểu hiện như thế nào?</a:t>
            </a:r>
            <a:endParaRPr sz="4400" dirty="0"/>
          </a:p>
        </p:txBody>
      </p:sp>
      <p:grpSp>
        <p:nvGrpSpPr>
          <p:cNvPr id="5551" name="Google Shape;5551;p52"/>
          <p:cNvGrpSpPr/>
          <p:nvPr/>
        </p:nvGrpSpPr>
        <p:grpSpPr>
          <a:xfrm>
            <a:off x="5870054" y="3210093"/>
            <a:ext cx="3398034" cy="2704539"/>
            <a:chOff x="1445400" y="3224625"/>
            <a:chExt cx="965625" cy="768575"/>
          </a:xfrm>
        </p:grpSpPr>
        <p:sp>
          <p:nvSpPr>
            <p:cNvPr id="5552" name="Google Shape;5552;p5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VTC14_Người Ấn Độ tắm sông Hằng mừng lễ hội Kumbh Me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4" y="98424"/>
            <a:ext cx="8512175" cy="5045075"/>
          </a:xfrm>
          <a:prstGeom prst="rect">
            <a:avLst/>
          </a:prstGeom>
        </p:spPr>
      </p:pic>
    </p:spTree>
    <p:extLst>
      <p:ext uri="{BB962C8B-B14F-4D97-AF65-F5344CB8AC3E}">
        <p14:creationId xmlns:p14="http://schemas.microsoft.com/office/powerpoint/2010/main" val="977275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52"/>
          <p:cNvSpPr txBox="1">
            <a:spLocks noGrp="1"/>
          </p:cNvSpPr>
          <p:nvPr>
            <p:ph type="title"/>
          </p:nvPr>
        </p:nvSpPr>
        <p:spPr>
          <a:xfrm>
            <a:off x="1327447" y="838069"/>
            <a:ext cx="6283500" cy="2847244"/>
          </a:xfrm>
          <a:prstGeom prst="rect">
            <a:avLst/>
          </a:prstGeom>
        </p:spPr>
        <p:txBody>
          <a:bodyPr spcFirstLastPara="1" wrap="square" lIns="91425" tIns="91425" rIns="91425" bIns="91425" anchor="b" anchorCtr="0">
            <a:noAutofit/>
          </a:bodyPr>
          <a:lstStyle/>
          <a:p>
            <a:pPr lvl="0"/>
            <a:r>
              <a:rPr lang="vi-VN" sz="4000" dirty="0" smtClean="0"/>
              <a:t>Thành tựu văn hóa nào của người Ấn Độ cổ đại vẫn được sử dụng hoặc bảo tồn đến ngày nay</a:t>
            </a:r>
            <a:r>
              <a:rPr lang="en-US" sz="4000" dirty="0" smtClean="0"/>
              <a:t>?</a:t>
            </a:r>
            <a:endParaRPr sz="4000" dirty="0"/>
          </a:p>
        </p:txBody>
      </p:sp>
      <p:grpSp>
        <p:nvGrpSpPr>
          <p:cNvPr id="5551" name="Google Shape;5551;p52"/>
          <p:cNvGrpSpPr/>
          <p:nvPr/>
        </p:nvGrpSpPr>
        <p:grpSpPr>
          <a:xfrm>
            <a:off x="5870054" y="3210093"/>
            <a:ext cx="3398034" cy="2704539"/>
            <a:chOff x="1445400" y="3224625"/>
            <a:chExt cx="965625" cy="768575"/>
          </a:xfrm>
        </p:grpSpPr>
        <p:sp>
          <p:nvSpPr>
            <p:cNvPr id="5552" name="Google Shape;5552;p5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8406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2"/>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Gioi Thieu</a:t>
            </a:r>
            <a:endParaRPr dirty="0"/>
          </a:p>
        </p:txBody>
      </p:sp>
      <p:sp>
        <p:nvSpPr>
          <p:cNvPr id="376" name="Google Shape;376;p32"/>
          <p:cNvSpPr txBox="1">
            <a:spLocks noGrp="1"/>
          </p:cNvSpPr>
          <p:nvPr>
            <p:ph type="subTitle" idx="1"/>
          </p:nvPr>
        </p:nvSpPr>
        <p:spPr>
          <a:xfrm>
            <a:off x="1066800" y="2234850"/>
            <a:ext cx="7239000" cy="2013300"/>
          </a:xfrm>
          <a:prstGeom prst="rect">
            <a:avLst/>
          </a:prstGeom>
        </p:spPr>
        <p:txBody>
          <a:bodyPr spcFirstLastPara="1" wrap="square" lIns="91425" tIns="91425" rIns="91425" bIns="91425" anchor="t" anchorCtr="0">
            <a:noAutofit/>
          </a:bodyPr>
          <a:lstStyle/>
          <a:p>
            <a:pPr marL="0" lvl="0" indent="0">
              <a:buSzPts val="1100"/>
            </a:pPr>
            <a:r>
              <a:rPr lang="vi-VN" sz="2400" dirty="0"/>
              <a:t>Lễ hội này có nguồn gốc từ xa xưa, cho đến ngày nay vẫn được duy trì và là một trong những lễ hội tôn giáo lớn nhất thế giới. Vậy, sông Hằng và sông Ấn - những con sông lớn nhất Ấn Độ</a:t>
            </a:r>
            <a:endParaRPr sz="2400" dirty="0"/>
          </a:p>
        </p:txBody>
      </p:sp>
      <p:grpSp>
        <p:nvGrpSpPr>
          <p:cNvPr id="377" name="Google Shape;377;p32"/>
          <p:cNvGrpSpPr/>
          <p:nvPr/>
        </p:nvGrpSpPr>
        <p:grpSpPr>
          <a:xfrm>
            <a:off x="-388583" y="-548975"/>
            <a:ext cx="2513425" cy="2000524"/>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vi-VN" dirty="0" smtClean="0"/>
              <a:t>Vị </a:t>
            </a:r>
            <a:r>
              <a:rPr lang="vi-VN" dirty="0"/>
              <a:t>trí địa lí: </a:t>
            </a:r>
            <a:endParaRPr dirty="0"/>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400" dirty="0" smtClean="0"/>
              <a:t>Là </a:t>
            </a:r>
            <a:r>
              <a:rPr lang="vi-VN" sz="2400" dirty="0"/>
              <a:t>bán đảo Nam Á, nằm trên trục đường biển từ tây sang Đông</a:t>
            </a:r>
            <a:r>
              <a:rPr lang="vi-VN" sz="2400" dirty="0" smtClean="0"/>
              <a:t>.</a:t>
            </a:r>
            <a:endParaRPr lang="vi-VN"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en-US" dirty="0"/>
              <a:t>- </a:t>
            </a:r>
            <a:r>
              <a:rPr lang="en-US" dirty="0" err="1"/>
              <a:t>Địa</a:t>
            </a:r>
            <a:r>
              <a:rPr lang="en-US" dirty="0"/>
              <a:t> </a:t>
            </a:r>
            <a:r>
              <a:rPr lang="en-US" dirty="0" err="1"/>
              <a:t>hình</a:t>
            </a:r>
            <a:r>
              <a:rPr lang="en-US" dirty="0"/>
              <a:t>:</a:t>
            </a:r>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000" dirty="0" smtClean="0"/>
              <a:t>+ </a:t>
            </a:r>
            <a:r>
              <a:rPr lang="vi-VN" sz="2000" dirty="0"/>
              <a:t>Phía Bắc bao bọc bởi một vòng cung khổng lồ - dãy Hi-ma-lay-a. </a:t>
            </a:r>
          </a:p>
          <a:p>
            <a:pPr marL="0" lvl="0" indent="0" algn="just"/>
            <a:r>
              <a:rPr lang="vi-VN" sz="2000" dirty="0"/>
              <a:t>+ Ở giữa: Đồng bằng Ấn – Hằng rộng lớn.</a:t>
            </a:r>
          </a:p>
          <a:p>
            <a:pPr marL="0" lvl="0" indent="0" algn="just"/>
            <a:r>
              <a:rPr lang="vi-VN" sz="2000" dirty="0"/>
              <a:t>+ Phía Nam: Cao nguyên Đê-can nhiều núi đá hiểm trở</a:t>
            </a:r>
            <a:r>
              <a:rPr lang="vi-VN" sz="2000" dirty="0" smtClean="0"/>
              <a:t>.</a:t>
            </a:r>
            <a:endParaRPr lang="vi-VN"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1330968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en-US" dirty="0" err="1"/>
              <a:t>Khí</a:t>
            </a:r>
            <a:r>
              <a:rPr lang="en-US" dirty="0"/>
              <a:t> </a:t>
            </a:r>
            <a:r>
              <a:rPr lang="en-US" dirty="0" err="1"/>
              <a:t>hậu</a:t>
            </a:r>
            <a:r>
              <a:rPr lang="en-US" dirty="0"/>
              <a:t>:</a:t>
            </a:r>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r>
              <a:rPr lang="vi-VN" sz="2800" dirty="0" smtClean="0"/>
              <a:t>-+ </a:t>
            </a:r>
            <a:r>
              <a:rPr lang="vi-VN" sz="2800" dirty="0"/>
              <a:t>Đại bộ phận có khí hậu nhiệt đới gió mùa.</a:t>
            </a:r>
          </a:p>
          <a:p>
            <a:pPr marL="0" lvl="0" indent="0"/>
            <a:r>
              <a:rPr lang="vi-VN" sz="2800" dirty="0"/>
              <a:t>+ Khí hậu phân hóa theo độ cao, ảnh hưởng bởi địa hình</a:t>
            </a:r>
            <a:r>
              <a:rPr lang="vi-VN" sz="2800" dirty="0" smtClean="0"/>
              <a:t>.</a:t>
            </a:r>
            <a:endParaRPr lang="vi-VN"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1330968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vi-VN" dirty="0"/>
              <a:t>-Sông ngòi: </a:t>
            </a:r>
            <a:endParaRPr dirty="0"/>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400" dirty="0" smtClean="0"/>
              <a:t>Có </a:t>
            </a:r>
            <a:r>
              <a:rPr lang="vi-VN" sz="2400" dirty="0"/>
              <a:t>nhiều sông lớn như sông Ấn, sông Hằng,…bồi đắp phù sa màu mỡ.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3642229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39"/>
          <p:cNvSpPr txBox="1">
            <a:spLocks noGrp="1"/>
          </p:cNvSpPr>
          <p:nvPr>
            <p:ph type="title"/>
          </p:nvPr>
        </p:nvSpPr>
        <p:spPr>
          <a:xfrm>
            <a:off x="732872" y="2760617"/>
            <a:ext cx="4323900" cy="1078050"/>
          </a:xfrm>
          <a:prstGeom prst="rect">
            <a:avLst/>
          </a:prstGeom>
        </p:spPr>
        <p:txBody>
          <a:bodyPr spcFirstLastPara="1" wrap="square" lIns="91425" tIns="91425" rIns="91425" bIns="91425" anchor="ctr" anchorCtr="0">
            <a:noAutofit/>
          </a:bodyPr>
          <a:lstStyle/>
          <a:p>
            <a:pPr lvl="0"/>
            <a:r>
              <a:rPr lang="vi-VN" dirty="0" smtClean="0"/>
              <a:t>Chế </a:t>
            </a:r>
            <a:r>
              <a:rPr lang="vi-VN" dirty="0"/>
              <a:t>độ xã hội ở Ấn Độ cổ đại</a:t>
            </a:r>
            <a:endParaRPr dirty="0"/>
          </a:p>
        </p:txBody>
      </p:sp>
      <p:sp>
        <p:nvSpPr>
          <p:cNvPr id="1068" name="Google Shape;1068;p39"/>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02</a:t>
            </a:r>
            <a:endParaRPr/>
          </a:p>
        </p:txBody>
      </p:sp>
      <p:cxnSp>
        <p:nvCxnSpPr>
          <p:cNvPr id="1070" name="Google Shape;1070;p39"/>
          <p:cNvCxnSpPr/>
          <p:nvPr/>
        </p:nvCxnSpPr>
        <p:spPr>
          <a:xfrm>
            <a:off x="764086" y="2554050"/>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1071" name="Google Shape;1071;p39"/>
          <p:cNvSpPr/>
          <p:nvPr/>
        </p:nvSpPr>
        <p:spPr>
          <a:xfrm>
            <a:off x="5244450" y="1211550"/>
            <a:ext cx="2720400" cy="272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39"/>
          <p:cNvGrpSpPr/>
          <p:nvPr/>
        </p:nvGrpSpPr>
        <p:grpSpPr>
          <a:xfrm rot="-1799971">
            <a:off x="6101761" y="448531"/>
            <a:ext cx="1152213" cy="4246797"/>
            <a:chOff x="2803325" y="1498525"/>
            <a:chExt cx="256900" cy="946875"/>
          </a:xfrm>
        </p:grpSpPr>
        <p:sp>
          <p:nvSpPr>
            <p:cNvPr id="1073" name="Google Shape;1073;p39"/>
            <p:cNvSpPr/>
            <p:nvPr/>
          </p:nvSpPr>
          <p:spPr>
            <a:xfrm>
              <a:off x="2882800" y="1498825"/>
              <a:ext cx="97650" cy="691475"/>
            </a:xfrm>
            <a:custGeom>
              <a:avLst/>
              <a:gdLst/>
              <a:ahLst/>
              <a:cxnLst/>
              <a:rect l="l" t="t" r="r" b="b"/>
              <a:pathLst>
                <a:path w="3906" h="27659" extrusionOk="0">
                  <a:moveTo>
                    <a:pt x="1953" y="1"/>
                  </a:moveTo>
                  <a:cubicBezTo>
                    <a:pt x="1381" y="643"/>
                    <a:pt x="0" y="2763"/>
                    <a:pt x="12" y="3965"/>
                  </a:cubicBezTo>
                  <a:cubicBezTo>
                    <a:pt x="36" y="5394"/>
                    <a:pt x="893" y="21170"/>
                    <a:pt x="1322" y="27659"/>
                  </a:cubicBezTo>
                  <a:lnTo>
                    <a:pt x="2548" y="27659"/>
                  </a:lnTo>
                  <a:cubicBezTo>
                    <a:pt x="2977" y="21170"/>
                    <a:pt x="3846" y="5394"/>
                    <a:pt x="3858" y="3965"/>
                  </a:cubicBezTo>
                  <a:cubicBezTo>
                    <a:pt x="3905" y="2763"/>
                    <a:pt x="2536" y="643"/>
                    <a:pt x="195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2914350" y="1498525"/>
              <a:ext cx="65500" cy="691475"/>
            </a:xfrm>
            <a:custGeom>
              <a:avLst/>
              <a:gdLst/>
              <a:ahLst/>
              <a:cxnLst/>
              <a:rect l="l" t="t" r="r" b="b"/>
              <a:pathLst>
                <a:path w="2620" h="27659" extrusionOk="0">
                  <a:moveTo>
                    <a:pt x="679" y="1"/>
                  </a:moveTo>
                  <a:lnTo>
                    <a:pt x="679" y="20956"/>
                  </a:lnTo>
                  <a:cubicBezTo>
                    <a:pt x="690" y="23330"/>
                    <a:pt x="442" y="26605"/>
                    <a:pt x="81" y="26605"/>
                  </a:cubicBezTo>
                  <a:cubicBezTo>
                    <a:pt x="55" y="26605"/>
                    <a:pt x="28" y="26588"/>
                    <a:pt x="0" y="26552"/>
                  </a:cubicBezTo>
                  <a:lnTo>
                    <a:pt x="0" y="26552"/>
                  </a:lnTo>
                  <a:cubicBezTo>
                    <a:pt x="36" y="26944"/>
                    <a:pt x="48" y="27314"/>
                    <a:pt x="83" y="27659"/>
                  </a:cubicBezTo>
                  <a:lnTo>
                    <a:pt x="1298" y="27659"/>
                  </a:lnTo>
                  <a:cubicBezTo>
                    <a:pt x="1727" y="21158"/>
                    <a:pt x="2596" y="5394"/>
                    <a:pt x="2608" y="3965"/>
                  </a:cubicBezTo>
                  <a:cubicBezTo>
                    <a:pt x="2619" y="2751"/>
                    <a:pt x="1250" y="655"/>
                    <a:pt x="679"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2928925" y="1498525"/>
              <a:ext cx="5375" cy="691475"/>
            </a:xfrm>
            <a:custGeom>
              <a:avLst/>
              <a:gdLst/>
              <a:ahLst/>
              <a:cxnLst/>
              <a:rect l="l" t="t" r="r" b="b"/>
              <a:pathLst>
                <a:path w="215" h="27659" extrusionOk="0">
                  <a:moveTo>
                    <a:pt x="108" y="1"/>
                  </a:moveTo>
                  <a:cubicBezTo>
                    <a:pt x="48" y="1"/>
                    <a:pt x="1" y="6192"/>
                    <a:pt x="1" y="13824"/>
                  </a:cubicBezTo>
                  <a:cubicBezTo>
                    <a:pt x="1" y="21456"/>
                    <a:pt x="48" y="27659"/>
                    <a:pt x="108" y="27659"/>
                  </a:cubicBezTo>
                  <a:cubicBezTo>
                    <a:pt x="167" y="27659"/>
                    <a:pt x="215" y="21468"/>
                    <a:pt x="215" y="13824"/>
                  </a:cubicBezTo>
                  <a:cubicBezTo>
                    <a:pt x="215" y="6192"/>
                    <a:pt x="167" y="1"/>
                    <a:pt x="108" y="1"/>
                  </a:cubicBezTo>
                  <a:close/>
                </a:path>
              </a:pathLst>
            </a:custGeom>
            <a:solidFill>
              <a:srgbClr val="809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2903325" y="2200700"/>
              <a:ext cx="56575" cy="197375"/>
            </a:xfrm>
            <a:custGeom>
              <a:avLst/>
              <a:gdLst/>
              <a:ahLst/>
              <a:cxnLst/>
              <a:rect l="l" t="t" r="r" b="b"/>
              <a:pathLst>
                <a:path w="2263" h="7895" extrusionOk="0">
                  <a:moveTo>
                    <a:pt x="167" y="0"/>
                  </a:moveTo>
                  <a:cubicBezTo>
                    <a:pt x="60" y="786"/>
                    <a:pt x="1" y="1727"/>
                    <a:pt x="1" y="2703"/>
                  </a:cubicBezTo>
                  <a:cubicBezTo>
                    <a:pt x="1" y="5584"/>
                    <a:pt x="501" y="7894"/>
                    <a:pt x="1132" y="7894"/>
                  </a:cubicBezTo>
                  <a:cubicBezTo>
                    <a:pt x="1751" y="7894"/>
                    <a:pt x="2263" y="5573"/>
                    <a:pt x="2263" y="2703"/>
                  </a:cubicBezTo>
                  <a:cubicBezTo>
                    <a:pt x="2263" y="1715"/>
                    <a:pt x="2203" y="786"/>
                    <a:pt x="2096" y="0"/>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2907500" y="2200700"/>
              <a:ext cx="52700" cy="197975"/>
            </a:xfrm>
            <a:custGeom>
              <a:avLst/>
              <a:gdLst/>
              <a:ahLst/>
              <a:cxnLst/>
              <a:rect l="l" t="t" r="r" b="b"/>
              <a:pathLst>
                <a:path w="2108" h="7919" extrusionOk="0">
                  <a:moveTo>
                    <a:pt x="1524" y="0"/>
                  </a:moveTo>
                  <a:cubicBezTo>
                    <a:pt x="1441" y="179"/>
                    <a:pt x="1381" y="489"/>
                    <a:pt x="1381" y="977"/>
                  </a:cubicBezTo>
                  <a:cubicBezTo>
                    <a:pt x="1346" y="2870"/>
                    <a:pt x="667" y="5239"/>
                    <a:pt x="0" y="5358"/>
                  </a:cubicBezTo>
                  <a:cubicBezTo>
                    <a:pt x="191" y="6894"/>
                    <a:pt x="560" y="7918"/>
                    <a:pt x="977" y="7918"/>
                  </a:cubicBezTo>
                  <a:cubicBezTo>
                    <a:pt x="1608" y="7918"/>
                    <a:pt x="2108" y="5596"/>
                    <a:pt x="2108" y="2727"/>
                  </a:cubicBezTo>
                  <a:cubicBezTo>
                    <a:pt x="2108" y="1715"/>
                    <a:pt x="2048" y="786"/>
                    <a:pt x="1941" y="0"/>
                  </a:cubicBezTo>
                  <a:close/>
                </a:path>
              </a:pathLst>
            </a:custGeom>
            <a:solidFill>
              <a:srgbClr val="482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2829500" y="2182850"/>
              <a:ext cx="203925" cy="44650"/>
            </a:xfrm>
            <a:custGeom>
              <a:avLst/>
              <a:gdLst/>
              <a:ahLst/>
              <a:cxnLst/>
              <a:rect l="l" t="t" r="r" b="b"/>
              <a:pathLst>
                <a:path w="8157" h="1786" extrusionOk="0">
                  <a:moveTo>
                    <a:pt x="4085" y="0"/>
                  </a:moveTo>
                  <a:cubicBezTo>
                    <a:pt x="1834" y="0"/>
                    <a:pt x="1" y="405"/>
                    <a:pt x="1" y="893"/>
                  </a:cubicBezTo>
                  <a:cubicBezTo>
                    <a:pt x="1" y="1381"/>
                    <a:pt x="1834" y="1786"/>
                    <a:pt x="4085" y="1786"/>
                  </a:cubicBezTo>
                  <a:cubicBezTo>
                    <a:pt x="6335" y="1786"/>
                    <a:pt x="8157" y="1381"/>
                    <a:pt x="8157" y="893"/>
                  </a:cubicBezTo>
                  <a:cubicBezTo>
                    <a:pt x="8157" y="405"/>
                    <a:pt x="6347" y="0"/>
                    <a:pt x="4085" y="0"/>
                  </a:cubicBezTo>
                  <a:close/>
                </a:path>
              </a:pathLst>
            </a:custGeom>
            <a:solidFill>
              <a:srgbClr val="936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2829500" y="2196825"/>
              <a:ext cx="203925" cy="30675"/>
            </a:xfrm>
            <a:custGeom>
              <a:avLst/>
              <a:gdLst/>
              <a:ahLst/>
              <a:cxnLst/>
              <a:rect l="l" t="t" r="r" b="b"/>
              <a:pathLst>
                <a:path w="8157" h="1227" extrusionOk="0">
                  <a:moveTo>
                    <a:pt x="287" y="1"/>
                  </a:moveTo>
                  <a:cubicBezTo>
                    <a:pt x="108" y="108"/>
                    <a:pt x="1" y="215"/>
                    <a:pt x="1" y="334"/>
                  </a:cubicBezTo>
                  <a:cubicBezTo>
                    <a:pt x="1" y="822"/>
                    <a:pt x="1834" y="1227"/>
                    <a:pt x="4085" y="1227"/>
                  </a:cubicBezTo>
                  <a:cubicBezTo>
                    <a:pt x="6335" y="1227"/>
                    <a:pt x="8157" y="822"/>
                    <a:pt x="8157" y="334"/>
                  </a:cubicBezTo>
                  <a:cubicBezTo>
                    <a:pt x="8157" y="227"/>
                    <a:pt x="8061" y="108"/>
                    <a:pt x="7883" y="1"/>
                  </a:cubicBezTo>
                  <a:cubicBezTo>
                    <a:pt x="7287" y="334"/>
                    <a:pt x="5811" y="572"/>
                    <a:pt x="4085" y="572"/>
                  </a:cubicBezTo>
                  <a:cubicBezTo>
                    <a:pt x="2358" y="572"/>
                    <a:pt x="894" y="334"/>
                    <a:pt x="287" y="1"/>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a:off x="2803325" y="2175400"/>
              <a:ext cx="59550" cy="59550"/>
            </a:xfrm>
            <a:custGeom>
              <a:avLst/>
              <a:gdLst/>
              <a:ahLst/>
              <a:cxnLst/>
              <a:rect l="l" t="t" r="r" b="b"/>
              <a:pathLst>
                <a:path w="2382" h="2382" extrusionOk="0">
                  <a:moveTo>
                    <a:pt x="1191" y="0"/>
                  </a:moveTo>
                  <a:cubicBezTo>
                    <a:pt x="536" y="0"/>
                    <a:pt x="0" y="536"/>
                    <a:pt x="0" y="1191"/>
                  </a:cubicBezTo>
                  <a:cubicBezTo>
                    <a:pt x="0" y="1846"/>
                    <a:pt x="536" y="2382"/>
                    <a:pt x="1191" y="2382"/>
                  </a:cubicBezTo>
                  <a:cubicBezTo>
                    <a:pt x="1846" y="2382"/>
                    <a:pt x="2381" y="1846"/>
                    <a:pt x="2381" y="1191"/>
                  </a:cubicBezTo>
                  <a:cubicBezTo>
                    <a:pt x="2381" y="536"/>
                    <a:pt x="1846" y="0"/>
                    <a:pt x="119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a:off x="2816700" y="2188800"/>
              <a:ext cx="32775" cy="32750"/>
            </a:xfrm>
            <a:custGeom>
              <a:avLst/>
              <a:gdLst/>
              <a:ahLst/>
              <a:cxnLst/>
              <a:rect l="l" t="t" r="r" b="b"/>
              <a:pathLst>
                <a:path w="1311" h="1310" extrusionOk="0">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9"/>
            <p:cNvSpPr/>
            <p:nvPr/>
          </p:nvSpPr>
          <p:spPr>
            <a:xfrm>
              <a:off x="3000650" y="2175400"/>
              <a:ext cx="59575" cy="59550"/>
            </a:xfrm>
            <a:custGeom>
              <a:avLst/>
              <a:gdLst/>
              <a:ahLst/>
              <a:cxnLst/>
              <a:rect l="l" t="t" r="r" b="b"/>
              <a:pathLst>
                <a:path w="2383" h="2382" extrusionOk="0">
                  <a:moveTo>
                    <a:pt x="1192" y="0"/>
                  </a:moveTo>
                  <a:cubicBezTo>
                    <a:pt x="537" y="0"/>
                    <a:pt x="1" y="536"/>
                    <a:pt x="1" y="1191"/>
                  </a:cubicBezTo>
                  <a:cubicBezTo>
                    <a:pt x="1" y="1846"/>
                    <a:pt x="537" y="2382"/>
                    <a:pt x="1192" y="2382"/>
                  </a:cubicBezTo>
                  <a:cubicBezTo>
                    <a:pt x="1846" y="2382"/>
                    <a:pt x="2382" y="1846"/>
                    <a:pt x="2382" y="1191"/>
                  </a:cubicBezTo>
                  <a:cubicBezTo>
                    <a:pt x="2382" y="536"/>
                    <a:pt x="1846" y="0"/>
                    <a:pt x="1192"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a:off x="3014050" y="2188800"/>
              <a:ext cx="32775" cy="32750"/>
            </a:xfrm>
            <a:custGeom>
              <a:avLst/>
              <a:gdLst/>
              <a:ahLst/>
              <a:cxnLst/>
              <a:rect l="l" t="t" r="r" b="b"/>
              <a:pathLst>
                <a:path w="1311" h="1310" extrusionOk="0">
                  <a:moveTo>
                    <a:pt x="656" y="0"/>
                  </a:moveTo>
                  <a:cubicBezTo>
                    <a:pt x="298" y="0"/>
                    <a:pt x="1" y="298"/>
                    <a:pt x="1" y="655"/>
                  </a:cubicBezTo>
                  <a:cubicBezTo>
                    <a:pt x="1" y="1012"/>
                    <a:pt x="298" y="1310"/>
                    <a:pt x="656" y="1310"/>
                  </a:cubicBezTo>
                  <a:cubicBezTo>
                    <a:pt x="1013" y="1310"/>
                    <a:pt x="1310" y="1012"/>
                    <a:pt x="1310" y="655"/>
                  </a:cubicBezTo>
                  <a:cubicBezTo>
                    <a:pt x="1310"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9"/>
            <p:cNvSpPr/>
            <p:nvPr/>
          </p:nvSpPr>
          <p:spPr>
            <a:xfrm>
              <a:off x="2895600" y="2373350"/>
              <a:ext cx="72050" cy="72050"/>
            </a:xfrm>
            <a:custGeom>
              <a:avLst/>
              <a:gdLst/>
              <a:ahLst/>
              <a:cxnLst/>
              <a:rect l="l" t="t" r="r" b="b"/>
              <a:pathLst>
                <a:path w="2882" h="2882" extrusionOk="0">
                  <a:moveTo>
                    <a:pt x="1441" y="0"/>
                  </a:moveTo>
                  <a:cubicBezTo>
                    <a:pt x="631" y="0"/>
                    <a:pt x="0" y="655"/>
                    <a:pt x="0" y="1441"/>
                  </a:cubicBezTo>
                  <a:cubicBezTo>
                    <a:pt x="0" y="2250"/>
                    <a:pt x="655" y="2881"/>
                    <a:pt x="1441" y="2881"/>
                  </a:cubicBezTo>
                  <a:cubicBezTo>
                    <a:pt x="2238" y="2881"/>
                    <a:pt x="2881" y="2226"/>
                    <a:pt x="2881" y="1441"/>
                  </a:cubicBezTo>
                  <a:cubicBezTo>
                    <a:pt x="2881" y="655"/>
                    <a:pt x="2238" y="0"/>
                    <a:pt x="144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9"/>
            <p:cNvSpPr/>
            <p:nvPr/>
          </p:nvSpPr>
          <p:spPr>
            <a:xfrm>
              <a:off x="2911950" y="2389700"/>
              <a:ext cx="39325" cy="39325"/>
            </a:xfrm>
            <a:custGeom>
              <a:avLst/>
              <a:gdLst/>
              <a:ahLst/>
              <a:cxnLst/>
              <a:rect l="l" t="t" r="r" b="b"/>
              <a:pathLst>
                <a:path w="1573" h="1573" extrusionOk="0">
                  <a:moveTo>
                    <a:pt x="787" y="1"/>
                  </a:moveTo>
                  <a:cubicBezTo>
                    <a:pt x="358" y="1"/>
                    <a:pt x="1" y="358"/>
                    <a:pt x="1" y="787"/>
                  </a:cubicBezTo>
                  <a:cubicBezTo>
                    <a:pt x="1" y="1215"/>
                    <a:pt x="358" y="1572"/>
                    <a:pt x="787" y="1572"/>
                  </a:cubicBezTo>
                  <a:cubicBezTo>
                    <a:pt x="1215" y="1572"/>
                    <a:pt x="1572" y="1215"/>
                    <a:pt x="1572" y="787"/>
                  </a:cubicBezTo>
                  <a:cubicBezTo>
                    <a:pt x="1572" y="358"/>
                    <a:pt x="1227" y="1"/>
                    <a:pt x="787"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9"/>
            <p:cNvSpPr/>
            <p:nvPr/>
          </p:nvSpPr>
          <p:spPr>
            <a:xfrm>
              <a:off x="2893200" y="1526175"/>
              <a:ext cx="28600" cy="87000"/>
            </a:xfrm>
            <a:custGeom>
              <a:avLst/>
              <a:gdLst/>
              <a:ahLst/>
              <a:cxnLst/>
              <a:rect l="l" t="t" r="r" b="b"/>
              <a:pathLst>
                <a:path w="1144" h="3480" extrusionOk="0">
                  <a:moveTo>
                    <a:pt x="1114" y="0"/>
                  </a:moveTo>
                  <a:cubicBezTo>
                    <a:pt x="1076" y="0"/>
                    <a:pt x="1004" y="195"/>
                    <a:pt x="846" y="454"/>
                  </a:cubicBezTo>
                  <a:cubicBezTo>
                    <a:pt x="763" y="609"/>
                    <a:pt x="668" y="776"/>
                    <a:pt x="560" y="978"/>
                  </a:cubicBezTo>
                  <a:cubicBezTo>
                    <a:pt x="477" y="1169"/>
                    <a:pt x="370" y="1395"/>
                    <a:pt x="287" y="1633"/>
                  </a:cubicBezTo>
                  <a:cubicBezTo>
                    <a:pt x="108" y="2121"/>
                    <a:pt x="36" y="2597"/>
                    <a:pt x="13" y="2931"/>
                  </a:cubicBezTo>
                  <a:cubicBezTo>
                    <a:pt x="1" y="3276"/>
                    <a:pt x="13" y="3479"/>
                    <a:pt x="48" y="3479"/>
                  </a:cubicBezTo>
                  <a:cubicBezTo>
                    <a:pt x="49" y="3479"/>
                    <a:pt x="50" y="3479"/>
                    <a:pt x="50" y="3479"/>
                  </a:cubicBezTo>
                  <a:cubicBezTo>
                    <a:pt x="74" y="3479"/>
                    <a:pt x="110" y="3279"/>
                    <a:pt x="167" y="2955"/>
                  </a:cubicBezTo>
                  <a:cubicBezTo>
                    <a:pt x="203" y="2633"/>
                    <a:pt x="298" y="2181"/>
                    <a:pt x="477" y="1728"/>
                  </a:cubicBezTo>
                  <a:cubicBezTo>
                    <a:pt x="560" y="1490"/>
                    <a:pt x="656" y="1276"/>
                    <a:pt x="739" y="1073"/>
                  </a:cubicBezTo>
                  <a:cubicBezTo>
                    <a:pt x="834" y="859"/>
                    <a:pt x="918" y="681"/>
                    <a:pt x="977" y="538"/>
                  </a:cubicBezTo>
                  <a:cubicBezTo>
                    <a:pt x="1120" y="216"/>
                    <a:pt x="1144" y="2"/>
                    <a:pt x="1120" y="2"/>
                  </a:cubicBezTo>
                  <a:cubicBezTo>
                    <a:pt x="1118" y="1"/>
                    <a:pt x="1116" y="0"/>
                    <a:pt x="1114"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9"/>
            <p:cNvSpPr/>
            <p:nvPr/>
          </p:nvSpPr>
          <p:spPr>
            <a:xfrm>
              <a:off x="2892600" y="1622050"/>
              <a:ext cx="5100" cy="23250"/>
            </a:xfrm>
            <a:custGeom>
              <a:avLst/>
              <a:gdLst/>
              <a:ahLst/>
              <a:cxnLst/>
              <a:rect l="l" t="t" r="r" b="b"/>
              <a:pathLst>
                <a:path w="204" h="930" extrusionOk="0">
                  <a:moveTo>
                    <a:pt x="96" y="1"/>
                  </a:moveTo>
                  <a:cubicBezTo>
                    <a:pt x="37" y="1"/>
                    <a:pt x="1" y="215"/>
                    <a:pt x="1" y="465"/>
                  </a:cubicBezTo>
                  <a:cubicBezTo>
                    <a:pt x="1" y="715"/>
                    <a:pt x="37" y="929"/>
                    <a:pt x="96" y="929"/>
                  </a:cubicBezTo>
                  <a:cubicBezTo>
                    <a:pt x="156" y="929"/>
                    <a:pt x="203" y="715"/>
                    <a:pt x="203" y="465"/>
                  </a:cubicBezTo>
                  <a:cubicBezTo>
                    <a:pt x="203" y="215"/>
                    <a:pt x="156" y="1"/>
                    <a:pt x="96"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2918500" y="1536325"/>
              <a:ext cx="7775" cy="329825"/>
            </a:xfrm>
            <a:custGeom>
              <a:avLst/>
              <a:gdLst/>
              <a:ahLst/>
              <a:cxnLst/>
              <a:rect l="l" t="t" r="r" b="b"/>
              <a:pathLst>
                <a:path w="311" h="13193" extrusionOk="0">
                  <a:moveTo>
                    <a:pt x="167" y="1"/>
                  </a:moveTo>
                  <a:cubicBezTo>
                    <a:pt x="156" y="1"/>
                    <a:pt x="132" y="203"/>
                    <a:pt x="108" y="525"/>
                  </a:cubicBezTo>
                  <a:cubicBezTo>
                    <a:pt x="96" y="870"/>
                    <a:pt x="60" y="1346"/>
                    <a:pt x="48" y="1941"/>
                  </a:cubicBezTo>
                  <a:cubicBezTo>
                    <a:pt x="13" y="3132"/>
                    <a:pt x="1" y="4787"/>
                    <a:pt x="37" y="6597"/>
                  </a:cubicBezTo>
                  <a:cubicBezTo>
                    <a:pt x="48" y="8418"/>
                    <a:pt x="108" y="10073"/>
                    <a:pt x="156" y="11264"/>
                  </a:cubicBezTo>
                  <a:cubicBezTo>
                    <a:pt x="179" y="11859"/>
                    <a:pt x="215" y="12347"/>
                    <a:pt x="227" y="12669"/>
                  </a:cubicBezTo>
                  <a:cubicBezTo>
                    <a:pt x="251" y="13014"/>
                    <a:pt x="275" y="13193"/>
                    <a:pt x="287" y="13193"/>
                  </a:cubicBezTo>
                  <a:cubicBezTo>
                    <a:pt x="298" y="13193"/>
                    <a:pt x="310" y="13002"/>
                    <a:pt x="298" y="12669"/>
                  </a:cubicBezTo>
                  <a:cubicBezTo>
                    <a:pt x="298" y="12336"/>
                    <a:pt x="287" y="11859"/>
                    <a:pt x="287" y="11264"/>
                  </a:cubicBezTo>
                  <a:cubicBezTo>
                    <a:pt x="275" y="10073"/>
                    <a:pt x="251" y="8418"/>
                    <a:pt x="227" y="6597"/>
                  </a:cubicBezTo>
                  <a:cubicBezTo>
                    <a:pt x="191" y="4787"/>
                    <a:pt x="179" y="3132"/>
                    <a:pt x="179" y="1941"/>
                  </a:cubicBezTo>
                  <a:lnTo>
                    <a:pt x="179" y="525"/>
                  </a:lnTo>
                  <a:cubicBezTo>
                    <a:pt x="179" y="179"/>
                    <a:pt x="179" y="1"/>
                    <a:pt x="167"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p:nvPr/>
          </p:nvSpPr>
          <p:spPr>
            <a:xfrm>
              <a:off x="2891725" y="1654800"/>
              <a:ext cx="7750" cy="53300"/>
            </a:xfrm>
            <a:custGeom>
              <a:avLst/>
              <a:gdLst/>
              <a:ahLst/>
              <a:cxnLst/>
              <a:rect l="l" t="t" r="r" b="b"/>
              <a:pathLst>
                <a:path w="310" h="2132" extrusionOk="0">
                  <a:moveTo>
                    <a:pt x="119" y="0"/>
                  </a:moveTo>
                  <a:cubicBezTo>
                    <a:pt x="60" y="0"/>
                    <a:pt x="0" y="489"/>
                    <a:pt x="60" y="1072"/>
                  </a:cubicBezTo>
                  <a:cubicBezTo>
                    <a:pt x="119" y="1667"/>
                    <a:pt x="179" y="2132"/>
                    <a:pt x="226" y="2132"/>
                  </a:cubicBezTo>
                  <a:cubicBezTo>
                    <a:pt x="286" y="2132"/>
                    <a:pt x="310" y="1655"/>
                    <a:pt x="250" y="1060"/>
                  </a:cubicBezTo>
                  <a:cubicBezTo>
                    <a:pt x="215" y="477"/>
                    <a:pt x="167" y="0"/>
                    <a:pt x="119"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9"/>
            <p:cNvSpPr/>
            <p:nvPr/>
          </p:nvSpPr>
          <p:spPr>
            <a:xfrm>
              <a:off x="2903025" y="2377800"/>
              <a:ext cx="27700" cy="26025"/>
            </a:xfrm>
            <a:custGeom>
              <a:avLst/>
              <a:gdLst/>
              <a:ahLst/>
              <a:cxnLst/>
              <a:rect l="l" t="t" r="r" b="b"/>
              <a:pathLst>
                <a:path w="1108" h="1041" extrusionOk="0">
                  <a:moveTo>
                    <a:pt x="858" y="1"/>
                  </a:moveTo>
                  <a:cubicBezTo>
                    <a:pt x="763" y="13"/>
                    <a:pt x="679" y="13"/>
                    <a:pt x="572" y="60"/>
                  </a:cubicBezTo>
                  <a:cubicBezTo>
                    <a:pt x="489" y="84"/>
                    <a:pt x="382" y="167"/>
                    <a:pt x="298" y="251"/>
                  </a:cubicBezTo>
                  <a:cubicBezTo>
                    <a:pt x="132" y="429"/>
                    <a:pt x="60" y="644"/>
                    <a:pt x="24" y="786"/>
                  </a:cubicBezTo>
                  <a:cubicBezTo>
                    <a:pt x="1" y="941"/>
                    <a:pt x="1" y="1036"/>
                    <a:pt x="24" y="1036"/>
                  </a:cubicBezTo>
                  <a:cubicBezTo>
                    <a:pt x="28" y="1039"/>
                    <a:pt x="32" y="1040"/>
                    <a:pt x="35" y="1040"/>
                  </a:cubicBezTo>
                  <a:cubicBezTo>
                    <a:pt x="66" y="1040"/>
                    <a:pt x="91" y="951"/>
                    <a:pt x="155" y="834"/>
                  </a:cubicBezTo>
                  <a:cubicBezTo>
                    <a:pt x="215" y="715"/>
                    <a:pt x="310" y="536"/>
                    <a:pt x="441" y="382"/>
                  </a:cubicBezTo>
                  <a:cubicBezTo>
                    <a:pt x="596" y="239"/>
                    <a:pt x="751" y="167"/>
                    <a:pt x="894" y="132"/>
                  </a:cubicBezTo>
                  <a:cubicBezTo>
                    <a:pt x="1025" y="108"/>
                    <a:pt x="1108" y="84"/>
                    <a:pt x="1108" y="60"/>
                  </a:cubicBezTo>
                  <a:cubicBezTo>
                    <a:pt x="1108" y="48"/>
                    <a:pt x="1025" y="1"/>
                    <a:pt x="858"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2900950" y="2410850"/>
              <a:ext cx="5375" cy="11650"/>
            </a:xfrm>
            <a:custGeom>
              <a:avLst/>
              <a:gdLst/>
              <a:ahLst/>
              <a:cxnLst/>
              <a:rect l="l" t="t" r="r" b="b"/>
              <a:pathLst>
                <a:path w="215" h="466" extrusionOk="0">
                  <a:moveTo>
                    <a:pt x="107" y="0"/>
                  </a:moveTo>
                  <a:cubicBezTo>
                    <a:pt x="60" y="0"/>
                    <a:pt x="0" y="107"/>
                    <a:pt x="24" y="238"/>
                  </a:cubicBezTo>
                  <a:cubicBezTo>
                    <a:pt x="24" y="383"/>
                    <a:pt x="97" y="466"/>
                    <a:pt x="146" y="466"/>
                  </a:cubicBezTo>
                  <a:cubicBezTo>
                    <a:pt x="149" y="466"/>
                    <a:pt x="152" y="465"/>
                    <a:pt x="155" y="465"/>
                  </a:cubicBezTo>
                  <a:cubicBezTo>
                    <a:pt x="215" y="453"/>
                    <a:pt x="215" y="345"/>
                    <a:pt x="215" y="226"/>
                  </a:cubicBezTo>
                  <a:cubicBezTo>
                    <a:pt x="203" y="107"/>
                    <a:pt x="167" y="0"/>
                    <a:pt x="107"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2808375" y="2179850"/>
              <a:ext cx="28600" cy="25625"/>
            </a:xfrm>
            <a:custGeom>
              <a:avLst/>
              <a:gdLst/>
              <a:ahLst/>
              <a:cxnLst/>
              <a:rect l="l" t="t" r="r" b="b"/>
              <a:pathLst>
                <a:path w="1144" h="1025" extrusionOk="0">
                  <a:moveTo>
                    <a:pt x="893" y="1"/>
                  </a:moveTo>
                  <a:cubicBezTo>
                    <a:pt x="727" y="1"/>
                    <a:pt x="524" y="84"/>
                    <a:pt x="346" y="251"/>
                  </a:cubicBezTo>
                  <a:cubicBezTo>
                    <a:pt x="167" y="418"/>
                    <a:pt x="60" y="608"/>
                    <a:pt x="36" y="775"/>
                  </a:cubicBezTo>
                  <a:cubicBezTo>
                    <a:pt x="0" y="942"/>
                    <a:pt x="48" y="1025"/>
                    <a:pt x="72" y="1025"/>
                  </a:cubicBezTo>
                  <a:cubicBezTo>
                    <a:pt x="108" y="1013"/>
                    <a:pt x="108" y="942"/>
                    <a:pt x="167" y="823"/>
                  </a:cubicBezTo>
                  <a:cubicBezTo>
                    <a:pt x="227" y="703"/>
                    <a:pt x="334" y="537"/>
                    <a:pt x="477" y="406"/>
                  </a:cubicBezTo>
                  <a:cubicBezTo>
                    <a:pt x="632" y="251"/>
                    <a:pt x="786" y="168"/>
                    <a:pt x="905" y="132"/>
                  </a:cubicBezTo>
                  <a:cubicBezTo>
                    <a:pt x="1024" y="108"/>
                    <a:pt x="1120" y="120"/>
                    <a:pt x="1132" y="84"/>
                  </a:cubicBezTo>
                  <a:cubicBezTo>
                    <a:pt x="1143" y="72"/>
                    <a:pt x="1060" y="1"/>
                    <a:pt x="893"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p:nvPr/>
          </p:nvSpPr>
          <p:spPr>
            <a:xfrm>
              <a:off x="3007200" y="2178375"/>
              <a:ext cx="29800" cy="29500"/>
            </a:xfrm>
            <a:custGeom>
              <a:avLst/>
              <a:gdLst/>
              <a:ahLst/>
              <a:cxnLst/>
              <a:rect l="l" t="t" r="r" b="b"/>
              <a:pathLst>
                <a:path w="1192" h="1180" extrusionOk="0">
                  <a:moveTo>
                    <a:pt x="906" y="0"/>
                  </a:moveTo>
                  <a:cubicBezTo>
                    <a:pt x="727" y="0"/>
                    <a:pt x="477" y="72"/>
                    <a:pt x="275" y="286"/>
                  </a:cubicBezTo>
                  <a:cubicBezTo>
                    <a:pt x="84" y="489"/>
                    <a:pt x="25" y="739"/>
                    <a:pt x="13" y="905"/>
                  </a:cubicBezTo>
                  <a:cubicBezTo>
                    <a:pt x="1" y="1072"/>
                    <a:pt x="25" y="1179"/>
                    <a:pt x="60" y="1179"/>
                  </a:cubicBezTo>
                  <a:cubicBezTo>
                    <a:pt x="84" y="1179"/>
                    <a:pt x="96" y="1072"/>
                    <a:pt x="156" y="917"/>
                  </a:cubicBezTo>
                  <a:cubicBezTo>
                    <a:pt x="203" y="774"/>
                    <a:pt x="275" y="584"/>
                    <a:pt x="429" y="417"/>
                  </a:cubicBezTo>
                  <a:cubicBezTo>
                    <a:pt x="572" y="250"/>
                    <a:pt x="775" y="179"/>
                    <a:pt x="918" y="131"/>
                  </a:cubicBezTo>
                  <a:cubicBezTo>
                    <a:pt x="1072" y="108"/>
                    <a:pt x="1168" y="84"/>
                    <a:pt x="1168" y="60"/>
                  </a:cubicBezTo>
                  <a:cubicBezTo>
                    <a:pt x="1191" y="24"/>
                    <a:pt x="1084" y="0"/>
                    <a:pt x="906"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9"/>
            <p:cNvSpPr/>
            <p:nvPr/>
          </p:nvSpPr>
          <p:spPr>
            <a:xfrm>
              <a:off x="2821475" y="2193075"/>
              <a:ext cx="17875" cy="16625"/>
            </a:xfrm>
            <a:custGeom>
              <a:avLst/>
              <a:gdLst/>
              <a:ahLst/>
              <a:cxnLst/>
              <a:rect l="l" t="t" r="r" b="b"/>
              <a:pathLst>
                <a:path w="715" h="665" extrusionOk="0">
                  <a:moveTo>
                    <a:pt x="412" y="0"/>
                  </a:moveTo>
                  <a:cubicBezTo>
                    <a:pt x="329" y="0"/>
                    <a:pt x="230" y="21"/>
                    <a:pt x="131" y="91"/>
                  </a:cubicBezTo>
                  <a:cubicBezTo>
                    <a:pt x="60" y="151"/>
                    <a:pt x="12" y="246"/>
                    <a:pt x="0" y="329"/>
                  </a:cubicBezTo>
                  <a:cubicBezTo>
                    <a:pt x="0" y="413"/>
                    <a:pt x="12" y="484"/>
                    <a:pt x="48" y="532"/>
                  </a:cubicBezTo>
                  <a:cubicBezTo>
                    <a:pt x="80" y="617"/>
                    <a:pt x="131" y="664"/>
                    <a:pt x="159" y="664"/>
                  </a:cubicBezTo>
                  <a:cubicBezTo>
                    <a:pt x="162" y="664"/>
                    <a:pt x="165" y="664"/>
                    <a:pt x="167" y="663"/>
                  </a:cubicBezTo>
                  <a:cubicBezTo>
                    <a:pt x="191" y="651"/>
                    <a:pt x="179" y="591"/>
                    <a:pt x="191" y="496"/>
                  </a:cubicBezTo>
                  <a:cubicBezTo>
                    <a:pt x="179" y="448"/>
                    <a:pt x="179" y="413"/>
                    <a:pt x="191" y="365"/>
                  </a:cubicBezTo>
                  <a:cubicBezTo>
                    <a:pt x="203" y="317"/>
                    <a:pt x="227" y="270"/>
                    <a:pt x="262" y="246"/>
                  </a:cubicBezTo>
                  <a:cubicBezTo>
                    <a:pt x="346" y="186"/>
                    <a:pt x="465" y="174"/>
                    <a:pt x="548" y="151"/>
                  </a:cubicBezTo>
                  <a:cubicBezTo>
                    <a:pt x="643" y="151"/>
                    <a:pt x="703" y="151"/>
                    <a:pt x="715" y="127"/>
                  </a:cubicBezTo>
                  <a:cubicBezTo>
                    <a:pt x="715" y="91"/>
                    <a:pt x="667" y="55"/>
                    <a:pt x="560" y="20"/>
                  </a:cubicBezTo>
                  <a:cubicBezTo>
                    <a:pt x="521" y="10"/>
                    <a:pt x="470" y="0"/>
                    <a:pt x="412"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2918500" y="2394175"/>
              <a:ext cx="18200" cy="16700"/>
            </a:xfrm>
            <a:custGeom>
              <a:avLst/>
              <a:gdLst/>
              <a:ahLst/>
              <a:cxnLst/>
              <a:rect l="l" t="t" r="r" b="b"/>
              <a:pathLst>
                <a:path w="728" h="668" extrusionOk="0">
                  <a:moveTo>
                    <a:pt x="548" y="0"/>
                  </a:moveTo>
                  <a:cubicBezTo>
                    <a:pt x="513" y="0"/>
                    <a:pt x="477" y="0"/>
                    <a:pt x="429" y="12"/>
                  </a:cubicBezTo>
                  <a:cubicBezTo>
                    <a:pt x="358" y="24"/>
                    <a:pt x="287" y="72"/>
                    <a:pt x="227" y="131"/>
                  </a:cubicBezTo>
                  <a:cubicBezTo>
                    <a:pt x="108" y="239"/>
                    <a:pt x="37" y="381"/>
                    <a:pt x="13" y="489"/>
                  </a:cubicBezTo>
                  <a:cubicBezTo>
                    <a:pt x="1" y="608"/>
                    <a:pt x="25" y="667"/>
                    <a:pt x="60" y="667"/>
                  </a:cubicBezTo>
                  <a:cubicBezTo>
                    <a:pt x="96" y="655"/>
                    <a:pt x="108" y="608"/>
                    <a:pt x="156" y="548"/>
                  </a:cubicBezTo>
                  <a:cubicBezTo>
                    <a:pt x="191" y="477"/>
                    <a:pt x="251" y="381"/>
                    <a:pt x="358" y="298"/>
                  </a:cubicBezTo>
                  <a:cubicBezTo>
                    <a:pt x="437" y="219"/>
                    <a:pt x="516" y="173"/>
                    <a:pt x="568" y="173"/>
                  </a:cubicBezTo>
                  <a:cubicBezTo>
                    <a:pt x="578" y="173"/>
                    <a:pt x="588" y="175"/>
                    <a:pt x="596" y="179"/>
                  </a:cubicBezTo>
                  <a:cubicBezTo>
                    <a:pt x="639" y="190"/>
                    <a:pt x="673" y="240"/>
                    <a:pt x="705" y="240"/>
                  </a:cubicBezTo>
                  <a:cubicBezTo>
                    <a:pt x="709" y="240"/>
                    <a:pt x="712" y="240"/>
                    <a:pt x="715" y="239"/>
                  </a:cubicBezTo>
                  <a:cubicBezTo>
                    <a:pt x="727" y="227"/>
                    <a:pt x="727" y="203"/>
                    <a:pt x="727" y="179"/>
                  </a:cubicBezTo>
                  <a:cubicBezTo>
                    <a:pt x="727" y="167"/>
                    <a:pt x="727" y="131"/>
                    <a:pt x="715" y="120"/>
                  </a:cubicBezTo>
                  <a:cubicBezTo>
                    <a:pt x="703" y="84"/>
                    <a:pt x="691" y="60"/>
                    <a:pt x="656" y="48"/>
                  </a:cubicBezTo>
                  <a:cubicBezTo>
                    <a:pt x="620" y="12"/>
                    <a:pt x="596" y="12"/>
                    <a:pt x="548"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3020000" y="2191700"/>
              <a:ext cx="16100" cy="18550"/>
            </a:xfrm>
            <a:custGeom>
              <a:avLst/>
              <a:gdLst/>
              <a:ahLst/>
              <a:cxnLst/>
              <a:rect l="l" t="t" r="r" b="b"/>
              <a:pathLst>
                <a:path w="644" h="742" extrusionOk="0">
                  <a:moveTo>
                    <a:pt x="443" y="0"/>
                  </a:moveTo>
                  <a:cubicBezTo>
                    <a:pt x="392" y="0"/>
                    <a:pt x="335" y="20"/>
                    <a:pt x="287" y="39"/>
                  </a:cubicBezTo>
                  <a:cubicBezTo>
                    <a:pt x="227" y="87"/>
                    <a:pt x="168" y="146"/>
                    <a:pt x="120" y="206"/>
                  </a:cubicBezTo>
                  <a:cubicBezTo>
                    <a:pt x="37" y="337"/>
                    <a:pt x="1" y="479"/>
                    <a:pt x="1" y="587"/>
                  </a:cubicBezTo>
                  <a:cubicBezTo>
                    <a:pt x="1" y="682"/>
                    <a:pt x="37" y="741"/>
                    <a:pt x="60" y="741"/>
                  </a:cubicBezTo>
                  <a:cubicBezTo>
                    <a:pt x="120" y="730"/>
                    <a:pt x="156" y="527"/>
                    <a:pt x="287" y="313"/>
                  </a:cubicBezTo>
                  <a:cubicBezTo>
                    <a:pt x="322" y="265"/>
                    <a:pt x="358" y="218"/>
                    <a:pt x="394" y="194"/>
                  </a:cubicBezTo>
                  <a:cubicBezTo>
                    <a:pt x="418" y="170"/>
                    <a:pt x="465" y="146"/>
                    <a:pt x="501" y="134"/>
                  </a:cubicBezTo>
                  <a:cubicBezTo>
                    <a:pt x="560" y="122"/>
                    <a:pt x="620" y="122"/>
                    <a:pt x="632" y="87"/>
                  </a:cubicBezTo>
                  <a:cubicBezTo>
                    <a:pt x="644" y="63"/>
                    <a:pt x="596" y="15"/>
                    <a:pt x="477" y="3"/>
                  </a:cubicBezTo>
                  <a:cubicBezTo>
                    <a:pt x="466" y="1"/>
                    <a:pt x="455" y="0"/>
                    <a:pt x="443"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9"/>
          <p:cNvGrpSpPr/>
          <p:nvPr/>
        </p:nvGrpSpPr>
        <p:grpSpPr>
          <a:xfrm rot="1799971" flipH="1">
            <a:off x="5955326" y="448531"/>
            <a:ext cx="1152213" cy="4246797"/>
            <a:chOff x="2803325" y="1498525"/>
            <a:chExt cx="256900" cy="946875"/>
          </a:xfrm>
        </p:grpSpPr>
        <p:sp>
          <p:nvSpPr>
            <p:cNvPr id="1098" name="Google Shape;1098;p39"/>
            <p:cNvSpPr/>
            <p:nvPr/>
          </p:nvSpPr>
          <p:spPr>
            <a:xfrm>
              <a:off x="2882800" y="1498825"/>
              <a:ext cx="97650" cy="691475"/>
            </a:xfrm>
            <a:custGeom>
              <a:avLst/>
              <a:gdLst/>
              <a:ahLst/>
              <a:cxnLst/>
              <a:rect l="l" t="t" r="r" b="b"/>
              <a:pathLst>
                <a:path w="3906" h="27659" extrusionOk="0">
                  <a:moveTo>
                    <a:pt x="1953" y="1"/>
                  </a:moveTo>
                  <a:cubicBezTo>
                    <a:pt x="1381" y="643"/>
                    <a:pt x="0" y="2763"/>
                    <a:pt x="12" y="3965"/>
                  </a:cubicBezTo>
                  <a:cubicBezTo>
                    <a:pt x="36" y="5394"/>
                    <a:pt x="893" y="21170"/>
                    <a:pt x="1322" y="27659"/>
                  </a:cubicBezTo>
                  <a:lnTo>
                    <a:pt x="2548" y="27659"/>
                  </a:lnTo>
                  <a:cubicBezTo>
                    <a:pt x="2977" y="21170"/>
                    <a:pt x="3846" y="5394"/>
                    <a:pt x="3858" y="3965"/>
                  </a:cubicBezTo>
                  <a:cubicBezTo>
                    <a:pt x="3905" y="2763"/>
                    <a:pt x="2536" y="643"/>
                    <a:pt x="195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2914350" y="1498525"/>
              <a:ext cx="65500" cy="691475"/>
            </a:xfrm>
            <a:custGeom>
              <a:avLst/>
              <a:gdLst/>
              <a:ahLst/>
              <a:cxnLst/>
              <a:rect l="l" t="t" r="r" b="b"/>
              <a:pathLst>
                <a:path w="2620" h="27659" extrusionOk="0">
                  <a:moveTo>
                    <a:pt x="679" y="1"/>
                  </a:moveTo>
                  <a:lnTo>
                    <a:pt x="679" y="20956"/>
                  </a:lnTo>
                  <a:cubicBezTo>
                    <a:pt x="690" y="23330"/>
                    <a:pt x="442" y="26605"/>
                    <a:pt x="81" y="26605"/>
                  </a:cubicBezTo>
                  <a:cubicBezTo>
                    <a:pt x="55" y="26605"/>
                    <a:pt x="28" y="26588"/>
                    <a:pt x="0" y="26552"/>
                  </a:cubicBezTo>
                  <a:lnTo>
                    <a:pt x="0" y="26552"/>
                  </a:lnTo>
                  <a:cubicBezTo>
                    <a:pt x="36" y="26944"/>
                    <a:pt x="48" y="27314"/>
                    <a:pt x="83" y="27659"/>
                  </a:cubicBezTo>
                  <a:lnTo>
                    <a:pt x="1298" y="27659"/>
                  </a:lnTo>
                  <a:cubicBezTo>
                    <a:pt x="1727" y="21158"/>
                    <a:pt x="2596" y="5394"/>
                    <a:pt x="2608" y="3965"/>
                  </a:cubicBezTo>
                  <a:cubicBezTo>
                    <a:pt x="2619" y="2751"/>
                    <a:pt x="1250" y="655"/>
                    <a:pt x="679"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2928925" y="1498525"/>
              <a:ext cx="5375" cy="691475"/>
            </a:xfrm>
            <a:custGeom>
              <a:avLst/>
              <a:gdLst/>
              <a:ahLst/>
              <a:cxnLst/>
              <a:rect l="l" t="t" r="r" b="b"/>
              <a:pathLst>
                <a:path w="215" h="27659" extrusionOk="0">
                  <a:moveTo>
                    <a:pt x="108" y="1"/>
                  </a:moveTo>
                  <a:cubicBezTo>
                    <a:pt x="48" y="1"/>
                    <a:pt x="1" y="6192"/>
                    <a:pt x="1" y="13824"/>
                  </a:cubicBezTo>
                  <a:cubicBezTo>
                    <a:pt x="1" y="21456"/>
                    <a:pt x="48" y="27659"/>
                    <a:pt x="108" y="27659"/>
                  </a:cubicBezTo>
                  <a:cubicBezTo>
                    <a:pt x="167" y="27659"/>
                    <a:pt x="215" y="21468"/>
                    <a:pt x="215" y="13824"/>
                  </a:cubicBezTo>
                  <a:cubicBezTo>
                    <a:pt x="215" y="6192"/>
                    <a:pt x="167" y="1"/>
                    <a:pt x="108" y="1"/>
                  </a:cubicBezTo>
                  <a:close/>
                </a:path>
              </a:pathLst>
            </a:custGeom>
            <a:solidFill>
              <a:srgbClr val="809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p:nvPr/>
          </p:nvSpPr>
          <p:spPr>
            <a:xfrm>
              <a:off x="2903325" y="2200700"/>
              <a:ext cx="56575" cy="197375"/>
            </a:xfrm>
            <a:custGeom>
              <a:avLst/>
              <a:gdLst/>
              <a:ahLst/>
              <a:cxnLst/>
              <a:rect l="l" t="t" r="r" b="b"/>
              <a:pathLst>
                <a:path w="2263" h="7895" extrusionOk="0">
                  <a:moveTo>
                    <a:pt x="167" y="0"/>
                  </a:moveTo>
                  <a:cubicBezTo>
                    <a:pt x="60" y="786"/>
                    <a:pt x="1" y="1727"/>
                    <a:pt x="1" y="2703"/>
                  </a:cubicBezTo>
                  <a:cubicBezTo>
                    <a:pt x="1" y="5584"/>
                    <a:pt x="501" y="7894"/>
                    <a:pt x="1132" y="7894"/>
                  </a:cubicBezTo>
                  <a:cubicBezTo>
                    <a:pt x="1751" y="7894"/>
                    <a:pt x="2263" y="5573"/>
                    <a:pt x="2263" y="2703"/>
                  </a:cubicBezTo>
                  <a:cubicBezTo>
                    <a:pt x="2263" y="1715"/>
                    <a:pt x="2203" y="786"/>
                    <a:pt x="2096" y="0"/>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9"/>
            <p:cNvSpPr/>
            <p:nvPr/>
          </p:nvSpPr>
          <p:spPr>
            <a:xfrm>
              <a:off x="2907500" y="2200700"/>
              <a:ext cx="52700" cy="197975"/>
            </a:xfrm>
            <a:custGeom>
              <a:avLst/>
              <a:gdLst/>
              <a:ahLst/>
              <a:cxnLst/>
              <a:rect l="l" t="t" r="r" b="b"/>
              <a:pathLst>
                <a:path w="2108" h="7919" extrusionOk="0">
                  <a:moveTo>
                    <a:pt x="1524" y="0"/>
                  </a:moveTo>
                  <a:cubicBezTo>
                    <a:pt x="1441" y="179"/>
                    <a:pt x="1381" y="489"/>
                    <a:pt x="1381" y="977"/>
                  </a:cubicBezTo>
                  <a:cubicBezTo>
                    <a:pt x="1346" y="2870"/>
                    <a:pt x="667" y="5239"/>
                    <a:pt x="0" y="5358"/>
                  </a:cubicBezTo>
                  <a:cubicBezTo>
                    <a:pt x="191" y="6894"/>
                    <a:pt x="560" y="7918"/>
                    <a:pt x="977" y="7918"/>
                  </a:cubicBezTo>
                  <a:cubicBezTo>
                    <a:pt x="1608" y="7918"/>
                    <a:pt x="2108" y="5596"/>
                    <a:pt x="2108" y="2727"/>
                  </a:cubicBezTo>
                  <a:cubicBezTo>
                    <a:pt x="2108" y="1715"/>
                    <a:pt x="2048" y="786"/>
                    <a:pt x="1941" y="0"/>
                  </a:cubicBezTo>
                  <a:close/>
                </a:path>
              </a:pathLst>
            </a:custGeom>
            <a:solidFill>
              <a:srgbClr val="482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2829500" y="2182850"/>
              <a:ext cx="203925" cy="44650"/>
            </a:xfrm>
            <a:custGeom>
              <a:avLst/>
              <a:gdLst/>
              <a:ahLst/>
              <a:cxnLst/>
              <a:rect l="l" t="t" r="r" b="b"/>
              <a:pathLst>
                <a:path w="8157" h="1786" extrusionOk="0">
                  <a:moveTo>
                    <a:pt x="4085" y="0"/>
                  </a:moveTo>
                  <a:cubicBezTo>
                    <a:pt x="1834" y="0"/>
                    <a:pt x="1" y="405"/>
                    <a:pt x="1" y="893"/>
                  </a:cubicBezTo>
                  <a:cubicBezTo>
                    <a:pt x="1" y="1381"/>
                    <a:pt x="1834" y="1786"/>
                    <a:pt x="4085" y="1786"/>
                  </a:cubicBezTo>
                  <a:cubicBezTo>
                    <a:pt x="6335" y="1786"/>
                    <a:pt x="8157" y="1381"/>
                    <a:pt x="8157" y="893"/>
                  </a:cubicBezTo>
                  <a:cubicBezTo>
                    <a:pt x="8157" y="405"/>
                    <a:pt x="6347" y="0"/>
                    <a:pt x="4085" y="0"/>
                  </a:cubicBezTo>
                  <a:close/>
                </a:path>
              </a:pathLst>
            </a:custGeom>
            <a:solidFill>
              <a:srgbClr val="936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2829500" y="2196825"/>
              <a:ext cx="203925" cy="30675"/>
            </a:xfrm>
            <a:custGeom>
              <a:avLst/>
              <a:gdLst/>
              <a:ahLst/>
              <a:cxnLst/>
              <a:rect l="l" t="t" r="r" b="b"/>
              <a:pathLst>
                <a:path w="8157" h="1227" extrusionOk="0">
                  <a:moveTo>
                    <a:pt x="287" y="1"/>
                  </a:moveTo>
                  <a:cubicBezTo>
                    <a:pt x="108" y="108"/>
                    <a:pt x="1" y="215"/>
                    <a:pt x="1" y="334"/>
                  </a:cubicBezTo>
                  <a:cubicBezTo>
                    <a:pt x="1" y="822"/>
                    <a:pt x="1834" y="1227"/>
                    <a:pt x="4085" y="1227"/>
                  </a:cubicBezTo>
                  <a:cubicBezTo>
                    <a:pt x="6335" y="1227"/>
                    <a:pt x="8157" y="822"/>
                    <a:pt x="8157" y="334"/>
                  </a:cubicBezTo>
                  <a:cubicBezTo>
                    <a:pt x="8157" y="227"/>
                    <a:pt x="8061" y="108"/>
                    <a:pt x="7883" y="1"/>
                  </a:cubicBezTo>
                  <a:cubicBezTo>
                    <a:pt x="7287" y="334"/>
                    <a:pt x="5811" y="572"/>
                    <a:pt x="4085" y="572"/>
                  </a:cubicBezTo>
                  <a:cubicBezTo>
                    <a:pt x="2358" y="572"/>
                    <a:pt x="894" y="334"/>
                    <a:pt x="287" y="1"/>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p:nvPr/>
          </p:nvSpPr>
          <p:spPr>
            <a:xfrm>
              <a:off x="2803325" y="2175400"/>
              <a:ext cx="59550" cy="59550"/>
            </a:xfrm>
            <a:custGeom>
              <a:avLst/>
              <a:gdLst/>
              <a:ahLst/>
              <a:cxnLst/>
              <a:rect l="l" t="t" r="r" b="b"/>
              <a:pathLst>
                <a:path w="2382" h="2382" extrusionOk="0">
                  <a:moveTo>
                    <a:pt x="1191" y="0"/>
                  </a:moveTo>
                  <a:cubicBezTo>
                    <a:pt x="536" y="0"/>
                    <a:pt x="0" y="536"/>
                    <a:pt x="0" y="1191"/>
                  </a:cubicBezTo>
                  <a:cubicBezTo>
                    <a:pt x="0" y="1846"/>
                    <a:pt x="536" y="2382"/>
                    <a:pt x="1191" y="2382"/>
                  </a:cubicBezTo>
                  <a:cubicBezTo>
                    <a:pt x="1846" y="2382"/>
                    <a:pt x="2381" y="1846"/>
                    <a:pt x="2381" y="1191"/>
                  </a:cubicBezTo>
                  <a:cubicBezTo>
                    <a:pt x="2381" y="536"/>
                    <a:pt x="1846" y="0"/>
                    <a:pt x="119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2816700" y="2188800"/>
              <a:ext cx="32775" cy="32750"/>
            </a:xfrm>
            <a:custGeom>
              <a:avLst/>
              <a:gdLst/>
              <a:ahLst/>
              <a:cxnLst/>
              <a:rect l="l" t="t" r="r" b="b"/>
              <a:pathLst>
                <a:path w="1311" h="1310" extrusionOk="0">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3000650" y="2175400"/>
              <a:ext cx="59575" cy="59550"/>
            </a:xfrm>
            <a:custGeom>
              <a:avLst/>
              <a:gdLst/>
              <a:ahLst/>
              <a:cxnLst/>
              <a:rect l="l" t="t" r="r" b="b"/>
              <a:pathLst>
                <a:path w="2383" h="2382" extrusionOk="0">
                  <a:moveTo>
                    <a:pt x="1192" y="0"/>
                  </a:moveTo>
                  <a:cubicBezTo>
                    <a:pt x="537" y="0"/>
                    <a:pt x="1" y="536"/>
                    <a:pt x="1" y="1191"/>
                  </a:cubicBezTo>
                  <a:cubicBezTo>
                    <a:pt x="1" y="1846"/>
                    <a:pt x="537" y="2382"/>
                    <a:pt x="1192" y="2382"/>
                  </a:cubicBezTo>
                  <a:cubicBezTo>
                    <a:pt x="1846" y="2382"/>
                    <a:pt x="2382" y="1846"/>
                    <a:pt x="2382" y="1191"/>
                  </a:cubicBezTo>
                  <a:cubicBezTo>
                    <a:pt x="2382" y="536"/>
                    <a:pt x="1846" y="0"/>
                    <a:pt x="1192"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14050" y="2188800"/>
              <a:ext cx="32775" cy="32750"/>
            </a:xfrm>
            <a:custGeom>
              <a:avLst/>
              <a:gdLst/>
              <a:ahLst/>
              <a:cxnLst/>
              <a:rect l="l" t="t" r="r" b="b"/>
              <a:pathLst>
                <a:path w="1311" h="1310" extrusionOk="0">
                  <a:moveTo>
                    <a:pt x="656" y="0"/>
                  </a:moveTo>
                  <a:cubicBezTo>
                    <a:pt x="298" y="0"/>
                    <a:pt x="1" y="298"/>
                    <a:pt x="1" y="655"/>
                  </a:cubicBezTo>
                  <a:cubicBezTo>
                    <a:pt x="1" y="1012"/>
                    <a:pt x="298" y="1310"/>
                    <a:pt x="656" y="1310"/>
                  </a:cubicBezTo>
                  <a:cubicBezTo>
                    <a:pt x="1013" y="1310"/>
                    <a:pt x="1310" y="1012"/>
                    <a:pt x="1310" y="655"/>
                  </a:cubicBezTo>
                  <a:cubicBezTo>
                    <a:pt x="1310"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2895600" y="2373350"/>
              <a:ext cx="72050" cy="72050"/>
            </a:xfrm>
            <a:custGeom>
              <a:avLst/>
              <a:gdLst/>
              <a:ahLst/>
              <a:cxnLst/>
              <a:rect l="l" t="t" r="r" b="b"/>
              <a:pathLst>
                <a:path w="2882" h="2882" extrusionOk="0">
                  <a:moveTo>
                    <a:pt x="1441" y="0"/>
                  </a:moveTo>
                  <a:cubicBezTo>
                    <a:pt x="631" y="0"/>
                    <a:pt x="0" y="655"/>
                    <a:pt x="0" y="1441"/>
                  </a:cubicBezTo>
                  <a:cubicBezTo>
                    <a:pt x="0" y="2250"/>
                    <a:pt x="655" y="2881"/>
                    <a:pt x="1441" y="2881"/>
                  </a:cubicBezTo>
                  <a:cubicBezTo>
                    <a:pt x="2238" y="2881"/>
                    <a:pt x="2881" y="2226"/>
                    <a:pt x="2881" y="1441"/>
                  </a:cubicBezTo>
                  <a:cubicBezTo>
                    <a:pt x="2881" y="655"/>
                    <a:pt x="2238" y="0"/>
                    <a:pt x="144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2911950" y="2389700"/>
              <a:ext cx="39325" cy="39325"/>
            </a:xfrm>
            <a:custGeom>
              <a:avLst/>
              <a:gdLst/>
              <a:ahLst/>
              <a:cxnLst/>
              <a:rect l="l" t="t" r="r" b="b"/>
              <a:pathLst>
                <a:path w="1573" h="1573" extrusionOk="0">
                  <a:moveTo>
                    <a:pt x="787" y="1"/>
                  </a:moveTo>
                  <a:cubicBezTo>
                    <a:pt x="358" y="1"/>
                    <a:pt x="1" y="358"/>
                    <a:pt x="1" y="787"/>
                  </a:cubicBezTo>
                  <a:cubicBezTo>
                    <a:pt x="1" y="1215"/>
                    <a:pt x="358" y="1572"/>
                    <a:pt x="787" y="1572"/>
                  </a:cubicBezTo>
                  <a:cubicBezTo>
                    <a:pt x="1215" y="1572"/>
                    <a:pt x="1572" y="1215"/>
                    <a:pt x="1572" y="787"/>
                  </a:cubicBezTo>
                  <a:cubicBezTo>
                    <a:pt x="1572" y="358"/>
                    <a:pt x="1227" y="1"/>
                    <a:pt x="787"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2893200" y="1526175"/>
              <a:ext cx="28600" cy="87000"/>
            </a:xfrm>
            <a:custGeom>
              <a:avLst/>
              <a:gdLst/>
              <a:ahLst/>
              <a:cxnLst/>
              <a:rect l="l" t="t" r="r" b="b"/>
              <a:pathLst>
                <a:path w="1144" h="3480" extrusionOk="0">
                  <a:moveTo>
                    <a:pt x="1114" y="0"/>
                  </a:moveTo>
                  <a:cubicBezTo>
                    <a:pt x="1076" y="0"/>
                    <a:pt x="1004" y="195"/>
                    <a:pt x="846" y="454"/>
                  </a:cubicBezTo>
                  <a:cubicBezTo>
                    <a:pt x="763" y="609"/>
                    <a:pt x="668" y="776"/>
                    <a:pt x="560" y="978"/>
                  </a:cubicBezTo>
                  <a:cubicBezTo>
                    <a:pt x="477" y="1169"/>
                    <a:pt x="370" y="1395"/>
                    <a:pt x="287" y="1633"/>
                  </a:cubicBezTo>
                  <a:cubicBezTo>
                    <a:pt x="108" y="2121"/>
                    <a:pt x="36" y="2597"/>
                    <a:pt x="13" y="2931"/>
                  </a:cubicBezTo>
                  <a:cubicBezTo>
                    <a:pt x="1" y="3276"/>
                    <a:pt x="13" y="3479"/>
                    <a:pt x="48" y="3479"/>
                  </a:cubicBezTo>
                  <a:cubicBezTo>
                    <a:pt x="49" y="3479"/>
                    <a:pt x="50" y="3479"/>
                    <a:pt x="50" y="3479"/>
                  </a:cubicBezTo>
                  <a:cubicBezTo>
                    <a:pt x="74" y="3479"/>
                    <a:pt x="110" y="3279"/>
                    <a:pt x="167" y="2955"/>
                  </a:cubicBezTo>
                  <a:cubicBezTo>
                    <a:pt x="203" y="2633"/>
                    <a:pt x="298" y="2181"/>
                    <a:pt x="477" y="1728"/>
                  </a:cubicBezTo>
                  <a:cubicBezTo>
                    <a:pt x="560" y="1490"/>
                    <a:pt x="656" y="1276"/>
                    <a:pt x="739" y="1073"/>
                  </a:cubicBezTo>
                  <a:cubicBezTo>
                    <a:pt x="834" y="859"/>
                    <a:pt x="918" y="681"/>
                    <a:pt x="977" y="538"/>
                  </a:cubicBezTo>
                  <a:cubicBezTo>
                    <a:pt x="1120" y="216"/>
                    <a:pt x="1144" y="2"/>
                    <a:pt x="1120" y="2"/>
                  </a:cubicBezTo>
                  <a:cubicBezTo>
                    <a:pt x="1118" y="1"/>
                    <a:pt x="1116" y="0"/>
                    <a:pt x="1114"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2892600" y="1622050"/>
              <a:ext cx="5100" cy="23250"/>
            </a:xfrm>
            <a:custGeom>
              <a:avLst/>
              <a:gdLst/>
              <a:ahLst/>
              <a:cxnLst/>
              <a:rect l="l" t="t" r="r" b="b"/>
              <a:pathLst>
                <a:path w="204" h="930" extrusionOk="0">
                  <a:moveTo>
                    <a:pt x="96" y="1"/>
                  </a:moveTo>
                  <a:cubicBezTo>
                    <a:pt x="37" y="1"/>
                    <a:pt x="1" y="215"/>
                    <a:pt x="1" y="465"/>
                  </a:cubicBezTo>
                  <a:cubicBezTo>
                    <a:pt x="1" y="715"/>
                    <a:pt x="37" y="929"/>
                    <a:pt x="96" y="929"/>
                  </a:cubicBezTo>
                  <a:cubicBezTo>
                    <a:pt x="156" y="929"/>
                    <a:pt x="203" y="715"/>
                    <a:pt x="203" y="465"/>
                  </a:cubicBezTo>
                  <a:cubicBezTo>
                    <a:pt x="203" y="215"/>
                    <a:pt x="156" y="1"/>
                    <a:pt x="96"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2918500" y="1536325"/>
              <a:ext cx="7775" cy="329825"/>
            </a:xfrm>
            <a:custGeom>
              <a:avLst/>
              <a:gdLst/>
              <a:ahLst/>
              <a:cxnLst/>
              <a:rect l="l" t="t" r="r" b="b"/>
              <a:pathLst>
                <a:path w="311" h="13193" extrusionOk="0">
                  <a:moveTo>
                    <a:pt x="167" y="1"/>
                  </a:moveTo>
                  <a:cubicBezTo>
                    <a:pt x="156" y="1"/>
                    <a:pt x="132" y="203"/>
                    <a:pt x="108" y="525"/>
                  </a:cubicBezTo>
                  <a:cubicBezTo>
                    <a:pt x="96" y="870"/>
                    <a:pt x="60" y="1346"/>
                    <a:pt x="48" y="1941"/>
                  </a:cubicBezTo>
                  <a:cubicBezTo>
                    <a:pt x="13" y="3132"/>
                    <a:pt x="1" y="4787"/>
                    <a:pt x="37" y="6597"/>
                  </a:cubicBezTo>
                  <a:cubicBezTo>
                    <a:pt x="48" y="8418"/>
                    <a:pt x="108" y="10073"/>
                    <a:pt x="156" y="11264"/>
                  </a:cubicBezTo>
                  <a:cubicBezTo>
                    <a:pt x="179" y="11859"/>
                    <a:pt x="215" y="12347"/>
                    <a:pt x="227" y="12669"/>
                  </a:cubicBezTo>
                  <a:cubicBezTo>
                    <a:pt x="251" y="13014"/>
                    <a:pt x="275" y="13193"/>
                    <a:pt x="287" y="13193"/>
                  </a:cubicBezTo>
                  <a:cubicBezTo>
                    <a:pt x="298" y="13193"/>
                    <a:pt x="310" y="13002"/>
                    <a:pt x="298" y="12669"/>
                  </a:cubicBezTo>
                  <a:cubicBezTo>
                    <a:pt x="298" y="12336"/>
                    <a:pt x="287" y="11859"/>
                    <a:pt x="287" y="11264"/>
                  </a:cubicBezTo>
                  <a:cubicBezTo>
                    <a:pt x="275" y="10073"/>
                    <a:pt x="251" y="8418"/>
                    <a:pt x="227" y="6597"/>
                  </a:cubicBezTo>
                  <a:cubicBezTo>
                    <a:pt x="191" y="4787"/>
                    <a:pt x="179" y="3132"/>
                    <a:pt x="179" y="1941"/>
                  </a:cubicBezTo>
                  <a:lnTo>
                    <a:pt x="179" y="525"/>
                  </a:lnTo>
                  <a:cubicBezTo>
                    <a:pt x="179" y="179"/>
                    <a:pt x="179" y="1"/>
                    <a:pt x="167"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2891725" y="1654800"/>
              <a:ext cx="7750" cy="53300"/>
            </a:xfrm>
            <a:custGeom>
              <a:avLst/>
              <a:gdLst/>
              <a:ahLst/>
              <a:cxnLst/>
              <a:rect l="l" t="t" r="r" b="b"/>
              <a:pathLst>
                <a:path w="310" h="2132" extrusionOk="0">
                  <a:moveTo>
                    <a:pt x="119" y="0"/>
                  </a:moveTo>
                  <a:cubicBezTo>
                    <a:pt x="60" y="0"/>
                    <a:pt x="0" y="489"/>
                    <a:pt x="60" y="1072"/>
                  </a:cubicBezTo>
                  <a:cubicBezTo>
                    <a:pt x="119" y="1667"/>
                    <a:pt x="179" y="2132"/>
                    <a:pt x="226" y="2132"/>
                  </a:cubicBezTo>
                  <a:cubicBezTo>
                    <a:pt x="286" y="2132"/>
                    <a:pt x="310" y="1655"/>
                    <a:pt x="250" y="1060"/>
                  </a:cubicBezTo>
                  <a:cubicBezTo>
                    <a:pt x="215" y="477"/>
                    <a:pt x="167" y="0"/>
                    <a:pt x="119"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2903025" y="2377800"/>
              <a:ext cx="27700" cy="26025"/>
            </a:xfrm>
            <a:custGeom>
              <a:avLst/>
              <a:gdLst/>
              <a:ahLst/>
              <a:cxnLst/>
              <a:rect l="l" t="t" r="r" b="b"/>
              <a:pathLst>
                <a:path w="1108" h="1041" extrusionOk="0">
                  <a:moveTo>
                    <a:pt x="858" y="1"/>
                  </a:moveTo>
                  <a:cubicBezTo>
                    <a:pt x="763" y="13"/>
                    <a:pt x="679" y="13"/>
                    <a:pt x="572" y="60"/>
                  </a:cubicBezTo>
                  <a:cubicBezTo>
                    <a:pt x="489" y="84"/>
                    <a:pt x="382" y="167"/>
                    <a:pt x="298" y="251"/>
                  </a:cubicBezTo>
                  <a:cubicBezTo>
                    <a:pt x="132" y="429"/>
                    <a:pt x="60" y="644"/>
                    <a:pt x="24" y="786"/>
                  </a:cubicBezTo>
                  <a:cubicBezTo>
                    <a:pt x="1" y="941"/>
                    <a:pt x="1" y="1036"/>
                    <a:pt x="24" y="1036"/>
                  </a:cubicBezTo>
                  <a:cubicBezTo>
                    <a:pt x="28" y="1039"/>
                    <a:pt x="32" y="1040"/>
                    <a:pt x="35" y="1040"/>
                  </a:cubicBezTo>
                  <a:cubicBezTo>
                    <a:pt x="66" y="1040"/>
                    <a:pt x="91" y="951"/>
                    <a:pt x="155" y="834"/>
                  </a:cubicBezTo>
                  <a:cubicBezTo>
                    <a:pt x="215" y="715"/>
                    <a:pt x="310" y="536"/>
                    <a:pt x="441" y="382"/>
                  </a:cubicBezTo>
                  <a:cubicBezTo>
                    <a:pt x="596" y="239"/>
                    <a:pt x="751" y="167"/>
                    <a:pt x="894" y="132"/>
                  </a:cubicBezTo>
                  <a:cubicBezTo>
                    <a:pt x="1025" y="108"/>
                    <a:pt x="1108" y="84"/>
                    <a:pt x="1108" y="60"/>
                  </a:cubicBezTo>
                  <a:cubicBezTo>
                    <a:pt x="1108" y="48"/>
                    <a:pt x="1025" y="1"/>
                    <a:pt x="858"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2900950" y="2410850"/>
              <a:ext cx="5375" cy="11650"/>
            </a:xfrm>
            <a:custGeom>
              <a:avLst/>
              <a:gdLst/>
              <a:ahLst/>
              <a:cxnLst/>
              <a:rect l="l" t="t" r="r" b="b"/>
              <a:pathLst>
                <a:path w="215" h="466" extrusionOk="0">
                  <a:moveTo>
                    <a:pt x="107" y="0"/>
                  </a:moveTo>
                  <a:cubicBezTo>
                    <a:pt x="60" y="0"/>
                    <a:pt x="0" y="107"/>
                    <a:pt x="24" y="238"/>
                  </a:cubicBezTo>
                  <a:cubicBezTo>
                    <a:pt x="24" y="383"/>
                    <a:pt x="97" y="466"/>
                    <a:pt x="146" y="466"/>
                  </a:cubicBezTo>
                  <a:cubicBezTo>
                    <a:pt x="149" y="466"/>
                    <a:pt x="152" y="465"/>
                    <a:pt x="155" y="465"/>
                  </a:cubicBezTo>
                  <a:cubicBezTo>
                    <a:pt x="215" y="453"/>
                    <a:pt x="215" y="345"/>
                    <a:pt x="215" y="226"/>
                  </a:cubicBezTo>
                  <a:cubicBezTo>
                    <a:pt x="203" y="107"/>
                    <a:pt x="167" y="0"/>
                    <a:pt x="107"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808375" y="2179850"/>
              <a:ext cx="28600" cy="25625"/>
            </a:xfrm>
            <a:custGeom>
              <a:avLst/>
              <a:gdLst/>
              <a:ahLst/>
              <a:cxnLst/>
              <a:rect l="l" t="t" r="r" b="b"/>
              <a:pathLst>
                <a:path w="1144" h="1025" extrusionOk="0">
                  <a:moveTo>
                    <a:pt x="893" y="1"/>
                  </a:moveTo>
                  <a:cubicBezTo>
                    <a:pt x="727" y="1"/>
                    <a:pt x="524" y="84"/>
                    <a:pt x="346" y="251"/>
                  </a:cubicBezTo>
                  <a:cubicBezTo>
                    <a:pt x="167" y="418"/>
                    <a:pt x="60" y="608"/>
                    <a:pt x="36" y="775"/>
                  </a:cubicBezTo>
                  <a:cubicBezTo>
                    <a:pt x="0" y="942"/>
                    <a:pt x="48" y="1025"/>
                    <a:pt x="72" y="1025"/>
                  </a:cubicBezTo>
                  <a:cubicBezTo>
                    <a:pt x="108" y="1013"/>
                    <a:pt x="108" y="942"/>
                    <a:pt x="167" y="823"/>
                  </a:cubicBezTo>
                  <a:cubicBezTo>
                    <a:pt x="227" y="703"/>
                    <a:pt x="334" y="537"/>
                    <a:pt x="477" y="406"/>
                  </a:cubicBezTo>
                  <a:cubicBezTo>
                    <a:pt x="632" y="251"/>
                    <a:pt x="786" y="168"/>
                    <a:pt x="905" y="132"/>
                  </a:cubicBezTo>
                  <a:cubicBezTo>
                    <a:pt x="1024" y="108"/>
                    <a:pt x="1120" y="120"/>
                    <a:pt x="1132" y="84"/>
                  </a:cubicBezTo>
                  <a:cubicBezTo>
                    <a:pt x="1143" y="72"/>
                    <a:pt x="1060" y="1"/>
                    <a:pt x="893"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3007200" y="2178375"/>
              <a:ext cx="29800" cy="29500"/>
            </a:xfrm>
            <a:custGeom>
              <a:avLst/>
              <a:gdLst/>
              <a:ahLst/>
              <a:cxnLst/>
              <a:rect l="l" t="t" r="r" b="b"/>
              <a:pathLst>
                <a:path w="1192" h="1180" extrusionOk="0">
                  <a:moveTo>
                    <a:pt x="906" y="0"/>
                  </a:moveTo>
                  <a:cubicBezTo>
                    <a:pt x="727" y="0"/>
                    <a:pt x="477" y="72"/>
                    <a:pt x="275" y="286"/>
                  </a:cubicBezTo>
                  <a:cubicBezTo>
                    <a:pt x="84" y="489"/>
                    <a:pt x="25" y="739"/>
                    <a:pt x="13" y="905"/>
                  </a:cubicBezTo>
                  <a:cubicBezTo>
                    <a:pt x="1" y="1072"/>
                    <a:pt x="25" y="1179"/>
                    <a:pt x="60" y="1179"/>
                  </a:cubicBezTo>
                  <a:cubicBezTo>
                    <a:pt x="84" y="1179"/>
                    <a:pt x="96" y="1072"/>
                    <a:pt x="156" y="917"/>
                  </a:cubicBezTo>
                  <a:cubicBezTo>
                    <a:pt x="203" y="774"/>
                    <a:pt x="275" y="584"/>
                    <a:pt x="429" y="417"/>
                  </a:cubicBezTo>
                  <a:cubicBezTo>
                    <a:pt x="572" y="250"/>
                    <a:pt x="775" y="179"/>
                    <a:pt x="918" y="131"/>
                  </a:cubicBezTo>
                  <a:cubicBezTo>
                    <a:pt x="1072" y="108"/>
                    <a:pt x="1168" y="84"/>
                    <a:pt x="1168" y="60"/>
                  </a:cubicBezTo>
                  <a:cubicBezTo>
                    <a:pt x="1191" y="24"/>
                    <a:pt x="1084" y="0"/>
                    <a:pt x="906"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2821475" y="2193075"/>
              <a:ext cx="17875" cy="16625"/>
            </a:xfrm>
            <a:custGeom>
              <a:avLst/>
              <a:gdLst/>
              <a:ahLst/>
              <a:cxnLst/>
              <a:rect l="l" t="t" r="r" b="b"/>
              <a:pathLst>
                <a:path w="715" h="665" extrusionOk="0">
                  <a:moveTo>
                    <a:pt x="412" y="0"/>
                  </a:moveTo>
                  <a:cubicBezTo>
                    <a:pt x="329" y="0"/>
                    <a:pt x="230" y="21"/>
                    <a:pt x="131" y="91"/>
                  </a:cubicBezTo>
                  <a:cubicBezTo>
                    <a:pt x="60" y="151"/>
                    <a:pt x="12" y="246"/>
                    <a:pt x="0" y="329"/>
                  </a:cubicBezTo>
                  <a:cubicBezTo>
                    <a:pt x="0" y="413"/>
                    <a:pt x="12" y="484"/>
                    <a:pt x="48" y="532"/>
                  </a:cubicBezTo>
                  <a:cubicBezTo>
                    <a:pt x="80" y="617"/>
                    <a:pt x="131" y="664"/>
                    <a:pt x="159" y="664"/>
                  </a:cubicBezTo>
                  <a:cubicBezTo>
                    <a:pt x="162" y="664"/>
                    <a:pt x="165" y="664"/>
                    <a:pt x="167" y="663"/>
                  </a:cubicBezTo>
                  <a:cubicBezTo>
                    <a:pt x="191" y="651"/>
                    <a:pt x="179" y="591"/>
                    <a:pt x="191" y="496"/>
                  </a:cubicBezTo>
                  <a:cubicBezTo>
                    <a:pt x="179" y="448"/>
                    <a:pt x="179" y="413"/>
                    <a:pt x="191" y="365"/>
                  </a:cubicBezTo>
                  <a:cubicBezTo>
                    <a:pt x="203" y="317"/>
                    <a:pt x="227" y="270"/>
                    <a:pt x="262" y="246"/>
                  </a:cubicBezTo>
                  <a:cubicBezTo>
                    <a:pt x="346" y="186"/>
                    <a:pt x="465" y="174"/>
                    <a:pt x="548" y="151"/>
                  </a:cubicBezTo>
                  <a:cubicBezTo>
                    <a:pt x="643" y="151"/>
                    <a:pt x="703" y="151"/>
                    <a:pt x="715" y="127"/>
                  </a:cubicBezTo>
                  <a:cubicBezTo>
                    <a:pt x="715" y="91"/>
                    <a:pt x="667" y="55"/>
                    <a:pt x="560" y="20"/>
                  </a:cubicBezTo>
                  <a:cubicBezTo>
                    <a:pt x="521" y="10"/>
                    <a:pt x="470" y="0"/>
                    <a:pt x="412"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2918500" y="2394175"/>
              <a:ext cx="18200" cy="16700"/>
            </a:xfrm>
            <a:custGeom>
              <a:avLst/>
              <a:gdLst/>
              <a:ahLst/>
              <a:cxnLst/>
              <a:rect l="l" t="t" r="r" b="b"/>
              <a:pathLst>
                <a:path w="728" h="668" extrusionOk="0">
                  <a:moveTo>
                    <a:pt x="548" y="0"/>
                  </a:moveTo>
                  <a:cubicBezTo>
                    <a:pt x="513" y="0"/>
                    <a:pt x="477" y="0"/>
                    <a:pt x="429" y="12"/>
                  </a:cubicBezTo>
                  <a:cubicBezTo>
                    <a:pt x="358" y="24"/>
                    <a:pt x="287" y="72"/>
                    <a:pt x="227" y="131"/>
                  </a:cubicBezTo>
                  <a:cubicBezTo>
                    <a:pt x="108" y="239"/>
                    <a:pt x="37" y="381"/>
                    <a:pt x="13" y="489"/>
                  </a:cubicBezTo>
                  <a:cubicBezTo>
                    <a:pt x="1" y="608"/>
                    <a:pt x="25" y="667"/>
                    <a:pt x="60" y="667"/>
                  </a:cubicBezTo>
                  <a:cubicBezTo>
                    <a:pt x="96" y="655"/>
                    <a:pt x="108" y="608"/>
                    <a:pt x="156" y="548"/>
                  </a:cubicBezTo>
                  <a:cubicBezTo>
                    <a:pt x="191" y="477"/>
                    <a:pt x="251" y="381"/>
                    <a:pt x="358" y="298"/>
                  </a:cubicBezTo>
                  <a:cubicBezTo>
                    <a:pt x="437" y="219"/>
                    <a:pt x="516" y="173"/>
                    <a:pt x="568" y="173"/>
                  </a:cubicBezTo>
                  <a:cubicBezTo>
                    <a:pt x="578" y="173"/>
                    <a:pt x="588" y="175"/>
                    <a:pt x="596" y="179"/>
                  </a:cubicBezTo>
                  <a:cubicBezTo>
                    <a:pt x="639" y="190"/>
                    <a:pt x="673" y="240"/>
                    <a:pt x="705" y="240"/>
                  </a:cubicBezTo>
                  <a:cubicBezTo>
                    <a:pt x="709" y="240"/>
                    <a:pt x="712" y="240"/>
                    <a:pt x="715" y="239"/>
                  </a:cubicBezTo>
                  <a:cubicBezTo>
                    <a:pt x="727" y="227"/>
                    <a:pt x="727" y="203"/>
                    <a:pt x="727" y="179"/>
                  </a:cubicBezTo>
                  <a:cubicBezTo>
                    <a:pt x="727" y="167"/>
                    <a:pt x="727" y="131"/>
                    <a:pt x="715" y="120"/>
                  </a:cubicBezTo>
                  <a:cubicBezTo>
                    <a:pt x="703" y="84"/>
                    <a:pt x="691" y="60"/>
                    <a:pt x="656" y="48"/>
                  </a:cubicBezTo>
                  <a:cubicBezTo>
                    <a:pt x="620" y="12"/>
                    <a:pt x="596" y="12"/>
                    <a:pt x="548"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3020000" y="2191700"/>
              <a:ext cx="16100" cy="18550"/>
            </a:xfrm>
            <a:custGeom>
              <a:avLst/>
              <a:gdLst/>
              <a:ahLst/>
              <a:cxnLst/>
              <a:rect l="l" t="t" r="r" b="b"/>
              <a:pathLst>
                <a:path w="644" h="742" extrusionOk="0">
                  <a:moveTo>
                    <a:pt x="443" y="0"/>
                  </a:moveTo>
                  <a:cubicBezTo>
                    <a:pt x="392" y="0"/>
                    <a:pt x="335" y="20"/>
                    <a:pt x="287" y="39"/>
                  </a:cubicBezTo>
                  <a:cubicBezTo>
                    <a:pt x="227" y="87"/>
                    <a:pt x="168" y="146"/>
                    <a:pt x="120" y="206"/>
                  </a:cubicBezTo>
                  <a:cubicBezTo>
                    <a:pt x="37" y="337"/>
                    <a:pt x="1" y="479"/>
                    <a:pt x="1" y="587"/>
                  </a:cubicBezTo>
                  <a:cubicBezTo>
                    <a:pt x="1" y="682"/>
                    <a:pt x="37" y="741"/>
                    <a:pt x="60" y="741"/>
                  </a:cubicBezTo>
                  <a:cubicBezTo>
                    <a:pt x="120" y="730"/>
                    <a:pt x="156" y="527"/>
                    <a:pt x="287" y="313"/>
                  </a:cubicBezTo>
                  <a:cubicBezTo>
                    <a:pt x="322" y="265"/>
                    <a:pt x="358" y="218"/>
                    <a:pt x="394" y="194"/>
                  </a:cubicBezTo>
                  <a:cubicBezTo>
                    <a:pt x="418" y="170"/>
                    <a:pt x="465" y="146"/>
                    <a:pt x="501" y="134"/>
                  </a:cubicBezTo>
                  <a:cubicBezTo>
                    <a:pt x="560" y="122"/>
                    <a:pt x="620" y="122"/>
                    <a:pt x="632" y="87"/>
                  </a:cubicBezTo>
                  <a:cubicBezTo>
                    <a:pt x="644" y="63"/>
                    <a:pt x="596" y="15"/>
                    <a:pt x="477" y="3"/>
                  </a:cubicBezTo>
                  <a:cubicBezTo>
                    <a:pt x="466" y="1"/>
                    <a:pt x="455" y="0"/>
                    <a:pt x="443"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Chế độ đẳng cấp Varna - Sự tàn khốc của xã hội Ấn Độ cổ đ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285750"/>
            <a:ext cx="8001000" cy="4572000"/>
          </a:xfrm>
          <a:prstGeom prst="rect">
            <a:avLst/>
          </a:prstGeom>
        </p:spPr>
      </p:pic>
    </p:spTree>
    <p:extLst>
      <p:ext uri="{BB962C8B-B14F-4D97-AF65-F5344CB8AC3E}">
        <p14:creationId xmlns:p14="http://schemas.microsoft.com/office/powerpoint/2010/main" val="1821288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5634BEAB-7D9F-43D3-ABB8-DE1C5187B51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RATE_SLIDES" val="0"/>
  <p:tag name="ISPRING_SCORM_RATE_QUIZZES" val="0"/>
  <p:tag name="ISPRING_SCORM_PASSING_SCORE" val="0.000000"/>
  <p:tag name="ISPRING_CURRENT_PLAYER_ID" val="universal"/>
  <p:tag name="ISPRING_PRESENTATION_TITLE" val="Bài 8- Ấn Độ cổ đại"/>
  <p:tag name="ISPRING_FIRST_PUBLISH"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yramid Infographic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361</Words>
  <Application>Microsoft Office PowerPoint</Application>
  <PresentationFormat>On-screen Show (16:9)</PresentationFormat>
  <Paragraphs>56</Paragraphs>
  <Slides>20</Slides>
  <Notes>20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Fira Sans Extra Condensed</vt:lpstr>
      <vt:lpstr>Fira Sans Extra Condensed Medium</vt:lpstr>
      <vt:lpstr>Open Sans</vt:lpstr>
      <vt:lpstr>PT Serif</vt:lpstr>
      <vt:lpstr>Roboto</vt:lpstr>
      <vt:lpstr>Lección de Historia de España by Slidesgo</vt:lpstr>
      <vt:lpstr>Pyramid Infographics by Slidesgo</vt:lpstr>
      <vt:lpstr>ẤN ĐỘ CỔ ĐẠI</vt:lpstr>
      <vt:lpstr>PowerPoint Presentation</vt:lpstr>
      <vt:lpstr>Gioi Thieu</vt:lpstr>
      <vt:lpstr>Vị trí địa lí: </vt:lpstr>
      <vt:lpstr>- Địa hình:</vt:lpstr>
      <vt:lpstr>Khí hậu:</vt:lpstr>
      <vt:lpstr>-Sông ngòi: </vt:lpstr>
      <vt:lpstr>Chế độ xã hội ở Ấn Độ cổ đại</vt:lpstr>
      <vt:lpstr>PowerPoint Presentation</vt:lpstr>
      <vt:lpstr>Sơ đồ các đẳng cấp trong xã hội Ấn Độ cổ đại</vt:lpstr>
      <vt:lpstr>Những thành tựu văn hoá tiêu biểu</vt:lpstr>
      <vt:lpstr>Thành tựu tiêu biểu</vt:lpstr>
      <vt:lpstr>Tôn giáo </vt:lpstr>
      <vt:lpstr>Sử thi Ma-ha-bha-ra-ta và Ra-ma-y-a-na</vt:lpstr>
      <vt:lpstr>Chữ viết</vt:lpstr>
      <vt:lpstr>Cột đá A-sô-ca </vt:lpstr>
      <vt:lpstr>Đại bảo tháp San-chi</vt:lpstr>
      <vt:lpstr>Toán học </vt:lpstr>
      <vt:lpstr>Sự phân hóa trong xã hội cổ đại Ấn Độ được biểu hiện như thế nào?</vt:lpstr>
      <vt:lpstr>Thành tựu văn hóa nào của người Ấn Độ cổ đại vẫn được sử dụng hoặc bảo tồn đến ngày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Ấn Độ cổ đại</dc:title>
  <dc:creator>STD_MINH</dc:creator>
  <cp:lastModifiedBy>STD_MINH</cp:lastModifiedBy>
  <cp:revision>20</cp:revision>
  <dcterms:modified xsi:type="dcterms:W3CDTF">2024-10-31T14:57:20Z</dcterms:modified>
</cp:coreProperties>
</file>