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18"/>
  </p:notesMasterIdLst>
  <p:sldIdLst>
    <p:sldId id="265" r:id="rId2"/>
    <p:sldId id="277" r:id="rId3"/>
    <p:sldId id="256" r:id="rId4"/>
    <p:sldId id="298" r:id="rId5"/>
    <p:sldId id="294" r:id="rId6"/>
    <p:sldId id="299" r:id="rId7"/>
    <p:sldId id="303" r:id="rId8"/>
    <p:sldId id="304" r:id="rId9"/>
    <p:sldId id="300" r:id="rId10"/>
    <p:sldId id="302" r:id="rId11"/>
    <p:sldId id="301" r:id="rId12"/>
    <p:sldId id="270" r:id="rId13"/>
    <p:sldId id="305" r:id="rId14"/>
    <p:sldId id="306" r:id="rId15"/>
    <p:sldId id="295" r:id="rId16"/>
    <p:sldId id="296"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Outfit ExtraBold" panose="020B0604020202020204" charset="0"/>
      <p:bold r:id="rId23"/>
    </p:embeddedFont>
    <p:embeddedFont>
      <p:font typeface="La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EEF3"/>
    <a:srgbClr val="233FCB"/>
    <a:srgbClr val="FFFFF7"/>
    <a:srgbClr val="FFFFE1"/>
    <a:srgbClr val="DBE0F9"/>
    <a:srgbClr val="2544D8"/>
    <a:srgbClr val="D4EACE"/>
    <a:srgbClr val="FFF7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360B5C-B98D-4FFE-82F2-D56717205FD5}">
  <a:tblStyle styleId="{D3360B5C-B98D-4FFE-82F2-D56717205FD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A5480D-64EC-47DE-A71C-72942B2B97F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0"/>
        <p:cNvGrpSpPr/>
        <p:nvPr/>
      </p:nvGrpSpPr>
      <p:grpSpPr>
        <a:xfrm>
          <a:off x="0" y="0"/>
          <a:ext cx="0" cy="0"/>
          <a:chOff x="0" y="0"/>
          <a:chExt cx="0" cy="0"/>
        </a:xfrm>
      </p:grpSpPr>
      <p:sp>
        <p:nvSpPr>
          <p:cNvPr id="2871" name="Google Shape;2871;g1f2e6270ebd_0_4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2" name="Google Shape;2872;g1f2e6270ebd_0_4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87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5"/>
        <p:cNvGrpSpPr/>
        <p:nvPr/>
      </p:nvGrpSpPr>
      <p:grpSpPr>
        <a:xfrm>
          <a:off x="0" y="0"/>
          <a:ext cx="0" cy="0"/>
          <a:chOff x="0" y="0"/>
          <a:chExt cx="0" cy="0"/>
        </a:xfrm>
      </p:grpSpPr>
      <p:sp>
        <p:nvSpPr>
          <p:cNvPr id="2586" name="Google Shape;258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7" name="Google Shape;258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4"/>
        <p:cNvGrpSpPr/>
        <p:nvPr/>
      </p:nvGrpSpPr>
      <p:grpSpPr>
        <a:xfrm>
          <a:off x="0" y="0"/>
          <a:ext cx="0" cy="0"/>
          <a:chOff x="0" y="0"/>
          <a:chExt cx="0" cy="0"/>
        </a:xfrm>
      </p:grpSpPr>
      <p:sp>
        <p:nvSpPr>
          <p:cNvPr id="3355" name="Google Shape;3355;g1f2e6270ebd_0_4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6" name="Google Shape;3356;g1f2e6270ebd_0_4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653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1f2e6270ebd_0_4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1f2e6270ebd_0_4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1f2e6270ebd_0_4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1f2e6270ebd_0_48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3161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0"/>
        <p:cNvGrpSpPr/>
        <p:nvPr/>
      </p:nvGrpSpPr>
      <p:grpSpPr>
        <a:xfrm>
          <a:off x="0" y="0"/>
          <a:ext cx="0" cy="0"/>
          <a:chOff x="0" y="0"/>
          <a:chExt cx="0" cy="0"/>
        </a:xfrm>
      </p:grpSpPr>
      <p:sp>
        <p:nvSpPr>
          <p:cNvPr id="2871" name="Google Shape;2871;g1f2e6270ebd_0_4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2" name="Google Shape;2872;g1f2e6270ebd_0_4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47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0"/>
            <a:ext cx="9143995" cy="5143491"/>
            <a:chOff x="0" y="0"/>
            <a:chExt cx="9143995" cy="5143491"/>
          </a:xfrm>
        </p:grpSpPr>
        <p:sp>
          <p:nvSpPr>
            <p:cNvPr id="10" name="Google Shape;10;p2"/>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 name="Google Shape;11;p2"/>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2" name="Google Shape;12;p2"/>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3" name="Google Shape;13;p2"/>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4" name="Google Shape;14;p2"/>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 name="Google Shape;15;p2"/>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 name="Google Shape;16;p2"/>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7" name="Google Shape;17;p2"/>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 name="Google Shape;18;p2"/>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 name="Google Shape;19;p2"/>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0" name="Google Shape;20;p2"/>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1" name="Google Shape;21;p2"/>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 name="Google Shape;22;p2"/>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 name="Google Shape;23;p2"/>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 name="Google Shape;24;p2"/>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 name="Google Shape;25;p2"/>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6" name="Google Shape;26;p2"/>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7" name="Google Shape;27;p2"/>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8" name="Google Shape;28;p2"/>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9" name="Google Shape;29;p2"/>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0" name="Google Shape;30;p2"/>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1" name="Google Shape;31;p2"/>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2" name="Google Shape;32;p2"/>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3" name="Google Shape;33;p2"/>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4" name="Google Shape;34;p2"/>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5" name="Google Shape;35;p2"/>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6" name="Google Shape;36;p2"/>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 name="Google Shape;37;p2"/>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 name="Google Shape;38;p2"/>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 name="Google Shape;39;p2"/>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 name="Google Shape;40;p2"/>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 name="Google Shape;41;p2"/>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 name="Google Shape;42;p2"/>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 name="Google Shape;43;p2"/>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 name="Google Shape;44;p2"/>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 name="Google Shape;45;p2"/>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 name="Google Shape;46;p2"/>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7" name="Google Shape;47;p2"/>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 name="Google Shape;48;p2"/>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 name="Google Shape;49;p2"/>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 name="Google Shape;50;p2"/>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 name="Google Shape;51;p2"/>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 name="Google Shape;52;p2"/>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 name="Google Shape;53;p2"/>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 name="Google Shape;54;p2"/>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 name="Google Shape;55;p2"/>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 name="Google Shape;56;p2"/>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7" name="Google Shape;57;p2"/>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8" name="Google Shape;58;p2"/>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9" name="Google Shape;59;p2"/>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0" name="Google Shape;60;p2"/>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1" name="Google Shape;61;p2"/>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2" name="Google Shape;62;p2"/>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3" name="Google Shape;63;p2"/>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4" name="Google Shape;64;p2"/>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5" name="Google Shape;65;p2"/>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6" name="Google Shape;66;p2"/>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7" name="Google Shape;67;p2"/>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8" name="Google Shape;68;p2"/>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69" name="Google Shape;69;p2"/>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0" name="Google Shape;70;p2"/>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1" name="Google Shape;71;p2"/>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2" name="Google Shape;72;p2"/>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3" name="Google Shape;73;p2"/>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4" name="Google Shape;74;p2"/>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5" name="Google Shape;75;p2"/>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6" name="Google Shape;76;p2"/>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7" name="Google Shape;77;p2"/>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8" name="Google Shape;78;p2"/>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79" name="Google Shape;79;p2"/>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0" name="Google Shape;80;p2"/>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1" name="Google Shape;81;p2"/>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2" name="Google Shape;82;p2"/>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3" name="Google Shape;83;p2"/>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4" name="Google Shape;84;p2"/>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5" name="Google Shape;85;p2"/>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6" name="Google Shape;86;p2"/>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7" name="Google Shape;87;p2"/>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 name="Google Shape;88;p2"/>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 name="Google Shape;89;p2"/>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 name="Google Shape;90;p2"/>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 name="Google Shape;91;p2"/>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 name="Google Shape;92;p2"/>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 name="Google Shape;93;p2"/>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 name="Google Shape;94;p2"/>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 name="Google Shape;95;p2"/>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 name="Google Shape;96;p2"/>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 name="Google Shape;97;p2"/>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 name="Google Shape;98;p2"/>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 name="Google Shape;99;p2"/>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 name="Google Shape;100;p2"/>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 name="Google Shape;101;p2"/>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102" name="Google Shape;102;p2"/>
          <p:cNvGrpSpPr/>
          <p:nvPr/>
        </p:nvGrpSpPr>
        <p:grpSpPr>
          <a:xfrm rot="10800000">
            <a:off x="711299" y="4"/>
            <a:ext cx="7721361" cy="453231"/>
            <a:chOff x="713261" y="4150779"/>
            <a:chExt cx="7721361" cy="453231"/>
          </a:xfrm>
        </p:grpSpPr>
        <p:grpSp>
          <p:nvGrpSpPr>
            <p:cNvPr id="103" name="Google Shape;103;p2"/>
            <p:cNvGrpSpPr/>
            <p:nvPr/>
          </p:nvGrpSpPr>
          <p:grpSpPr>
            <a:xfrm>
              <a:off x="713261" y="4150779"/>
              <a:ext cx="4528741" cy="453231"/>
              <a:chOff x="2226811" y="890954"/>
              <a:chExt cx="4528741" cy="453231"/>
            </a:xfrm>
          </p:grpSpPr>
          <p:sp>
            <p:nvSpPr>
              <p:cNvPr id="104" name="Google Shape;104;p2"/>
              <p:cNvSpPr/>
              <p:nvPr/>
            </p:nvSpPr>
            <p:spPr>
              <a:xfrm>
                <a:off x="3450556" y="1155076"/>
                <a:ext cx="92574"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5" name="Google Shape;105;p2"/>
              <p:cNvSpPr/>
              <p:nvPr/>
            </p:nvSpPr>
            <p:spPr>
              <a:xfrm>
                <a:off x="3909737" y="1006185"/>
                <a:ext cx="92205"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2"/>
              <p:cNvSpPr/>
              <p:nvPr/>
            </p:nvSpPr>
            <p:spPr>
              <a:xfrm>
                <a:off x="4521241" y="890954"/>
                <a:ext cx="92574"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2"/>
              <p:cNvSpPr/>
              <p:nvPr/>
            </p:nvSpPr>
            <p:spPr>
              <a:xfrm>
                <a:off x="5439602" y="960042"/>
                <a:ext cx="92205"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2"/>
              <p:cNvSpPr/>
              <p:nvPr/>
            </p:nvSpPr>
            <p:spPr>
              <a:xfrm>
                <a:off x="4827361" y="1080063"/>
                <a:ext cx="92205"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2"/>
              <p:cNvSpPr/>
              <p:nvPr/>
            </p:nvSpPr>
            <p:spPr>
              <a:xfrm>
                <a:off x="3297865" y="1196806"/>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0" name="Google Shape;110;p2"/>
              <p:cNvSpPr/>
              <p:nvPr/>
            </p:nvSpPr>
            <p:spPr>
              <a:xfrm>
                <a:off x="3756677" y="1196932"/>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1" name="Google Shape;111;p2"/>
              <p:cNvSpPr/>
              <p:nvPr/>
            </p:nvSpPr>
            <p:spPr>
              <a:xfrm>
                <a:off x="4368549" y="1066573"/>
                <a:ext cx="92574"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112;p2"/>
              <p:cNvSpPr/>
              <p:nvPr/>
            </p:nvSpPr>
            <p:spPr>
              <a:xfrm>
                <a:off x="5133482" y="1222651"/>
                <a:ext cx="92205"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113;p2"/>
              <p:cNvSpPr/>
              <p:nvPr/>
            </p:nvSpPr>
            <p:spPr>
              <a:xfrm>
                <a:off x="5898415" y="1283418"/>
                <a:ext cx="92205"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114;p2"/>
              <p:cNvSpPr/>
              <p:nvPr/>
            </p:nvSpPr>
            <p:spPr>
              <a:xfrm>
                <a:off x="5745354" y="1188738"/>
                <a:ext cx="92205"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115;p2"/>
              <p:cNvSpPr/>
              <p:nvPr/>
            </p:nvSpPr>
            <p:spPr>
              <a:xfrm>
                <a:off x="6510287" y="1215213"/>
                <a:ext cx="92574"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116;p2"/>
              <p:cNvSpPr/>
              <p:nvPr/>
            </p:nvSpPr>
            <p:spPr>
              <a:xfrm>
                <a:off x="6357595" y="1255556"/>
                <a:ext cx="92205"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 name="Google Shape;117;p2"/>
              <p:cNvSpPr/>
              <p:nvPr/>
            </p:nvSpPr>
            <p:spPr>
              <a:xfrm>
                <a:off x="6663347" y="1236897"/>
                <a:ext cx="92205"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2"/>
              <p:cNvSpPr/>
              <p:nvPr/>
            </p:nvSpPr>
            <p:spPr>
              <a:xfrm>
                <a:off x="6204535" y="1126710"/>
                <a:ext cx="92205"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 name="Google Shape;119;p2"/>
              <p:cNvSpPr/>
              <p:nvPr/>
            </p:nvSpPr>
            <p:spPr>
              <a:xfrm>
                <a:off x="5286542" y="1168692"/>
                <a:ext cx="92205"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120;p2"/>
              <p:cNvSpPr/>
              <p:nvPr/>
            </p:nvSpPr>
            <p:spPr>
              <a:xfrm>
                <a:off x="4062797" y="1196806"/>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121;p2"/>
              <p:cNvSpPr/>
              <p:nvPr/>
            </p:nvSpPr>
            <p:spPr>
              <a:xfrm>
                <a:off x="2991744" y="1196932"/>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2" name="Google Shape;122;p2"/>
              <p:cNvSpPr/>
              <p:nvPr/>
            </p:nvSpPr>
            <p:spPr>
              <a:xfrm>
                <a:off x="2685624" y="1247992"/>
                <a:ext cx="92205"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3" name="Google Shape;123;p2"/>
              <p:cNvSpPr/>
              <p:nvPr/>
            </p:nvSpPr>
            <p:spPr>
              <a:xfrm>
                <a:off x="2379503" y="1248118"/>
                <a:ext cx="92574"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 name="Google Shape;124;p2"/>
              <p:cNvSpPr/>
              <p:nvPr/>
            </p:nvSpPr>
            <p:spPr>
              <a:xfrm>
                <a:off x="2532563" y="1183569"/>
                <a:ext cx="92205"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2"/>
              <p:cNvSpPr/>
              <p:nvPr/>
            </p:nvSpPr>
            <p:spPr>
              <a:xfrm>
                <a:off x="3144804" y="1283040"/>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 name="Google Shape;126;p2"/>
              <p:cNvSpPr/>
              <p:nvPr/>
            </p:nvSpPr>
            <p:spPr>
              <a:xfrm>
                <a:off x="3603617" y="1283040"/>
                <a:ext cx="92574"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 name="Google Shape;127;p2"/>
              <p:cNvSpPr/>
              <p:nvPr/>
            </p:nvSpPr>
            <p:spPr>
              <a:xfrm>
                <a:off x="4215858" y="1283040"/>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8" name="Google Shape;128;p2"/>
              <p:cNvSpPr/>
              <p:nvPr/>
            </p:nvSpPr>
            <p:spPr>
              <a:xfrm>
                <a:off x="4980422" y="1114481"/>
                <a:ext cx="92205"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9" name="Google Shape;129;p2"/>
              <p:cNvSpPr/>
              <p:nvPr/>
            </p:nvSpPr>
            <p:spPr>
              <a:xfrm>
                <a:off x="4674301" y="1306111"/>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 name="Google Shape;130;p2"/>
              <p:cNvSpPr/>
              <p:nvPr/>
            </p:nvSpPr>
            <p:spPr>
              <a:xfrm>
                <a:off x="5592294" y="1306111"/>
                <a:ext cx="92574"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1" name="Google Shape;131;p2"/>
              <p:cNvSpPr/>
              <p:nvPr/>
            </p:nvSpPr>
            <p:spPr>
              <a:xfrm>
                <a:off x="6051475" y="1306111"/>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2" name="Google Shape;132;p2"/>
              <p:cNvSpPr/>
              <p:nvPr/>
            </p:nvSpPr>
            <p:spPr>
              <a:xfrm>
                <a:off x="2838684" y="1313676"/>
                <a:ext cx="92205"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lt2"/>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3" name="Google Shape;133;p2"/>
              <p:cNvSpPr/>
              <p:nvPr/>
            </p:nvSpPr>
            <p:spPr>
              <a:xfrm>
                <a:off x="2226811" y="1105404"/>
                <a:ext cx="92205"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34" name="Google Shape;134;p2"/>
            <p:cNvGrpSpPr/>
            <p:nvPr/>
          </p:nvGrpSpPr>
          <p:grpSpPr>
            <a:xfrm>
              <a:off x="5301739" y="4150779"/>
              <a:ext cx="3132883" cy="453231"/>
              <a:chOff x="5301739" y="4150779"/>
              <a:chExt cx="3132883" cy="453231"/>
            </a:xfrm>
          </p:grpSpPr>
          <p:sp>
            <p:nvSpPr>
              <p:cNvPr id="135" name="Google Shape;135;p2"/>
              <p:cNvSpPr/>
              <p:nvPr/>
            </p:nvSpPr>
            <p:spPr>
              <a:xfrm>
                <a:off x="6517641" y="4414901"/>
                <a:ext cx="92574"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 name="Google Shape;136;p2"/>
              <p:cNvSpPr/>
              <p:nvPr/>
            </p:nvSpPr>
            <p:spPr>
              <a:xfrm>
                <a:off x="6974204" y="4266010"/>
                <a:ext cx="92205"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 name="Google Shape;137;p2"/>
              <p:cNvSpPr/>
              <p:nvPr/>
            </p:nvSpPr>
            <p:spPr>
              <a:xfrm>
                <a:off x="7582340" y="4150779"/>
                <a:ext cx="92574"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8" name="Google Shape;138;p2"/>
              <p:cNvSpPr/>
              <p:nvPr/>
            </p:nvSpPr>
            <p:spPr>
              <a:xfrm>
                <a:off x="7886592" y="4339888"/>
                <a:ext cx="92205"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9" name="Google Shape;139;p2"/>
              <p:cNvSpPr/>
              <p:nvPr/>
            </p:nvSpPr>
            <p:spPr>
              <a:xfrm>
                <a:off x="6365700" y="4456631"/>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 name="Google Shape;140;p2"/>
              <p:cNvSpPr/>
              <p:nvPr/>
            </p:nvSpPr>
            <p:spPr>
              <a:xfrm>
                <a:off x="6822262" y="4456757"/>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 name="Google Shape;141;p2"/>
              <p:cNvSpPr/>
              <p:nvPr/>
            </p:nvSpPr>
            <p:spPr>
              <a:xfrm>
                <a:off x="7430029" y="4326398"/>
                <a:ext cx="92574"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2"/>
              <p:cNvSpPr/>
              <p:nvPr/>
            </p:nvSpPr>
            <p:spPr>
              <a:xfrm>
                <a:off x="8190475" y="4482476"/>
                <a:ext cx="92205"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 name="Google Shape;143;p2"/>
              <p:cNvSpPr/>
              <p:nvPr/>
            </p:nvSpPr>
            <p:spPr>
              <a:xfrm>
                <a:off x="8342417" y="4428517"/>
                <a:ext cx="92205"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4" name="Google Shape;144;p2"/>
              <p:cNvSpPr/>
              <p:nvPr/>
            </p:nvSpPr>
            <p:spPr>
              <a:xfrm>
                <a:off x="7126146" y="4456631"/>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5" name="Google Shape;145;p2"/>
              <p:cNvSpPr/>
              <p:nvPr/>
            </p:nvSpPr>
            <p:spPr>
              <a:xfrm>
                <a:off x="6061816" y="4456757"/>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 name="Google Shape;146;p2"/>
              <p:cNvSpPr/>
              <p:nvPr/>
            </p:nvSpPr>
            <p:spPr>
              <a:xfrm>
                <a:off x="5757933" y="4507817"/>
                <a:ext cx="92205"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 name="Google Shape;147;p2"/>
              <p:cNvSpPr/>
              <p:nvPr/>
            </p:nvSpPr>
            <p:spPr>
              <a:xfrm>
                <a:off x="5453681" y="4507943"/>
                <a:ext cx="92574"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2"/>
              <p:cNvSpPr/>
              <p:nvPr/>
            </p:nvSpPr>
            <p:spPr>
              <a:xfrm>
                <a:off x="5605991" y="4443394"/>
                <a:ext cx="92205"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2"/>
              <p:cNvSpPr/>
              <p:nvPr/>
            </p:nvSpPr>
            <p:spPr>
              <a:xfrm>
                <a:off x="6213758" y="4542865"/>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0" name="Google Shape;150;p2"/>
              <p:cNvSpPr/>
              <p:nvPr/>
            </p:nvSpPr>
            <p:spPr>
              <a:xfrm>
                <a:off x="6669952" y="4542865"/>
                <a:ext cx="92574"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1" name="Google Shape;151;p2"/>
              <p:cNvSpPr/>
              <p:nvPr/>
            </p:nvSpPr>
            <p:spPr>
              <a:xfrm>
                <a:off x="7278088" y="4542865"/>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2"/>
              <p:cNvSpPr/>
              <p:nvPr/>
            </p:nvSpPr>
            <p:spPr>
              <a:xfrm>
                <a:off x="8038534" y="4374306"/>
                <a:ext cx="92205"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 name="Google Shape;153;p2"/>
              <p:cNvSpPr/>
              <p:nvPr/>
            </p:nvSpPr>
            <p:spPr>
              <a:xfrm>
                <a:off x="7734650" y="4565936"/>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 name="Google Shape;154;p2"/>
              <p:cNvSpPr/>
              <p:nvPr/>
            </p:nvSpPr>
            <p:spPr>
              <a:xfrm>
                <a:off x="5909875" y="4573501"/>
                <a:ext cx="92205"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lt2"/>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 name="Google Shape;155;p2"/>
              <p:cNvSpPr/>
              <p:nvPr/>
            </p:nvSpPr>
            <p:spPr>
              <a:xfrm>
                <a:off x="5301739" y="4365229"/>
                <a:ext cx="92205"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56" name="Google Shape;156;p2"/>
          <p:cNvGrpSpPr/>
          <p:nvPr/>
        </p:nvGrpSpPr>
        <p:grpSpPr>
          <a:xfrm>
            <a:off x="711324" y="4690279"/>
            <a:ext cx="7721361" cy="453231"/>
            <a:chOff x="713261" y="4150779"/>
            <a:chExt cx="7721361" cy="453231"/>
          </a:xfrm>
        </p:grpSpPr>
        <p:grpSp>
          <p:nvGrpSpPr>
            <p:cNvPr id="157" name="Google Shape;157;p2"/>
            <p:cNvGrpSpPr/>
            <p:nvPr/>
          </p:nvGrpSpPr>
          <p:grpSpPr>
            <a:xfrm>
              <a:off x="713261" y="4150779"/>
              <a:ext cx="4528741" cy="453231"/>
              <a:chOff x="2226811" y="890954"/>
              <a:chExt cx="4528741" cy="453231"/>
            </a:xfrm>
          </p:grpSpPr>
          <p:sp>
            <p:nvSpPr>
              <p:cNvPr id="158" name="Google Shape;158;p2"/>
              <p:cNvSpPr/>
              <p:nvPr/>
            </p:nvSpPr>
            <p:spPr>
              <a:xfrm>
                <a:off x="3450556" y="1155076"/>
                <a:ext cx="92574"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9" name="Google Shape;159;p2"/>
              <p:cNvSpPr/>
              <p:nvPr/>
            </p:nvSpPr>
            <p:spPr>
              <a:xfrm>
                <a:off x="3909737" y="1006185"/>
                <a:ext cx="92205"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0" name="Google Shape;160;p2"/>
              <p:cNvSpPr/>
              <p:nvPr/>
            </p:nvSpPr>
            <p:spPr>
              <a:xfrm>
                <a:off x="4521241" y="890954"/>
                <a:ext cx="92574"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2"/>
              <p:cNvSpPr/>
              <p:nvPr/>
            </p:nvSpPr>
            <p:spPr>
              <a:xfrm>
                <a:off x="5439602" y="960042"/>
                <a:ext cx="92205"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2" name="Google Shape;162;p2"/>
              <p:cNvSpPr/>
              <p:nvPr/>
            </p:nvSpPr>
            <p:spPr>
              <a:xfrm>
                <a:off x="4827361" y="1080063"/>
                <a:ext cx="92205"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3" name="Google Shape;163;p2"/>
              <p:cNvSpPr/>
              <p:nvPr/>
            </p:nvSpPr>
            <p:spPr>
              <a:xfrm>
                <a:off x="3297865" y="1196806"/>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4" name="Google Shape;164;p2"/>
              <p:cNvSpPr/>
              <p:nvPr/>
            </p:nvSpPr>
            <p:spPr>
              <a:xfrm>
                <a:off x="3756677" y="1196932"/>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5" name="Google Shape;165;p2"/>
              <p:cNvSpPr/>
              <p:nvPr/>
            </p:nvSpPr>
            <p:spPr>
              <a:xfrm>
                <a:off x="4368549" y="1066573"/>
                <a:ext cx="92574"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6" name="Google Shape;166;p2"/>
              <p:cNvSpPr/>
              <p:nvPr/>
            </p:nvSpPr>
            <p:spPr>
              <a:xfrm>
                <a:off x="5133482" y="1222651"/>
                <a:ext cx="92205"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2"/>
              <p:cNvSpPr/>
              <p:nvPr/>
            </p:nvSpPr>
            <p:spPr>
              <a:xfrm>
                <a:off x="5898415" y="1283418"/>
                <a:ext cx="92205"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2"/>
              <p:cNvSpPr/>
              <p:nvPr/>
            </p:nvSpPr>
            <p:spPr>
              <a:xfrm>
                <a:off x="5745354" y="1188738"/>
                <a:ext cx="92205"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2"/>
              <p:cNvSpPr/>
              <p:nvPr/>
            </p:nvSpPr>
            <p:spPr>
              <a:xfrm>
                <a:off x="6510287" y="1215213"/>
                <a:ext cx="92574"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170;p2"/>
              <p:cNvSpPr/>
              <p:nvPr/>
            </p:nvSpPr>
            <p:spPr>
              <a:xfrm>
                <a:off x="6357595" y="1255556"/>
                <a:ext cx="92205"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1" name="Google Shape;171;p2"/>
              <p:cNvSpPr/>
              <p:nvPr/>
            </p:nvSpPr>
            <p:spPr>
              <a:xfrm>
                <a:off x="6663347" y="1236897"/>
                <a:ext cx="92205"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2" name="Google Shape;172;p2"/>
              <p:cNvSpPr/>
              <p:nvPr/>
            </p:nvSpPr>
            <p:spPr>
              <a:xfrm>
                <a:off x="6204535" y="1126710"/>
                <a:ext cx="92205"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3" name="Google Shape;173;p2"/>
              <p:cNvSpPr/>
              <p:nvPr/>
            </p:nvSpPr>
            <p:spPr>
              <a:xfrm>
                <a:off x="5286542" y="1168692"/>
                <a:ext cx="92205"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4" name="Google Shape;174;p2"/>
              <p:cNvSpPr/>
              <p:nvPr/>
            </p:nvSpPr>
            <p:spPr>
              <a:xfrm>
                <a:off x="4062797" y="1196806"/>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5" name="Google Shape;175;p2"/>
              <p:cNvSpPr/>
              <p:nvPr/>
            </p:nvSpPr>
            <p:spPr>
              <a:xfrm>
                <a:off x="2991744" y="1196932"/>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6" name="Google Shape;176;p2"/>
              <p:cNvSpPr/>
              <p:nvPr/>
            </p:nvSpPr>
            <p:spPr>
              <a:xfrm>
                <a:off x="2685624" y="1247992"/>
                <a:ext cx="92205"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7" name="Google Shape;177;p2"/>
              <p:cNvSpPr/>
              <p:nvPr/>
            </p:nvSpPr>
            <p:spPr>
              <a:xfrm>
                <a:off x="2379503" y="1248118"/>
                <a:ext cx="92574"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8" name="Google Shape;178;p2"/>
              <p:cNvSpPr/>
              <p:nvPr/>
            </p:nvSpPr>
            <p:spPr>
              <a:xfrm>
                <a:off x="2532563" y="1183569"/>
                <a:ext cx="92205"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2"/>
              <p:cNvSpPr/>
              <p:nvPr/>
            </p:nvSpPr>
            <p:spPr>
              <a:xfrm>
                <a:off x="3144804" y="1283040"/>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 name="Google Shape;180;p2"/>
              <p:cNvSpPr/>
              <p:nvPr/>
            </p:nvSpPr>
            <p:spPr>
              <a:xfrm>
                <a:off x="3603617" y="1283040"/>
                <a:ext cx="92574"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 name="Google Shape;181;p2"/>
              <p:cNvSpPr/>
              <p:nvPr/>
            </p:nvSpPr>
            <p:spPr>
              <a:xfrm>
                <a:off x="4215858" y="1283040"/>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 name="Google Shape;182;p2"/>
              <p:cNvSpPr/>
              <p:nvPr/>
            </p:nvSpPr>
            <p:spPr>
              <a:xfrm>
                <a:off x="4980422" y="1114481"/>
                <a:ext cx="92205"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3" name="Google Shape;183;p2"/>
              <p:cNvSpPr/>
              <p:nvPr/>
            </p:nvSpPr>
            <p:spPr>
              <a:xfrm>
                <a:off x="4674301" y="1306111"/>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4" name="Google Shape;184;p2"/>
              <p:cNvSpPr/>
              <p:nvPr/>
            </p:nvSpPr>
            <p:spPr>
              <a:xfrm>
                <a:off x="5592294" y="1306111"/>
                <a:ext cx="92574"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 name="Google Shape;185;p2"/>
              <p:cNvSpPr/>
              <p:nvPr/>
            </p:nvSpPr>
            <p:spPr>
              <a:xfrm>
                <a:off x="6051475" y="1306111"/>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 name="Google Shape;186;p2"/>
              <p:cNvSpPr/>
              <p:nvPr/>
            </p:nvSpPr>
            <p:spPr>
              <a:xfrm>
                <a:off x="2838684" y="1313676"/>
                <a:ext cx="92205"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accent1"/>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 name="Google Shape;187;p2"/>
              <p:cNvSpPr/>
              <p:nvPr/>
            </p:nvSpPr>
            <p:spPr>
              <a:xfrm>
                <a:off x="2226811" y="1105404"/>
                <a:ext cx="92205"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88" name="Google Shape;188;p2"/>
            <p:cNvGrpSpPr/>
            <p:nvPr/>
          </p:nvGrpSpPr>
          <p:grpSpPr>
            <a:xfrm>
              <a:off x="5301739" y="4150779"/>
              <a:ext cx="3132883" cy="453231"/>
              <a:chOff x="5301739" y="4150779"/>
              <a:chExt cx="3132883" cy="453231"/>
            </a:xfrm>
          </p:grpSpPr>
          <p:sp>
            <p:nvSpPr>
              <p:cNvPr id="189" name="Google Shape;189;p2"/>
              <p:cNvSpPr/>
              <p:nvPr/>
            </p:nvSpPr>
            <p:spPr>
              <a:xfrm>
                <a:off x="6517641" y="4414901"/>
                <a:ext cx="92574"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0" name="Google Shape;190;p2"/>
              <p:cNvSpPr/>
              <p:nvPr/>
            </p:nvSpPr>
            <p:spPr>
              <a:xfrm>
                <a:off x="6974204" y="4266010"/>
                <a:ext cx="92205"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1" name="Google Shape;191;p2"/>
              <p:cNvSpPr/>
              <p:nvPr/>
            </p:nvSpPr>
            <p:spPr>
              <a:xfrm>
                <a:off x="7582340" y="4150779"/>
                <a:ext cx="92574"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 name="Google Shape;192;p2"/>
              <p:cNvSpPr/>
              <p:nvPr/>
            </p:nvSpPr>
            <p:spPr>
              <a:xfrm>
                <a:off x="7886592" y="4339888"/>
                <a:ext cx="92205"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3" name="Google Shape;193;p2"/>
              <p:cNvSpPr/>
              <p:nvPr/>
            </p:nvSpPr>
            <p:spPr>
              <a:xfrm>
                <a:off x="6365700" y="4456631"/>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4" name="Google Shape;194;p2"/>
              <p:cNvSpPr/>
              <p:nvPr/>
            </p:nvSpPr>
            <p:spPr>
              <a:xfrm>
                <a:off x="6822262" y="4456757"/>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5" name="Google Shape;195;p2"/>
              <p:cNvSpPr/>
              <p:nvPr/>
            </p:nvSpPr>
            <p:spPr>
              <a:xfrm>
                <a:off x="7430029" y="4326398"/>
                <a:ext cx="92574"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2"/>
              <p:cNvSpPr/>
              <p:nvPr/>
            </p:nvSpPr>
            <p:spPr>
              <a:xfrm>
                <a:off x="8190475" y="4482476"/>
                <a:ext cx="92205"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 name="Google Shape;197;p2"/>
              <p:cNvSpPr/>
              <p:nvPr/>
            </p:nvSpPr>
            <p:spPr>
              <a:xfrm>
                <a:off x="8342417" y="4428517"/>
                <a:ext cx="92205"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 name="Google Shape;198;p2"/>
              <p:cNvSpPr/>
              <p:nvPr/>
            </p:nvSpPr>
            <p:spPr>
              <a:xfrm>
                <a:off x="7126146" y="4456631"/>
                <a:ext cx="92205"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 name="Google Shape;199;p2"/>
              <p:cNvSpPr/>
              <p:nvPr/>
            </p:nvSpPr>
            <p:spPr>
              <a:xfrm>
                <a:off x="6061816" y="4456757"/>
                <a:ext cx="92205"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0" name="Google Shape;200;p2"/>
              <p:cNvSpPr/>
              <p:nvPr/>
            </p:nvSpPr>
            <p:spPr>
              <a:xfrm>
                <a:off x="5757933" y="4507817"/>
                <a:ext cx="92205"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1" name="Google Shape;201;p2"/>
              <p:cNvSpPr/>
              <p:nvPr/>
            </p:nvSpPr>
            <p:spPr>
              <a:xfrm>
                <a:off x="5453681" y="4507943"/>
                <a:ext cx="92574"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2"/>
              <p:cNvSpPr/>
              <p:nvPr/>
            </p:nvSpPr>
            <p:spPr>
              <a:xfrm>
                <a:off x="5605991" y="4443394"/>
                <a:ext cx="92205"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2"/>
              <p:cNvSpPr/>
              <p:nvPr/>
            </p:nvSpPr>
            <p:spPr>
              <a:xfrm>
                <a:off x="6213758" y="4542865"/>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2"/>
              <p:cNvSpPr/>
              <p:nvPr/>
            </p:nvSpPr>
            <p:spPr>
              <a:xfrm>
                <a:off x="6669952" y="4542865"/>
                <a:ext cx="92574"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5" name="Google Shape;205;p2"/>
              <p:cNvSpPr/>
              <p:nvPr/>
            </p:nvSpPr>
            <p:spPr>
              <a:xfrm>
                <a:off x="7278088" y="4542865"/>
                <a:ext cx="92205"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6" name="Google Shape;206;p2"/>
              <p:cNvSpPr/>
              <p:nvPr/>
            </p:nvSpPr>
            <p:spPr>
              <a:xfrm>
                <a:off x="8038534" y="4374306"/>
                <a:ext cx="92205"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7" name="Google Shape;207;p2"/>
              <p:cNvSpPr/>
              <p:nvPr/>
            </p:nvSpPr>
            <p:spPr>
              <a:xfrm>
                <a:off x="7734650" y="4565936"/>
                <a:ext cx="92205"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8" name="Google Shape;208;p2"/>
              <p:cNvSpPr/>
              <p:nvPr/>
            </p:nvSpPr>
            <p:spPr>
              <a:xfrm>
                <a:off x="5909875" y="4573501"/>
                <a:ext cx="92205"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accent1"/>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9" name="Google Shape;209;p2"/>
              <p:cNvSpPr/>
              <p:nvPr/>
            </p:nvSpPr>
            <p:spPr>
              <a:xfrm>
                <a:off x="5301739" y="4365229"/>
                <a:ext cx="92205"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10" name="Google Shape;210;p2"/>
          <p:cNvSpPr txBox="1">
            <a:spLocks noGrp="1"/>
          </p:cNvSpPr>
          <p:nvPr>
            <p:ph type="ctrTitle"/>
          </p:nvPr>
        </p:nvSpPr>
        <p:spPr>
          <a:xfrm>
            <a:off x="713225" y="1570400"/>
            <a:ext cx="7717500" cy="16101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7000">
                <a:latin typeface="Arial" panose="020B0604020202020204" pitchFamily="34" charset="0"/>
                <a:cs typeface="Arial" panose="020B0604020202020204" pitchFamily="34" charset="0"/>
              </a:defRPr>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211" name="Google Shape;211;p2"/>
          <p:cNvSpPr txBox="1">
            <a:spLocks noGrp="1"/>
          </p:cNvSpPr>
          <p:nvPr>
            <p:ph type="subTitle" idx="1"/>
          </p:nvPr>
        </p:nvSpPr>
        <p:spPr>
          <a:xfrm>
            <a:off x="713225" y="3180500"/>
            <a:ext cx="7721400" cy="475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600">
                <a:latin typeface="Arial" panose="020B0604020202020204" pitchFamily="34" charset="0"/>
                <a:cs typeface="Arial" panose="020B0604020202020204" pitchFamily="34" charset="0"/>
              </a:defRPr>
            </a:lvl1pPr>
            <a:lvl2pPr lvl="1" rtl="0">
              <a:lnSpc>
                <a:spcPct val="100000"/>
              </a:lnSpc>
              <a:spcBef>
                <a:spcPts val="0"/>
              </a:spcBef>
              <a:spcAft>
                <a:spcPts val="0"/>
              </a:spcAft>
              <a:buClr>
                <a:schemeClr val="dk2"/>
              </a:buClr>
              <a:buSzPts val="1800"/>
              <a:buNone/>
              <a:defRPr sz="1800">
                <a:solidFill>
                  <a:schemeClr val="dk2"/>
                </a:solidFill>
              </a:defRPr>
            </a:lvl2pPr>
            <a:lvl3pPr lvl="2" rtl="0">
              <a:lnSpc>
                <a:spcPct val="100000"/>
              </a:lnSpc>
              <a:spcBef>
                <a:spcPts val="0"/>
              </a:spcBef>
              <a:spcAft>
                <a:spcPts val="0"/>
              </a:spcAft>
              <a:buClr>
                <a:schemeClr val="dk2"/>
              </a:buClr>
              <a:buSzPts val="1800"/>
              <a:buNone/>
              <a:defRPr sz="1800">
                <a:solidFill>
                  <a:schemeClr val="dk2"/>
                </a:solidFill>
              </a:defRPr>
            </a:lvl3pPr>
            <a:lvl4pPr lvl="3" rtl="0">
              <a:lnSpc>
                <a:spcPct val="100000"/>
              </a:lnSpc>
              <a:spcBef>
                <a:spcPts val="0"/>
              </a:spcBef>
              <a:spcAft>
                <a:spcPts val="0"/>
              </a:spcAft>
              <a:buClr>
                <a:schemeClr val="dk2"/>
              </a:buClr>
              <a:buSzPts val="1800"/>
              <a:buNone/>
              <a:defRPr sz="1800">
                <a:solidFill>
                  <a:schemeClr val="dk2"/>
                </a:solidFill>
              </a:defRPr>
            </a:lvl4pPr>
            <a:lvl5pPr lvl="4" rtl="0">
              <a:lnSpc>
                <a:spcPct val="100000"/>
              </a:lnSpc>
              <a:spcBef>
                <a:spcPts val="0"/>
              </a:spcBef>
              <a:spcAft>
                <a:spcPts val="0"/>
              </a:spcAft>
              <a:buClr>
                <a:schemeClr val="dk2"/>
              </a:buClr>
              <a:buSzPts val="1800"/>
              <a:buNone/>
              <a:defRPr sz="1800">
                <a:solidFill>
                  <a:schemeClr val="dk2"/>
                </a:solidFill>
              </a:defRPr>
            </a:lvl5pPr>
            <a:lvl6pPr lvl="5" rtl="0">
              <a:lnSpc>
                <a:spcPct val="100000"/>
              </a:lnSpc>
              <a:spcBef>
                <a:spcPts val="0"/>
              </a:spcBef>
              <a:spcAft>
                <a:spcPts val="0"/>
              </a:spcAft>
              <a:buClr>
                <a:schemeClr val="dk2"/>
              </a:buClr>
              <a:buSzPts val="1800"/>
              <a:buNone/>
              <a:defRPr sz="1800">
                <a:solidFill>
                  <a:schemeClr val="dk2"/>
                </a:solidFill>
              </a:defRPr>
            </a:lvl6pPr>
            <a:lvl7pPr lvl="6" rtl="0">
              <a:lnSpc>
                <a:spcPct val="100000"/>
              </a:lnSpc>
              <a:spcBef>
                <a:spcPts val="0"/>
              </a:spcBef>
              <a:spcAft>
                <a:spcPts val="0"/>
              </a:spcAft>
              <a:buClr>
                <a:schemeClr val="dk2"/>
              </a:buClr>
              <a:buSzPts val="1800"/>
              <a:buNone/>
              <a:defRPr sz="1800">
                <a:solidFill>
                  <a:schemeClr val="dk2"/>
                </a:solidFill>
              </a:defRPr>
            </a:lvl7pPr>
            <a:lvl8pPr lvl="7" rtl="0">
              <a:lnSpc>
                <a:spcPct val="100000"/>
              </a:lnSpc>
              <a:spcBef>
                <a:spcPts val="0"/>
              </a:spcBef>
              <a:spcAft>
                <a:spcPts val="0"/>
              </a:spcAft>
              <a:buClr>
                <a:schemeClr val="dk2"/>
              </a:buClr>
              <a:buSzPts val="1800"/>
              <a:buNone/>
              <a:defRPr sz="1800">
                <a:solidFill>
                  <a:schemeClr val="dk2"/>
                </a:solidFill>
              </a:defRPr>
            </a:lvl8pPr>
            <a:lvl9pPr lvl="8" rtl="0">
              <a:lnSpc>
                <a:spcPct val="100000"/>
              </a:lnSpc>
              <a:spcBef>
                <a:spcPts val="0"/>
              </a:spcBef>
              <a:spcAft>
                <a:spcPts val="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47"/>
        <p:cNvGrpSpPr/>
        <p:nvPr/>
      </p:nvGrpSpPr>
      <p:grpSpPr>
        <a:xfrm>
          <a:off x="0" y="0"/>
          <a:ext cx="0" cy="0"/>
          <a:chOff x="0" y="0"/>
          <a:chExt cx="0" cy="0"/>
        </a:xfrm>
      </p:grpSpPr>
      <p:grpSp>
        <p:nvGrpSpPr>
          <p:cNvPr id="2248" name="Google Shape;2248;p22"/>
          <p:cNvGrpSpPr/>
          <p:nvPr/>
        </p:nvGrpSpPr>
        <p:grpSpPr>
          <a:xfrm>
            <a:off x="0" y="0"/>
            <a:ext cx="9143995" cy="5143491"/>
            <a:chOff x="0" y="0"/>
            <a:chExt cx="9143995" cy="5143491"/>
          </a:xfrm>
        </p:grpSpPr>
        <p:sp>
          <p:nvSpPr>
            <p:cNvPr id="2249" name="Google Shape;2249;p22"/>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0" name="Google Shape;2250;p22"/>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1" name="Google Shape;2251;p22"/>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2" name="Google Shape;2252;p22"/>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3" name="Google Shape;2253;p22"/>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4" name="Google Shape;2254;p22"/>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5" name="Google Shape;2255;p22"/>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6" name="Google Shape;2256;p22"/>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7" name="Google Shape;2257;p22"/>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8" name="Google Shape;2258;p22"/>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59" name="Google Shape;2259;p22"/>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0" name="Google Shape;2260;p22"/>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1" name="Google Shape;2261;p22"/>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2" name="Google Shape;2262;p22"/>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3" name="Google Shape;2263;p22"/>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4" name="Google Shape;2264;p22"/>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5" name="Google Shape;2265;p22"/>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6" name="Google Shape;2266;p22"/>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7" name="Google Shape;2267;p22"/>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8" name="Google Shape;2268;p22"/>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69" name="Google Shape;2269;p22"/>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0" name="Google Shape;2270;p22"/>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1" name="Google Shape;2271;p22"/>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2" name="Google Shape;2272;p22"/>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3" name="Google Shape;2273;p22"/>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4" name="Google Shape;2274;p22"/>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5" name="Google Shape;2275;p22"/>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6" name="Google Shape;2276;p22"/>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7" name="Google Shape;2277;p22"/>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8" name="Google Shape;2278;p22"/>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79" name="Google Shape;2279;p22"/>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0" name="Google Shape;2280;p22"/>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1" name="Google Shape;2281;p22"/>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2" name="Google Shape;2282;p22"/>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3" name="Google Shape;2283;p22"/>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4" name="Google Shape;2284;p22"/>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5" name="Google Shape;2285;p22"/>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6" name="Google Shape;2286;p22"/>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7" name="Google Shape;2287;p22"/>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8" name="Google Shape;2288;p22"/>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89" name="Google Shape;2289;p22"/>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0" name="Google Shape;2290;p22"/>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1" name="Google Shape;2291;p22"/>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2" name="Google Shape;2292;p22"/>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3" name="Google Shape;2293;p22"/>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4" name="Google Shape;2294;p22"/>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5" name="Google Shape;2295;p22"/>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6" name="Google Shape;2296;p22"/>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7" name="Google Shape;2297;p22"/>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8" name="Google Shape;2298;p22"/>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299" name="Google Shape;2299;p22"/>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0" name="Google Shape;2300;p22"/>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1" name="Google Shape;2301;p22"/>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2" name="Google Shape;2302;p22"/>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3" name="Google Shape;2303;p22"/>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4" name="Google Shape;2304;p22"/>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5" name="Google Shape;2305;p22"/>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6" name="Google Shape;2306;p22"/>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7" name="Google Shape;2307;p22"/>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8" name="Google Shape;2308;p22"/>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09" name="Google Shape;2309;p22"/>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0" name="Google Shape;2310;p22"/>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1" name="Google Shape;2311;p22"/>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2" name="Google Shape;2312;p22"/>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3" name="Google Shape;2313;p22"/>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4" name="Google Shape;2314;p22"/>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5" name="Google Shape;2315;p22"/>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6" name="Google Shape;2316;p22"/>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7" name="Google Shape;2317;p22"/>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8" name="Google Shape;2318;p22"/>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19" name="Google Shape;2319;p22"/>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0" name="Google Shape;2320;p22"/>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1" name="Google Shape;2321;p22"/>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2" name="Google Shape;2322;p22"/>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3" name="Google Shape;2323;p22"/>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4" name="Google Shape;2324;p22"/>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5" name="Google Shape;2325;p22"/>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6" name="Google Shape;2326;p22"/>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7" name="Google Shape;2327;p22"/>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8" name="Google Shape;2328;p22"/>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29" name="Google Shape;2329;p22"/>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0" name="Google Shape;2330;p22"/>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1" name="Google Shape;2331;p22"/>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2" name="Google Shape;2332;p22"/>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3" name="Google Shape;2333;p22"/>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4" name="Google Shape;2334;p22"/>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5" name="Google Shape;2335;p22"/>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6" name="Google Shape;2336;p22"/>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7" name="Google Shape;2337;p22"/>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8" name="Google Shape;2338;p22"/>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39" name="Google Shape;2339;p22"/>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340" name="Google Shape;2340;p22"/>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2341" name="Google Shape;2341;p22"/>
          <p:cNvGrpSpPr/>
          <p:nvPr/>
        </p:nvGrpSpPr>
        <p:grpSpPr>
          <a:xfrm rot="10800000" flipH="1">
            <a:off x="-25" y="539501"/>
            <a:ext cx="713204" cy="4057299"/>
            <a:chOff x="-17" y="539499"/>
            <a:chExt cx="453231" cy="4057299"/>
          </a:xfrm>
        </p:grpSpPr>
        <p:sp>
          <p:nvSpPr>
            <p:cNvPr id="2342" name="Google Shape;2342;p22"/>
            <p:cNvSpPr/>
            <p:nvPr/>
          </p:nvSpPr>
          <p:spPr>
            <a:xfrm rot="5400000">
              <a:off x="53069" y="1582766"/>
              <a:ext cx="82937"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3" name="Google Shape;2343;p22"/>
            <p:cNvSpPr/>
            <p:nvPr/>
          </p:nvSpPr>
          <p:spPr>
            <a:xfrm rot="5400000">
              <a:off x="127680" y="1919535"/>
              <a:ext cx="82606"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4" name="Google Shape;2344;p22"/>
            <p:cNvSpPr/>
            <p:nvPr/>
          </p:nvSpPr>
          <p:spPr>
            <a:xfrm rot="5400000">
              <a:off x="185130" y="2409932"/>
              <a:ext cx="82937"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5" name="Google Shape;2345;p22"/>
            <p:cNvSpPr/>
            <p:nvPr/>
          </p:nvSpPr>
          <p:spPr>
            <a:xfrm rot="5400000">
              <a:off x="150752" y="3267071"/>
              <a:ext cx="82606"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6" name="Google Shape;2346;p22"/>
            <p:cNvSpPr/>
            <p:nvPr/>
          </p:nvSpPr>
          <p:spPr>
            <a:xfrm rot="5400000">
              <a:off x="90741" y="2778574"/>
              <a:ext cx="82606"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7" name="Google Shape;2347;p22"/>
            <p:cNvSpPr/>
            <p:nvPr/>
          </p:nvSpPr>
          <p:spPr>
            <a:xfrm rot="5400000">
              <a:off x="32370" y="1466670"/>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8" name="Google Shape;2348;p22"/>
            <p:cNvSpPr/>
            <p:nvPr/>
          </p:nvSpPr>
          <p:spPr>
            <a:xfrm rot="5400000">
              <a:off x="32306" y="1877783"/>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49" name="Google Shape;2349;p22"/>
            <p:cNvSpPr/>
            <p:nvPr/>
          </p:nvSpPr>
          <p:spPr>
            <a:xfrm rot="5400000">
              <a:off x="97321" y="2360945"/>
              <a:ext cx="82937"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0" name="Google Shape;2350;p22"/>
            <p:cNvSpPr/>
            <p:nvPr/>
          </p:nvSpPr>
          <p:spPr>
            <a:xfrm rot="5400000">
              <a:off x="19447" y="3124122"/>
              <a:ext cx="82606"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1" name="Google Shape;2351;p22"/>
            <p:cNvSpPr/>
            <p:nvPr/>
          </p:nvSpPr>
          <p:spPr>
            <a:xfrm rot="5400000">
              <a:off x="-10936" y="3839808"/>
              <a:ext cx="82606"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2" name="Google Shape;2352;p22"/>
            <p:cNvSpPr/>
            <p:nvPr/>
          </p:nvSpPr>
          <p:spPr>
            <a:xfrm rot="5400000">
              <a:off x="36404" y="3655341"/>
              <a:ext cx="82606"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3" name="Google Shape;2353;p22"/>
            <p:cNvSpPr/>
            <p:nvPr/>
          </p:nvSpPr>
          <p:spPr>
            <a:xfrm rot="5400000">
              <a:off x="23001" y="4354047"/>
              <a:ext cx="82937"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4" name="Google Shape;2354;p22"/>
            <p:cNvSpPr/>
            <p:nvPr/>
          </p:nvSpPr>
          <p:spPr>
            <a:xfrm rot="5400000">
              <a:off x="2995" y="4237257"/>
              <a:ext cx="82606"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5" name="Google Shape;2355;p22"/>
            <p:cNvSpPr/>
            <p:nvPr/>
          </p:nvSpPr>
          <p:spPr>
            <a:xfrm rot="5400000">
              <a:off x="12324" y="4501851"/>
              <a:ext cx="82606"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6" name="Google Shape;2356;p22"/>
            <p:cNvSpPr/>
            <p:nvPr/>
          </p:nvSpPr>
          <p:spPr>
            <a:xfrm rot="5400000">
              <a:off x="67418" y="4035708"/>
              <a:ext cx="82606"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7" name="Google Shape;2357;p22"/>
            <p:cNvSpPr/>
            <p:nvPr/>
          </p:nvSpPr>
          <p:spPr>
            <a:xfrm rot="5400000">
              <a:off x="46427" y="3234269"/>
              <a:ext cx="82606"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8" name="Google Shape;2358;p22"/>
            <p:cNvSpPr/>
            <p:nvPr/>
          </p:nvSpPr>
          <p:spPr>
            <a:xfrm rot="5400000">
              <a:off x="32370" y="2151973"/>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59" name="Google Shape;2359;p22"/>
            <p:cNvSpPr/>
            <p:nvPr/>
          </p:nvSpPr>
          <p:spPr>
            <a:xfrm rot="5400000">
              <a:off x="32306" y="1192479"/>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0" name="Google Shape;2360;p22"/>
            <p:cNvSpPr/>
            <p:nvPr/>
          </p:nvSpPr>
          <p:spPr>
            <a:xfrm rot="5400000">
              <a:off x="6777" y="943756"/>
              <a:ext cx="82606"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1" name="Google Shape;2361;p22"/>
            <p:cNvSpPr/>
            <p:nvPr/>
          </p:nvSpPr>
          <p:spPr>
            <a:xfrm rot="5400000">
              <a:off x="6549" y="669730"/>
              <a:ext cx="82937"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2" name="Google Shape;2362;p22"/>
            <p:cNvSpPr/>
            <p:nvPr/>
          </p:nvSpPr>
          <p:spPr>
            <a:xfrm rot="5400000">
              <a:off x="38988" y="774417"/>
              <a:ext cx="82606"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3" name="Google Shape;2363;p22"/>
            <p:cNvSpPr/>
            <p:nvPr/>
          </p:nvSpPr>
          <p:spPr>
            <a:xfrm rot="5400000">
              <a:off x="-10747" y="1372660"/>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4" name="Google Shape;2364;p22"/>
            <p:cNvSpPr/>
            <p:nvPr/>
          </p:nvSpPr>
          <p:spPr>
            <a:xfrm rot="5400000">
              <a:off x="-10912" y="1783875"/>
              <a:ext cx="82937"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5" name="Google Shape;2365;p22"/>
            <p:cNvSpPr/>
            <p:nvPr/>
          </p:nvSpPr>
          <p:spPr>
            <a:xfrm rot="5400000">
              <a:off x="-10747" y="2332216"/>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6" name="Google Shape;2366;p22"/>
            <p:cNvSpPr/>
            <p:nvPr/>
          </p:nvSpPr>
          <p:spPr>
            <a:xfrm rot="5400000">
              <a:off x="73532" y="2932910"/>
              <a:ext cx="82606"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7" name="Google Shape;2367;p22"/>
            <p:cNvSpPr/>
            <p:nvPr/>
          </p:nvSpPr>
          <p:spPr>
            <a:xfrm rot="5400000">
              <a:off x="-22283" y="2754471"/>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8" name="Google Shape;2368;p22"/>
            <p:cNvSpPr/>
            <p:nvPr/>
          </p:nvSpPr>
          <p:spPr>
            <a:xfrm rot="5400000">
              <a:off x="-22448" y="3577067"/>
              <a:ext cx="82937"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9" name="Google Shape;2369;p22"/>
            <p:cNvSpPr/>
            <p:nvPr/>
          </p:nvSpPr>
          <p:spPr>
            <a:xfrm rot="5400000">
              <a:off x="-22283" y="3988282"/>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0" name="Google Shape;2370;p22"/>
            <p:cNvSpPr/>
            <p:nvPr/>
          </p:nvSpPr>
          <p:spPr>
            <a:xfrm rot="5400000">
              <a:off x="-26065" y="1113724"/>
              <a:ext cx="82606"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lt2"/>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1" name="Google Shape;2371;p22"/>
            <p:cNvSpPr/>
            <p:nvPr/>
          </p:nvSpPr>
          <p:spPr>
            <a:xfrm rot="5400000">
              <a:off x="78071" y="461412"/>
              <a:ext cx="82606"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372" name="Google Shape;2372;p22"/>
          <p:cNvGrpSpPr/>
          <p:nvPr/>
        </p:nvGrpSpPr>
        <p:grpSpPr>
          <a:xfrm>
            <a:off x="-12" y="539500"/>
            <a:ext cx="499460" cy="4057299"/>
            <a:chOff x="-17" y="539499"/>
            <a:chExt cx="453231" cy="4057299"/>
          </a:xfrm>
        </p:grpSpPr>
        <p:sp>
          <p:nvSpPr>
            <p:cNvPr id="2373" name="Google Shape;2373;p22"/>
            <p:cNvSpPr/>
            <p:nvPr/>
          </p:nvSpPr>
          <p:spPr>
            <a:xfrm rot="5400000">
              <a:off x="53069" y="1582766"/>
              <a:ext cx="82937"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4" name="Google Shape;2374;p22"/>
            <p:cNvSpPr/>
            <p:nvPr/>
          </p:nvSpPr>
          <p:spPr>
            <a:xfrm rot="5400000">
              <a:off x="127680" y="1919535"/>
              <a:ext cx="82606"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5" name="Google Shape;2375;p22"/>
            <p:cNvSpPr/>
            <p:nvPr/>
          </p:nvSpPr>
          <p:spPr>
            <a:xfrm rot="5400000">
              <a:off x="185130" y="2409932"/>
              <a:ext cx="82937"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6" name="Google Shape;2376;p22"/>
            <p:cNvSpPr/>
            <p:nvPr/>
          </p:nvSpPr>
          <p:spPr>
            <a:xfrm rot="5400000">
              <a:off x="150752" y="3267071"/>
              <a:ext cx="82606"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7" name="Google Shape;2377;p22"/>
            <p:cNvSpPr/>
            <p:nvPr/>
          </p:nvSpPr>
          <p:spPr>
            <a:xfrm rot="5400000">
              <a:off x="90741" y="2778574"/>
              <a:ext cx="82606"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8" name="Google Shape;2378;p22"/>
            <p:cNvSpPr/>
            <p:nvPr/>
          </p:nvSpPr>
          <p:spPr>
            <a:xfrm rot="5400000">
              <a:off x="32370" y="1466670"/>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9" name="Google Shape;2379;p22"/>
            <p:cNvSpPr/>
            <p:nvPr/>
          </p:nvSpPr>
          <p:spPr>
            <a:xfrm rot="5400000">
              <a:off x="32306" y="1877783"/>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0" name="Google Shape;2380;p22"/>
            <p:cNvSpPr/>
            <p:nvPr/>
          </p:nvSpPr>
          <p:spPr>
            <a:xfrm rot="5400000">
              <a:off x="97321" y="2360945"/>
              <a:ext cx="82937"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1" name="Google Shape;2381;p22"/>
            <p:cNvSpPr/>
            <p:nvPr/>
          </p:nvSpPr>
          <p:spPr>
            <a:xfrm rot="5400000">
              <a:off x="19447" y="3124122"/>
              <a:ext cx="82606"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2" name="Google Shape;2382;p22"/>
            <p:cNvSpPr/>
            <p:nvPr/>
          </p:nvSpPr>
          <p:spPr>
            <a:xfrm rot="5400000">
              <a:off x="-10936" y="3839808"/>
              <a:ext cx="82606"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3" name="Google Shape;2383;p22"/>
            <p:cNvSpPr/>
            <p:nvPr/>
          </p:nvSpPr>
          <p:spPr>
            <a:xfrm rot="5400000">
              <a:off x="36404" y="3655341"/>
              <a:ext cx="82606"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4" name="Google Shape;2384;p22"/>
            <p:cNvSpPr/>
            <p:nvPr/>
          </p:nvSpPr>
          <p:spPr>
            <a:xfrm rot="5400000">
              <a:off x="23001" y="4354047"/>
              <a:ext cx="82937"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5" name="Google Shape;2385;p22"/>
            <p:cNvSpPr/>
            <p:nvPr/>
          </p:nvSpPr>
          <p:spPr>
            <a:xfrm rot="5400000">
              <a:off x="2995" y="4237257"/>
              <a:ext cx="82606"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6" name="Google Shape;2386;p22"/>
            <p:cNvSpPr/>
            <p:nvPr/>
          </p:nvSpPr>
          <p:spPr>
            <a:xfrm rot="5400000">
              <a:off x="12324" y="4501851"/>
              <a:ext cx="82606"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7" name="Google Shape;2387;p22"/>
            <p:cNvSpPr/>
            <p:nvPr/>
          </p:nvSpPr>
          <p:spPr>
            <a:xfrm rot="5400000">
              <a:off x="67418" y="4035708"/>
              <a:ext cx="82606"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8" name="Google Shape;2388;p22"/>
            <p:cNvSpPr/>
            <p:nvPr/>
          </p:nvSpPr>
          <p:spPr>
            <a:xfrm rot="5400000">
              <a:off x="46427" y="3234269"/>
              <a:ext cx="82606"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9" name="Google Shape;2389;p22"/>
            <p:cNvSpPr/>
            <p:nvPr/>
          </p:nvSpPr>
          <p:spPr>
            <a:xfrm rot="5400000">
              <a:off x="32370" y="2151973"/>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0" name="Google Shape;2390;p22"/>
            <p:cNvSpPr/>
            <p:nvPr/>
          </p:nvSpPr>
          <p:spPr>
            <a:xfrm rot="5400000">
              <a:off x="32306" y="1192479"/>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1" name="Google Shape;2391;p22"/>
            <p:cNvSpPr/>
            <p:nvPr/>
          </p:nvSpPr>
          <p:spPr>
            <a:xfrm rot="5400000">
              <a:off x="6777" y="943756"/>
              <a:ext cx="82606"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2" name="Google Shape;2392;p22"/>
            <p:cNvSpPr/>
            <p:nvPr/>
          </p:nvSpPr>
          <p:spPr>
            <a:xfrm rot="5400000">
              <a:off x="6549" y="669730"/>
              <a:ext cx="82937"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3" name="Google Shape;2393;p22"/>
            <p:cNvSpPr/>
            <p:nvPr/>
          </p:nvSpPr>
          <p:spPr>
            <a:xfrm rot="5400000">
              <a:off x="38988" y="774417"/>
              <a:ext cx="82606"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4" name="Google Shape;2394;p22"/>
            <p:cNvSpPr/>
            <p:nvPr/>
          </p:nvSpPr>
          <p:spPr>
            <a:xfrm rot="5400000">
              <a:off x="-10747" y="1372660"/>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5" name="Google Shape;2395;p22"/>
            <p:cNvSpPr/>
            <p:nvPr/>
          </p:nvSpPr>
          <p:spPr>
            <a:xfrm rot="5400000">
              <a:off x="-10912" y="1783875"/>
              <a:ext cx="82937"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6" name="Google Shape;2396;p22"/>
            <p:cNvSpPr/>
            <p:nvPr/>
          </p:nvSpPr>
          <p:spPr>
            <a:xfrm rot="5400000">
              <a:off x="-10747" y="2332216"/>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7" name="Google Shape;2397;p22"/>
            <p:cNvSpPr/>
            <p:nvPr/>
          </p:nvSpPr>
          <p:spPr>
            <a:xfrm rot="5400000">
              <a:off x="73532" y="2932910"/>
              <a:ext cx="82606"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8" name="Google Shape;2398;p22"/>
            <p:cNvSpPr/>
            <p:nvPr/>
          </p:nvSpPr>
          <p:spPr>
            <a:xfrm rot="5400000">
              <a:off x="-22283" y="2754471"/>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9" name="Google Shape;2399;p22"/>
            <p:cNvSpPr/>
            <p:nvPr/>
          </p:nvSpPr>
          <p:spPr>
            <a:xfrm rot="5400000">
              <a:off x="-22448" y="3577067"/>
              <a:ext cx="82937"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0" name="Google Shape;2400;p22"/>
            <p:cNvSpPr/>
            <p:nvPr/>
          </p:nvSpPr>
          <p:spPr>
            <a:xfrm rot="5400000">
              <a:off x="-22283" y="3988282"/>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1" name="Google Shape;2401;p22"/>
            <p:cNvSpPr/>
            <p:nvPr/>
          </p:nvSpPr>
          <p:spPr>
            <a:xfrm rot="5400000">
              <a:off x="-26065" y="1113724"/>
              <a:ext cx="82606"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accent1"/>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2" name="Google Shape;2402;p22"/>
            <p:cNvSpPr/>
            <p:nvPr/>
          </p:nvSpPr>
          <p:spPr>
            <a:xfrm rot="5400000">
              <a:off x="78071" y="461412"/>
              <a:ext cx="82606"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403" name="Google Shape;2403;p22"/>
          <p:cNvGrpSpPr/>
          <p:nvPr/>
        </p:nvGrpSpPr>
        <p:grpSpPr>
          <a:xfrm flipH="1">
            <a:off x="8430796" y="543100"/>
            <a:ext cx="713204" cy="4057299"/>
            <a:chOff x="-17" y="539499"/>
            <a:chExt cx="453231" cy="4057299"/>
          </a:xfrm>
        </p:grpSpPr>
        <p:sp>
          <p:nvSpPr>
            <p:cNvPr id="2404" name="Google Shape;2404;p22"/>
            <p:cNvSpPr/>
            <p:nvPr/>
          </p:nvSpPr>
          <p:spPr>
            <a:xfrm rot="5400000">
              <a:off x="53069" y="1582766"/>
              <a:ext cx="82937"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5" name="Google Shape;2405;p22"/>
            <p:cNvSpPr/>
            <p:nvPr/>
          </p:nvSpPr>
          <p:spPr>
            <a:xfrm rot="5400000">
              <a:off x="127680" y="1919535"/>
              <a:ext cx="82606"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6" name="Google Shape;2406;p22"/>
            <p:cNvSpPr/>
            <p:nvPr/>
          </p:nvSpPr>
          <p:spPr>
            <a:xfrm rot="5400000">
              <a:off x="185130" y="2409932"/>
              <a:ext cx="82937"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7" name="Google Shape;2407;p22"/>
            <p:cNvSpPr/>
            <p:nvPr/>
          </p:nvSpPr>
          <p:spPr>
            <a:xfrm rot="5400000">
              <a:off x="150752" y="3267071"/>
              <a:ext cx="82606"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8" name="Google Shape;2408;p22"/>
            <p:cNvSpPr/>
            <p:nvPr/>
          </p:nvSpPr>
          <p:spPr>
            <a:xfrm rot="5400000">
              <a:off x="90741" y="2778574"/>
              <a:ext cx="82606"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09" name="Google Shape;2409;p22"/>
            <p:cNvSpPr/>
            <p:nvPr/>
          </p:nvSpPr>
          <p:spPr>
            <a:xfrm rot="5400000">
              <a:off x="32370" y="1466670"/>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0" name="Google Shape;2410;p22"/>
            <p:cNvSpPr/>
            <p:nvPr/>
          </p:nvSpPr>
          <p:spPr>
            <a:xfrm rot="5400000">
              <a:off x="32306" y="1877783"/>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1" name="Google Shape;2411;p22"/>
            <p:cNvSpPr/>
            <p:nvPr/>
          </p:nvSpPr>
          <p:spPr>
            <a:xfrm rot="5400000">
              <a:off x="97321" y="2360945"/>
              <a:ext cx="82937"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2" name="Google Shape;2412;p22"/>
            <p:cNvSpPr/>
            <p:nvPr/>
          </p:nvSpPr>
          <p:spPr>
            <a:xfrm rot="5400000">
              <a:off x="19447" y="3124122"/>
              <a:ext cx="82606"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3" name="Google Shape;2413;p22"/>
            <p:cNvSpPr/>
            <p:nvPr/>
          </p:nvSpPr>
          <p:spPr>
            <a:xfrm rot="5400000">
              <a:off x="-10936" y="3839808"/>
              <a:ext cx="82606"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4" name="Google Shape;2414;p22"/>
            <p:cNvSpPr/>
            <p:nvPr/>
          </p:nvSpPr>
          <p:spPr>
            <a:xfrm rot="5400000">
              <a:off x="36404" y="3655341"/>
              <a:ext cx="82606"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5" name="Google Shape;2415;p22"/>
            <p:cNvSpPr/>
            <p:nvPr/>
          </p:nvSpPr>
          <p:spPr>
            <a:xfrm rot="5400000">
              <a:off x="23001" y="4354047"/>
              <a:ext cx="82937"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6" name="Google Shape;2416;p22"/>
            <p:cNvSpPr/>
            <p:nvPr/>
          </p:nvSpPr>
          <p:spPr>
            <a:xfrm rot="5400000">
              <a:off x="2995" y="4237257"/>
              <a:ext cx="82606"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7" name="Google Shape;2417;p22"/>
            <p:cNvSpPr/>
            <p:nvPr/>
          </p:nvSpPr>
          <p:spPr>
            <a:xfrm rot="5400000">
              <a:off x="12324" y="4501851"/>
              <a:ext cx="82606"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8" name="Google Shape;2418;p22"/>
            <p:cNvSpPr/>
            <p:nvPr/>
          </p:nvSpPr>
          <p:spPr>
            <a:xfrm rot="5400000">
              <a:off x="67418" y="4035708"/>
              <a:ext cx="82606"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19" name="Google Shape;2419;p22"/>
            <p:cNvSpPr/>
            <p:nvPr/>
          </p:nvSpPr>
          <p:spPr>
            <a:xfrm rot="5400000">
              <a:off x="46427" y="3234269"/>
              <a:ext cx="82606"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0" name="Google Shape;2420;p22"/>
            <p:cNvSpPr/>
            <p:nvPr/>
          </p:nvSpPr>
          <p:spPr>
            <a:xfrm rot="5400000">
              <a:off x="32370" y="2151973"/>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1" name="Google Shape;2421;p22"/>
            <p:cNvSpPr/>
            <p:nvPr/>
          </p:nvSpPr>
          <p:spPr>
            <a:xfrm rot="5400000">
              <a:off x="32306" y="1192479"/>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2" name="Google Shape;2422;p22"/>
            <p:cNvSpPr/>
            <p:nvPr/>
          </p:nvSpPr>
          <p:spPr>
            <a:xfrm rot="5400000">
              <a:off x="6777" y="943756"/>
              <a:ext cx="82606"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3" name="Google Shape;2423;p22"/>
            <p:cNvSpPr/>
            <p:nvPr/>
          </p:nvSpPr>
          <p:spPr>
            <a:xfrm rot="5400000">
              <a:off x="6549" y="669730"/>
              <a:ext cx="82937"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4" name="Google Shape;2424;p22"/>
            <p:cNvSpPr/>
            <p:nvPr/>
          </p:nvSpPr>
          <p:spPr>
            <a:xfrm rot="5400000">
              <a:off x="38988" y="774417"/>
              <a:ext cx="82606"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5" name="Google Shape;2425;p22"/>
            <p:cNvSpPr/>
            <p:nvPr/>
          </p:nvSpPr>
          <p:spPr>
            <a:xfrm rot="5400000">
              <a:off x="-10747" y="1372660"/>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6" name="Google Shape;2426;p22"/>
            <p:cNvSpPr/>
            <p:nvPr/>
          </p:nvSpPr>
          <p:spPr>
            <a:xfrm rot="5400000">
              <a:off x="-10912" y="1783875"/>
              <a:ext cx="82937"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7" name="Google Shape;2427;p22"/>
            <p:cNvSpPr/>
            <p:nvPr/>
          </p:nvSpPr>
          <p:spPr>
            <a:xfrm rot="5400000">
              <a:off x="-10747" y="2332216"/>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8" name="Google Shape;2428;p22"/>
            <p:cNvSpPr/>
            <p:nvPr/>
          </p:nvSpPr>
          <p:spPr>
            <a:xfrm rot="5400000">
              <a:off x="73532" y="2932910"/>
              <a:ext cx="82606"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9" name="Google Shape;2429;p22"/>
            <p:cNvSpPr/>
            <p:nvPr/>
          </p:nvSpPr>
          <p:spPr>
            <a:xfrm rot="5400000">
              <a:off x="-22283" y="2754471"/>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0" name="Google Shape;2430;p22"/>
            <p:cNvSpPr/>
            <p:nvPr/>
          </p:nvSpPr>
          <p:spPr>
            <a:xfrm rot="5400000">
              <a:off x="-22448" y="3577067"/>
              <a:ext cx="82937"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1" name="Google Shape;2431;p22"/>
            <p:cNvSpPr/>
            <p:nvPr/>
          </p:nvSpPr>
          <p:spPr>
            <a:xfrm rot="5400000">
              <a:off x="-22283" y="3988282"/>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2" name="Google Shape;2432;p22"/>
            <p:cNvSpPr/>
            <p:nvPr/>
          </p:nvSpPr>
          <p:spPr>
            <a:xfrm rot="5400000">
              <a:off x="-26065" y="1113724"/>
              <a:ext cx="82606"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lt2"/>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3" name="Google Shape;2433;p22"/>
            <p:cNvSpPr/>
            <p:nvPr/>
          </p:nvSpPr>
          <p:spPr>
            <a:xfrm rot="5400000">
              <a:off x="78071" y="461412"/>
              <a:ext cx="82606"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434" name="Google Shape;2434;p22"/>
          <p:cNvGrpSpPr/>
          <p:nvPr/>
        </p:nvGrpSpPr>
        <p:grpSpPr>
          <a:xfrm rot="10800000">
            <a:off x="8644526" y="543101"/>
            <a:ext cx="499460" cy="4057299"/>
            <a:chOff x="-17" y="539499"/>
            <a:chExt cx="453231" cy="4057299"/>
          </a:xfrm>
        </p:grpSpPr>
        <p:sp>
          <p:nvSpPr>
            <p:cNvPr id="2435" name="Google Shape;2435;p22"/>
            <p:cNvSpPr/>
            <p:nvPr/>
          </p:nvSpPr>
          <p:spPr>
            <a:xfrm rot="5400000">
              <a:off x="53069" y="1582766"/>
              <a:ext cx="82937"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6" name="Google Shape;2436;p22"/>
            <p:cNvSpPr/>
            <p:nvPr/>
          </p:nvSpPr>
          <p:spPr>
            <a:xfrm rot="5400000">
              <a:off x="127680" y="1919535"/>
              <a:ext cx="82606"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7" name="Google Shape;2437;p22"/>
            <p:cNvSpPr/>
            <p:nvPr/>
          </p:nvSpPr>
          <p:spPr>
            <a:xfrm rot="5400000">
              <a:off x="185130" y="2409932"/>
              <a:ext cx="82937"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8" name="Google Shape;2438;p22"/>
            <p:cNvSpPr/>
            <p:nvPr/>
          </p:nvSpPr>
          <p:spPr>
            <a:xfrm rot="5400000">
              <a:off x="150752" y="3267071"/>
              <a:ext cx="82606"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9" name="Google Shape;2439;p22"/>
            <p:cNvSpPr/>
            <p:nvPr/>
          </p:nvSpPr>
          <p:spPr>
            <a:xfrm rot="5400000">
              <a:off x="90741" y="2778574"/>
              <a:ext cx="82606"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0" name="Google Shape;2440;p22"/>
            <p:cNvSpPr/>
            <p:nvPr/>
          </p:nvSpPr>
          <p:spPr>
            <a:xfrm rot="5400000">
              <a:off x="32370" y="1466670"/>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1" name="Google Shape;2441;p22"/>
            <p:cNvSpPr/>
            <p:nvPr/>
          </p:nvSpPr>
          <p:spPr>
            <a:xfrm rot="5400000">
              <a:off x="32306" y="1877783"/>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2" name="Google Shape;2442;p22"/>
            <p:cNvSpPr/>
            <p:nvPr/>
          </p:nvSpPr>
          <p:spPr>
            <a:xfrm rot="5400000">
              <a:off x="97321" y="2360945"/>
              <a:ext cx="82937"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3" name="Google Shape;2443;p22"/>
            <p:cNvSpPr/>
            <p:nvPr/>
          </p:nvSpPr>
          <p:spPr>
            <a:xfrm rot="5400000">
              <a:off x="19447" y="3124122"/>
              <a:ext cx="82606"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4" name="Google Shape;2444;p22"/>
            <p:cNvSpPr/>
            <p:nvPr/>
          </p:nvSpPr>
          <p:spPr>
            <a:xfrm rot="5400000">
              <a:off x="-10936" y="3839808"/>
              <a:ext cx="82606"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5" name="Google Shape;2445;p22"/>
            <p:cNvSpPr/>
            <p:nvPr/>
          </p:nvSpPr>
          <p:spPr>
            <a:xfrm rot="5400000">
              <a:off x="36404" y="3655341"/>
              <a:ext cx="82606"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6" name="Google Shape;2446;p22"/>
            <p:cNvSpPr/>
            <p:nvPr/>
          </p:nvSpPr>
          <p:spPr>
            <a:xfrm rot="5400000">
              <a:off x="23001" y="4354047"/>
              <a:ext cx="82937"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7" name="Google Shape;2447;p22"/>
            <p:cNvSpPr/>
            <p:nvPr/>
          </p:nvSpPr>
          <p:spPr>
            <a:xfrm rot="5400000">
              <a:off x="2995" y="4237257"/>
              <a:ext cx="82606"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8" name="Google Shape;2448;p22"/>
            <p:cNvSpPr/>
            <p:nvPr/>
          </p:nvSpPr>
          <p:spPr>
            <a:xfrm rot="5400000">
              <a:off x="12324" y="4501851"/>
              <a:ext cx="82606"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9" name="Google Shape;2449;p22"/>
            <p:cNvSpPr/>
            <p:nvPr/>
          </p:nvSpPr>
          <p:spPr>
            <a:xfrm rot="5400000">
              <a:off x="67418" y="4035708"/>
              <a:ext cx="82606"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0" name="Google Shape;2450;p22"/>
            <p:cNvSpPr/>
            <p:nvPr/>
          </p:nvSpPr>
          <p:spPr>
            <a:xfrm rot="5400000">
              <a:off x="46427" y="3234269"/>
              <a:ext cx="82606"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1" name="Google Shape;2451;p22"/>
            <p:cNvSpPr/>
            <p:nvPr/>
          </p:nvSpPr>
          <p:spPr>
            <a:xfrm rot="5400000">
              <a:off x="32370" y="2151973"/>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2" name="Google Shape;2452;p22"/>
            <p:cNvSpPr/>
            <p:nvPr/>
          </p:nvSpPr>
          <p:spPr>
            <a:xfrm rot="5400000">
              <a:off x="32306" y="1192479"/>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3" name="Google Shape;2453;p22"/>
            <p:cNvSpPr/>
            <p:nvPr/>
          </p:nvSpPr>
          <p:spPr>
            <a:xfrm rot="5400000">
              <a:off x="6777" y="943756"/>
              <a:ext cx="82606"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4" name="Google Shape;2454;p22"/>
            <p:cNvSpPr/>
            <p:nvPr/>
          </p:nvSpPr>
          <p:spPr>
            <a:xfrm rot="5400000">
              <a:off x="6549" y="669730"/>
              <a:ext cx="82937"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5" name="Google Shape;2455;p22"/>
            <p:cNvSpPr/>
            <p:nvPr/>
          </p:nvSpPr>
          <p:spPr>
            <a:xfrm rot="5400000">
              <a:off x="38988" y="774417"/>
              <a:ext cx="82606"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6" name="Google Shape;2456;p22"/>
            <p:cNvSpPr/>
            <p:nvPr/>
          </p:nvSpPr>
          <p:spPr>
            <a:xfrm rot="5400000">
              <a:off x="-10747" y="1372660"/>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7" name="Google Shape;2457;p22"/>
            <p:cNvSpPr/>
            <p:nvPr/>
          </p:nvSpPr>
          <p:spPr>
            <a:xfrm rot="5400000">
              <a:off x="-10912" y="1783875"/>
              <a:ext cx="82937"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8" name="Google Shape;2458;p22"/>
            <p:cNvSpPr/>
            <p:nvPr/>
          </p:nvSpPr>
          <p:spPr>
            <a:xfrm rot="5400000">
              <a:off x="-10747" y="2332216"/>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9" name="Google Shape;2459;p22"/>
            <p:cNvSpPr/>
            <p:nvPr/>
          </p:nvSpPr>
          <p:spPr>
            <a:xfrm rot="5400000">
              <a:off x="73532" y="2932910"/>
              <a:ext cx="82606"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0" name="Google Shape;2460;p22"/>
            <p:cNvSpPr/>
            <p:nvPr/>
          </p:nvSpPr>
          <p:spPr>
            <a:xfrm rot="5400000">
              <a:off x="-22283" y="2754471"/>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1" name="Google Shape;2461;p22"/>
            <p:cNvSpPr/>
            <p:nvPr/>
          </p:nvSpPr>
          <p:spPr>
            <a:xfrm rot="5400000">
              <a:off x="-22448" y="3577067"/>
              <a:ext cx="82937"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2" name="Google Shape;2462;p22"/>
            <p:cNvSpPr/>
            <p:nvPr/>
          </p:nvSpPr>
          <p:spPr>
            <a:xfrm rot="5400000">
              <a:off x="-22283" y="3988282"/>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3" name="Google Shape;2463;p22"/>
            <p:cNvSpPr/>
            <p:nvPr/>
          </p:nvSpPr>
          <p:spPr>
            <a:xfrm rot="5400000">
              <a:off x="-26065" y="1113724"/>
              <a:ext cx="82606"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accent1"/>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64" name="Google Shape;2464;p22"/>
            <p:cNvSpPr/>
            <p:nvPr/>
          </p:nvSpPr>
          <p:spPr>
            <a:xfrm rot="5400000">
              <a:off x="78071" y="461412"/>
              <a:ext cx="82606"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65"/>
        <p:cNvGrpSpPr/>
        <p:nvPr/>
      </p:nvGrpSpPr>
      <p:grpSpPr>
        <a:xfrm>
          <a:off x="0" y="0"/>
          <a:ext cx="0" cy="0"/>
          <a:chOff x="0" y="0"/>
          <a:chExt cx="0" cy="0"/>
        </a:xfrm>
      </p:grpSpPr>
      <p:grpSp>
        <p:nvGrpSpPr>
          <p:cNvPr id="2466" name="Google Shape;2466;p23"/>
          <p:cNvGrpSpPr/>
          <p:nvPr/>
        </p:nvGrpSpPr>
        <p:grpSpPr>
          <a:xfrm>
            <a:off x="0" y="0"/>
            <a:ext cx="9143995" cy="5143491"/>
            <a:chOff x="0" y="0"/>
            <a:chExt cx="9143995" cy="5143491"/>
          </a:xfrm>
        </p:grpSpPr>
        <p:sp>
          <p:nvSpPr>
            <p:cNvPr id="2467" name="Google Shape;2467;p23"/>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68" name="Google Shape;2468;p23"/>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69" name="Google Shape;2469;p23"/>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0" name="Google Shape;2470;p23"/>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1" name="Google Shape;2471;p23"/>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2" name="Google Shape;2472;p23"/>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3" name="Google Shape;2473;p23"/>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4" name="Google Shape;2474;p23"/>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5" name="Google Shape;2475;p23"/>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6" name="Google Shape;2476;p23"/>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7" name="Google Shape;2477;p23"/>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8" name="Google Shape;2478;p23"/>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79" name="Google Shape;2479;p23"/>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0" name="Google Shape;2480;p23"/>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1" name="Google Shape;2481;p23"/>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2" name="Google Shape;2482;p23"/>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3" name="Google Shape;2483;p23"/>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4" name="Google Shape;2484;p23"/>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5" name="Google Shape;2485;p23"/>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6" name="Google Shape;2486;p23"/>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7" name="Google Shape;2487;p23"/>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8" name="Google Shape;2488;p23"/>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89" name="Google Shape;2489;p23"/>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0" name="Google Shape;2490;p23"/>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1" name="Google Shape;2491;p23"/>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2" name="Google Shape;2492;p23"/>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3" name="Google Shape;2493;p23"/>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4" name="Google Shape;2494;p23"/>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5" name="Google Shape;2495;p23"/>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6" name="Google Shape;2496;p23"/>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7" name="Google Shape;2497;p23"/>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8" name="Google Shape;2498;p23"/>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499" name="Google Shape;2499;p23"/>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0" name="Google Shape;2500;p23"/>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1" name="Google Shape;2501;p23"/>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2" name="Google Shape;2502;p23"/>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3" name="Google Shape;2503;p23"/>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4" name="Google Shape;2504;p23"/>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5" name="Google Shape;2505;p23"/>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6" name="Google Shape;2506;p23"/>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7" name="Google Shape;2507;p23"/>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8" name="Google Shape;2508;p23"/>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09" name="Google Shape;2509;p23"/>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0" name="Google Shape;2510;p23"/>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1" name="Google Shape;2511;p23"/>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2" name="Google Shape;2512;p23"/>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3" name="Google Shape;2513;p23"/>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4" name="Google Shape;2514;p23"/>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5" name="Google Shape;2515;p23"/>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6" name="Google Shape;2516;p23"/>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7" name="Google Shape;2517;p23"/>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8" name="Google Shape;2518;p23"/>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19" name="Google Shape;2519;p23"/>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0" name="Google Shape;2520;p23"/>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1" name="Google Shape;2521;p23"/>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2" name="Google Shape;2522;p23"/>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3" name="Google Shape;2523;p23"/>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4" name="Google Shape;2524;p23"/>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5" name="Google Shape;2525;p23"/>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6" name="Google Shape;2526;p23"/>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7" name="Google Shape;2527;p23"/>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8" name="Google Shape;2528;p23"/>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29" name="Google Shape;2529;p23"/>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0" name="Google Shape;2530;p23"/>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1" name="Google Shape;2531;p23"/>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2" name="Google Shape;2532;p23"/>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3" name="Google Shape;2533;p23"/>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4" name="Google Shape;2534;p23"/>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5" name="Google Shape;2535;p23"/>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6" name="Google Shape;2536;p23"/>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7" name="Google Shape;2537;p23"/>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8" name="Google Shape;2538;p23"/>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39" name="Google Shape;2539;p23"/>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0" name="Google Shape;2540;p23"/>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1" name="Google Shape;2541;p23"/>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2" name="Google Shape;2542;p23"/>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3" name="Google Shape;2543;p23"/>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4" name="Google Shape;2544;p23"/>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5" name="Google Shape;2545;p23"/>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6" name="Google Shape;2546;p23"/>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7" name="Google Shape;2547;p23"/>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8" name="Google Shape;2548;p23"/>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49" name="Google Shape;2549;p23"/>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0" name="Google Shape;2550;p23"/>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1" name="Google Shape;2551;p23"/>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2" name="Google Shape;2552;p23"/>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3" name="Google Shape;2553;p23"/>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4" name="Google Shape;2554;p23"/>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5" name="Google Shape;2555;p23"/>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6" name="Google Shape;2556;p23"/>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7" name="Google Shape;2557;p23"/>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2558" name="Google Shape;2558;p23"/>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2559" name="Google Shape;2559;p23"/>
          <p:cNvGrpSpPr/>
          <p:nvPr/>
        </p:nvGrpSpPr>
        <p:grpSpPr>
          <a:xfrm>
            <a:off x="7980795" y="4448478"/>
            <a:ext cx="1163258" cy="618818"/>
            <a:chOff x="6180480" y="488520"/>
            <a:chExt cx="1135440" cy="1313280"/>
          </a:xfrm>
        </p:grpSpPr>
        <p:sp>
          <p:nvSpPr>
            <p:cNvPr id="2560" name="Google Shape;2560;p23"/>
            <p:cNvSpPr/>
            <p:nvPr/>
          </p:nvSpPr>
          <p:spPr>
            <a:xfrm>
              <a:off x="6479280" y="1249200"/>
              <a:ext cx="90000" cy="173520"/>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1" name="Google Shape;2561;p23"/>
            <p:cNvSpPr/>
            <p:nvPr/>
          </p:nvSpPr>
          <p:spPr>
            <a:xfrm>
              <a:off x="6329880" y="1249200"/>
              <a:ext cx="90000" cy="443880"/>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2" name="Google Shape;2562;p23"/>
            <p:cNvSpPr/>
            <p:nvPr/>
          </p:nvSpPr>
          <p:spPr>
            <a:xfrm>
              <a:off x="7076520" y="794880"/>
              <a:ext cx="90360" cy="368280"/>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3" name="Google Shape;2563;p23"/>
            <p:cNvSpPr/>
            <p:nvPr/>
          </p:nvSpPr>
          <p:spPr>
            <a:xfrm>
              <a:off x="6927480" y="910440"/>
              <a:ext cx="90000" cy="253080"/>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4" name="Google Shape;2564;p23"/>
            <p:cNvSpPr/>
            <p:nvPr/>
          </p:nvSpPr>
          <p:spPr>
            <a:xfrm>
              <a:off x="7225920" y="488520"/>
              <a:ext cx="90000" cy="306360"/>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5" name="Google Shape;2565;p23"/>
            <p:cNvSpPr/>
            <p:nvPr/>
          </p:nvSpPr>
          <p:spPr>
            <a:xfrm>
              <a:off x="6778080" y="910440"/>
              <a:ext cx="90000" cy="621000"/>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6" name="Google Shape;2566;p23"/>
            <p:cNvSpPr/>
            <p:nvPr/>
          </p:nvSpPr>
          <p:spPr>
            <a:xfrm>
              <a:off x="6180480" y="1693080"/>
              <a:ext cx="90360" cy="108720"/>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7" name="Google Shape;2567;p23"/>
            <p:cNvSpPr/>
            <p:nvPr/>
          </p:nvSpPr>
          <p:spPr>
            <a:xfrm>
              <a:off x="6628680" y="14227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568" name="Google Shape;2568;p23"/>
          <p:cNvGrpSpPr/>
          <p:nvPr/>
        </p:nvGrpSpPr>
        <p:grpSpPr>
          <a:xfrm>
            <a:off x="54301" y="23066"/>
            <a:ext cx="1469010" cy="516564"/>
            <a:chOff x="4687560" y="1801800"/>
            <a:chExt cx="1433880" cy="1767240"/>
          </a:xfrm>
        </p:grpSpPr>
        <p:sp>
          <p:nvSpPr>
            <p:cNvPr id="2569" name="Google Shape;2569;p23"/>
            <p:cNvSpPr/>
            <p:nvPr/>
          </p:nvSpPr>
          <p:spPr>
            <a:xfrm>
              <a:off x="5135040" y="2166120"/>
              <a:ext cx="90360" cy="1294200"/>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0" name="Google Shape;2570;p23"/>
            <p:cNvSpPr/>
            <p:nvPr/>
          </p:nvSpPr>
          <p:spPr>
            <a:xfrm>
              <a:off x="6031440" y="1801800"/>
              <a:ext cx="90000" cy="1096920"/>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1" name="Google Shape;2571;p23"/>
            <p:cNvSpPr/>
            <p:nvPr/>
          </p:nvSpPr>
          <p:spPr>
            <a:xfrm>
              <a:off x="5433840" y="2706120"/>
              <a:ext cx="90000" cy="754200"/>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2" name="Google Shape;2572;p23"/>
            <p:cNvSpPr/>
            <p:nvPr/>
          </p:nvSpPr>
          <p:spPr>
            <a:xfrm>
              <a:off x="4986000" y="2166120"/>
              <a:ext cx="90360" cy="792720"/>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3" name="Google Shape;2573;p23"/>
            <p:cNvSpPr/>
            <p:nvPr/>
          </p:nvSpPr>
          <p:spPr>
            <a:xfrm>
              <a:off x="5732640" y="2050560"/>
              <a:ext cx="90000" cy="347040"/>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4" name="Google Shape;2574;p23"/>
            <p:cNvSpPr/>
            <p:nvPr/>
          </p:nvSpPr>
          <p:spPr>
            <a:xfrm>
              <a:off x="5882040" y="2397600"/>
              <a:ext cx="90000" cy="501120"/>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5" name="Google Shape;2575;p23"/>
            <p:cNvSpPr/>
            <p:nvPr/>
          </p:nvSpPr>
          <p:spPr>
            <a:xfrm>
              <a:off x="4687560" y="3133800"/>
              <a:ext cx="90000" cy="420840"/>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6" name="Google Shape;2576;p23"/>
            <p:cNvSpPr/>
            <p:nvPr/>
          </p:nvSpPr>
          <p:spPr>
            <a:xfrm>
              <a:off x="4836960" y="2959200"/>
              <a:ext cx="90000" cy="174600"/>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7" name="Google Shape;2577;p23"/>
            <p:cNvSpPr/>
            <p:nvPr/>
          </p:nvSpPr>
          <p:spPr>
            <a:xfrm>
              <a:off x="5583240" y="2050560"/>
              <a:ext cx="90000" cy="655920"/>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8" name="Google Shape;2578;p23"/>
            <p:cNvSpPr/>
            <p:nvPr/>
          </p:nvSpPr>
          <p:spPr>
            <a:xfrm>
              <a:off x="5284440" y="34603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0986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4"/>
        <p:cNvGrpSpPr/>
        <p:nvPr/>
      </p:nvGrpSpPr>
      <p:grpSpPr>
        <a:xfrm>
          <a:off x="0" y="0"/>
          <a:ext cx="0" cy="0"/>
          <a:chOff x="0" y="0"/>
          <a:chExt cx="0" cy="0"/>
        </a:xfrm>
      </p:grpSpPr>
      <p:grpSp>
        <p:nvGrpSpPr>
          <p:cNvPr id="375" name="Google Shape;375;p4"/>
          <p:cNvGrpSpPr/>
          <p:nvPr/>
        </p:nvGrpSpPr>
        <p:grpSpPr>
          <a:xfrm>
            <a:off x="0" y="0"/>
            <a:ext cx="9143995" cy="5143491"/>
            <a:chOff x="0" y="0"/>
            <a:chExt cx="9143995" cy="5143491"/>
          </a:xfrm>
        </p:grpSpPr>
        <p:sp>
          <p:nvSpPr>
            <p:cNvPr id="376" name="Google Shape;376;p4"/>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7" name="Google Shape;377;p4"/>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8" name="Google Shape;378;p4"/>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79" name="Google Shape;379;p4"/>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0" name="Google Shape;380;p4"/>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1" name="Google Shape;381;p4"/>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2" name="Google Shape;382;p4"/>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3" name="Google Shape;383;p4"/>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4" name="Google Shape;384;p4"/>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5" name="Google Shape;385;p4"/>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6" name="Google Shape;386;p4"/>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7" name="Google Shape;387;p4"/>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8" name="Google Shape;388;p4"/>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89" name="Google Shape;389;p4"/>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0" name="Google Shape;390;p4"/>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1" name="Google Shape;391;p4"/>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2" name="Google Shape;392;p4"/>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3" name="Google Shape;393;p4"/>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4" name="Google Shape;394;p4"/>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5" name="Google Shape;395;p4"/>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6" name="Google Shape;396;p4"/>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7" name="Google Shape;397;p4"/>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8" name="Google Shape;398;p4"/>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399" name="Google Shape;399;p4"/>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0" name="Google Shape;400;p4"/>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1" name="Google Shape;401;p4"/>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2" name="Google Shape;402;p4"/>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3" name="Google Shape;403;p4"/>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4" name="Google Shape;404;p4"/>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5" name="Google Shape;405;p4"/>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6" name="Google Shape;406;p4"/>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7" name="Google Shape;407;p4"/>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8" name="Google Shape;408;p4"/>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09" name="Google Shape;409;p4"/>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0" name="Google Shape;410;p4"/>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1" name="Google Shape;411;p4"/>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2" name="Google Shape;412;p4"/>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3" name="Google Shape;413;p4"/>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4" name="Google Shape;414;p4"/>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5" name="Google Shape;415;p4"/>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6" name="Google Shape;416;p4"/>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7" name="Google Shape;417;p4"/>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8" name="Google Shape;418;p4"/>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19" name="Google Shape;419;p4"/>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0" name="Google Shape;420;p4"/>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1" name="Google Shape;421;p4"/>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2" name="Google Shape;422;p4"/>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3" name="Google Shape;423;p4"/>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4" name="Google Shape;424;p4"/>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5" name="Google Shape;425;p4"/>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6" name="Google Shape;426;p4"/>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7" name="Google Shape;427;p4"/>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8" name="Google Shape;428;p4"/>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29" name="Google Shape;429;p4"/>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0" name="Google Shape;430;p4"/>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1" name="Google Shape;431;p4"/>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2" name="Google Shape;432;p4"/>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3" name="Google Shape;433;p4"/>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4" name="Google Shape;434;p4"/>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5" name="Google Shape;435;p4"/>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6" name="Google Shape;436;p4"/>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7" name="Google Shape;437;p4"/>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8" name="Google Shape;438;p4"/>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39" name="Google Shape;439;p4"/>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0" name="Google Shape;440;p4"/>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1" name="Google Shape;441;p4"/>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2" name="Google Shape;442;p4"/>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3" name="Google Shape;443;p4"/>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4" name="Google Shape;444;p4"/>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5" name="Google Shape;445;p4"/>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6" name="Google Shape;446;p4"/>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7" name="Google Shape;447;p4"/>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8" name="Google Shape;448;p4"/>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49" name="Google Shape;449;p4"/>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0" name="Google Shape;450;p4"/>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1" name="Google Shape;451;p4"/>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2" name="Google Shape;452;p4"/>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3" name="Google Shape;453;p4"/>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4" name="Google Shape;454;p4"/>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5" name="Google Shape;455;p4"/>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6" name="Google Shape;456;p4"/>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7" name="Google Shape;457;p4"/>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8" name="Google Shape;458;p4"/>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59" name="Google Shape;459;p4"/>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0" name="Google Shape;460;p4"/>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1" name="Google Shape;461;p4"/>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2" name="Google Shape;462;p4"/>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3" name="Google Shape;463;p4"/>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4" name="Google Shape;464;p4"/>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5" name="Google Shape;465;p4"/>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6" name="Google Shape;466;p4"/>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67" name="Google Shape;467;p4"/>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grpSp>
        <p:nvGrpSpPr>
          <p:cNvPr id="468" name="Google Shape;468;p4"/>
          <p:cNvGrpSpPr/>
          <p:nvPr/>
        </p:nvGrpSpPr>
        <p:grpSpPr>
          <a:xfrm>
            <a:off x="229136" y="121993"/>
            <a:ext cx="398326" cy="493698"/>
            <a:chOff x="5433840" y="2050560"/>
            <a:chExt cx="388800" cy="1409760"/>
          </a:xfrm>
        </p:grpSpPr>
        <p:sp>
          <p:nvSpPr>
            <p:cNvPr id="469" name="Google Shape;469;p4"/>
            <p:cNvSpPr/>
            <p:nvPr/>
          </p:nvSpPr>
          <p:spPr>
            <a:xfrm>
              <a:off x="5433840" y="2706120"/>
              <a:ext cx="90000" cy="754200"/>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0" name="Google Shape;470;p4"/>
            <p:cNvSpPr/>
            <p:nvPr/>
          </p:nvSpPr>
          <p:spPr>
            <a:xfrm>
              <a:off x="5732640" y="2050560"/>
              <a:ext cx="90000" cy="347040"/>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1" name="Google Shape;471;p4"/>
            <p:cNvSpPr/>
            <p:nvPr/>
          </p:nvSpPr>
          <p:spPr>
            <a:xfrm>
              <a:off x="5583240" y="2050560"/>
              <a:ext cx="90000" cy="655920"/>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72" name="Google Shape;472;p4"/>
          <p:cNvGrpSpPr/>
          <p:nvPr/>
        </p:nvGrpSpPr>
        <p:grpSpPr>
          <a:xfrm>
            <a:off x="8549592" y="4632154"/>
            <a:ext cx="398326" cy="422215"/>
            <a:chOff x="5882040" y="1693080"/>
            <a:chExt cx="388800" cy="1205640"/>
          </a:xfrm>
        </p:grpSpPr>
        <p:sp>
          <p:nvSpPr>
            <p:cNvPr id="473" name="Google Shape;473;p4"/>
            <p:cNvSpPr/>
            <p:nvPr/>
          </p:nvSpPr>
          <p:spPr>
            <a:xfrm>
              <a:off x="6031440" y="1801800"/>
              <a:ext cx="90000" cy="1096920"/>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4" name="Google Shape;474;p4"/>
            <p:cNvSpPr/>
            <p:nvPr/>
          </p:nvSpPr>
          <p:spPr>
            <a:xfrm>
              <a:off x="5882040" y="2397600"/>
              <a:ext cx="90000" cy="501120"/>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75" name="Google Shape;475;p4"/>
            <p:cNvSpPr/>
            <p:nvPr/>
          </p:nvSpPr>
          <p:spPr>
            <a:xfrm>
              <a:off x="6180480" y="1693080"/>
              <a:ext cx="90360" cy="108720"/>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76" name="Google Shape;47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7" name="Google Shape;477;p4"/>
          <p:cNvSpPr txBox="1">
            <a:spLocks noGrp="1"/>
          </p:cNvSpPr>
          <p:nvPr>
            <p:ph type="body" idx="1"/>
          </p:nvPr>
        </p:nvSpPr>
        <p:spPr>
          <a:xfrm>
            <a:off x="720000" y="1215751"/>
            <a:ext cx="7704000" cy="334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atin typeface="Arial" panose="020B0604020202020204" pitchFamily="34" charset="0"/>
                <a:cs typeface="Arial" panose="020B0604020202020204" pitchFamily="34" charset="0"/>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78"/>
        <p:cNvGrpSpPr/>
        <p:nvPr/>
      </p:nvGrpSpPr>
      <p:grpSpPr>
        <a:xfrm>
          <a:off x="0" y="0"/>
          <a:ext cx="0" cy="0"/>
          <a:chOff x="0" y="0"/>
          <a:chExt cx="0" cy="0"/>
        </a:xfrm>
      </p:grpSpPr>
      <p:grpSp>
        <p:nvGrpSpPr>
          <p:cNvPr id="479" name="Google Shape;479;p5"/>
          <p:cNvGrpSpPr/>
          <p:nvPr/>
        </p:nvGrpSpPr>
        <p:grpSpPr>
          <a:xfrm>
            <a:off x="0" y="0"/>
            <a:ext cx="9143995" cy="5143491"/>
            <a:chOff x="0" y="0"/>
            <a:chExt cx="9143995" cy="5143491"/>
          </a:xfrm>
        </p:grpSpPr>
        <p:sp>
          <p:nvSpPr>
            <p:cNvPr id="480" name="Google Shape;480;p5"/>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1" name="Google Shape;481;p5"/>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2" name="Google Shape;482;p5"/>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3" name="Google Shape;483;p5"/>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4" name="Google Shape;484;p5"/>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5" name="Google Shape;485;p5"/>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6" name="Google Shape;486;p5"/>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7" name="Google Shape;487;p5"/>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8" name="Google Shape;488;p5"/>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89" name="Google Shape;489;p5"/>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0" name="Google Shape;490;p5"/>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1" name="Google Shape;491;p5"/>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2" name="Google Shape;492;p5"/>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3" name="Google Shape;493;p5"/>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4" name="Google Shape;494;p5"/>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5" name="Google Shape;495;p5"/>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6" name="Google Shape;496;p5"/>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7" name="Google Shape;497;p5"/>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8" name="Google Shape;498;p5"/>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499" name="Google Shape;499;p5"/>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0" name="Google Shape;500;p5"/>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1" name="Google Shape;501;p5"/>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2" name="Google Shape;502;p5"/>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3" name="Google Shape;503;p5"/>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4" name="Google Shape;504;p5"/>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5" name="Google Shape;505;p5"/>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6" name="Google Shape;506;p5"/>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7" name="Google Shape;507;p5"/>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8" name="Google Shape;508;p5"/>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09" name="Google Shape;509;p5"/>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0" name="Google Shape;510;p5"/>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1" name="Google Shape;511;p5"/>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2" name="Google Shape;512;p5"/>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3" name="Google Shape;513;p5"/>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4" name="Google Shape;514;p5"/>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5" name="Google Shape;515;p5"/>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6" name="Google Shape;516;p5"/>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7" name="Google Shape;517;p5"/>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8" name="Google Shape;518;p5"/>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19" name="Google Shape;519;p5"/>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0" name="Google Shape;520;p5"/>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1" name="Google Shape;521;p5"/>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2" name="Google Shape;522;p5"/>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3" name="Google Shape;523;p5"/>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4" name="Google Shape;524;p5"/>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5" name="Google Shape;525;p5"/>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6" name="Google Shape;526;p5"/>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7" name="Google Shape;527;p5"/>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8" name="Google Shape;528;p5"/>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29" name="Google Shape;529;p5"/>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0" name="Google Shape;530;p5"/>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1" name="Google Shape;531;p5"/>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2" name="Google Shape;532;p5"/>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3" name="Google Shape;533;p5"/>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4" name="Google Shape;534;p5"/>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5" name="Google Shape;535;p5"/>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6" name="Google Shape;536;p5"/>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7" name="Google Shape;537;p5"/>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8" name="Google Shape;538;p5"/>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39" name="Google Shape;539;p5"/>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0" name="Google Shape;540;p5"/>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1" name="Google Shape;541;p5"/>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2" name="Google Shape;542;p5"/>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3" name="Google Shape;543;p5"/>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4" name="Google Shape;544;p5"/>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5" name="Google Shape;545;p5"/>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6" name="Google Shape;546;p5"/>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7" name="Google Shape;547;p5"/>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8" name="Google Shape;548;p5"/>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49" name="Google Shape;549;p5"/>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0" name="Google Shape;550;p5"/>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1" name="Google Shape;551;p5"/>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2" name="Google Shape;552;p5"/>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3" name="Google Shape;553;p5"/>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4" name="Google Shape;554;p5"/>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5" name="Google Shape;555;p5"/>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6" name="Google Shape;556;p5"/>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7" name="Google Shape;557;p5"/>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8" name="Google Shape;558;p5"/>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59" name="Google Shape;559;p5"/>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0" name="Google Shape;560;p5"/>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1" name="Google Shape;561;p5"/>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2" name="Google Shape;562;p5"/>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3" name="Google Shape;563;p5"/>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4" name="Google Shape;564;p5"/>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5" name="Google Shape;565;p5"/>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6" name="Google Shape;566;p5"/>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7" name="Google Shape;567;p5"/>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8" name="Google Shape;568;p5"/>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69" name="Google Shape;569;p5"/>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70" name="Google Shape;570;p5"/>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571" name="Google Shape;571;p5"/>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572" name="Google Shape;57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5"/>
          <p:cNvSpPr txBox="1">
            <a:spLocks noGrp="1"/>
          </p:cNvSpPr>
          <p:nvPr>
            <p:ph type="subTitle" idx="1"/>
          </p:nvPr>
        </p:nvSpPr>
        <p:spPr>
          <a:xfrm>
            <a:off x="5194834" y="3542825"/>
            <a:ext cx="3229200" cy="1061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74" name="Google Shape;574;p5"/>
          <p:cNvSpPr txBox="1">
            <a:spLocks noGrp="1"/>
          </p:cNvSpPr>
          <p:nvPr>
            <p:ph type="subTitle" idx="2"/>
          </p:nvPr>
        </p:nvSpPr>
        <p:spPr>
          <a:xfrm>
            <a:off x="720300" y="3542825"/>
            <a:ext cx="3229200" cy="10611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575" name="Google Shape;575;p5"/>
          <p:cNvSpPr txBox="1">
            <a:spLocks noGrp="1"/>
          </p:cNvSpPr>
          <p:nvPr>
            <p:ph type="subTitle" idx="3"/>
          </p:nvPr>
        </p:nvSpPr>
        <p:spPr>
          <a:xfrm>
            <a:off x="5194825" y="3122525"/>
            <a:ext cx="32292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sp>
        <p:nvSpPr>
          <p:cNvPr id="576" name="Google Shape;576;p5"/>
          <p:cNvSpPr txBox="1">
            <a:spLocks noGrp="1"/>
          </p:cNvSpPr>
          <p:nvPr>
            <p:ph type="subTitle" idx="4"/>
          </p:nvPr>
        </p:nvSpPr>
        <p:spPr>
          <a:xfrm>
            <a:off x="720000" y="3122525"/>
            <a:ext cx="32292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80"/>
        <p:cNvGrpSpPr/>
        <p:nvPr/>
      </p:nvGrpSpPr>
      <p:grpSpPr>
        <a:xfrm>
          <a:off x="0" y="0"/>
          <a:ext cx="0" cy="0"/>
          <a:chOff x="0" y="0"/>
          <a:chExt cx="0" cy="0"/>
        </a:xfrm>
      </p:grpSpPr>
      <p:grpSp>
        <p:nvGrpSpPr>
          <p:cNvPr id="881" name="Google Shape;881;p9"/>
          <p:cNvGrpSpPr/>
          <p:nvPr/>
        </p:nvGrpSpPr>
        <p:grpSpPr>
          <a:xfrm>
            <a:off x="0" y="0"/>
            <a:ext cx="9143995" cy="5143491"/>
            <a:chOff x="0" y="0"/>
            <a:chExt cx="9143995" cy="5143491"/>
          </a:xfrm>
        </p:grpSpPr>
        <p:sp>
          <p:nvSpPr>
            <p:cNvPr id="882" name="Google Shape;882;p9"/>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3" name="Google Shape;883;p9"/>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4" name="Google Shape;884;p9"/>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5" name="Google Shape;885;p9"/>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6" name="Google Shape;886;p9"/>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7" name="Google Shape;887;p9"/>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8" name="Google Shape;888;p9"/>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89" name="Google Shape;889;p9"/>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0" name="Google Shape;890;p9"/>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1" name="Google Shape;891;p9"/>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2" name="Google Shape;892;p9"/>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3" name="Google Shape;893;p9"/>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4" name="Google Shape;894;p9"/>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5" name="Google Shape;895;p9"/>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6" name="Google Shape;896;p9"/>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7" name="Google Shape;897;p9"/>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8" name="Google Shape;898;p9"/>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899" name="Google Shape;899;p9"/>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0" name="Google Shape;900;p9"/>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1" name="Google Shape;901;p9"/>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2" name="Google Shape;902;p9"/>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3" name="Google Shape;903;p9"/>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4" name="Google Shape;904;p9"/>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5" name="Google Shape;905;p9"/>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6" name="Google Shape;906;p9"/>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7" name="Google Shape;907;p9"/>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8" name="Google Shape;908;p9"/>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09" name="Google Shape;909;p9"/>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0" name="Google Shape;910;p9"/>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1" name="Google Shape;911;p9"/>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2" name="Google Shape;912;p9"/>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3" name="Google Shape;913;p9"/>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4" name="Google Shape;914;p9"/>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5" name="Google Shape;915;p9"/>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6" name="Google Shape;916;p9"/>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7" name="Google Shape;917;p9"/>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8" name="Google Shape;918;p9"/>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19" name="Google Shape;919;p9"/>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0" name="Google Shape;920;p9"/>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1" name="Google Shape;921;p9"/>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2" name="Google Shape;922;p9"/>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3" name="Google Shape;923;p9"/>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4" name="Google Shape;924;p9"/>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5" name="Google Shape;925;p9"/>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6" name="Google Shape;926;p9"/>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7" name="Google Shape;927;p9"/>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8" name="Google Shape;928;p9"/>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29" name="Google Shape;929;p9"/>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0" name="Google Shape;930;p9"/>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1" name="Google Shape;931;p9"/>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2" name="Google Shape;932;p9"/>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3" name="Google Shape;933;p9"/>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4" name="Google Shape;934;p9"/>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5" name="Google Shape;935;p9"/>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6" name="Google Shape;936;p9"/>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7" name="Google Shape;937;p9"/>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8" name="Google Shape;938;p9"/>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39" name="Google Shape;939;p9"/>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0" name="Google Shape;940;p9"/>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1" name="Google Shape;941;p9"/>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2" name="Google Shape;942;p9"/>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3" name="Google Shape;943;p9"/>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4" name="Google Shape;944;p9"/>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5" name="Google Shape;945;p9"/>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6" name="Google Shape;946;p9"/>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7" name="Google Shape;947;p9"/>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8" name="Google Shape;948;p9"/>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49" name="Google Shape;949;p9"/>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0" name="Google Shape;950;p9"/>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1" name="Google Shape;951;p9"/>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2" name="Google Shape;952;p9"/>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3" name="Google Shape;953;p9"/>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4" name="Google Shape;954;p9"/>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5" name="Google Shape;955;p9"/>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6" name="Google Shape;956;p9"/>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7" name="Google Shape;957;p9"/>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8" name="Google Shape;958;p9"/>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59" name="Google Shape;959;p9"/>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0" name="Google Shape;960;p9"/>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1" name="Google Shape;961;p9"/>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2" name="Google Shape;962;p9"/>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3" name="Google Shape;963;p9"/>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4" name="Google Shape;964;p9"/>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5" name="Google Shape;965;p9"/>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6" name="Google Shape;966;p9"/>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7" name="Google Shape;967;p9"/>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8" name="Google Shape;968;p9"/>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69" name="Google Shape;969;p9"/>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0" name="Google Shape;970;p9"/>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1" name="Google Shape;971;p9"/>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2" name="Google Shape;972;p9"/>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73" name="Google Shape;973;p9"/>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974" name="Google Shape;974;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500">
                <a:latin typeface="Arial" panose="020B0604020202020204" pitchFamily="34" charset="0"/>
                <a:cs typeface="Arial" panose="020B0604020202020204" pitchFamily="34" charset="0"/>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75" name="Google Shape;975;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9"/>
        <p:cNvGrpSpPr/>
        <p:nvPr/>
      </p:nvGrpSpPr>
      <p:grpSpPr>
        <a:xfrm>
          <a:off x="0" y="0"/>
          <a:ext cx="0" cy="0"/>
          <a:chOff x="0" y="0"/>
          <a:chExt cx="0" cy="0"/>
        </a:xfrm>
      </p:grpSpPr>
      <p:grpSp>
        <p:nvGrpSpPr>
          <p:cNvPr id="980" name="Google Shape;980;p11"/>
          <p:cNvGrpSpPr/>
          <p:nvPr/>
        </p:nvGrpSpPr>
        <p:grpSpPr>
          <a:xfrm>
            <a:off x="0" y="0"/>
            <a:ext cx="9143995" cy="5143491"/>
            <a:chOff x="0" y="0"/>
            <a:chExt cx="9143995" cy="5143491"/>
          </a:xfrm>
        </p:grpSpPr>
        <p:sp>
          <p:nvSpPr>
            <p:cNvPr id="981" name="Google Shape;981;p11"/>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2" name="Google Shape;982;p11"/>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3" name="Google Shape;983;p11"/>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4" name="Google Shape;984;p11"/>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5" name="Google Shape;985;p11"/>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6" name="Google Shape;986;p11"/>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7" name="Google Shape;987;p11"/>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8" name="Google Shape;988;p11"/>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89" name="Google Shape;989;p11"/>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0" name="Google Shape;990;p11"/>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1" name="Google Shape;991;p11"/>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2" name="Google Shape;992;p11"/>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3" name="Google Shape;993;p11"/>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4" name="Google Shape;994;p11"/>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5" name="Google Shape;995;p11"/>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6" name="Google Shape;996;p11"/>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7" name="Google Shape;997;p11"/>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8" name="Google Shape;998;p11"/>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999" name="Google Shape;999;p11"/>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0" name="Google Shape;1000;p11"/>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1" name="Google Shape;1001;p11"/>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2" name="Google Shape;1002;p11"/>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3" name="Google Shape;1003;p11"/>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4" name="Google Shape;1004;p11"/>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5" name="Google Shape;1005;p11"/>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6" name="Google Shape;1006;p11"/>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7" name="Google Shape;1007;p11"/>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8" name="Google Shape;1008;p11"/>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09" name="Google Shape;1009;p11"/>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0" name="Google Shape;1010;p11"/>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1" name="Google Shape;1011;p11"/>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2" name="Google Shape;1012;p11"/>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3" name="Google Shape;1013;p11"/>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4" name="Google Shape;1014;p11"/>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5" name="Google Shape;1015;p11"/>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6" name="Google Shape;1016;p11"/>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7" name="Google Shape;1017;p11"/>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8" name="Google Shape;1018;p11"/>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19" name="Google Shape;1019;p11"/>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0" name="Google Shape;1020;p11"/>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1" name="Google Shape;1021;p11"/>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2" name="Google Shape;1022;p11"/>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3" name="Google Shape;1023;p11"/>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4" name="Google Shape;1024;p11"/>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5" name="Google Shape;1025;p11"/>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6" name="Google Shape;1026;p11"/>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7" name="Google Shape;1027;p11"/>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8" name="Google Shape;1028;p11"/>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29" name="Google Shape;1029;p11"/>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0" name="Google Shape;1030;p11"/>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1" name="Google Shape;1031;p11"/>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2" name="Google Shape;1032;p11"/>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3" name="Google Shape;1033;p11"/>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4" name="Google Shape;1034;p11"/>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5" name="Google Shape;1035;p11"/>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6" name="Google Shape;1036;p11"/>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7" name="Google Shape;1037;p11"/>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8" name="Google Shape;1038;p11"/>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39" name="Google Shape;1039;p11"/>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0" name="Google Shape;1040;p11"/>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1" name="Google Shape;1041;p11"/>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2" name="Google Shape;1042;p11"/>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3" name="Google Shape;1043;p11"/>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4" name="Google Shape;1044;p11"/>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5" name="Google Shape;1045;p11"/>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6" name="Google Shape;1046;p11"/>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7" name="Google Shape;1047;p11"/>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8" name="Google Shape;1048;p11"/>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49" name="Google Shape;1049;p11"/>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0" name="Google Shape;1050;p11"/>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1" name="Google Shape;1051;p11"/>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2" name="Google Shape;1052;p11"/>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3" name="Google Shape;1053;p11"/>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4" name="Google Shape;1054;p11"/>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5" name="Google Shape;1055;p11"/>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6" name="Google Shape;1056;p11"/>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7" name="Google Shape;1057;p11"/>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8" name="Google Shape;1058;p11"/>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59" name="Google Shape;1059;p11"/>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0" name="Google Shape;1060;p11"/>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1" name="Google Shape;1061;p11"/>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2" name="Google Shape;1062;p11"/>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3" name="Google Shape;1063;p11"/>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4" name="Google Shape;1064;p11"/>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5" name="Google Shape;1065;p11"/>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6" name="Google Shape;1066;p11"/>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7" name="Google Shape;1067;p11"/>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8" name="Google Shape;1068;p11"/>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69" name="Google Shape;1069;p11"/>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70" name="Google Shape;1070;p11"/>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rgbClr val="FFFFFF"/>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71" name="Google Shape;1071;p11"/>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72" name="Google Shape;1072;p11"/>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rgbClr val="FFFFFF"/>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1073" name="Google Shape;1073;p11"/>
          <p:cNvSpPr txBox="1">
            <a:spLocks noGrp="1"/>
          </p:cNvSpPr>
          <p:nvPr>
            <p:ph type="title" hasCustomPrompt="1"/>
          </p:nvPr>
        </p:nvSpPr>
        <p:spPr>
          <a:xfrm>
            <a:off x="1284000" y="1057549"/>
            <a:ext cx="6576000" cy="1716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Font typeface="Outfit ExtraBold"/>
              <a:buNone/>
              <a:defRPr sz="6000" b="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74" name="Google Shape;1074;p11"/>
          <p:cNvSpPr txBox="1">
            <a:spLocks noGrp="1"/>
          </p:cNvSpPr>
          <p:nvPr>
            <p:ph type="subTitle" idx="1"/>
          </p:nvPr>
        </p:nvSpPr>
        <p:spPr>
          <a:xfrm>
            <a:off x="1284000" y="2774099"/>
            <a:ext cx="65760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0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76"/>
        <p:cNvGrpSpPr/>
        <p:nvPr/>
      </p:nvGrpSpPr>
      <p:grpSpPr>
        <a:xfrm>
          <a:off x="0" y="0"/>
          <a:ext cx="0" cy="0"/>
          <a:chOff x="0" y="0"/>
          <a:chExt cx="0" cy="0"/>
        </a:xfrm>
      </p:grpSpPr>
      <p:grpSp>
        <p:nvGrpSpPr>
          <p:cNvPr id="1077" name="Google Shape;1077;p13"/>
          <p:cNvGrpSpPr/>
          <p:nvPr/>
        </p:nvGrpSpPr>
        <p:grpSpPr>
          <a:xfrm>
            <a:off x="0" y="0"/>
            <a:ext cx="9143995" cy="5143491"/>
            <a:chOff x="0" y="0"/>
            <a:chExt cx="9143995" cy="5143491"/>
          </a:xfrm>
        </p:grpSpPr>
        <p:sp>
          <p:nvSpPr>
            <p:cNvPr id="1078" name="Google Shape;1078;p13"/>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79" name="Google Shape;1079;p13"/>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0" name="Google Shape;1080;p13"/>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1" name="Google Shape;1081;p13"/>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2" name="Google Shape;1082;p13"/>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3" name="Google Shape;1083;p13"/>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4" name="Google Shape;1084;p13"/>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5" name="Google Shape;1085;p13"/>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6" name="Google Shape;1086;p13"/>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7" name="Google Shape;1087;p13"/>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8" name="Google Shape;1088;p13"/>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89" name="Google Shape;1089;p13"/>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0" name="Google Shape;1090;p13"/>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1" name="Google Shape;1091;p13"/>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2" name="Google Shape;1092;p13"/>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3" name="Google Shape;1093;p13"/>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4" name="Google Shape;1094;p13"/>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5" name="Google Shape;1095;p13"/>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6" name="Google Shape;1096;p13"/>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7" name="Google Shape;1097;p13"/>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8" name="Google Shape;1098;p13"/>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099" name="Google Shape;1099;p13"/>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0" name="Google Shape;1100;p13"/>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1" name="Google Shape;1101;p13"/>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2" name="Google Shape;1102;p13"/>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3" name="Google Shape;1103;p13"/>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4" name="Google Shape;1104;p13"/>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5" name="Google Shape;1105;p13"/>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6" name="Google Shape;1106;p13"/>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7" name="Google Shape;1107;p13"/>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8" name="Google Shape;1108;p13"/>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09" name="Google Shape;1109;p13"/>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0" name="Google Shape;1110;p13"/>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1" name="Google Shape;1111;p13"/>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2" name="Google Shape;1112;p13"/>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3" name="Google Shape;1113;p13"/>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4" name="Google Shape;1114;p13"/>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5" name="Google Shape;1115;p13"/>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6" name="Google Shape;1116;p13"/>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7" name="Google Shape;1117;p13"/>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8" name="Google Shape;1118;p13"/>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19" name="Google Shape;1119;p13"/>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0" name="Google Shape;1120;p13"/>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1" name="Google Shape;1121;p13"/>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2" name="Google Shape;1122;p13"/>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3" name="Google Shape;1123;p13"/>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4" name="Google Shape;1124;p13"/>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5" name="Google Shape;1125;p13"/>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6" name="Google Shape;1126;p13"/>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7" name="Google Shape;1127;p13"/>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8" name="Google Shape;1128;p13"/>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29" name="Google Shape;1129;p13"/>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0" name="Google Shape;1130;p13"/>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1" name="Google Shape;1131;p13"/>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2" name="Google Shape;1132;p13"/>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3" name="Google Shape;1133;p13"/>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4" name="Google Shape;1134;p13"/>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5" name="Google Shape;1135;p13"/>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6" name="Google Shape;1136;p13"/>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7" name="Google Shape;1137;p13"/>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8" name="Google Shape;1138;p13"/>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39" name="Google Shape;1139;p13"/>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0" name="Google Shape;1140;p13"/>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1" name="Google Shape;1141;p13"/>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2" name="Google Shape;1142;p13"/>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3" name="Google Shape;1143;p13"/>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4" name="Google Shape;1144;p13"/>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5" name="Google Shape;1145;p13"/>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6" name="Google Shape;1146;p13"/>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7" name="Google Shape;1147;p13"/>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8" name="Google Shape;1148;p13"/>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49" name="Google Shape;1149;p13"/>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0" name="Google Shape;1150;p13"/>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1" name="Google Shape;1151;p13"/>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2" name="Google Shape;1152;p13"/>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3" name="Google Shape;1153;p13"/>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4" name="Google Shape;1154;p13"/>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5" name="Google Shape;1155;p13"/>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6" name="Google Shape;1156;p13"/>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7" name="Google Shape;1157;p13"/>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8" name="Google Shape;1158;p13"/>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59" name="Google Shape;1159;p13"/>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0" name="Google Shape;1160;p13"/>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1" name="Google Shape;1161;p13"/>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2" name="Google Shape;1162;p13"/>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3" name="Google Shape;1163;p13"/>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4" name="Google Shape;1164;p13"/>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5" name="Google Shape;1165;p13"/>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6" name="Google Shape;1166;p13"/>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7" name="Google Shape;1167;p13"/>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8" name="Google Shape;1168;p13"/>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169" name="Google Shape;1169;p13"/>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1170" name="Google Shape;117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71" name="Google Shape;1171;p13"/>
          <p:cNvGrpSpPr/>
          <p:nvPr/>
        </p:nvGrpSpPr>
        <p:grpSpPr>
          <a:xfrm rot="10800000">
            <a:off x="8690758" y="539499"/>
            <a:ext cx="453231" cy="4057299"/>
            <a:chOff x="-17" y="539499"/>
            <a:chExt cx="453231" cy="4057299"/>
          </a:xfrm>
        </p:grpSpPr>
        <p:sp>
          <p:nvSpPr>
            <p:cNvPr id="1172" name="Google Shape;1172;p13"/>
            <p:cNvSpPr/>
            <p:nvPr/>
          </p:nvSpPr>
          <p:spPr>
            <a:xfrm rot="5400000">
              <a:off x="53069" y="1582766"/>
              <a:ext cx="82937" cy="189109"/>
            </a:xfrm>
            <a:custGeom>
              <a:avLst/>
              <a:gdLst/>
              <a:ahLst/>
              <a:cxnLst/>
              <a:rect l="l" t="t" r="r" b="b"/>
              <a:pathLst>
                <a:path w="251" h="1500" extrusionOk="0">
                  <a:moveTo>
                    <a:pt x="0" y="0"/>
                  </a:moveTo>
                  <a:lnTo>
                    <a:pt x="251" y="0"/>
                  </a:lnTo>
                  <a:lnTo>
                    <a:pt x="251" y="1500"/>
                  </a:lnTo>
                  <a:lnTo>
                    <a:pt x="0" y="150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3" name="Google Shape;1173;p13"/>
            <p:cNvSpPr/>
            <p:nvPr/>
          </p:nvSpPr>
          <p:spPr>
            <a:xfrm rot="5400000">
              <a:off x="127680" y="1919535"/>
              <a:ext cx="82606" cy="338000"/>
            </a:xfrm>
            <a:custGeom>
              <a:avLst/>
              <a:gdLst/>
              <a:ahLst/>
              <a:cxnLst/>
              <a:rect l="l" t="t" r="r" b="b"/>
              <a:pathLst>
                <a:path w="250" h="2681" extrusionOk="0">
                  <a:moveTo>
                    <a:pt x="0" y="0"/>
                  </a:moveTo>
                  <a:lnTo>
                    <a:pt x="250" y="0"/>
                  </a:lnTo>
                  <a:lnTo>
                    <a:pt x="250" y="2681"/>
                  </a:lnTo>
                  <a:lnTo>
                    <a:pt x="0" y="268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4" name="Google Shape;1174;p13"/>
            <p:cNvSpPr/>
            <p:nvPr/>
          </p:nvSpPr>
          <p:spPr>
            <a:xfrm rot="5400000">
              <a:off x="185130" y="2409932"/>
              <a:ext cx="82937" cy="453231"/>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5" name="Google Shape;1175;p13"/>
            <p:cNvSpPr/>
            <p:nvPr/>
          </p:nvSpPr>
          <p:spPr>
            <a:xfrm rot="5400000">
              <a:off x="150752" y="3267071"/>
              <a:ext cx="82606" cy="384143"/>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6" name="Google Shape;1176;p13"/>
            <p:cNvSpPr/>
            <p:nvPr/>
          </p:nvSpPr>
          <p:spPr>
            <a:xfrm rot="5400000">
              <a:off x="90741" y="2778574"/>
              <a:ext cx="82606" cy="264122"/>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7" name="Google Shape;1177;p13"/>
            <p:cNvSpPr/>
            <p:nvPr/>
          </p:nvSpPr>
          <p:spPr>
            <a:xfrm rot="5400000">
              <a:off x="32370" y="1466670"/>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8" name="Google Shape;1178;p13"/>
            <p:cNvSpPr/>
            <p:nvPr/>
          </p:nvSpPr>
          <p:spPr>
            <a:xfrm rot="5400000">
              <a:off x="32306" y="1877783"/>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79" name="Google Shape;1179;p13"/>
            <p:cNvSpPr/>
            <p:nvPr/>
          </p:nvSpPr>
          <p:spPr>
            <a:xfrm rot="5400000">
              <a:off x="97321" y="2360945"/>
              <a:ext cx="82937" cy="277612"/>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0" name="Google Shape;1180;p13"/>
            <p:cNvSpPr/>
            <p:nvPr/>
          </p:nvSpPr>
          <p:spPr>
            <a:xfrm rot="5400000">
              <a:off x="19447" y="3124122"/>
              <a:ext cx="82606" cy="121534"/>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1" name="Google Shape;1181;p13"/>
            <p:cNvSpPr/>
            <p:nvPr/>
          </p:nvSpPr>
          <p:spPr>
            <a:xfrm rot="5400000">
              <a:off x="-10936" y="3839808"/>
              <a:ext cx="82606" cy="60767"/>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2" name="Google Shape;1182;p13"/>
            <p:cNvSpPr/>
            <p:nvPr/>
          </p:nvSpPr>
          <p:spPr>
            <a:xfrm rot="5400000">
              <a:off x="36404" y="3655341"/>
              <a:ext cx="82606" cy="155447"/>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3" name="Google Shape;1183;p13"/>
            <p:cNvSpPr/>
            <p:nvPr/>
          </p:nvSpPr>
          <p:spPr>
            <a:xfrm rot="5400000">
              <a:off x="23001" y="4354047"/>
              <a:ext cx="82937" cy="128972"/>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4" name="Google Shape;1184;p13"/>
            <p:cNvSpPr/>
            <p:nvPr/>
          </p:nvSpPr>
          <p:spPr>
            <a:xfrm rot="5400000">
              <a:off x="2995" y="4237257"/>
              <a:ext cx="82606" cy="88629"/>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5" name="Google Shape;1185;p13"/>
            <p:cNvSpPr/>
            <p:nvPr/>
          </p:nvSpPr>
          <p:spPr>
            <a:xfrm rot="5400000">
              <a:off x="12324" y="4501851"/>
              <a:ext cx="82606" cy="107288"/>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6" name="Google Shape;1186;p13"/>
            <p:cNvSpPr/>
            <p:nvPr/>
          </p:nvSpPr>
          <p:spPr>
            <a:xfrm rot="5400000">
              <a:off x="67418" y="4035708"/>
              <a:ext cx="82606" cy="217475"/>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7" name="Google Shape;1187;p13"/>
            <p:cNvSpPr/>
            <p:nvPr/>
          </p:nvSpPr>
          <p:spPr>
            <a:xfrm rot="5400000">
              <a:off x="46427" y="3234269"/>
              <a:ext cx="82606" cy="175493"/>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8" name="Google Shape;1188;p13"/>
            <p:cNvSpPr/>
            <p:nvPr/>
          </p:nvSpPr>
          <p:spPr>
            <a:xfrm rot="5400000">
              <a:off x="32370" y="2151973"/>
              <a:ext cx="82606" cy="147379"/>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9" name="Google Shape;1189;p13"/>
            <p:cNvSpPr/>
            <p:nvPr/>
          </p:nvSpPr>
          <p:spPr>
            <a:xfrm rot="5400000">
              <a:off x="32306" y="1192479"/>
              <a:ext cx="82606" cy="147253"/>
            </a:xfrm>
            <a:custGeom>
              <a:avLst/>
              <a:gdLst/>
              <a:ahLst/>
              <a:cxnLst/>
              <a:rect l="l" t="t" r="r" b="b"/>
              <a:pathLst>
                <a:path w="250" h="1168" extrusionOk="0">
                  <a:moveTo>
                    <a:pt x="0" y="0"/>
                  </a:moveTo>
                  <a:lnTo>
                    <a:pt x="250" y="0"/>
                  </a:lnTo>
                  <a:lnTo>
                    <a:pt x="250" y="1168"/>
                  </a:lnTo>
                  <a:lnTo>
                    <a:pt x="0" y="11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0" name="Google Shape;1190;p13"/>
            <p:cNvSpPr/>
            <p:nvPr/>
          </p:nvSpPr>
          <p:spPr>
            <a:xfrm rot="5400000">
              <a:off x="6777" y="943756"/>
              <a:ext cx="82606" cy="96193"/>
            </a:xfrm>
            <a:custGeom>
              <a:avLst/>
              <a:gdLst/>
              <a:ahLst/>
              <a:cxnLst/>
              <a:rect l="l" t="t" r="r" b="b"/>
              <a:pathLst>
                <a:path w="250" h="763" extrusionOk="0">
                  <a:moveTo>
                    <a:pt x="0" y="0"/>
                  </a:moveTo>
                  <a:lnTo>
                    <a:pt x="250" y="0"/>
                  </a:lnTo>
                  <a:lnTo>
                    <a:pt x="250" y="763"/>
                  </a:lnTo>
                  <a:lnTo>
                    <a:pt x="0" y="76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1" name="Google Shape;1191;p13"/>
            <p:cNvSpPr/>
            <p:nvPr/>
          </p:nvSpPr>
          <p:spPr>
            <a:xfrm rot="5400000">
              <a:off x="6549" y="669730"/>
              <a:ext cx="82937" cy="96067"/>
            </a:xfrm>
            <a:custGeom>
              <a:avLst/>
              <a:gdLst/>
              <a:ahLst/>
              <a:cxnLst/>
              <a:rect l="l" t="t" r="r" b="b"/>
              <a:pathLst>
                <a:path w="251" h="762" extrusionOk="0">
                  <a:moveTo>
                    <a:pt x="0" y="0"/>
                  </a:moveTo>
                  <a:lnTo>
                    <a:pt x="251" y="0"/>
                  </a:lnTo>
                  <a:lnTo>
                    <a:pt x="251" y="762"/>
                  </a:lnTo>
                  <a:lnTo>
                    <a:pt x="0" y="76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2" name="Google Shape;1192;p13"/>
            <p:cNvSpPr/>
            <p:nvPr/>
          </p:nvSpPr>
          <p:spPr>
            <a:xfrm rot="5400000">
              <a:off x="38988" y="774417"/>
              <a:ext cx="82606" cy="160616"/>
            </a:xfrm>
            <a:custGeom>
              <a:avLst/>
              <a:gdLst/>
              <a:ahLst/>
              <a:cxnLst/>
              <a:rect l="l" t="t" r="r" b="b"/>
              <a:pathLst>
                <a:path w="250" h="1274" extrusionOk="0">
                  <a:moveTo>
                    <a:pt x="0" y="0"/>
                  </a:moveTo>
                  <a:lnTo>
                    <a:pt x="250" y="0"/>
                  </a:lnTo>
                  <a:lnTo>
                    <a:pt x="250" y="1274"/>
                  </a:lnTo>
                  <a:lnTo>
                    <a:pt x="0" y="127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3" name="Google Shape;1193;p13"/>
            <p:cNvSpPr/>
            <p:nvPr/>
          </p:nvSpPr>
          <p:spPr>
            <a:xfrm rot="5400000">
              <a:off x="-10747" y="1372660"/>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4" name="Google Shape;1194;p13"/>
            <p:cNvSpPr/>
            <p:nvPr/>
          </p:nvSpPr>
          <p:spPr>
            <a:xfrm rot="5400000">
              <a:off x="-10912" y="1783875"/>
              <a:ext cx="82937" cy="61145"/>
            </a:xfrm>
            <a:custGeom>
              <a:avLst/>
              <a:gdLst/>
              <a:ahLst/>
              <a:cxnLst/>
              <a:rect l="l" t="t" r="r" b="b"/>
              <a:pathLst>
                <a:path w="251" h="485" extrusionOk="0">
                  <a:moveTo>
                    <a:pt x="0" y="0"/>
                  </a:moveTo>
                  <a:lnTo>
                    <a:pt x="251" y="0"/>
                  </a:lnTo>
                  <a:lnTo>
                    <a:pt x="251"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5" name="Google Shape;1195;p13"/>
            <p:cNvSpPr/>
            <p:nvPr/>
          </p:nvSpPr>
          <p:spPr>
            <a:xfrm rot="5400000">
              <a:off x="-10747" y="2332216"/>
              <a:ext cx="82606" cy="61145"/>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6" name="Google Shape;1196;p13"/>
            <p:cNvSpPr/>
            <p:nvPr/>
          </p:nvSpPr>
          <p:spPr>
            <a:xfrm rot="5400000">
              <a:off x="73532" y="2932910"/>
              <a:ext cx="82606" cy="229704"/>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7" name="Google Shape;1197;p13"/>
            <p:cNvSpPr/>
            <p:nvPr/>
          </p:nvSpPr>
          <p:spPr>
            <a:xfrm rot="5400000">
              <a:off x="-22283" y="2754471"/>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8" name="Google Shape;1198;p13"/>
            <p:cNvSpPr/>
            <p:nvPr/>
          </p:nvSpPr>
          <p:spPr>
            <a:xfrm rot="5400000">
              <a:off x="-22448" y="3577067"/>
              <a:ext cx="82937" cy="38074"/>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9" name="Google Shape;1199;p13"/>
            <p:cNvSpPr/>
            <p:nvPr/>
          </p:nvSpPr>
          <p:spPr>
            <a:xfrm rot="5400000">
              <a:off x="-22283" y="3988282"/>
              <a:ext cx="82606" cy="38074"/>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0" name="Google Shape;1200;p13"/>
            <p:cNvSpPr/>
            <p:nvPr/>
          </p:nvSpPr>
          <p:spPr>
            <a:xfrm rot="5400000">
              <a:off x="-26065" y="1113724"/>
              <a:ext cx="82606" cy="30510"/>
            </a:xfrm>
            <a:custGeom>
              <a:avLst/>
              <a:gdLst/>
              <a:ahLst/>
              <a:cxnLst/>
              <a:rect l="l" t="t" r="r" b="b"/>
              <a:pathLst>
                <a:path w="250" h="242" extrusionOk="0">
                  <a:moveTo>
                    <a:pt x="0" y="0"/>
                  </a:moveTo>
                  <a:lnTo>
                    <a:pt x="250" y="0"/>
                  </a:lnTo>
                  <a:lnTo>
                    <a:pt x="250" y="242"/>
                  </a:lnTo>
                  <a:lnTo>
                    <a:pt x="0" y="242"/>
                  </a:lnTo>
                  <a:lnTo>
                    <a:pt x="0" y="0"/>
                  </a:lnTo>
                  <a:close/>
                </a:path>
              </a:pathLst>
            </a:custGeom>
            <a:solidFill>
              <a:schemeClr val="lt2"/>
            </a:solidFill>
            <a:ln>
              <a:noFill/>
            </a:ln>
          </p:spPr>
          <p:txBody>
            <a:bodyPr spcFirstLastPara="1" wrap="square" lIns="90000" tIns="42100" rIns="90000" bIns="421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1" name="Google Shape;1201;p13"/>
            <p:cNvSpPr/>
            <p:nvPr/>
          </p:nvSpPr>
          <p:spPr>
            <a:xfrm rot="5400000">
              <a:off x="78071" y="461412"/>
              <a:ext cx="82606" cy="238781"/>
            </a:xfrm>
            <a:custGeom>
              <a:avLst/>
              <a:gdLst/>
              <a:ahLst/>
              <a:cxnLst/>
              <a:rect l="l" t="t" r="r" b="b"/>
              <a:pathLst>
                <a:path w="250" h="1894" extrusionOk="0">
                  <a:moveTo>
                    <a:pt x="0" y="0"/>
                  </a:moveTo>
                  <a:lnTo>
                    <a:pt x="250" y="0"/>
                  </a:lnTo>
                  <a:lnTo>
                    <a:pt x="250" y="1894"/>
                  </a:lnTo>
                  <a:lnTo>
                    <a:pt x="0" y="189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91"/>
        <p:cNvGrpSpPr/>
        <p:nvPr/>
      </p:nvGrpSpPr>
      <p:grpSpPr>
        <a:xfrm>
          <a:off x="0" y="0"/>
          <a:ext cx="0" cy="0"/>
          <a:chOff x="0" y="0"/>
          <a:chExt cx="0" cy="0"/>
        </a:xfrm>
      </p:grpSpPr>
      <p:grpSp>
        <p:nvGrpSpPr>
          <p:cNvPr id="1592" name="Google Shape;1592;p17"/>
          <p:cNvGrpSpPr/>
          <p:nvPr/>
        </p:nvGrpSpPr>
        <p:grpSpPr>
          <a:xfrm>
            <a:off x="0" y="0"/>
            <a:ext cx="9143995" cy="5143491"/>
            <a:chOff x="0" y="0"/>
            <a:chExt cx="9143995" cy="5143491"/>
          </a:xfrm>
        </p:grpSpPr>
        <p:sp>
          <p:nvSpPr>
            <p:cNvPr id="1593" name="Google Shape;1593;p17"/>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4" name="Google Shape;1594;p17"/>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5" name="Google Shape;1595;p17"/>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6" name="Google Shape;1596;p17"/>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7" name="Google Shape;1597;p17"/>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8" name="Google Shape;1598;p17"/>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599" name="Google Shape;1599;p17"/>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0" name="Google Shape;1600;p17"/>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1" name="Google Shape;1601;p17"/>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2" name="Google Shape;1602;p17"/>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3" name="Google Shape;1603;p17"/>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4" name="Google Shape;1604;p17"/>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5" name="Google Shape;1605;p17"/>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6" name="Google Shape;1606;p17"/>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7" name="Google Shape;1607;p17"/>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8" name="Google Shape;1608;p17"/>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09" name="Google Shape;1609;p17"/>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0" name="Google Shape;1610;p17"/>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1" name="Google Shape;1611;p17"/>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2" name="Google Shape;1612;p17"/>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3" name="Google Shape;1613;p17"/>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4" name="Google Shape;1614;p17"/>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5" name="Google Shape;1615;p17"/>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6" name="Google Shape;1616;p17"/>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7" name="Google Shape;1617;p17"/>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8" name="Google Shape;1618;p17"/>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19" name="Google Shape;1619;p17"/>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0" name="Google Shape;1620;p17"/>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1" name="Google Shape;1621;p17"/>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2" name="Google Shape;1622;p17"/>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3" name="Google Shape;1623;p17"/>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4" name="Google Shape;1624;p17"/>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5" name="Google Shape;1625;p17"/>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6" name="Google Shape;1626;p17"/>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7" name="Google Shape;1627;p17"/>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8" name="Google Shape;1628;p17"/>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29" name="Google Shape;1629;p17"/>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0" name="Google Shape;1630;p17"/>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1" name="Google Shape;1631;p17"/>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2" name="Google Shape;1632;p17"/>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3" name="Google Shape;1633;p17"/>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4" name="Google Shape;1634;p17"/>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5" name="Google Shape;1635;p17"/>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6" name="Google Shape;1636;p17"/>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7" name="Google Shape;1637;p17"/>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8" name="Google Shape;1638;p17"/>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39" name="Google Shape;1639;p17"/>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0" name="Google Shape;1640;p17"/>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1" name="Google Shape;1641;p17"/>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2" name="Google Shape;1642;p17"/>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3" name="Google Shape;1643;p17"/>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4" name="Google Shape;1644;p17"/>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5" name="Google Shape;1645;p17"/>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6" name="Google Shape;1646;p17"/>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7" name="Google Shape;1647;p17"/>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8" name="Google Shape;1648;p17"/>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49" name="Google Shape;1649;p17"/>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0" name="Google Shape;1650;p17"/>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1" name="Google Shape;1651;p17"/>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2" name="Google Shape;1652;p17"/>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3" name="Google Shape;1653;p17"/>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4" name="Google Shape;1654;p17"/>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5" name="Google Shape;1655;p17"/>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6" name="Google Shape;1656;p17"/>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7" name="Google Shape;1657;p17"/>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8" name="Google Shape;1658;p17"/>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59" name="Google Shape;1659;p17"/>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0" name="Google Shape;1660;p17"/>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1" name="Google Shape;1661;p17"/>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2" name="Google Shape;1662;p17"/>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3" name="Google Shape;1663;p17"/>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4" name="Google Shape;1664;p17"/>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5" name="Google Shape;1665;p17"/>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6" name="Google Shape;1666;p17"/>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7" name="Google Shape;1667;p17"/>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8" name="Google Shape;1668;p17"/>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69" name="Google Shape;1669;p17"/>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0" name="Google Shape;1670;p17"/>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1" name="Google Shape;1671;p17"/>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2" name="Google Shape;1672;p17"/>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3" name="Google Shape;1673;p17"/>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4" name="Google Shape;1674;p17"/>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5" name="Google Shape;1675;p17"/>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6" name="Google Shape;1676;p17"/>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7" name="Google Shape;1677;p17"/>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8" name="Google Shape;1678;p17"/>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79" name="Google Shape;1679;p17"/>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80" name="Google Shape;1680;p17"/>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81" name="Google Shape;1681;p17"/>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82" name="Google Shape;1682;p17"/>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83" name="Google Shape;1683;p17"/>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684" name="Google Shape;1684;p17"/>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1685" name="Google Shape;1685;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6" name="Google Shape;1686;p17"/>
          <p:cNvSpPr txBox="1">
            <a:spLocks noGrp="1"/>
          </p:cNvSpPr>
          <p:nvPr>
            <p:ph type="subTitle" idx="1"/>
          </p:nvPr>
        </p:nvSpPr>
        <p:spPr>
          <a:xfrm>
            <a:off x="5018337" y="2390225"/>
            <a:ext cx="3356400" cy="138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87" name="Google Shape;1687;p17"/>
          <p:cNvSpPr txBox="1">
            <a:spLocks noGrp="1"/>
          </p:cNvSpPr>
          <p:nvPr>
            <p:ph type="subTitle" idx="2"/>
          </p:nvPr>
        </p:nvSpPr>
        <p:spPr>
          <a:xfrm>
            <a:off x="769262" y="2390225"/>
            <a:ext cx="3356400" cy="1389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88" name="Google Shape;1688;p17"/>
          <p:cNvSpPr txBox="1">
            <a:spLocks noGrp="1"/>
          </p:cNvSpPr>
          <p:nvPr>
            <p:ph type="subTitle" idx="3"/>
          </p:nvPr>
        </p:nvSpPr>
        <p:spPr>
          <a:xfrm>
            <a:off x="769262" y="1893875"/>
            <a:ext cx="3356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sp>
        <p:nvSpPr>
          <p:cNvPr id="1689" name="Google Shape;1689;p17"/>
          <p:cNvSpPr txBox="1">
            <a:spLocks noGrp="1"/>
          </p:cNvSpPr>
          <p:nvPr>
            <p:ph type="subTitle" idx="4"/>
          </p:nvPr>
        </p:nvSpPr>
        <p:spPr>
          <a:xfrm>
            <a:off x="5018338" y="1893875"/>
            <a:ext cx="33564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grpSp>
        <p:nvGrpSpPr>
          <p:cNvPr id="1690" name="Google Shape;1690;p17"/>
          <p:cNvGrpSpPr/>
          <p:nvPr/>
        </p:nvGrpSpPr>
        <p:grpSpPr>
          <a:xfrm>
            <a:off x="7980795" y="-22"/>
            <a:ext cx="1163258" cy="567589"/>
            <a:chOff x="6180480" y="488520"/>
            <a:chExt cx="1135440" cy="1204560"/>
          </a:xfrm>
        </p:grpSpPr>
        <p:sp>
          <p:nvSpPr>
            <p:cNvPr id="1691" name="Google Shape;1691;p17"/>
            <p:cNvSpPr/>
            <p:nvPr/>
          </p:nvSpPr>
          <p:spPr>
            <a:xfrm>
              <a:off x="6479280" y="1249200"/>
              <a:ext cx="90000" cy="173520"/>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2" name="Google Shape;1692;p17"/>
            <p:cNvSpPr/>
            <p:nvPr/>
          </p:nvSpPr>
          <p:spPr>
            <a:xfrm>
              <a:off x="6329880" y="1249200"/>
              <a:ext cx="90000" cy="443880"/>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3" name="Google Shape;1693;p17"/>
            <p:cNvSpPr/>
            <p:nvPr/>
          </p:nvSpPr>
          <p:spPr>
            <a:xfrm>
              <a:off x="7076520" y="794880"/>
              <a:ext cx="90360" cy="368280"/>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4" name="Google Shape;1694;p17"/>
            <p:cNvSpPr/>
            <p:nvPr/>
          </p:nvSpPr>
          <p:spPr>
            <a:xfrm>
              <a:off x="6927480" y="910440"/>
              <a:ext cx="90000" cy="253080"/>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5" name="Google Shape;1695;p17"/>
            <p:cNvSpPr/>
            <p:nvPr/>
          </p:nvSpPr>
          <p:spPr>
            <a:xfrm>
              <a:off x="7225920" y="488520"/>
              <a:ext cx="90000" cy="306360"/>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6" name="Google Shape;1696;p17"/>
            <p:cNvSpPr/>
            <p:nvPr/>
          </p:nvSpPr>
          <p:spPr>
            <a:xfrm>
              <a:off x="6778080" y="910440"/>
              <a:ext cx="90000" cy="621000"/>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7" name="Google Shape;1697;p17"/>
            <p:cNvSpPr/>
            <p:nvPr/>
          </p:nvSpPr>
          <p:spPr>
            <a:xfrm>
              <a:off x="6180480" y="1369650"/>
              <a:ext cx="90360" cy="108720"/>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8" name="Google Shape;1698;p17"/>
            <p:cNvSpPr/>
            <p:nvPr/>
          </p:nvSpPr>
          <p:spPr>
            <a:xfrm>
              <a:off x="6628680" y="14227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699" name="Google Shape;1699;p17"/>
          <p:cNvGrpSpPr/>
          <p:nvPr/>
        </p:nvGrpSpPr>
        <p:grpSpPr>
          <a:xfrm>
            <a:off x="54322" y="4610065"/>
            <a:ext cx="1469010" cy="542687"/>
            <a:chOff x="4687560" y="2019390"/>
            <a:chExt cx="1433880" cy="1549650"/>
          </a:xfrm>
        </p:grpSpPr>
        <p:sp>
          <p:nvSpPr>
            <p:cNvPr id="1700" name="Google Shape;1700;p17"/>
            <p:cNvSpPr/>
            <p:nvPr/>
          </p:nvSpPr>
          <p:spPr>
            <a:xfrm>
              <a:off x="5135040" y="2166120"/>
              <a:ext cx="90360" cy="1294200"/>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1" name="Google Shape;1701;p17"/>
            <p:cNvSpPr/>
            <p:nvPr/>
          </p:nvSpPr>
          <p:spPr>
            <a:xfrm>
              <a:off x="6031440" y="2019390"/>
              <a:ext cx="90000" cy="1096920"/>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2" name="Google Shape;1702;p17"/>
            <p:cNvSpPr/>
            <p:nvPr/>
          </p:nvSpPr>
          <p:spPr>
            <a:xfrm>
              <a:off x="5433840" y="2706120"/>
              <a:ext cx="90000" cy="754200"/>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3" name="Google Shape;1703;p17"/>
            <p:cNvSpPr/>
            <p:nvPr/>
          </p:nvSpPr>
          <p:spPr>
            <a:xfrm>
              <a:off x="4986000" y="2166120"/>
              <a:ext cx="90360" cy="792720"/>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4" name="Google Shape;1704;p17"/>
            <p:cNvSpPr/>
            <p:nvPr/>
          </p:nvSpPr>
          <p:spPr>
            <a:xfrm>
              <a:off x="5732640" y="2050560"/>
              <a:ext cx="90000" cy="347040"/>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5" name="Google Shape;1705;p17"/>
            <p:cNvSpPr/>
            <p:nvPr/>
          </p:nvSpPr>
          <p:spPr>
            <a:xfrm>
              <a:off x="5882040" y="2397600"/>
              <a:ext cx="90000" cy="501120"/>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6" name="Google Shape;1706;p17"/>
            <p:cNvSpPr/>
            <p:nvPr/>
          </p:nvSpPr>
          <p:spPr>
            <a:xfrm>
              <a:off x="4687560" y="3133800"/>
              <a:ext cx="90000" cy="420840"/>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7" name="Google Shape;1707;p17"/>
            <p:cNvSpPr/>
            <p:nvPr/>
          </p:nvSpPr>
          <p:spPr>
            <a:xfrm>
              <a:off x="4836960" y="2959200"/>
              <a:ext cx="90000" cy="174600"/>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8" name="Google Shape;1708;p17"/>
            <p:cNvSpPr/>
            <p:nvPr/>
          </p:nvSpPr>
          <p:spPr>
            <a:xfrm>
              <a:off x="5583240" y="2050560"/>
              <a:ext cx="90000" cy="655920"/>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9" name="Google Shape;1709;p17"/>
            <p:cNvSpPr/>
            <p:nvPr/>
          </p:nvSpPr>
          <p:spPr>
            <a:xfrm>
              <a:off x="5284440" y="34603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871"/>
        <p:cNvGrpSpPr/>
        <p:nvPr/>
      </p:nvGrpSpPr>
      <p:grpSpPr>
        <a:xfrm>
          <a:off x="0" y="0"/>
          <a:ext cx="0" cy="0"/>
          <a:chOff x="0" y="0"/>
          <a:chExt cx="0" cy="0"/>
        </a:xfrm>
      </p:grpSpPr>
      <p:grpSp>
        <p:nvGrpSpPr>
          <p:cNvPr id="1872" name="Google Shape;1872;p19"/>
          <p:cNvGrpSpPr/>
          <p:nvPr/>
        </p:nvGrpSpPr>
        <p:grpSpPr>
          <a:xfrm>
            <a:off x="0" y="0"/>
            <a:ext cx="9143995" cy="5143491"/>
            <a:chOff x="0" y="0"/>
            <a:chExt cx="9143995" cy="5143491"/>
          </a:xfrm>
        </p:grpSpPr>
        <p:sp>
          <p:nvSpPr>
            <p:cNvPr id="1873" name="Google Shape;1873;p19"/>
            <p:cNvSpPr/>
            <p:nvPr/>
          </p:nvSpPr>
          <p:spPr>
            <a:xfrm>
              <a:off x="0" y="19319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4" name="Google Shape;1874;p19"/>
            <p:cNvSpPr/>
            <p:nvPr/>
          </p:nvSpPr>
          <p:spPr>
            <a:xfrm>
              <a:off x="0" y="401120"/>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5" name="Google Shape;1875;p19"/>
            <p:cNvSpPr/>
            <p:nvPr/>
          </p:nvSpPr>
          <p:spPr>
            <a:xfrm>
              <a:off x="0" y="60904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6" name="Google Shape;1876;p19"/>
            <p:cNvSpPr/>
            <p:nvPr/>
          </p:nvSpPr>
          <p:spPr>
            <a:xfrm>
              <a:off x="0" y="81697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7" name="Google Shape;1877;p19"/>
            <p:cNvSpPr/>
            <p:nvPr/>
          </p:nvSpPr>
          <p:spPr>
            <a:xfrm>
              <a:off x="0" y="102408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8" name="Google Shape;1878;p19"/>
            <p:cNvSpPr/>
            <p:nvPr/>
          </p:nvSpPr>
          <p:spPr>
            <a:xfrm>
              <a:off x="0" y="123201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79" name="Google Shape;1879;p19"/>
            <p:cNvSpPr/>
            <p:nvPr/>
          </p:nvSpPr>
          <p:spPr>
            <a:xfrm>
              <a:off x="0" y="143994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0" name="Google Shape;1880;p19"/>
            <p:cNvSpPr/>
            <p:nvPr/>
          </p:nvSpPr>
          <p:spPr>
            <a:xfrm>
              <a:off x="0" y="164786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1" name="Google Shape;1881;p19"/>
            <p:cNvSpPr/>
            <p:nvPr/>
          </p:nvSpPr>
          <p:spPr>
            <a:xfrm>
              <a:off x="0" y="1854977"/>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2" name="Google Shape;1882;p19"/>
            <p:cNvSpPr/>
            <p:nvPr/>
          </p:nvSpPr>
          <p:spPr>
            <a:xfrm>
              <a:off x="0" y="206290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3" name="Google Shape;1883;p19"/>
            <p:cNvSpPr/>
            <p:nvPr/>
          </p:nvSpPr>
          <p:spPr>
            <a:xfrm>
              <a:off x="0" y="227083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4" name="Google Shape;1884;p19"/>
            <p:cNvSpPr/>
            <p:nvPr/>
          </p:nvSpPr>
          <p:spPr>
            <a:xfrm>
              <a:off x="0" y="247876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5" name="Google Shape;1885;p19"/>
            <p:cNvSpPr/>
            <p:nvPr/>
          </p:nvSpPr>
          <p:spPr>
            <a:xfrm>
              <a:off x="0" y="2686688"/>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6" name="Google Shape;1886;p19"/>
            <p:cNvSpPr/>
            <p:nvPr/>
          </p:nvSpPr>
          <p:spPr>
            <a:xfrm>
              <a:off x="0" y="289461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7" name="Google Shape;1887;p19"/>
            <p:cNvSpPr/>
            <p:nvPr/>
          </p:nvSpPr>
          <p:spPr>
            <a:xfrm>
              <a:off x="0" y="3102544"/>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8" name="Google Shape;1888;p19"/>
            <p:cNvSpPr/>
            <p:nvPr/>
          </p:nvSpPr>
          <p:spPr>
            <a:xfrm>
              <a:off x="0" y="330965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89" name="Google Shape;1889;p19"/>
            <p:cNvSpPr/>
            <p:nvPr/>
          </p:nvSpPr>
          <p:spPr>
            <a:xfrm>
              <a:off x="0" y="351758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0" name="Google Shape;1890;p19"/>
            <p:cNvSpPr/>
            <p:nvPr/>
          </p:nvSpPr>
          <p:spPr>
            <a:xfrm>
              <a:off x="0" y="372550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1" name="Google Shape;1891;p19"/>
            <p:cNvSpPr/>
            <p:nvPr/>
          </p:nvSpPr>
          <p:spPr>
            <a:xfrm>
              <a:off x="0" y="393343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2" name="Google Shape;1892;p19"/>
            <p:cNvSpPr/>
            <p:nvPr/>
          </p:nvSpPr>
          <p:spPr>
            <a:xfrm>
              <a:off x="0" y="4140545"/>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3" name="Google Shape;1893;p19"/>
            <p:cNvSpPr/>
            <p:nvPr/>
          </p:nvSpPr>
          <p:spPr>
            <a:xfrm>
              <a:off x="0" y="4348473"/>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4" name="Google Shape;1894;p19"/>
            <p:cNvSpPr/>
            <p:nvPr/>
          </p:nvSpPr>
          <p:spPr>
            <a:xfrm>
              <a:off x="0" y="4556401"/>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5" name="Google Shape;1895;p19"/>
            <p:cNvSpPr/>
            <p:nvPr/>
          </p:nvSpPr>
          <p:spPr>
            <a:xfrm>
              <a:off x="0" y="4764329"/>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6" name="Google Shape;1896;p19"/>
            <p:cNvSpPr/>
            <p:nvPr/>
          </p:nvSpPr>
          <p:spPr>
            <a:xfrm>
              <a:off x="0" y="4972256"/>
              <a:ext cx="8792700"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7" name="Google Shape;1897;p19"/>
            <p:cNvSpPr/>
            <p:nvPr/>
          </p:nvSpPr>
          <p:spPr>
            <a:xfrm>
              <a:off x="86768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8" name="Google Shape;1898;p19"/>
            <p:cNvSpPr/>
            <p:nvPr/>
          </p:nvSpPr>
          <p:spPr>
            <a:xfrm>
              <a:off x="847046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899" name="Google Shape;1899;p19"/>
            <p:cNvSpPr/>
            <p:nvPr/>
          </p:nvSpPr>
          <p:spPr>
            <a:xfrm>
              <a:off x="826327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0" name="Google Shape;1900;p19"/>
            <p:cNvSpPr/>
            <p:nvPr/>
          </p:nvSpPr>
          <p:spPr>
            <a:xfrm>
              <a:off x="805608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1" name="Google Shape;1901;p19"/>
            <p:cNvSpPr/>
            <p:nvPr/>
          </p:nvSpPr>
          <p:spPr>
            <a:xfrm>
              <a:off x="78488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2" name="Google Shape;1902;p19"/>
            <p:cNvSpPr/>
            <p:nvPr/>
          </p:nvSpPr>
          <p:spPr>
            <a:xfrm>
              <a:off x="764169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3" name="Google Shape;1903;p19"/>
            <p:cNvSpPr/>
            <p:nvPr/>
          </p:nvSpPr>
          <p:spPr>
            <a:xfrm>
              <a:off x="74345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4" name="Google Shape;1904;p19"/>
            <p:cNvSpPr/>
            <p:nvPr/>
          </p:nvSpPr>
          <p:spPr>
            <a:xfrm>
              <a:off x="722730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5" name="Google Shape;1905;p19"/>
            <p:cNvSpPr/>
            <p:nvPr/>
          </p:nvSpPr>
          <p:spPr>
            <a:xfrm>
              <a:off x="702093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6" name="Google Shape;1906;p19"/>
            <p:cNvSpPr/>
            <p:nvPr/>
          </p:nvSpPr>
          <p:spPr>
            <a:xfrm>
              <a:off x="68137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7" name="Google Shape;1907;p19"/>
            <p:cNvSpPr/>
            <p:nvPr/>
          </p:nvSpPr>
          <p:spPr>
            <a:xfrm>
              <a:off x="66065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8" name="Google Shape;1908;p19"/>
            <p:cNvSpPr/>
            <p:nvPr/>
          </p:nvSpPr>
          <p:spPr>
            <a:xfrm>
              <a:off x="639934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09" name="Google Shape;1909;p19"/>
            <p:cNvSpPr/>
            <p:nvPr/>
          </p:nvSpPr>
          <p:spPr>
            <a:xfrm>
              <a:off x="619297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0" name="Google Shape;1910;p19"/>
            <p:cNvSpPr/>
            <p:nvPr/>
          </p:nvSpPr>
          <p:spPr>
            <a:xfrm>
              <a:off x="598577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1" name="Google Shape;1911;p19"/>
            <p:cNvSpPr/>
            <p:nvPr/>
          </p:nvSpPr>
          <p:spPr>
            <a:xfrm>
              <a:off x="577858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2" name="Google Shape;1912;p19"/>
            <p:cNvSpPr/>
            <p:nvPr/>
          </p:nvSpPr>
          <p:spPr>
            <a:xfrm>
              <a:off x="55713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3" name="Google Shape;1913;p19"/>
            <p:cNvSpPr/>
            <p:nvPr/>
          </p:nvSpPr>
          <p:spPr>
            <a:xfrm>
              <a:off x="536501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4" name="Google Shape;1914;p19"/>
            <p:cNvSpPr/>
            <p:nvPr/>
          </p:nvSpPr>
          <p:spPr>
            <a:xfrm>
              <a:off x="515863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5" name="Google Shape;1915;p19"/>
            <p:cNvSpPr/>
            <p:nvPr/>
          </p:nvSpPr>
          <p:spPr>
            <a:xfrm>
              <a:off x="495144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6" name="Google Shape;1916;p19"/>
            <p:cNvSpPr/>
            <p:nvPr/>
          </p:nvSpPr>
          <p:spPr>
            <a:xfrm>
              <a:off x="474424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7" name="Google Shape;1917;p19"/>
            <p:cNvSpPr/>
            <p:nvPr/>
          </p:nvSpPr>
          <p:spPr>
            <a:xfrm>
              <a:off x="453705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8" name="Google Shape;1918;p19"/>
            <p:cNvSpPr/>
            <p:nvPr/>
          </p:nvSpPr>
          <p:spPr>
            <a:xfrm>
              <a:off x="432986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19" name="Google Shape;1919;p19"/>
            <p:cNvSpPr/>
            <p:nvPr/>
          </p:nvSpPr>
          <p:spPr>
            <a:xfrm>
              <a:off x="412266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0" name="Google Shape;1920;p19"/>
            <p:cNvSpPr/>
            <p:nvPr/>
          </p:nvSpPr>
          <p:spPr>
            <a:xfrm>
              <a:off x="391628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1" name="Google Shape;1921;p19"/>
            <p:cNvSpPr/>
            <p:nvPr/>
          </p:nvSpPr>
          <p:spPr>
            <a:xfrm>
              <a:off x="370909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2" name="Google Shape;1922;p19"/>
            <p:cNvSpPr/>
            <p:nvPr/>
          </p:nvSpPr>
          <p:spPr>
            <a:xfrm>
              <a:off x="350190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3" name="Google Shape;1923;p19"/>
            <p:cNvSpPr/>
            <p:nvPr/>
          </p:nvSpPr>
          <p:spPr>
            <a:xfrm>
              <a:off x="329470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4" name="Google Shape;1924;p19"/>
            <p:cNvSpPr/>
            <p:nvPr/>
          </p:nvSpPr>
          <p:spPr>
            <a:xfrm>
              <a:off x="308751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5" name="Google Shape;1925;p19"/>
            <p:cNvSpPr/>
            <p:nvPr/>
          </p:nvSpPr>
          <p:spPr>
            <a:xfrm>
              <a:off x="288113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6" name="Google Shape;1926;p19"/>
            <p:cNvSpPr/>
            <p:nvPr/>
          </p:nvSpPr>
          <p:spPr>
            <a:xfrm>
              <a:off x="267394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7" name="Google Shape;1927;p19"/>
            <p:cNvSpPr/>
            <p:nvPr/>
          </p:nvSpPr>
          <p:spPr>
            <a:xfrm>
              <a:off x="2466748"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8" name="Google Shape;1928;p19"/>
            <p:cNvSpPr/>
            <p:nvPr/>
          </p:nvSpPr>
          <p:spPr>
            <a:xfrm>
              <a:off x="225955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29" name="Google Shape;1929;p19"/>
            <p:cNvSpPr/>
            <p:nvPr/>
          </p:nvSpPr>
          <p:spPr>
            <a:xfrm>
              <a:off x="2052361"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0" name="Google Shape;1930;p19"/>
            <p:cNvSpPr/>
            <p:nvPr/>
          </p:nvSpPr>
          <p:spPr>
            <a:xfrm>
              <a:off x="1845983"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1" name="Google Shape;1931;p19"/>
            <p:cNvSpPr/>
            <p:nvPr/>
          </p:nvSpPr>
          <p:spPr>
            <a:xfrm>
              <a:off x="163879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2" name="Google Shape;1932;p19"/>
            <p:cNvSpPr/>
            <p:nvPr/>
          </p:nvSpPr>
          <p:spPr>
            <a:xfrm>
              <a:off x="143159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3" name="Google Shape;1933;p19"/>
            <p:cNvSpPr/>
            <p:nvPr/>
          </p:nvSpPr>
          <p:spPr>
            <a:xfrm>
              <a:off x="1224402"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4" name="Google Shape;1934;p19"/>
            <p:cNvSpPr/>
            <p:nvPr/>
          </p:nvSpPr>
          <p:spPr>
            <a:xfrm>
              <a:off x="1017209"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5" name="Google Shape;1935;p19"/>
            <p:cNvSpPr/>
            <p:nvPr/>
          </p:nvSpPr>
          <p:spPr>
            <a:xfrm>
              <a:off x="810015"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6" name="Google Shape;1936;p19"/>
            <p:cNvSpPr/>
            <p:nvPr/>
          </p:nvSpPr>
          <p:spPr>
            <a:xfrm>
              <a:off x="603637"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7" name="Google Shape;1937;p19"/>
            <p:cNvSpPr/>
            <p:nvPr/>
          </p:nvSpPr>
          <p:spPr>
            <a:xfrm>
              <a:off x="396444"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8" name="Google Shape;1938;p19"/>
            <p:cNvSpPr/>
            <p:nvPr/>
          </p:nvSpPr>
          <p:spPr>
            <a:xfrm>
              <a:off x="18925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39" name="Google Shape;1939;p19"/>
            <p:cNvSpPr/>
            <p:nvPr/>
          </p:nvSpPr>
          <p:spPr>
            <a:xfrm>
              <a:off x="8716176" y="19320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0" name="Google Shape;1940;p19"/>
            <p:cNvSpPr/>
            <p:nvPr/>
          </p:nvSpPr>
          <p:spPr>
            <a:xfrm>
              <a:off x="8716176" y="40112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1" name="Google Shape;1941;p19"/>
            <p:cNvSpPr/>
            <p:nvPr/>
          </p:nvSpPr>
          <p:spPr>
            <a:xfrm>
              <a:off x="8716176" y="60905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2" name="Google Shape;1942;p19"/>
            <p:cNvSpPr/>
            <p:nvPr/>
          </p:nvSpPr>
          <p:spPr>
            <a:xfrm>
              <a:off x="8716176" y="81698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3" name="Google Shape;1943;p19"/>
            <p:cNvSpPr/>
            <p:nvPr/>
          </p:nvSpPr>
          <p:spPr>
            <a:xfrm>
              <a:off x="8716176" y="102409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4" name="Google Shape;1944;p19"/>
            <p:cNvSpPr/>
            <p:nvPr/>
          </p:nvSpPr>
          <p:spPr>
            <a:xfrm>
              <a:off x="8716176" y="123201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5" name="Google Shape;1945;p19"/>
            <p:cNvSpPr/>
            <p:nvPr/>
          </p:nvSpPr>
          <p:spPr>
            <a:xfrm>
              <a:off x="8716176" y="143994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6" name="Google Shape;1946;p19"/>
            <p:cNvSpPr/>
            <p:nvPr/>
          </p:nvSpPr>
          <p:spPr>
            <a:xfrm>
              <a:off x="8716176" y="164787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7" name="Google Shape;1947;p19"/>
            <p:cNvSpPr/>
            <p:nvPr/>
          </p:nvSpPr>
          <p:spPr>
            <a:xfrm>
              <a:off x="8716176" y="185498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8" name="Google Shape;1948;p19"/>
            <p:cNvSpPr/>
            <p:nvPr/>
          </p:nvSpPr>
          <p:spPr>
            <a:xfrm>
              <a:off x="8716176" y="2062907"/>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49" name="Google Shape;1949;p19"/>
            <p:cNvSpPr/>
            <p:nvPr/>
          </p:nvSpPr>
          <p:spPr>
            <a:xfrm>
              <a:off x="8716176" y="2270834"/>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0" name="Google Shape;1950;p19"/>
            <p:cNvSpPr/>
            <p:nvPr/>
          </p:nvSpPr>
          <p:spPr>
            <a:xfrm>
              <a:off x="8716176" y="247876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1" name="Google Shape;1951;p19"/>
            <p:cNvSpPr/>
            <p:nvPr/>
          </p:nvSpPr>
          <p:spPr>
            <a:xfrm>
              <a:off x="8716176" y="268668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2" name="Google Shape;1952;p19"/>
            <p:cNvSpPr/>
            <p:nvPr/>
          </p:nvSpPr>
          <p:spPr>
            <a:xfrm>
              <a:off x="8716176" y="289461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3" name="Google Shape;1953;p19"/>
            <p:cNvSpPr/>
            <p:nvPr/>
          </p:nvSpPr>
          <p:spPr>
            <a:xfrm>
              <a:off x="8716176" y="310254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4" name="Google Shape;1954;p19"/>
            <p:cNvSpPr/>
            <p:nvPr/>
          </p:nvSpPr>
          <p:spPr>
            <a:xfrm>
              <a:off x="8716176" y="330965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5" name="Google Shape;1955;p19"/>
            <p:cNvSpPr/>
            <p:nvPr/>
          </p:nvSpPr>
          <p:spPr>
            <a:xfrm>
              <a:off x="8716176" y="351757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6" name="Google Shape;1956;p19"/>
            <p:cNvSpPr/>
            <p:nvPr/>
          </p:nvSpPr>
          <p:spPr>
            <a:xfrm>
              <a:off x="8716176" y="372550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7" name="Google Shape;1957;p19"/>
            <p:cNvSpPr/>
            <p:nvPr/>
          </p:nvSpPr>
          <p:spPr>
            <a:xfrm>
              <a:off x="8716176" y="393343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8" name="Google Shape;1958;p19"/>
            <p:cNvSpPr/>
            <p:nvPr/>
          </p:nvSpPr>
          <p:spPr>
            <a:xfrm>
              <a:off x="8716176" y="4140541"/>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59" name="Google Shape;1959;p19"/>
            <p:cNvSpPr/>
            <p:nvPr/>
          </p:nvSpPr>
          <p:spPr>
            <a:xfrm>
              <a:off x="8716176" y="4348469"/>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0" name="Google Shape;1960;p19"/>
            <p:cNvSpPr/>
            <p:nvPr/>
          </p:nvSpPr>
          <p:spPr>
            <a:xfrm>
              <a:off x="8716176" y="4556396"/>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1" name="Google Shape;1961;p19"/>
            <p:cNvSpPr/>
            <p:nvPr/>
          </p:nvSpPr>
          <p:spPr>
            <a:xfrm>
              <a:off x="8716176" y="4764323"/>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2" name="Google Shape;1962;p19"/>
            <p:cNvSpPr/>
            <p:nvPr/>
          </p:nvSpPr>
          <p:spPr>
            <a:xfrm>
              <a:off x="8716176" y="4972250"/>
              <a:ext cx="427819" cy="0"/>
            </a:xfrm>
            <a:custGeom>
              <a:avLst/>
              <a:gdLst/>
              <a:ahLst/>
              <a:cxnLst/>
              <a:rect l="l" t="t" r="r" b="b"/>
              <a:pathLst>
                <a:path w="10779" h="120000" fill="none" extrusionOk="0">
                  <a:moveTo>
                    <a:pt x="0" y="0"/>
                  </a:moveTo>
                  <a:lnTo>
                    <a:pt x="10779" y="0"/>
                  </a:lnTo>
                  <a:lnTo>
                    <a:pt x="10779" y="0"/>
                  </a:lnTo>
                </a:path>
              </a:pathLst>
            </a:custGeom>
            <a:noFill/>
            <a:ln w="9525" cap="flat" cmpd="sng">
              <a:solidFill>
                <a:schemeClr val="accent2"/>
              </a:solidFill>
              <a:prstDash val="dashDot"/>
              <a:miter lim="8000"/>
              <a:headEnd type="none" w="sm" len="sm"/>
              <a:tailEnd type="none" w="sm" len="sm"/>
            </a:ln>
          </p:spPr>
          <p:txBody>
            <a:bodyPr spcFirstLastPara="1" wrap="square" lIns="83575" tIns="0" rIns="83575" bIns="0"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3" name="Google Shape;1963;p19"/>
            <p:cNvSpPr/>
            <p:nvPr/>
          </p:nvSpPr>
          <p:spPr>
            <a:xfrm>
              <a:off x="9071500"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sp>
          <p:nvSpPr>
            <p:cNvPr id="1964" name="Google Shape;1964;p19"/>
            <p:cNvSpPr/>
            <p:nvPr/>
          </p:nvSpPr>
          <p:spPr>
            <a:xfrm>
              <a:off x="8864306" y="0"/>
              <a:ext cx="0" cy="5143491"/>
            </a:xfrm>
            <a:custGeom>
              <a:avLst/>
              <a:gdLst/>
              <a:ahLst/>
              <a:cxnLst/>
              <a:rect l="l" t="t" r="r" b="b"/>
              <a:pathLst>
                <a:path w="120000" h="12813" fill="none" extrusionOk="0">
                  <a:moveTo>
                    <a:pt x="0" y="0"/>
                  </a:moveTo>
                  <a:lnTo>
                    <a:pt x="0" y="12813"/>
                  </a:lnTo>
                  <a:lnTo>
                    <a:pt x="0" y="12813"/>
                  </a:lnTo>
                </a:path>
              </a:pathLst>
            </a:custGeom>
            <a:noFill/>
            <a:ln w="9525" cap="flat" cmpd="sng">
              <a:solidFill>
                <a:schemeClr val="accent2"/>
              </a:solidFill>
              <a:prstDash val="dashDot"/>
              <a:miter lim="8000"/>
              <a:headEnd type="none" w="sm" len="sm"/>
              <a:tailEnd type="none" w="sm" len="sm"/>
            </a:ln>
          </p:spPr>
          <p:txBody>
            <a:bodyPr spcFirstLastPara="1" wrap="square" lIns="83575" tIns="42775" rIns="83575" bIns="42775" anchor="ctr" anchorCtr="1">
              <a:noAutofit/>
            </a:bodyPr>
            <a:lstStyle/>
            <a:p>
              <a:pPr marL="0" marR="0" lvl="0" indent="0" algn="l" rtl="0">
                <a:spcBef>
                  <a:spcPts val="0"/>
                </a:spcBef>
                <a:spcAft>
                  <a:spcPts val="0"/>
                </a:spcAft>
                <a:buNone/>
              </a:pPr>
              <a:endParaRPr sz="1600" b="0" strike="noStrike">
                <a:solidFill>
                  <a:srgbClr val="000000"/>
                </a:solidFill>
                <a:latin typeface="Arial"/>
                <a:ea typeface="Arial"/>
                <a:cs typeface="Arial"/>
                <a:sym typeface="Arial"/>
              </a:endParaRPr>
            </a:p>
          </p:txBody>
        </p:sp>
      </p:grpSp>
      <p:sp>
        <p:nvSpPr>
          <p:cNvPr id="1965" name="Google Shape;1965;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6" name="Google Shape;1966;p19"/>
          <p:cNvSpPr txBox="1">
            <a:spLocks noGrp="1"/>
          </p:cNvSpPr>
          <p:nvPr>
            <p:ph type="subTitle" idx="1"/>
          </p:nvPr>
        </p:nvSpPr>
        <p:spPr>
          <a:xfrm>
            <a:off x="720049" y="1908125"/>
            <a:ext cx="2379000" cy="198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7" name="Google Shape;1967;p19"/>
          <p:cNvSpPr txBox="1">
            <a:spLocks noGrp="1"/>
          </p:cNvSpPr>
          <p:nvPr>
            <p:ph type="subTitle" idx="2"/>
          </p:nvPr>
        </p:nvSpPr>
        <p:spPr>
          <a:xfrm>
            <a:off x="3382483" y="1908125"/>
            <a:ext cx="2379000" cy="198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8" name="Google Shape;1968;p19"/>
          <p:cNvSpPr txBox="1">
            <a:spLocks noGrp="1"/>
          </p:cNvSpPr>
          <p:nvPr>
            <p:ph type="subTitle" idx="3"/>
          </p:nvPr>
        </p:nvSpPr>
        <p:spPr>
          <a:xfrm>
            <a:off x="6044949" y="1908125"/>
            <a:ext cx="2379000" cy="198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atin typeface="Arial" panose="020B0604020202020204" pitchFamily="34" charset="0"/>
                <a:cs typeface="Arial" panose="020B0604020202020204" pitchFamily="34" charset="0"/>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9" name="Google Shape;1969;p19"/>
          <p:cNvSpPr txBox="1">
            <a:spLocks noGrp="1"/>
          </p:cNvSpPr>
          <p:nvPr>
            <p:ph type="subTitle" idx="4"/>
          </p:nvPr>
        </p:nvSpPr>
        <p:spPr>
          <a:xfrm>
            <a:off x="720049" y="1411600"/>
            <a:ext cx="23790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sp>
        <p:nvSpPr>
          <p:cNvPr id="1970" name="Google Shape;1970;p19"/>
          <p:cNvSpPr txBox="1">
            <a:spLocks noGrp="1"/>
          </p:cNvSpPr>
          <p:nvPr>
            <p:ph type="subTitle" idx="5"/>
          </p:nvPr>
        </p:nvSpPr>
        <p:spPr>
          <a:xfrm>
            <a:off x="3382488" y="1411600"/>
            <a:ext cx="23790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sp>
        <p:nvSpPr>
          <p:cNvPr id="1971" name="Google Shape;1971;p19"/>
          <p:cNvSpPr txBox="1">
            <a:spLocks noGrp="1"/>
          </p:cNvSpPr>
          <p:nvPr>
            <p:ph type="subTitle" idx="6"/>
          </p:nvPr>
        </p:nvSpPr>
        <p:spPr>
          <a:xfrm>
            <a:off x="6044951" y="1411600"/>
            <a:ext cx="2379000" cy="572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Outfit ExtraBold"/>
              <a:buNone/>
              <a:defRPr sz="1600">
                <a:solidFill>
                  <a:schemeClr val="accent1"/>
                </a:solidFill>
                <a:latin typeface="Arial" panose="020B0604020202020204" pitchFamily="34" charset="0"/>
                <a:ea typeface="Arial" panose="020B0604020202020204" pitchFamily="34" charset="0"/>
                <a:cs typeface="Arial" panose="020B0604020202020204" pitchFamily="34" charset="0"/>
                <a:sym typeface="Outfit ExtraBold"/>
              </a:defRPr>
            </a:lvl1pPr>
            <a:lvl2pPr lvl="1"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2pPr>
            <a:lvl3pPr lvl="2"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3pPr>
            <a:lvl4pPr lvl="3"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4pPr>
            <a:lvl5pPr lvl="4"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5pPr>
            <a:lvl6pPr lvl="5"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6pPr>
            <a:lvl7pPr lvl="6"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7pPr>
            <a:lvl8pPr lvl="7"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8pPr>
            <a:lvl9pPr lvl="8" rtl="0">
              <a:lnSpc>
                <a:spcPct val="100000"/>
              </a:lnSpc>
              <a:spcBef>
                <a:spcPts val="0"/>
              </a:spcBef>
              <a:spcAft>
                <a:spcPts val="0"/>
              </a:spcAft>
              <a:buClr>
                <a:schemeClr val="accent1"/>
              </a:buClr>
              <a:buSzPts val="1600"/>
              <a:buFont typeface="Outfit ExtraBold"/>
              <a:buNone/>
              <a:defRPr sz="1600">
                <a:solidFill>
                  <a:schemeClr val="accent1"/>
                </a:solidFill>
                <a:latin typeface="Outfit ExtraBold"/>
                <a:ea typeface="Outfit ExtraBold"/>
                <a:cs typeface="Outfit ExtraBold"/>
                <a:sym typeface="Outfit ExtraBold"/>
              </a:defRPr>
            </a:lvl9pPr>
          </a:lstStyle>
          <a:p>
            <a:endParaRPr/>
          </a:p>
        </p:txBody>
      </p:sp>
      <p:grpSp>
        <p:nvGrpSpPr>
          <p:cNvPr id="1972" name="Google Shape;1972;p19"/>
          <p:cNvGrpSpPr/>
          <p:nvPr/>
        </p:nvGrpSpPr>
        <p:grpSpPr>
          <a:xfrm>
            <a:off x="7904645" y="4603996"/>
            <a:ext cx="1163258" cy="473963"/>
            <a:chOff x="6180480" y="488520"/>
            <a:chExt cx="1135440" cy="1313280"/>
          </a:xfrm>
        </p:grpSpPr>
        <p:sp>
          <p:nvSpPr>
            <p:cNvPr id="1973" name="Google Shape;1973;p19"/>
            <p:cNvSpPr/>
            <p:nvPr/>
          </p:nvSpPr>
          <p:spPr>
            <a:xfrm>
              <a:off x="6479280" y="1249200"/>
              <a:ext cx="90000" cy="173520"/>
            </a:xfrm>
            <a:custGeom>
              <a:avLst/>
              <a:gdLst/>
              <a:ahLst/>
              <a:cxnLst/>
              <a:rect l="l" t="t" r="r" b="b"/>
              <a:pathLst>
                <a:path w="250" h="482" extrusionOk="0">
                  <a:moveTo>
                    <a:pt x="0" y="0"/>
                  </a:moveTo>
                  <a:lnTo>
                    <a:pt x="250" y="0"/>
                  </a:lnTo>
                  <a:lnTo>
                    <a:pt x="250" y="482"/>
                  </a:lnTo>
                  <a:lnTo>
                    <a:pt x="0" y="48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4" name="Google Shape;1974;p19"/>
            <p:cNvSpPr/>
            <p:nvPr/>
          </p:nvSpPr>
          <p:spPr>
            <a:xfrm>
              <a:off x="6329880" y="1249200"/>
              <a:ext cx="90000" cy="443880"/>
            </a:xfrm>
            <a:custGeom>
              <a:avLst/>
              <a:gdLst/>
              <a:ahLst/>
              <a:cxnLst/>
              <a:rect l="l" t="t" r="r" b="b"/>
              <a:pathLst>
                <a:path w="250" h="1233" extrusionOk="0">
                  <a:moveTo>
                    <a:pt x="0" y="0"/>
                  </a:moveTo>
                  <a:lnTo>
                    <a:pt x="250" y="0"/>
                  </a:lnTo>
                  <a:lnTo>
                    <a:pt x="250" y="1233"/>
                  </a:lnTo>
                  <a:lnTo>
                    <a:pt x="0" y="123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5" name="Google Shape;1975;p19"/>
            <p:cNvSpPr/>
            <p:nvPr/>
          </p:nvSpPr>
          <p:spPr>
            <a:xfrm>
              <a:off x="7076520" y="794880"/>
              <a:ext cx="90360" cy="368280"/>
            </a:xfrm>
            <a:custGeom>
              <a:avLst/>
              <a:gdLst/>
              <a:ahLst/>
              <a:cxnLst/>
              <a:rect l="l" t="t" r="r" b="b"/>
              <a:pathLst>
                <a:path w="251" h="1023" extrusionOk="0">
                  <a:moveTo>
                    <a:pt x="0" y="0"/>
                  </a:moveTo>
                  <a:lnTo>
                    <a:pt x="251" y="0"/>
                  </a:lnTo>
                  <a:lnTo>
                    <a:pt x="251" y="1023"/>
                  </a:lnTo>
                  <a:lnTo>
                    <a:pt x="0" y="10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6" name="Google Shape;1976;p19"/>
            <p:cNvSpPr/>
            <p:nvPr/>
          </p:nvSpPr>
          <p:spPr>
            <a:xfrm>
              <a:off x="6927480" y="910440"/>
              <a:ext cx="90000" cy="253080"/>
            </a:xfrm>
            <a:custGeom>
              <a:avLst/>
              <a:gdLst/>
              <a:ahLst/>
              <a:cxnLst/>
              <a:rect l="l" t="t" r="r" b="b"/>
              <a:pathLst>
                <a:path w="250" h="703" extrusionOk="0">
                  <a:moveTo>
                    <a:pt x="0" y="0"/>
                  </a:moveTo>
                  <a:lnTo>
                    <a:pt x="250" y="0"/>
                  </a:lnTo>
                  <a:lnTo>
                    <a:pt x="250" y="703"/>
                  </a:lnTo>
                  <a:lnTo>
                    <a:pt x="0" y="70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7" name="Google Shape;1977;p19"/>
            <p:cNvSpPr/>
            <p:nvPr/>
          </p:nvSpPr>
          <p:spPr>
            <a:xfrm>
              <a:off x="7225920" y="488520"/>
              <a:ext cx="90000" cy="306360"/>
            </a:xfrm>
            <a:custGeom>
              <a:avLst/>
              <a:gdLst/>
              <a:ahLst/>
              <a:cxnLst/>
              <a:rect l="l" t="t" r="r" b="b"/>
              <a:pathLst>
                <a:path w="250" h="851" extrusionOk="0">
                  <a:moveTo>
                    <a:pt x="0" y="0"/>
                  </a:moveTo>
                  <a:lnTo>
                    <a:pt x="250" y="0"/>
                  </a:lnTo>
                  <a:lnTo>
                    <a:pt x="250" y="851"/>
                  </a:lnTo>
                  <a:lnTo>
                    <a:pt x="0" y="85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8" name="Google Shape;1978;p19"/>
            <p:cNvSpPr/>
            <p:nvPr/>
          </p:nvSpPr>
          <p:spPr>
            <a:xfrm>
              <a:off x="6778080" y="910440"/>
              <a:ext cx="90000" cy="621000"/>
            </a:xfrm>
            <a:custGeom>
              <a:avLst/>
              <a:gdLst/>
              <a:ahLst/>
              <a:cxnLst/>
              <a:rect l="l" t="t" r="r" b="b"/>
              <a:pathLst>
                <a:path w="250" h="1725" extrusionOk="0">
                  <a:moveTo>
                    <a:pt x="0" y="0"/>
                  </a:moveTo>
                  <a:lnTo>
                    <a:pt x="250" y="0"/>
                  </a:lnTo>
                  <a:lnTo>
                    <a:pt x="250" y="1725"/>
                  </a:lnTo>
                  <a:lnTo>
                    <a:pt x="0" y="172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9" name="Google Shape;1979;p19"/>
            <p:cNvSpPr/>
            <p:nvPr/>
          </p:nvSpPr>
          <p:spPr>
            <a:xfrm>
              <a:off x="6180480" y="1693080"/>
              <a:ext cx="90360" cy="108720"/>
            </a:xfrm>
            <a:custGeom>
              <a:avLst/>
              <a:gdLst/>
              <a:ahLst/>
              <a:cxnLst/>
              <a:rect l="l" t="t" r="r" b="b"/>
              <a:pathLst>
                <a:path w="251" h="302" extrusionOk="0">
                  <a:moveTo>
                    <a:pt x="0" y="0"/>
                  </a:moveTo>
                  <a:lnTo>
                    <a:pt x="251" y="0"/>
                  </a:lnTo>
                  <a:lnTo>
                    <a:pt x="251"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0" name="Google Shape;1980;p19"/>
            <p:cNvSpPr/>
            <p:nvPr/>
          </p:nvSpPr>
          <p:spPr>
            <a:xfrm>
              <a:off x="6628680" y="14227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81" name="Google Shape;1981;p19"/>
          <p:cNvGrpSpPr/>
          <p:nvPr/>
        </p:nvGrpSpPr>
        <p:grpSpPr>
          <a:xfrm>
            <a:off x="76201" y="4604007"/>
            <a:ext cx="1469010" cy="473974"/>
            <a:chOff x="4687560" y="1801800"/>
            <a:chExt cx="1433880" cy="1767240"/>
          </a:xfrm>
        </p:grpSpPr>
        <p:sp>
          <p:nvSpPr>
            <p:cNvPr id="1982" name="Google Shape;1982;p19"/>
            <p:cNvSpPr/>
            <p:nvPr/>
          </p:nvSpPr>
          <p:spPr>
            <a:xfrm>
              <a:off x="5135040" y="2166120"/>
              <a:ext cx="90360" cy="1294200"/>
            </a:xfrm>
            <a:custGeom>
              <a:avLst/>
              <a:gdLst/>
              <a:ahLst/>
              <a:cxnLst/>
              <a:rect l="l" t="t" r="r" b="b"/>
              <a:pathLst>
                <a:path w="251" h="3595" extrusionOk="0">
                  <a:moveTo>
                    <a:pt x="0" y="0"/>
                  </a:moveTo>
                  <a:lnTo>
                    <a:pt x="251" y="0"/>
                  </a:lnTo>
                  <a:lnTo>
                    <a:pt x="251" y="3595"/>
                  </a:lnTo>
                  <a:lnTo>
                    <a:pt x="0" y="35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3" name="Google Shape;1983;p19"/>
            <p:cNvSpPr/>
            <p:nvPr/>
          </p:nvSpPr>
          <p:spPr>
            <a:xfrm>
              <a:off x="6031440" y="1801800"/>
              <a:ext cx="90000" cy="1096920"/>
            </a:xfrm>
            <a:custGeom>
              <a:avLst/>
              <a:gdLst/>
              <a:ahLst/>
              <a:cxnLst/>
              <a:rect l="l" t="t" r="r" b="b"/>
              <a:pathLst>
                <a:path w="250" h="3047" extrusionOk="0">
                  <a:moveTo>
                    <a:pt x="0" y="0"/>
                  </a:moveTo>
                  <a:lnTo>
                    <a:pt x="250" y="0"/>
                  </a:lnTo>
                  <a:lnTo>
                    <a:pt x="250" y="3047"/>
                  </a:lnTo>
                  <a:lnTo>
                    <a:pt x="0" y="304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4" name="Google Shape;1984;p19"/>
            <p:cNvSpPr/>
            <p:nvPr/>
          </p:nvSpPr>
          <p:spPr>
            <a:xfrm>
              <a:off x="5433840" y="2706120"/>
              <a:ext cx="90000" cy="754200"/>
            </a:xfrm>
            <a:custGeom>
              <a:avLst/>
              <a:gdLst/>
              <a:ahLst/>
              <a:cxnLst/>
              <a:rect l="l" t="t" r="r" b="b"/>
              <a:pathLst>
                <a:path w="250" h="2095" extrusionOk="0">
                  <a:moveTo>
                    <a:pt x="0" y="0"/>
                  </a:moveTo>
                  <a:lnTo>
                    <a:pt x="250" y="0"/>
                  </a:lnTo>
                  <a:lnTo>
                    <a:pt x="250" y="2095"/>
                  </a:lnTo>
                  <a:lnTo>
                    <a:pt x="0" y="209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5" name="Google Shape;1985;p19"/>
            <p:cNvSpPr/>
            <p:nvPr/>
          </p:nvSpPr>
          <p:spPr>
            <a:xfrm>
              <a:off x="4986000" y="2166120"/>
              <a:ext cx="90360" cy="792720"/>
            </a:xfrm>
            <a:custGeom>
              <a:avLst/>
              <a:gdLst/>
              <a:ahLst/>
              <a:cxnLst/>
              <a:rect l="l" t="t" r="r" b="b"/>
              <a:pathLst>
                <a:path w="251" h="2202" extrusionOk="0">
                  <a:moveTo>
                    <a:pt x="0" y="0"/>
                  </a:moveTo>
                  <a:lnTo>
                    <a:pt x="251" y="0"/>
                  </a:lnTo>
                  <a:lnTo>
                    <a:pt x="251" y="2202"/>
                  </a:lnTo>
                  <a:lnTo>
                    <a:pt x="0" y="22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6" name="Google Shape;1986;p19"/>
            <p:cNvSpPr/>
            <p:nvPr/>
          </p:nvSpPr>
          <p:spPr>
            <a:xfrm>
              <a:off x="5732640" y="2050560"/>
              <a:ext cx="90000" cy="347040"/>
            </a:xfrm>
            <a:custGeom>
              <a:avLst/>
              <a:gdLst/>
              <a:ahLst/>
              <a:cxnLst/>
              <a:rect l="l" t="t" r="r" b="b"/>
              <a:pathLst>
                <a:path w="250" h="964" extrusionOk="0">
                  <a:moveTo>
                    <a:pt x="0" y="0"/>
                  </a:moveTo>
                  <a:lnTo>
                    <a:pt x="250" y="0"/>
                  </a:lnTo>
                  <a:lnTo>
                    <a:pt x="250" y="964"/>
                  </a:lnTo>
                  <a:lnTo>
                    <a:pt x="0" y="96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7" name="Google Shape;1987;p19"/>
            <p:cNvSpPr/>
            <p:nvPr/>
          </p:nvSpPr>
          <p:spPr>
            <a:xfrm>
              <a:off x="5882040" y="2397600"/>
              <a:ext cx="90000" cy="501120"/>
            </a:xfrm>
            <a:custGeom>
              <a:avLst/>
              <a:gdLst/>
              <a:ahLst/>
              <a:cxnLst/>
              <a:rect l="l" t="t" r="r" b="b"/>
              <a:pathLst>
                <a:path w="250" h="1392" extrusionOk="0">
                  <a:moveTo>
                    <a:pt x="0" y="0"/>
                  </a:moveTo>
                  <a:lnTo>
                    <a:pt x="250" y="0"/>
                  </a:lnTo>
                  <a:lnTo>
                    <a:pt x="250" y="1392"/>
                  </a:lnTo>
                  <a:lnTo>
                    <a:pt x="0" y="139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8" name="Google Shape;1988;p19"/>
            <p:cNvSpPr/>
            <p:nvPr/>
          </p:nvSpPr>
          <p:spPr>
            <a:xfrm>
              <a:off x="4687560" y="3133800"/>
              <a:ext cx="90000" cy="420840"/>
            </a:xfrm>
            <a:custGeom>
              <a:avLst/>
              <a:gdLst/>
              <a:ahLst/>
              <a:cxnLst/>
              <a:rect l="l" t="t" r="r" b="b"/>
              <a:pathLst>
                <a:path w="250" h="1169" extrusionOk="0">
                  <a:moveTo>
                    <a:pt x="0" y="0"/>
                  </a:moveTo>
                  <a:lnTo>
                    <a:pt x="250" y="0"/>
                  </a:lnTo>
                  <a:lnTo>
                    <a:pt x="250" y="1169"/>
                  </a:lnTo>
                  <a:lnTo>
                    <a:pt x="0" y="116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9" name="Google Shape;1989;p19"/>
            <p:cNvSpPr/>
            <p:nvPr/>
          </p:nvSpPr>
          <p:spPr>
            <a:xfrm>
              <a:off x="4836960" y="2959200"/>
              <a:ext cx="90000" cy="174600"/>
            </a:xfrm>
            <a:custGeom>
              <a:avLst/>
              <a:gdLst/>
              <a:ahLst/>
              <a:cxnLst/>
              <a:rect l="l" t="t" r="r" b="b"/>
              <a:pathLst>
                <a:path w="250" h="485" extrusionOk="0">
                  <a:moveTo>
                    <a:pt x="0" y="0"/>
                  </a:moveTo>
                  <a:lnTo>
                    <a:pt x="250" y="0"/>
                  </a:lnTo>
                  <a:lnTo>
                    <a:pt x="250" y="485"/>
                  </a:lnTo>
                  <a:lnTo>
                    <a:pt x="0" y="485"/>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0" name="Google Shape;1990;p19"/>
            <p:cNvSpPr/>
            <p:nvPr/>
          </p:nvSpPr>
          <p:spPr>
            <a:xfrm>
              <a:off x="5583240" y="2050560"/>
              <a:ext cx="90000" cy="655920"/>
            </a:xfrm>
            <a:custGeom>
              <a:avLst/>
              <a:gdLst/>
              <a:ahLst/>
              <a:cxnLst/>
              <a:rect l="l" t="t" r="r" b="b"/>
              <a:pathLst>
                <a:path w="250" h="1822" extrusionOk="0">
                  <a:moveTo>
                    <a:pt x="0" y="0"/>
                  </a:moveTo>
                  <a:lnTo>
                    <a:pt x="250" y="0"/>
                  </a:lnTo>
                  <a:lnTo>
                    <a:pt x="250" y="1822"/>
                  </a:lnTo>
                  <a:lnTo>
                    <a:pt x="0" y="182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1" name="Google Shape;1991;p19"/>
            <p:cNvSpPr/>
            <p:nvPr/>
          </p:nvSpPr>
          <p:spPr>
            <a:xfrm>
              <a:off x="5284440" y="3460320"/>
              <a:ext cx="90000" cy="108720"/>
            </a:xfrm>
            <a:custGeom>
              <a:avLst/>
              <a:gdLst/>
              <a:ahLst/>
              <a:cxnLst/>
              <a:rect l="l" t="t" r="r" b="b"/>
              <a:pathLst>
                <a:path w="250" h="302" extrusionOk="0">
                  <a:moveTo>
                    <a:pt x="0" y="0"/>
                  </a:moveTo>
                  <a:lnTo>
                    <a:pt x="250" y="0"/>
                  </a:lnTo>
                  <a:lnTo>
                    <a:pt x="250" y="302"/>
                  </a:lnTo>
                  <a:lnTo>
                    <a:pt x="0" y="302"/>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1pPr>
            <a:lvl2pPr lvl="1"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2pPr>
            <a:lvl3pPr lvl="2"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3pPr>
            <a:lvl4pPr lvl="3"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4pPr>
            <a:lvl5pPr lvl="4"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5pPr>
            <a:lvl6pPr lvl="5"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6pPr>
            <a:lvl7pPr lvl="6"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7pPr>
            <a:lvl8pPr lvl="7"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8pPr>
            <a:lvl9pPr lvl="8" rtl="0">
              <a:spcBef>
                <a:spcPts val="0"/>
              </a:spcBef>
              <a:spcAft>
                <a:spcPts val="0"/>
              </a:spcAft>
              <a:buClr>
                <a:schemeClr val="dk1"/>
              </a:buClr>
              <a:buSzPts val="2800"/>
              <a:buFont typeface="Outfit ExtraBold"/>
              <a:buNone/>
              <a:defRPr sz="2800">
                <a:solidFill>
                  <a:schemeClr val="dk1"/>
                </a:solidFill>
                <a:latin typeface="Outfit ExtraBold"/>
                <a:ea typeface="Outfit ExtraBold"/>
                <a:cs typeface="Outfit ExtraBold"/>
                <a:sym typeface="Outfit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5" r:id="rId4"/>
    <p:sldLayoutId id="2147483657" r:id="rId5"/>
    <p:sldLayoutId id="2147483658" r:id="rId6"/>
    <p:sldLayoutId id="2147483659" r:id="rId7"/>
    <p:sldLayoutId id="2147483663" r:id="rId8"/>
    <p:sldLayoutId id="2147483665" r:id="rId9"/>
    <p:sldLayoutId id="2147483668" r:id="rId10"/>
    <p:sldLayoutId id="2147483669"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3"/>
        <p:cNvGrpSpPr/>
        <p:nvPr/>
      </p:nvGrpSpPr>
      <p:grpSpPr>
        <a:xfrm>
          <a:off x="0" y="0"/>
          <a:ext cx="0" cy="0"/>
          <a:chOff x="0" y="0"/>
          <a:chExt cx="0" cy="0"/>
        </a:xfrm>
      </p:grpSpPr>
      <p:grpSp>
        <p:nvGrpSpPr>
          <p:cNvPr id="2876" name="Google Shape;2876;p36"/>
          <p:cNvGrpSpPr/>
          <p:nvPr/>
        </p:nvGrpSpPr>
        <p:grpSpPr>
          <a:xfrm>
            <a:off x="1853375" y="4206300"/>
            <a:ext cx="5421201" cy="960686"/>
            <a:chOff x="1853375" y="4206300"/>
            <a:chExt cx="5421201" cy="960686"/>
          </a:xfrm>
        </p:grpSpPr>
        <p:grpSp>
          <p:nvGrpSpPr>
            <p:cNvPr id="2877" name="Google Shape;2877;p36"/>
            <p:cNvGrpSpPr/>
            <p:nvPr/>
          </p:nvGrpSpPr>
          <p:grpSpPr>
            <a:xfrm>
              <a:off x="1853375" y="4206310"/>
              <a:ext cx="2686628" cy="960675"/>
              <a:chOff x="5179977" y="136093"/>
              <a:chExt cx="2686628" cy="3346133"/>
            </a:xfrm>
          </p:grpSpPr>
          <p:sp>
            <p:nvSpPr>
              <p:cNvPr id="2878" name="Google Shape;2878;p36"/>
              <p:cNvSpPr/>
              <p:nvPr/>
            </p:nvSpPr>
            <p:spPr>
              <a:xfrm>
                <a:off x="5179977"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9" name="Google Shape;2879;p36"/>
              <p:cNvSpPr/>
              <p:nvPr/>
            </p:nvSpPr>
            <p:spPr>
              <a:xfrm>
                <a:off x="5389949" y="2080223"/>
                <a:ext cx="168230" cy="1402001"/>
              </a:xfrm>
              <a:custGeom>
                <a:avLst/>
                <a:gdLst/>
                <a:ahLst/>
                <a:cxnLst/>
                <a:rect l="l" t="t" r="r" b="b"/>
                <a:pathLst>
                  <a:path w="665" h="5542" extrusionOk="0">
                    <a:moveTo>
                      <a:pt x="0" y="0"/>
                    </a:moveTo>
                    <a:lnTo>
                      <a:pt x="665" y="0"/>
                    </a:lnTo>
                    <a:lnTo>
                      <a:pt x="665" y="5542"/>
                    </a:lnTo>
                    <a:lnTo>
                      <a:pt x="0" y="554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0" name="Google Shape;2880;p36"/>
              <p:cNvSpPr/>
              <p:nvPr/>
            </p:nvSpPr>
            <p:spPr>
              <a:xfrm>
                <a:off x="5599668" y="1662052"/>
                <a:ext cx="168483" cy="1820173"/>
              </a:xfrm>
              <a:custGeom>
                <a:avLst/>
                <a:gdLst/>
                <a:ahLst/>
                <a:cxnLst/>
                <a:rect l="l" t="t" r="r" b="b"/>
                <a:pathLst>
                  <a:path w="666" h="7195" extrusionOk="0">
                    <a:moveTo>
                      <a:pt x="0" y="0"/>
                    </a:moveTo>
                    <a:lnTo>
                      <a:pt x="666" y="0"/>
                    </a:lnTo>
                    <a:lnTo>
                      <a:pt x="666" y="7195"/>
                    </a:lnTo>
                    <a:lnTo>
                      <a:pt x="0" y="71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1" name="Google Shape;2881;p36"/>
              <p:cNvSpPr/>
              <p:nvPr/>
            </p:nvSpPr>
            <p:spPr>
              <a:xfrm>
                <a:off x="5809639" y="1498628"/>
                <a:ext cx="168230" cy="1983597"/>
              </a:xfrm>
              <a:custGeom>
                <a:avLst/>
                <a:gdLst/>
                <a:ahLst/>
                <a:cxnLst/>
                <a:rect l="l" t="t" r="r" b="b"/>
                <a:pathLst>
                  <a:path w="665" h="7841" extrusionOk="0">
                    <a:moveTo>
                      <a:pt x="0" y="0"/>
                    </a:moveTo>
                    <a:lnTo>
                      <a:pt x="665" y="0"/>
                    </a:lnTo>
                    <a:lnTo>
                      <a:pt x="665" y="7841"/>
                    </a:lnTo>
                    <a:lnTo>
                      <a:pt x="0" y="784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2" name="Google Shape;2882;p36"/>
              <p:cNvSpPr/>
              <p:nvPr/>
            </p:nvSpPr>
            <p:spPr>
              <a:xfrm>
                <a:off x="6229330" y="1194550"/>
                <a:ext cx="168230" cy="2287676"/>
              </a:xfrm>
              <a:custGeom>
                <a:avLst/>
                <a:gdLst/>
                <a:ahLst/>
                <a:cxnLst/>
                <a:rect l="l" t="t" r="r" b="b"/>
                <a:pathLst>
                  <a:path w="665" h="9043" extrusionOk="0">
                    <a:moveTo>
                      <a:pt x="0" y="0"/>
                    </a:moveTo>
                    <a:lnTo>
                      <a:pt x="665" y="0"/>
                    </a:lnTo>
                    <a:lnTo>
                      <a:pt x="665" y="9043"/>
                    </a:lnTo>
                    <a:lnTo>
                      <a:pt x="0" y="904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3" name="Google Shape;2883;p36"/>
              <p:cNvSpPr/>
              <p:nvPr/>
            </p:nvSpPr>
            <p:spPr>
              <a:xfrm>
                <a:off x="6649021" y="1071097"/>
                <a:ext cx="168230" cy="2411129"/>
              </a:xfrm>
              <a:custGeom>
                <a:avLst/>
                <a:gdLst/>
                <a:ahLst/>
                <a:cxnLst/>
                <a:rect l="l" t="t" r="r" b="b"/>
                <a:pathLst>
                  <a:path w="665" h="9531" extrusionOk="0">
                    <a:moveTo>
                      <a:pt x="0" y="0"/>
                    </a:moveTo>
                    <a:lnTo>
                      <a:pt x="665" y="0"/>
                    </a:lnTo>
                    <a:lnTo>
                      <a:pt x="665" y="9531"/>
                    </a:lnTo>
                    <a:lnTo>
                      <a:pt x="0" y="953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4" name="Google Shape;2884;p36"/>
              <p:cNvSpPr/>
              <p:nvPr/>
            </p:nvSpPr>
            <p:spPr>
              <a:xfrm>
                <a:off x="6858993" y="868968"/>
                <a:ext cx="168230" cy="2613258"/>
              </a:xfrm>
              <a:custGeom>
                <a:avLst/>
                <a:gdLst/>
                <a:ahLst/>
                <a:cxnLst/>
                <a:rect l="l" t="t" r="r" b="b"/>
                <a:pathLst>
                  <a:path w="665" h="10330" extrusionOk="0">
                    <a:moveTo>
                      <a:pt x="0" y="0"/>
                    </a:moveTo>
                    <a:lnTo>
                      <a:pt x="665" y="0"/>
                    </a:lnTo>
                    <a:lnTo>
                      <a:pt x="665" y="10330"/>
                    </a:lnTo>
                    <a:lnTo>
                      <a:pt x="0" y="1033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5" name="Google Shape;2885;p36"/>
              <p:cNvSpPr/>
              <p:nvPr/>
            </p:nvSpPr>
            <p:spPr>
              <a:xfrm>
                <a:off x="7068712" y="447761"/>
                <a:ext cx="168230" cy="3034465"/>
              </a:xfrm>
              <a:custGeom>
                <a:avLst/>
                <a:gdLst/>
                <a:ahLst/>
                <a:cxnLst/>
                <a:rect l="l" t="t" r="r" b="b"/>
                <a:pathLst>
                  <a:path w="665" h="11995" extrusionOk="0">
                    <a:moveTo>
                      <a:pt x="0" y="0"/>
                    </a:moveTo>
                    <a:lnTo>
                      <a:pt x="665" y="0"/>
                    </a:lnTo>
                    <a:lnTo>
                      <a:pt x="665" y="11995"/>
                    </a:lnTo>
                    <a:lnTo>
                      <a:pt x="0" y="119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6" name="Google Shape;2886;p36"/>
              <p:cNvSpPr/>
              <p:nvPr/>
            </p:nvSpPr>
            <p:spPr>
              <a:xfrm>
                <a:off x="7278684" y="546928"/>
                <a:ext cx="168230" cy="2935298"/>
              </a:xfrm>
              <a:custGeom>
                <a:avLst/>
                <a:gdLst/>
                <a:ahLst/>
                <a:cxnLst/>
                <a:rect l="l" t="t" r="r" b="b"/>
                <a:pathLst>
                  <a:path w="665" h="11603" extrusionOk="0">
                    <a:moveTo>
                      <a:pt x="0" y="0"/>
                    </a:moveTo>
                    <a:lnTo>
                      <a:pt x="665" y="0"/>
                    </a:lnTo>
                    <a:lnTo>
                      <a:pt x="665" y="11603"/>
                    </a:lnTo>
                    <a:lnTo>
                      <a:pt x="0" y="116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7" name="Google Shape;2887;p36"/>
              <p:cNvSpPr/>
              <p:nvPr/>
            </p:nvSpPr>
            <p:spPr>
              <a:xfrm>
                <a:off x="7488656" y="315201"/>
                <a:ext cx="168230" cy="3167025"/>
              </a:xfrm>
              <a:custGeom>
                <a:avLst/>
                <a:gdLst/>
                <a:ahLst/>
                <a:cxnLst/>
                <a:rect l="l" t="t" r="r" b="b"/>
                <a:pathLst>
                  <a:path w="665" h="12519" extrusionOk="0">
                    <a:moveTo>
                      <a:pt x="0" y="0"/>
                    </a:moveTo>
                    <a:lnTo>
                      <a:pt x="665" y="0"/>
                    </a:lnTo>
                    <a:lnTo>
                      <a:pt x="665" y="12519"/>
                    </a:lnTo>
                    <a:lnTo>
                      <a:pt x="0" y="1251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8" name="Google Shape;2888;p36"/>
              <p:cNvSpPr/>
              <p:nvPr/>
            </p:nvSpPr>
            <p:spPr>
              <a:xfrm>
                <a:off x="7698375" y="136093"/>
                <a:ext cx="168230" cy="3346133"/>
              </a:xfrm>
              <a:custGeom>
                <a:avLst/>
                <a:gdLst/>
                <a:ahLst/>
                <a:cxnLst/>
                <a:rect l="l" t="t" r="r" b="b"/>
                <a:pathLst>
                  <a:path w="665" h="13227" extrusionOk="0">
                    <a:moveTo>
                      <a:pt x="0" y="0"/>
                    </a:moveTo>
                    <a:lnTo>
                      <a:pt x="665" y="0"/>
                    </a:lnTo>
                    <a:lnTo>
                      <a:pt x="665" y="13227"/>
                    </a:lnTo>
                    <a:lnTo>
                      <a:pt x="0" y="1322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9" name="Google Shape;2889;p36"/>
              <p:cNvSpPr/>
              <p:nvPr/>
            </p:nvSpPr>
            <p:spPr>
              <a:xfrm>
                <a:off x="6019611" y="1745787"/>
                <a:ext cx="168230" cy="1736438"/>
              </a:xfrm>
              <a:custGeom>
                <a:avLst/>
                <a:gdLst/>
                <a:ahLst/>
                <a:cxnLst/>
                <a:rect l="l" t="t" r="r" b="b"/>
                <a:pathLst>
                  <a:path w="665" h="6864" extrusionOk="0">
                    <a:moveTo>
                      <a:pt x="0" y="0"/>
                    </a:moveTo>
                    <a:lnTo>
                      <a:pt x="665" y="0"/>
                    </a:lnTo>
                    <a:lnTo>
                      <a:pt x="665" y="6864"/>
                    </a:lnTo>
                    <a:lnTo>
                      <a:pt x="0" y="68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0" name="Google Shape;2890;p36"/>
              <p:cNvSpPr/>
              <p:nvPr/>
            </p:nvSpPr>
            <p:spPr>
              <a:xfrm>
                <a:off x="6439049" y="1559090"/>
                <a:ext cx="168230" cy="1923135"/>
              </a:xfrm>
              <a:custGeom>
                <a:avLst/>
                <a:gdLst/>
                <a:ahLst/>
                <a:cxnLst/>
                <a:rect l="l" t="t" r="r" b="b"/>
                <a:pathLst>
                  <a:path w="665" h="7602" extrusionOk="0">
                    <a:moveTo>
                      <a:pt x="0" y="0"/>
                    </a:moveTo>
                    <a:lnTo>
                      <a:pt x="665" y="0"/>
                    </a:lnTo>
                    <a:lnTo>
                      <a:pt x="665" y="7602"/>
                    </a:lnTo>
                    <a:lnTo>
                      <a:pt x="0" y="76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891" name="Google Shape;2891;p36"/>
            <p:cNvGrpSpPr/>
            <p:nvPr/>
          </p:nvGrpSpPr>
          <p:grpSpPr>
            <a:xfrm flipH="1">
              <a:off x="4587948" y="4206300"/>
              <a:ext cx="2686628" cy="960675"/>
              <a:chOff x="5179977" y="136093"/>
              <a:chExt cx="2686628" cy="3346133"/>
            </a:xfrm>
          </p:grpSpPr>
          <p:sp>
            <p:nvSpPr>
              <p:cNvPr id="2892" name="Google Shape;2892;p36"/>
              <p:cNvSpPr/>
              <p:nvPr/>
            </p:nvSpPr>
            <p:spPr>
              <a:xfrm>
                <a:off x="5179977"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3" name="Google Shape;2893;p36"/>
              <p:cNvSpPr/>
              <p:nvPr/>
            </p:nvSpPr>
            <p:spPr>
              <a:xfrm>
                <a:off x="5389949" y="2080223"/>
                <a:ext cx="168230" cy="1402001"/>
              </a:xfrm>
              <a:custGeom>
                <a:avLst/>
                <a:gdLst/>
                <a:ahLst/>
                <a:cxnLst/>
                <a:rect l="l" t="t" r="r" b="b"/>
                <a:pathLst>
                  <a:path w="665" h="5542" extrusionOk="0">
                    <a:moveTo>
                      <a:pt x="0" y="0"/>
                    </a:moveTo>
                    <a:lnTo>
                      <a:pt x="665" y="0"/>
                    </a:lnTo>
                    <a:lnTo>
                      <a:pt x="665" y="5542"/>
                    </a:lnTo>
                    <a:lnTo>
                      <a:pt x="0" y="554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4" name="Google Shape;2894;p36"/>
              <p:cNvSpPr/>
              <p:nvPr/>
            </p:nvSpPr>
            <p:spPr>
              <a:xfrm>
                <a:off x="5599668" y="1662052"/>
                <a:ext cx="168483" cy="1820173"/>
              </a:xfrm>
              <a:custGeom>
                <a:avLst/>
                <a:gdLst/>
                <a:ahLst/>
                <a:cxnLst/>
                <a:rect l="l" t="t" r="r" b="b"/>
                <a:pathLst>
                  <a:path w="666" h="7195" extrusionOk="0">
                    <a:moveTo>
                      <a:pt x="0" y="0"/>
                    </a:moveTo>
                    <a:lnTo>
                      <a:pt x="666" y="0"/>
                    </a:lnTo>
                    <a:lnTo>
                      <a:pt x="666" y="7195"/>
                    </a:lnTo>
                    <a:lnTo>
                      <a:pt x="0" y="71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5" name="Google Shape;2895;p36"/>
              <p:cNvSpPr/>
              <p:nvPr/>
            </p:nvSpPr>
            <p:spPr>
              <a:xfrm>
                <a:off x="5809639" y="1498628"/>
                <a:ext cx="168230" cy="1983597"/>
              </a:xfrm>
              <a:custGeom>
                <a:avLst/>
                <a:gdLst/>
                <a:ahLst/>
                <a:cxnLst/>
                <a:rect l="l" t="t" r="r" b="b"/>
                <a:pathLst>
                  <a:path w="665" h="7841" extrusionOk="0">
                    <a:moveTo>
                      <a:pt x="0" y="0"/>
                    </a:moveTo>
                    <a:lnTo>
                      <a:pt x="665" y="0"/>
                    </a:lnTo>
                    <a:lnTo>
                      <a:pt x="665" y="7841"/>
                    </a:lnTo>
                    <a:lnTo>
                      <a:pt x="0" y="784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6" name="Google Shape;2896;p36"/>
              <p:cNvSpPr/>
              <p:nvPr/>
            </p:nvSpPr>
            <p:spPr>
              <a:xfrm>
                <a:off x="6229330" y="1194550"/>
                <a:ext cx="168230" cy="2287676"/>
              </a:xfrm>
              <a:custGeom>
                <a:avLst/>
                <a:gdLst/>
                <a:ahLst/>
                <a:cxnLst/>
                <a:rect l="l" t="t" r="r" b="b"/>
                <a:pathLst>
                  <a:path w="665" h="9043" extrusionOk="0">
                    <a:moveTo>
                      <a:pt x="0" y="0"/>
                    </a:moveTo>
                    <a:lnTo>
                      <a:pt x="665" y="0"/>
                    </a:lnTo>
                    <a:lnTo>
                      <a:pt x="665" y="9043"/>
                    </a:lnTo>
                    <a:lnTo>
                      <a:pt x="0" y="904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7" name="Google Shape;2897;p36"/>
              <p:cNvSpPr/>
              <p:nvPr/>
            </p:nvSpPr>
            <p:spPr>
              <a:xfrm>
                <a:off x="6649021" y="1071097"/>
                <a:ext cx="168230" cy="2411129"/>
              </a:xfrm>
              <a:custGeom>
                <a:avLst/>
                <a:gdLst/>
                <a:ahLst/>
                <a:cxnLst/>
                <a:rect l="l" t="t" r="r" b="b"/>
                <a:pathLst>
                  <a:path w="665" h="9531" extrusionOk="0">
                    <a:moveTo>
                      <a:pt x="0" y="0"/>
                    </a:moveTo>
                    <a:lnTo>
                      <a:pt x="665" y="0"/>
                    </a:lnTo>
                    <a:lnTo>
                      <a:pt x="665" y="9531"/>
                    </a:lnTo>
                    <a:lnTo>
                      <a:pt x="0" y="953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8" name="Google Shape;2898;p36"/>
              <p:cNvSpPr/>
              <p:nvPr/>
            </p:nvSpPr>
            <p:spPr>
              <a:xfrm>
                <a:off x="6858993" y="868968"/>
                <a:ext cx="168230" cy="2613258"/>
              </a:xfrm>
              <a:custGeom>
                <a:avLst/>
                <a:gdLst/>
                <a:ahLst/>
                <a:cxnLst/>
                <a:rect l="l" t="t" r="r" b="b"/>
                <a:pathLst>
                  <a:path w="665" h="10330" extrusionOk="0">
                    <a:moveTo>
                      <a:pt x="0" y="0"/>
                    </a:moveTo>
                    <a:lnTo>
                      <a:pt x="665" y="0"/>
                    </a:lnTo>
                    <a:lnTo>
                      <a:pt x="665" y="10330"/>
                    </a:lnTo>
                    <a:lnTo>
                      <a:pt x="0" y="1033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9" name="Google Shape;2899;p36"/>
              <p:cNvSpPr/>
              <p:nvPr/>
            </p:nvSpPr>
            <p:spPr>
              <a:xfrm>
                <a:off x="7068712" y="447761"/>
                <a:ext cx="168230" cy="3034465"/>
              </a:xfrm>
              <a:custGeom>
                <a:avLst/>
                <a:gdLst/>
                <a:ahLst/>
                <a:cxnLst/>
                <a:rect l="l" t="t" r="r" b="b"/>
                <a:pathLst>
                  <a:path w="665" h="11995" extrusionOk="0">
                    <a:moveTo>
                      <a:pt x="0" y="0"/>
                    </a:moveTo>
                    <a:lnTo>
                      <a:pt x="665" y="0"/>
                    </a:lnTo>
                    <a:lnTo>
                      <a:pt x="665" y="11995"/>
                    </a:lnTo>
                    <a:lnTo>
                      <a:pt x="0" y="119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0" name="Google Shape;2900;p36"/>
              <p:cNvSpPr/>
              <p:nvPr/>
            </p:nvSpPr>
            <p:spPr>
              <a:xfrm>
                <a:off x="7278684" y="546928"/>
                <a:ext cx="168230" cy="2935298"/>
              </a:xfrm>
              <a:custGeom>
                <a:avLst/>
                <a:gdLst/>
                <a:ahLst/>
                <a:cxnLst/>
                <a:rect l="l" t="t" r="r" b="b"/>
                <a:pathLst>
                  <a:path w="665" h="11603" extrusionOk="0">
                    <a:moveTo>
                      <a:pt x="0" y="0"/>
                    </a:moveTo>
                    <a:lnTo>
                      <a:pt x="665" y="0"/>
                    </a:lnTo>
                    <a:lnTo>
                      <a:pt x="665" y="11603"/>
                    </a:lnTo>
                    <a:lnTo>
                      <a:pt x="0" y="116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1" name="Google Shape;2901;p36"/>
              <p:cNvSpPr/>
              <p:nvPr/>
            </p:nvSpPr>
            <p:spPr>
              <a:xfrm>
                <a:off x="7488656" y="315201"/>
                <a:ext cx="168230" cy="3167025"/>
              </a:xfrm>
              <a:custGeom>
                <a:avLst/>
                <a:gdLst/>
                <a:ahLst/>
                <a:cxnLst/>
                <a:rect l="l" t="t" r="r" b="b"/>
                <a:pathLst>
                  <a:path w="665" h="12519" extrusionOk="0">
                    <a:moveTo>
                      <a:pt x="0" y="0"/>
                    </a:moveTo>
                    <a:lnTo>
                      <a:pt x="665" y="0"/>
                    </a:lnTo>
                    <a:lnTo>
                      <a:pt x="665" y="12519"/>
                    </a:lnTo>
                    <a:lnTo>
                      <a:pt x="0" y="1251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2" name="Google Shape;2902;p36"/>
              <p:cNvSpPr/>
              <p:nvPr/>
            </p:nvSpPr>
            <p:spPr>
              <a:xfrm>
                <a:off x="7698375" y="136093"/>
                <a:ext cx="168230" cy="3346133"/>
              </a:xfrm>
              <a:custGeom>
                <a:avLst/>
                <a:gdLst/>
                <a:ahLst/>
                <a:cxnLst/>
                <a:rect l="l" t="t" r="r" b="b"/>
                <a:pathLst>
                  <a:path w="665" h="13227" extrusionOk="0">
                    <a:moveTo>
                      <a:pt x="0" y="0"/>
                    </a:moveTo>
                    <a:lnTo>
                      <a:pt x="665" y="0"/>
                    </a:lnTo>
                    <a:lnTo>
                      <a:pt x="665" y="13227"/>
                    </a:lnTo>
                    <a:lnTo>
                      <a:pt x="0" y="1322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3" name="Google Shape;2903;p36"/>
              <p:cNvSpPr/>
              <p:nvPr/>
            </p:nvSpPr>
            <p:spPr>
              <a:xfrm>
                <a:off x="6019611" y="1745787"/>
                <a:ext cx="168230" cy="1736438"/>
              </a:xfrm>
              <a:custGeom>
                <a:avLst/>
                <a:gdLst/>
                <a:ahLst/>
                <a:cxnLst/>
                <a:rect l="l" t="t" r="r" b="b"/>
                <a:pathLst>
                  <a:path w="665" h="6864" extrusionOk="0">
                    <a:moveTo>
                      <a:pt x="0" y="0"/>
                    </a:moveTo>
                    <a:lnTo>
                      <a:pt x="665" y="0"/>
                    </a:lnTo>
                    <a:lnTo>
                      <a:pt x="665" y="6864"/>
                    </a:lnTo>
                    <a:lnTo>
                      <a:pt x="0" y="68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4" name="Google Shape;2904;p36"/>
              <p:cNvSpPr/>
              <p:nvPr/>
            </p:nvSpPr>
            <p:spPr>
              <a:xfrm>
                <a:off x="6439049" y="1559090"/>
                <a:ext cx="168230" cy="1923135"/>
              </a:xfrm>
              <a:custGeom>
                <a:avLst/>
                <a:gdLst/>
                <a:ahLst/>
                <a:cxnLst/>
                <a:rect l="l" t="t" r="r" b="b"/>
                <a:pathLst>
                  <a:path w="665" h="7602" extrusionOk="0">
                    <a:moveTo>
                      <a:pt x="0" y="0"/>
                    </a:moveTo>
                    <a:lnTo>
                      <a:pt x="665" y="0"/>
                    </a:lnTo>
                    <a:lnTo>
                      <a:pt x="665" y="7602"/>
                    </a:lnTo>
                    <a:lnTo>
                      <a:pt x="0" y="76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905" name="Google Shape;2905;p36"/>
          <p:cNvGrpSpPr/>
          <p:nvPr/>
        </p:nvGrpSpPr>
        <p:grpSpPr>
          <a:xfrm>
            <a:off x="1433665" y="4527192"/>
            <a:ext cx="6260594" cy="639863"/>
            <a:chOff x="1433665" y="4527192"/>
            <a:chExt cx="6260594" cy="639863"/>
          </a:xfrm>
        </p:grpSpPr>
        <p:grpSp>
          <p:nvGrpSpPr>
            <p:cNvPr id="2906" name="Google Shape;2906;p36"/>
            <p:cNvGrpSpPr/>
            <p:nvPr/>
          </p:nvGrpSpPr>
          <p:grpSpPr>
            <a:xfrm>
              <a:off x="1433665" y="4527202"/>
              <a:ext cx="3106319" cy="639852"/>
              <a:chOff x="4760286" y="2503707"/>
              <a:chExt cx="3106319" cy="978517"/>
            </a:xfrm>
          </p:grpSpPr>
          <p:sp>
            <p:nvSpPr>
              <p:cNvPr id="2907" name="Google Shape;2907;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8" name="Google Shape;2908;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9" name="Google Shape;2909;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0" name="Google Shape;2910;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1" name="Google Shape;2911;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2" name="Google Shape;2912;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3" name="Google Shape;2913;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4" name="Google Shape;2914;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5" name="Google Shape;2915;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6" name="Google Shape;2916;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7" name="Google Shape;2917;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8" name="Google Shape;2918;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9" name="Google Shape;2919;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0" name="Google Shape;2920;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1" name="Google Shape;2921;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22" name="Google Shape;2922;p36"/>
            <p:cNvGrpSpPr/>
            <p:nvPr/>
          </p:nvGrpSpPr>
          <p:grpSpPr>
            <a:xfrm flipH="1">
              <a:off x="4587941" y="4527192"/>
              <a:ext cx="3106319" cy="639852"/>
              <a:chOff x="4760286" y="2503707"/>
              <a:chExt cx="3106319" cy="978517"/>
            </a:xfrm>
          </p:grpSpPr>
          <p:sp>
            <p:nvSpPr>
              <p:cNvPr id="2923" name="Google Shape;2923;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4" name="Google Shape;2924;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5" name="Google Shape;2925;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6" name="Google Shape;2926;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7" name="Google Shape;2927;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8" name="Google Shape;2928;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9" name="Google Shape;2929;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0" name="Google Shape;2930;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1" name="Google Shape;2931;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2" name="Google Shape;2932;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3" name="Google Shape;2933;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4" name="Google Shape;2934;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5" name="Google Shape;2935;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6" name="Google Shape;2936;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7" name="Google Shape;2937;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938" name="Google Shape;2938;p36"/>
          <p:cNvGrpSpPr/>
          <p:nvPr/>
        </p:nvGrpSpPr>
        <p:grpSpPr>
          <a:xfrm>
            <a:off x="1441734" y="-46"/>
            <a:ext cx="6260531" cy="639863"/>
            <a:chOff x="1441734" y="-46"/>
            <a:chExt cx="6260531" cy="639863"/>
          </a:xfrm>
        </p:grpSpPr>
        <p:grpSp>
          <p:nvGrpSpPr>
            <p:cNvPr id="2939" name="Google Shape;2939;p36"/>
            <p:cNvGrpSpPr/>
            <p:nvPr/>
          </p:nvGrpSpPr>
          <p:grpSpPr>
            <a:xfrm rot="10800000">
              <a:off x="4595947" y="-46"/>
              <a:ext cx="3106319" cy="639852"/>
              <a:chOff x="4760286" y="2503707"/>
              <a:chExt cx="3106319" cy="978517"/>
            </a:xfrm>
          </p:grpSpPr>
          <p:sp>
            <p:nvSpPr>
              <p:cNvPr id="2940" name="Google Shape;2940;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1" name="Google Shape;2941;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2" name="Google Shape;2942;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3" name="Google Shape;2943;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4" name="Google Shape;2944;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5" name="Google Shape;2945;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6" name="Google Shape;2946;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7" name="Google Shape;2947;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8" name="Google Shape;2948;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9" name="Google Shape;2949;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0" name="Google Shape;2950;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1" name="Google Shape;2951;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2" name="Google Shape;2952;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3" name="Google Shape;2953;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4" name="Google Shape;2954;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55" name="Google Shape;2955;p36"/>
            <p:cNvGrpSpPr/>
            <p:nvPr/>
          </p:nvGrpSpPr>
          <p:grpSpPr>
            <a:xfrm rot="10800000" flipH="1">
              <a:off x="1441734" y="-35"/>
              <a:ext cx="3106319" cy="639852"/>
              <a:chOff x="4760286" y="2503707"/>
              <a:chExt cx="3106319" cy="978517"/>
            </a:xfrm>
          </p:grpSpPr>
          <p:sp>
            <p:nvSpPr>
              <p:cNvPr id="2956" name="Google Shape;2956;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7" name="Google Shape;2957;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8" name="Google Shape;2958;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9" name="Google Shape;2959;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0" name="Google Shape;2960;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1" name="Google Shape;2961;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2" name="Google Shape;2962;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3" name="Google Shape;2963;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4" name="Google Shape;2964;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5" name="Google Shape;2965;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6" name="Google Shape;2966;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7" name="Google Shape;2967;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8" name="Google Shape;2968;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9" name="Google Shape;2969;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0" name="Google Shape;2970;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01" name="TextBox 100"/>
          <p:cNvSpPr txBox="1"/>
          <p:nvPr/>
        </p:nvSpPr>
        <p:spPr>
          <a:xfrm>
            <a:off x="0" y="1440920"/>
            <a:ext cx="9144000" cy="1938992"/>
          </a:xfrm>
          <a:prstGeom prst="rect">
            <a:avLst/>
          </a:prstGeom>
          <a:noFill/>
        </p:spPr>
        <p:txBody>
          <a:bodyPr wrap="square" rtlCol="0">
            <a:spAutoFit/>
          </a:bodyPr>
          <a:lstStyle/>
          <a:p>
            <a:pPr algn="ctr">
              <a:lnSpc>
                <a:spcPct val="150000"/>
              </a:lnSpc>
            </a:pPr>
            <a:r>
              <a:rPr lang="en-US" sz="4000" b="1" smtClean="0">
                <a:solidFill>
                  <a:schemeClr val="accent1">
                    <a:lumMod val="75000"/>
                  </a:schemeClr>
                </a:solidFill>
              </a:rPr>
              <a:t>VUI MỪNG CHÀO ĐÓN CÁC EM </a:t>
            </a:r>
          </a:p>
          <a:p>
            <a:pPr algn="ctr">
              <a:lnSpc>
                <a:spcPct val="150000"/>
              </a:lnSpc>
            </a:pPr>
            <a:r>
              <a:rPr lang="en-US" sz="4000" b="1" smtClean="0">
                <a:solidFill>
                  <a:schemeClr val="accent1">
                    <a:lumMod val="75000"/>
                  </a:schemeClr>
                </a:solidFill>
              </a:rPr>
              <a:t>ĐẾN BUỔI HỌC HÔM NAY!</a:t>
            </a:r>
            <a:endParaRPr lang="en-US" sz="4000" b="1">
              <a:solidFill>
                <a:schemeClr val="accent1">
                  <a:lumMod val="75000"/>
                </a:schemeClr>
              </a:solidFill>
            </a:endParaRPr>
          </a:p>
        </p:txBody>
      </p:sp>
    </p:spTree>
  </p:cSld>
  <p:clrMapOvr>
    <a:masterClrMapping/>
  </p:clrMapOvr>
  <p:transition spd="med">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2" name="TextBox 1"/>
          <p:cNvSpPr txBox="1"/>
          <p:nvPr/>
        </p:nvSpPr>
        <p:spPr>
          <a:xfrm>
            <a:off x="0" y="4541801"/>
            <a:ext cx="9144000" cy="430249"/>
          </a:xfrm>
          <a:prstGeom prst="rect">
            <a:avLst/>
          </a:prstGeom>
          <a:noFill/>
        </p:spPr>
        <p:txBody>
          <a:bodyPr wrap="square" rtlCol="0">
            <a:spAutoFit/>
          </a:bodyPr>
          <a:lstStyle/>
          <a:p>
            <a:pPr algn="ctr"/>
            <a:r>
              <a:rPr lang="en-US" sz="2200" i="1" smtClean="0"/>
              <a:t>Sơ đồ tư duy Tin học</a:t>
            </a:r>
            <a:endParaRPr lang="en-US" sz="2200" i="1"/>
          </a:p>
        </p:txBody>
      </p:sp>
      <p:pic>
        <p:nvPicPr>
          <p:cNvPr id="5122" name="Picture 2" descr="https://matchwarepublicmaps.blob.core.windows.net/161b6fd2-f27e-47a5-9a57-7a901989f122/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902" y="213282"/>
            <a:ext cx="6482195" cy="4217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5026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2" name="TextBox 1"/>
          <p:cNvSpPr txBox="1"/>
          <p:nvPr/>
        </p:nvSpPr>
        <p:spPr>
          <a:xfrm>
            <a:off x="0" y="4541801"/>
            <a:ext cx="9144000" cy="430249"/>
          </a:xfrm>
          <a:prstGeom prst="rect">
            <a:avLst/>
          </a:prstGeom>
          <a:noFill/>
        </p:spPr>
        <p:txBody>
          <a:bodyPr wrap="square" rtlCol="0">
            <a:spAutoFit/>
          </a:bodyPr>
          <a:lstStyle/>
          <a:p>
            <a:pPr algn="ctr"/>
            <a:r>
              <a:rPr lang="en-US" sz="2200" i="1" smtClean="0"/>
              <a:t>Sơ đồ tư duy Vật </a:t>
            </a:r>
            <a:r>
              <a:rPr lang="en-US" sz="2200" i="1"/>
              <a:t>lí</a:t>
            </a:r>
          </a:p>
        </p:txBody>
      </p:sp>
      <p:pic>
        <p:nvPicPr>
          <p:cNvPr id="3074" name="Picture 2" descr="https://i.ytimg.com/vi/rCskeV_5rYQ/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4" y="315081"/>
            <a:ext cx="7181851" cy="40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969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4"/>
        <p:cNvGrpSpPr/>
        <p:nvPr/>
      </p:nvGrpSpPr>
      <p:grpSpPr>
        <a:xfrm>
          <a:off x="0" y="0"/>
          <a:ext cx="0" cy="0"/>
          <a:chOff x="0" y="0"/>
          <a:chExt cx="0" cy="0"/>
        </a:xfrm>
      </p:grpSpPr>
      <p:sp>
        <p:nvSpPr>
          <p:cNvPr id="12" name="TextBox 11"/>
          <p:cNvSpPr txBox="1"/>
          <p:nvPr/>
        </p:nvSpPr>
        <p:spPr>
          <a:xfrm>
            <a:off x="0" y="260087"/>
            <a:ext cx="9144000" cy="630942"/>
          </a:xfrm>
          <a:prstGeom prst="rect">
            <a:avLst/>
          </a:prstGeom>
          <a:noFill/>
        </p:spPr>
        <p:txBody>
          <a:bodyPr wrap="square" rtlCol="0">
            <a:spAutoFit/>
          </a:bodyPr>
          <a:lstStyle/>
          <a:p>
            <a:pPr algn="ctr"/>
            <a:r>
              <a:rPr lang="en-US" sz="3500" b="1" smtClean="0">
                <a:solidFill>
                  <a:schemeClr val="accent1">
                    <a:lumMod val="75000"/>
                  </a:schemeClr>
                </a:solidFill>
              </a:rPr>
              <a:t>LUYỆN TẬP VÀ VẬN DỤNG</a:t>
            </a:r>
            <a:endParaRPr lang="en-US" sz="3500" b="1">
              <a:solidFill>
                <a:schemeClr val="accent1">
                  <a:lumMod val="75000"/>
                </a:schemeClr>
              </a:solidFill>
            </a:endParaRPr>
          </a:p>
        </p:txBody>
      </p:sp>
      <p:grpSp>
        <p:nvGrpSpPr>
          <p:cNvPr id="2" name="Group 1"/>
          <p:cNvGrpSpPr/>
          <p:nvPr/>
        </p:nvGrpSpPr>
        <p:grpSpPr>
          <a:xfrm>
            <a:off x="362859" y="1106608"/>
            <a:ext cx="8481124" cy="3770192"/>
            <a:chOff x="362859" y="1106608"/>
            <a:chExt cx="8481124" cy="3770192"/>
          </a:xfrm>
        </p:grpSpPr>
        <p:sp>
          <p:nvSpPr>
            <p:cNvPr id="13" name="Rounded Rectangle 12"/>
            <p:cNvSpPr/>
            <p:nvPr/>
          </p:nvSpPr>
          <p:spPr>
            <a:xfrm>
              <a:off x="362859" y="1106608"/>
              <a:ext cx="6836228" cy="3015449"/>
            </a:xfrm>
            <a:prstGeom prst="roundRect">
              <a:avLst>
                <a:gd name="adj" fmla="val 820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Trong buổi sinh hoạt câu lạc bộ Tin học tuần tới, các bạn muốn trao đổi, thảo luận về chủ đề </a:t>
              </a:r>
              <a:r>
                <a:rPr lang="en-US" sz="2000" smtClean="0">
                  <a:solidFill>
                    <a:srgbClr val="000000"/>
                  </a:solidFill>
                </a:rPr>
                <a:t>“</a:t>
              </a:r>
              <a:r>
                <a:rPr lang="vi-VN" sz="2000" smtClean="0">
                  <a:solidFill>
                    <a:srgbClr val="000000"/>
                  </a:solidFill>
                </a:rPr>
                <a:t>An </a:t>
              </a:r>
              <a:r>
                <a:rPr lang="vi-VN" sz="2000">
                  <a:solidFill>
                    <a:srgbClr val="000000"/>
                  </a:solidFill>
                </a:rPr>
                <a:t>toàn khi sử dụng mạng xã </a:t>
              </a:r>
              <a:r>
                <a:rPr lang="vi-VN" sz="2000" smtClean="0">
                  <a:solidFill>
                    <a:srgbClr val="000000"/>
                  </a:solidFill>
                </a:rPr>
                <a:t>hội</a:t>
              </a:r>
              <a:r>
                <a:rPr lang="en-US" sz="2000" smtClean="0">
                  <a:solidFill>
                    <a:srgbClr val="000000"/>
                  </a:solidFill>
                </a:rPr>
                <a:t>”</a:t>
              </a:r>
              <a:r>
                <a:rPr lang="vi-VN" sz="2000" smtClean="0">
                  <a:solidFill>
                    <a:srgbClr val="000000"/>
                  </a:solidFill>
                </a:rPr>
                <a:t>. </a:t>
              </a:r>
              <a:r>
                <a:rPr lang="vi-VN" sz="2000">
                  <a:solidFill>
                    <a:srgbClr val="000000"/>
                  </a:solidFill>
                </a:rPr>
                <a:t>Em hãy tạo bài trình chiếu hoặc sơ đồ tư duy để trình bày các vấn đề cần thảo luận. Trong đó, hãy đính kèm các loại tệp khác nhau (văn bản, ảnh, video,...) để hỗ trợ hiệu quả cho quá trình trao đổi, thảo luận.</a:t>
              </a:r>
              <a:endParaRPr lang="en-US" sz="2000">
                <a:solidFill>
                  <a:srgbClr val="00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1" y="1403265"/>
              <a:ext cx="1757382" cy="3473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3663" y="332969"/>
            <a:ext cx="2450295" cy="748331"/>
            <a:chOff x="907475" y="676025"/>
            <a:chExt cx="3432866" cy="951563"/>
          </a:xfrm>
        </p:grpSpPr>
        <p:pic>
          <p:nvPicPr>
            <p:cNvPr id="8" name="Picture 7"/>
            <p:cNvPicPr>
              <a:picLocks noChangeAspect="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749849" y="676025"/>
              <a:ext cx="1747275" cy="951563"/>
            </a:xfrm>
            <a:prstGeom prst="rect">
              <a:avLst/>
            </a:prstGeom>
          </p:spPr>
        </p:pic>
        <p:sp>
          <p:nvSpPr>
            <p:cNvPr id="9" name="TextBox 8"/>
            <p:cNvSpPr txBox="1"/>
            <p:nvPr/>
          </p:nvSpPr>
          <p:spPr>
            <a:xfrm>
              <a:off x="907475" y="816744"/>
              <a:ext cx="3432866" cy="508772"/>
            </a:xfrm>
            <a:prstGeom prst="rect">
              <a:avLst/>
            </a:prstGeom>
            <a:noFill/>
          </p:spPr>
          <p:txBody>
            <a:bodyPr wrap="square" rtlCol="0">
              <a:spAutoFit/>
            </a:bodyPr>
            <a:lstStyle/>
            <a:p>
              <a:pPr algn="ctr"/>
              <a:r>
                <a:rPr lang="en-US" sz="2000" b="1" smtClean="0">
                  <a:latin typeface="Arial" panose="020B0604020202020204" pitchFamily="34" charset="0"/>
                  <a:cs typeface="Arial" panose="020B0604020202020204" pitchFamily="34" charset="0"/>
                </a:rPr>
                <a:t>Gợi ý</a:t>
              </a:r>
              <a:endParaRPr lang="en-US" sz="2000" b="1" dirty="0">
                <a:latin typeface="Arial" panose="020B0604020202020204" pitchFamily="34" charset="0"/>
                <a:cs typeface="Arial" panose="020B0604020202020204" pitchFamily="34" charset="0"/>
              </a:endParaRPr>
            </a:p>
          </p:txBody>
        </p:sp>
      </p:grpSp>
      <p:sp>
        <p:nvSpPr>
          <p:cNvPr id="13" name="Rounded Rectangle 12"/>
          <p:cNvSpPr/>
          <p:nvPr/>
        </p:nvSpPr>
        <p:spPr>
          <a:xfrm>
            <a:off x="463854" y="1348969"/>
            <a:ext cx="4049254" cy="3077888"/>
          </a:xfrm>
          <a:prstGeom prst="roundRect">
            <a:avLst>
              <a:gd name="adj" fmla="val 820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Ø"/>
            </a:pPr>
            <a:r>
              <a:rPr lang="vi-VN" sz="2000" b="1">
                <a:solidFill>
                  <a:srgbClr val="000000"/>
                </a:solidFill>
              </a:rPr>
              <a:t>Một số hậu quả về sử dụng mạng xã hội không an toàn: </a:t>
            </a:r>
            <a:endParaRPr lang="en-US" sz="2000" b="1" smtClean="0">
              <a:solidFill>
                <a:srgbClr val="000000"/>
              </a:solidFill>
            </a:endParaRPr>
          </a:p>
          <a:p>
            <a:pPr marL="342900" indent="-342900" algn="just">
              <a:lnSpc>
                <a:spcPct val="150000"/>
              </a:lnSpc>
              <a:buFont typeface="Arial" panose="020B0604020202020204" pitchFamily="34" charset="0"/>
              <a:buChar char="•"/>
            </a:pPr>
            <a:r>
              <a:rPr lang="vi-VN" sz="2000" smtClean="0">
                <a:solidFill>
                  <a:srgbClr val="000000"/>
                </a:solidFill>
              </a:rPr>
              <a:t>Bị </a:t>
            </a:r>
            <a:r>
              <a:rPr lang="vi-VN" sz="2000">
                <a:solidFill>
                  <a:srgbClr val="000000"/>
                </a:solidFill>
              </a:rPr>
              <a:t>mất thông tin cá </a:t>
            </a:r>
            <a:r>
              <a:rPr lang="vi-VN" sz="2000" smtClean="0">
                <a:solidFill>
                  <a:srgbClr val="000000"/>
                </a:solidFill>
              </a:rPr>
              <a:t>nhân</a:t>
            </a:r>
            <a:r>
              <a:rPr lang="en-US" sz="2000" smtClean="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B</a:t>
            </a:r>
            <a:r>
              <a:rPr lang="vi-VN" sz="2000" smtClean="0">
                <a:solidFill>
                  <a:srgbClr val="000000"/>
                </a:solidFill>
              </a:rPr>
              <a:t>ị </a:t>
            </a:r>
            <a:r>
              <a:rPr lang="vi-VN" sz="2000">
                <a:solidFill>
                  <a:srgbClr val="000000"/>
                </a:solidFill>
              </a:rPr>
              <a:t>lừa đảo về tài </a:t>
            </a:r>
            <a:r>
              <a:rPr lang="vi-VN" sz="2000" smtClean="0">
                <a:solidFill>
                  <a:srgbClr val="000000"/>
                </a:solidFill>
              </a:rPr>
              <a:t>chính</a:t>
            </a:r>
            <a:r>
              <a:rPr lang="en-US" sz="2000" smtClean="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B</a:t>
            </a:r>
            <a:r>
              <a:rPr lang="vi-VN" sz="2000" smtClean="0">
                <a:solidFill>
                  <a:srgbClr val="000000"/>
                </a:solidFill>
              </a:rPr>
              <a:t>ị </a:t>
            </a:r>
            <a:r>
              <a:rPr lang="vi-VN" sz="2000">
                <a:solidFill>
                  <a:srgbClr val="000000"/>
                </a:solidFill>
              </a:rPr>
              <a:t>xúc phạm, bôi nhọ nhân phẩm và danh dự.</a:t>
            </a:r>
            <a:endParaRPr lang="en-US" sz="2000">
              <a:solidFill>
                <a:srgbClr val="000000"/>
              </a:solidFill>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6129" t="5462" r="44211" b="45487"/>
          <a:stretch/>
        </p:blipFill>
        <p:spPr>
          <a:xfrm>
            <a:off x="4717143" y="939363"/>
            <a:ext cx="3945510" cy="3897100"/>
          </a:xfrm>
          <a:prstGeom prst="rect">
            <a:avLst/>
          </a:prstGeom>
        </p:spPr>
      </p:pic>
    </p:spTree>
    <p:extLst>
      <p:ext uri="{BB962C8B-B14F-4D97-AF65-F5344CB8AC3E}">
        <p14:creationId xmlns:p14="http://schemas.microsoft.com/office/powerpoint/2010/main" val="419250223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22515" y="289426"/>
            <a:ext cx="7823199" cy="2468287"/>
          </a:xfrm>
          <a:prstGeom prst="roundRect">
            <a:avLst>
              <a:gd name="adj" fmla="val 8207"/>
            </a:avLst>
          </a:prstGeom>
          <a:solidFill>
            <a:schemeClr val="accent6"/>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Ø"/>
            </a:pPr>
            <a:r>
              <a:rPr lang="vi-VN" sz="2000" b="1">
                <a:solidFill>
                  <a:srgbClr val="000000"/>
                </a:solidFill>
              </a:rPr>
              <a:t>Một số điều nên làm để sử dụng mạng xã hội an toàn: </a:t>
            </a:r>
            <a:endParaRPr lang="en-US" sz="2000" b="1" smtClean="0">
              <a:solidFill>
                <a:srgbClr val="000000"/>
              </a:solidFill>
            </a:endParaRPr>
          </a:p>
          <a:p>
            <a:pPr marL="342900" indent="-342900" algn="just">
              <a:lnSpc>
                <a:spcPct val="150000"/>
              </a:lnSpc>
              <a:buFont typeface="Arial" panose="020B0604020202020204" pitchFamily="34" charset="0"/>
              <a:buChar char="•"/>
            </a:pPr>
            <a:r>
              <a:rPr lang="vi-VN" sz="2000" smtClean="0">
                <a:solidFill>
                  <a:srgbClr val="000000"/>
                </a:solidFill>
              </a:rPr>
              <a:t>Bảo </a:t>
            </a:r>
            <a:r>
              <a:rPr lang="vi-VN" sz="2000">
                <a:solidFill>
                  <a:srgbClr val="000000"/>
                </a:solidFill>
              </a:rPr>
              <a:t>vệ thông tin cá nhân khi tham gia mạng xã </a:t>
            </a:r>
            <a:r>
              <a:rPr lang="vi-VN" sz="2000" smtClean="0">
                <a:solidFill>
                  <a:srgbClr val="000000"/>
                </a:solidFill>
              </a:rPr>
              <a:t>hội</a:t>
            </a:r>
            <a:r>
              <a:rPr lang="en-US" sz="2000" smtClean="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K</a:t>
            </a:r>
            <a:r>
              <a:rPr lang="vi-VN" sz="2000" smtClean="0">
                <a:solidFill>
                  <a:srgbClr val="000000"/>
                </a:solidFill>
              </a:rPr>
              <a:t>hông </a:t>
            </a:r>
            <a:r>
              <a:rPr lang="vi-VN" sz="2000">
                <a:solidFill>
                  <a:srgbClr val="000000"/>
                </a:solidFill>
              </a:rPr>
              <a:t>chuyển tiền, mua hàng từ cá nhân, địa chỉ không tin </a:t>
            </a:r>
            <a:r>
              <a:rPr lang="vi-VN" sz="2000" smtClean="0">
                <a:solidFill>
                  <a:srgbClr val="000000"/>
                </a:solidFill>
              </a:rPr>
              <a:t>cậy</a:t>
            </a:r>
            <a:r>
              <a:rPr lang="en-US" sz="2000" smtClean="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Ứ</a:t>
            </a:r>
            <a:r>
              <a:rPr lang="vi-VN" sz="2000" smtClean="0">
                <a:solidFill>
                  <a:srgbClr val="000000"/>
                </a:solidFill>
              </a:rPr>
              <a:t>ng </a:t>
            </a:r>
            <a:r>
              <a:rPr lang="vi-VN" sz="2000">
                <a:solidFill>
                  <a:srgbClr val="000000"/>
                </a:solidFill>
              </a:rPr>
              <a:t>xử phù hợp, có văn hóa và thực hiện đúng pháp luật khi tham gia mạng xã hội.</a:t>
            </a:r>
            <a:endParaRPr lang="en-US" sz="2000">
              <a:solidFill>
                <a:srgbClr val="000000"/>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978" t="42631"/>
          <a:stretch/>
        </p:blipFill>
        <p:spPr>
          <a:xfrm>
            <a:off x="3973951" y="1959429"/>
            <a:ext cx="4371764" cy="3531365"/>
          </a:xfrm>
          <a:prstGeom prst="rect">
            <a:avLst/>
          </a:prstGeom>
        </p:spPr>
      </p:pic>
      <p:pic>
        <p:nvPicPr>
          <p:cNvPr id="10" name="Google Shape;184;p2"/>
          <p:cNvPicPr preferRelativeResize="0"/>
          <p:nvPr/>
        </p:nvPicPr>
        <p:blipFill rotWithShape="1">
          <a:blip r:embed="rId3">
            <a:alphaModFix/>
          </a:blip>
          <a:srcRect/>
          <a:stretch/>
        </p:blipFill>
        <p:spPr>
          <a:xfrm>
            <a:off x="190501" y="4592014"/>
            <a:ext cx="1460500" cy="351655"/>
          </a:xfrm>
          <a:prstGeom prst="rect">
            <a:avLst/>
          </a:prstGeom>
          <a:noFill/>
          <a:ln>
            <a:noFill/>
          </a:ln>
        </p:spPr>
      </p:pic>
    </p:spTree>
    <p:extLst>
      <p:ext uri="{BB962C8B-B14F-4D97-AF65-F5344CB8AC3E}">
        <p14:creationId xmlns:p14="http://schemas.microsoft.com/office/powerpoint/2010/main" val="587151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4"/>
        <p:cNvGrpSpPr/>
        <p:nvPr/>
      </p:nvGrpSpPr>
      <p:grpSpPr>
        <a:xfrm>
          <a:off x="0" y="0"/>
          <a:ext cx="0" cy="0"/>
          <a:chOff x="0" y="0"/>
          <a:chExt cx="0" cy="0"/>
        </a:xfrm>
      </p:grpSpPr>
      <p:sp>
        <p:nvSpPr>
          <p:cNvPr id="12" name="TextBox 11"/>
          <p:cNvSpPr txBox="1"/>
          <p:nvPr/>
        </p:nvSpPr>
        <p:spPr>
          <a:xfrm>
            <a:off x="0" y="432835"/>
            <a:ext cx="9144000" cy="630942"/>
          </a:xfrm>
          <a:prstGeom prst="rect">
            <a:avLst/>
          </a:prstGeom>
          <a:noFill/>
        </p:spPr>
        <p:txBody>
          <a:bodyPr wrap="square" rtlCol="0">
            <a:spAutoFit/>
          </a:bodyPr>
          <a:lstStyle/>
          <a:p>
            <a:pPr algn="ctr"/>
            <a:r>
              <a:rPr lang="en-US" sz="3500" b="1" smtClean="0">
                <a:solidFill>
                  <a:schemeClr val="accent1">
                    <a:lumMod val="75000"/>
                  </a:schemeClr>
                </a:solidFill>
              </a:rPr>
              <a:t>HƯỚNG DẪN VỀ NHÀ</a:t>
            </a:r>
            <a:endParaRPr lang="en-US" sz="3500" b="1">
              <a:solidFill>
                <a:schemeClr val="accent1">
                  <a:lumMod val="75000"/>
                </a:schemeClr>
              </a:solidFill>
            </a:endParaRPr>
          </a:p>
        </p:txBody>
      </p:sp>
      <p:grpSp>
        <p:nvGrpSpPr>
          <p:cNvPr id="10" name="Group 9"/>
          <p:cNvGrpSpPr/>
          <p:nvPr/>
        </p:nvGrpSpPr>
        <p:grpSpPr>
          <a:xfrm>
            <a:off x="556591" y="1529260"/>
            <a:ext cx="2399125" cy="2313870"/>
            <a:chOff x="401325" y="3526472"/>
            <a:chExt cx="2399125" cy="2313870"/>
          </a:xfrm>
        </p:grpSpPr>
        <p:sp>
          <p:nvSpPr>
            <p:cNvPr id="11" name="Rounded Rectangle 10"/>
            <p:cNvSpPr/>
            <p:nvPr/>
          </p:nvSpPr>
          <p:spPr>
            <a:xfrm>
              <a:off x="401325" y="3893714"/>
              <a:ext cx="2399125" cy="1946628"/>
            </a:xfrm>
            <a:prstGeom prst="roundRect">
              <a:avLst>
                <a:gd name="adj" fmla="val 12879"/>
              </a:avLst>
            </a:prstGeom>
            <a:solidFill>
              <a:schemeClr val="accent6">
                <a:lumMod val="40000"/>
                <a:lumOff val="6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Oval 12"/>
            <p:cNvSpPr/>
            <p:nvPr/>
          </p:nvSpPr>
          <p:spPr>
            <a:xfrm>
              <a:off x="1264337" y="3526472"/>
              <a:ext cx="673100" cy="673100"/>
            </a:xfrm>
            <a:prstGeom prst="ellipse">
              <a:avLst/>
            </a:prstGeom>
            <a:solidFill>
              <a:srgbClr val="233FCB"/>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2500" b="1" smtClean="0">
                  <a:solidFill>
                    <a:schemeClr val="accent6"/>
                  </a:solidFill>
                  <a:latin typeface="Arial" panose="020B0604020202020204" pitchFamily="34" charset="0"/>
                  <a:cs typeface="Arial" panose="020B0604020202020204" pitchFamily="34" charset="0"/>
                </a:rPr>
                <a:t>1</a:t>
              </a:r>
              <a:endParaRPr lang="en-US" sz="2500" b="1">
                <a:solidFill>
                  <a:schemeClr val="accent6"/>
                </a:solidFill>
                <a:latin typeface="Arial" panose="020B0604020202020204" pitchFamily="34" charset="0"/>
                <a:cs typeface="Arial" panose="020B0604020202020204" pitchFamily="34" charset="0"/>
              </a:endParaRPr>
            </a:p>
          </p:txBody>
        </p:sp>
        <p:sp>
          <p:nvSpPr>
            <p:cNvPr id="14" name="TextBox 13"/>
            <p:cNvSpPr txBox="1"/>
            <p:nvPr/>
          </p:nvSpPr>
          <p:spPr>
            <a:xfrm>
              <a:off x="615928" y="4359196"/>
              <a:ext cx="1969918" cy="1015663"/>
            </a:xfrm>
            <a:prstGeom prst="rect">
              <a:avLst/>
            </a:prstGeom>
            <a:noFill/>
          </p:spPr>
          <p:txBody>
            <a:bodyPr wrap="square" rtlCol="0">
              <a:spAutoFit/>
            </a:bodyPr>
            <a:lstStyle/>
            <a:p>
              <a:pPr algn="ctr">
                <a:lnSpc>
                  <a:spcPct val="150000"/>
                </a:lnSpc>
              </a:pPr>
              <a:r>
                <a:rPr lang="vi-VN" sz="2000" smtClean="0">
                  <a:latin typeface="Arial" panose="020B0604020202020204" pitchFamily="34" charset="0"/>
                  <a:cs typeface="Arial" panose="020B0604020202020204" pitchFamily="34" charset="0"/>
                </a:rPr>
                <a:t>Ôn </a:t>
              </a:r>
              <a:r>
                <a:rPr lang="vi-VN" sz="2000">
                  <a:latin typeface="Arial" panose="020B0604020202020204" pitchFamily="34" charset="0"/>
                  <a:cs typeface="Arial" panose="020B0604020202020204" pitchFamily="34" charset="0"/>
                </a:rPr>
                <a:t>lại kiến thức đã học.</a:t>
              </a:r>
              <a:endParaRPr lang="en-US" sz="2000">
                <a:latin typeface="Arial" panose="020B0604020202020204" pitchFamily="34" charset="0"/>
                <a:cs typeface="Arial" panose="020B0604020202020204" pitchFamily="34" charset="0"/>
              </a:endParaRPr>
            </a:p>
          </p:txBody>
        </p:sp>
      </p:grpSp>
      <p:grpSp>
        <p:nvGrpSpPr>
          <p:cNvPr id="25" name="Group 24"/>
          <p:cNvGrpSpPr/>
          <p:nvPr/>
        </p:nvGrpSpPr>
        <p:grpSpPr>
          <a:xfrm>
            <a:off x="3492263" y="1529260"/>
            <a:ext cx="5091457" cy="2313870"/>
            <a:chOff x="-621059" y="3633258"/>
            <a:chExt cx="5091457" cy="2313870"/>
          </a:xfrm>
        </p:grpSpPr>
        <p:sp>
          <p:nvSpPr>
            <p:cNvPr id="26" name="Rounded Rectangle 25"/>
            <p:cNvSpPr/>
            <p:nvPr/>
          </p:nvSpPr>
          <p:spPr>
            <a:xfrm>
              <a:off x="-621059" y="4000500"/>
              <a:ext cx="5091457" cy="1946628"/>
            </a:xfrm>
            <a:prstGeom prst="roundRect">
              <a:avLst>
                <a:gd name="adj" fmla="val 12879"/>
              </a:avLst>
            </a:prstGeom>
            <a:solidFill>
              <a:schemeClr val="accent6">
                <a:lumMod val="40000"/>
                <a:lumOff val="60000"/>
              </a:schemeClr>
            </a:solidFill>
            <a:ln w="381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p:cNvSpPr/>
            <p:nvPr/>
          </p:nvSpPr>
          <p:spPr>
            <a:xfrm>
              <a:off x="1588118" y="3633258"/>
              <a:ext cx="673100" cy="673100"/>
            </a:xfrm>
            <a:prstGeom prst="ellipse">
              <a:avLst/>
            </a:prstGeom>
            <a:solidFill>
              <a:srgbClr val="233FCB"/>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500" b="1">
                  <a:solidFill>
                    <a:schemeClr val="accent6"/>
                  </a:solidFill>
                  <a:latin typeface="Arial" panose="020B0604020202020204" pitchFamily="34" charset="0"/>
                  <a:cs typeface="Arial" panose="020B0604020202020204" pitchFamily="34" charset="0"/>
                </a:rPr>
                <a:t>2</a:t>
              </a:r>
            </a:p>
          </p:txBody>
        </p:sp>
        <p:sp>
          <p:nvSpPr>
            <p:cNvPr id="28" name="TextBox 27"/>
            <p:cNvSpPr txBox="1"/>
            <p:nvPr/>
          </p:nvSpPr>
          <p:spPr>
            <a:xfrm>
              <a:off x="-443537" y="4469258"/>
              <a:ext cx="4736411" cy="1015663"/>
            </a:xfrm>
            <a:prstGeom prst="rect">
              <a:avLst/>
            </a:prstGeom>
            <a:noFill/>
          </p:spPr>
          <p:txBody>
            <a:bodyPr wrap="square" rtlCol="0">
              <a:spAutoFit/>
            </a:bodyPr>
            <a:lstStyle/>
            <a:p>
              <a:pPr algn="ctr">
                <a:lnSpc>
                  <a:spcPct val="150000"/>
                </a:lnSpc>
              </a:pPr>
              <a:r>
                <a:rPr lang="vi-VN" sz="2000">
                  <a:latin typeface="Arial" panose="020B0604020202020204" pitchFamily="34" charset="0"/>
                  <a:cs typeface="Arial" panose="020B0604020202020204" pitchFamily="34" charset="0"/>
                </a:rPr>
                <a:t>Đọc và tìm hiểu trước </a:t>
              </a:r>
              <a:r>
                <a:rPr lang="vi-VN" sz="2000" b="1" i="1">
                  <a:latin typeface="Arial" panose="020B0604020202020204" pitchFamily="34" charset="0"/>
                  <a:cs typeface="Arial" panose="020B0604020202020204" pitchFamily="34" charset="0"/>
                </a:rPr>
                <a:t>E3 – Bài 1: </a:t>
              </a:r>
              <a:endParaRPr lang="en-US" sz="2000" b="1" i="1" smtClean="0">
                <a:latin typeface="Arial" panose="020B0604020202020204" pitchFamily="34" charset="0"/>
                <a:cs typeface="Arial" panose="020B0604020202020204" pitchFamily="34" charset="0"/>
              </a:endParaRPr>
            </a:p>
            <a:p>
              <a:pPr algn="ctr">
                <a:lnSpc>
                  <a:spcPct val="150000"/>
                </a:lnSpc>
              </a:pPr>
              <a:r>
                <a:rPr lang="vi-VN" sz="2000" b="1" i="1" smtClean="0">
                  <a:latin typeface="Arial" panose="020B0604020202020204" pitchFamily="34" charset="0"/>
                  <a:cs typeface="Arial" panose="020B0604020202020204" pitchFamily="34" charset="0"/>
                </a:rPr>
                <a:t>Xác </a:t>
              </a:r>
              <a:r>
                <a:rPr lang="vi-VN" sz="2000" b="1" i="1">
                  <a:latin typeface="Arial" panose="020B0604020202020204" pitchFamily="34" charset="0"/>
                  <a:cs typeface="Arial" panose="020B0604020202020204" pitchFamily="34" charset="0"/>
                </a:rPr>
                <a:t>định dữ liệu nhập vào bảng tính</a:t>
              </a:r>
              <a:r>
                <a:rPr lang="vi-VN" sz="2000" i="1">
                  <a:latin typeface="Arial" panose="020B0604020202020204" pitchFamily="34" charset="0"/>
                  <a:cs typeface="Arial" panose="020B0604020202020204" pitchFamily="34" charset="0"/>
                </a:rPr>
                <a:t>.</a:t>
              </a:r>
              <a:endParaRPr lang="en-US" sz="20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87610164"/>
      </p:ext>
    </p:extLst>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450" decel="100000" fill="hold"/>
                                        <p:tgtEl>
                                          <p:spTgt spid="25"/>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3"/>
        <p:cNvGrpSpPr/>
        <p:nvPr/>
      </p:nvGrpSpPr>
      <p:grpSpPr>
        <a:xfrm>
          <a:off x="0" y="0"/>
          <a:ext cx="0" cy="0"/>
          <a:chOff x="0" y="0"/>
          <a:chExt cx="0" cy="0"/>
        </a:xfrm>
      </p:grpSpPr>
      <p:grpSp>
        <p:nvGrpSpPr>
          <p:cNvPr id="2876" name="Google Shape;2876;p36"/>
          <p:cNvGrpSpPr/>
          <p:nvPr/>
        </p:nvGrpSpPr>
        <p:grpSpPr>
          <a:xfrm>
            <a:off x="1853375" y="4206300"/>
            <a:ext cx="5421201" cy="960686"/>
            <a:chOff x="1853375" y="4206300"/>
            <a:chExt cx="5421201" cy="960686"/>
          </a:xfrm>
        </p:grpSpPr>
        <p:grpSp>
          <p:nvGrpSpPr>
            <p:cNvPr id="2877" name="Google Shape;2877;p36"/>
            <p:cNvGrpSpPr/>
            <p:nvPr/>
          </p:nvGrpSpPr>
          <p:grpSpPr>
            <a:xfrm>
              <a:off x="1853375" y="4206310"/>
              <a:ext cx="2686628" cy="960675"/>
              <a:chOff x="5179977" y="136093"/>
              <a:chExt cx="2686628" cy="3346133"/>
            </a:xfrm>
          </p:grpSpPr>
          <p:sp>
            <p:nvSpPr>
              <p:cNvPr id="2878" name="Google Shape;2878;p36"/>
              <p:cNvSpPr/>
              <p:nvPr/>
            </p:nvSpPr>
            <p:spPr>
              <a:xfrm>
                <a:off x="5179977"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79" name="Google Shape;2879;p36"/>
              <p:cNvSpPr/>
              <p:nvPr/>
            </p:nvSpPr>
            <p:spPr>
              <a:xfrm>
                <a:off x="5389949" y="2080223"/>
                <a:ext cx="168230" cy="1402001"/>
              </a:xfrm>
              <a:custGeom>
                <a:avLst/>
                <a:gdLst/>
                <a:ahLst/>
                <a:cxnLst/>
                <a:rect l="l" t="t" r="r" b="b"/>
                <a:pathLst>
                  <a:path w="665" h="5542" extrusionOk="0">
                    <a:moveTo>
                      <a:pt x="0" y="0"/>
                    </a:moveTo>
                    <a:lnTo>
                      <a:pt x="665" y="0"/>
                    </a:lnTo>
                    <a:lnTo>
                      <a:pt x="665" y="5542"/>
                    </a:lnTo>
                    <a:lnTo>
                      <a:pt x="0" y="554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0" name="Google Shape;2880;p36"/>
              <p:cNvSpPr/>
              <p:nvPr/>
            </p:nvSpPr>
            <p:spPr>
              <a:xfrm>
                <a:off x="5599668" y="1662052"/>
                <a:ext cx="168483" cy="1820173"/>
              </a:xfrm>
              <a:custGeom>
                <a:avLst/>
                <a:gdLst/>
                <a:ahLst/>
                <a:cxnLst/>
                <a:rect l="l" t="t" r="r" b="b"/>
                <a:pathLst>
                  <a:path w="666" h="7195" extrusionOk="0">
                    <a:moveTo>
                      <a:pt x="0" y="0"/>
                    </a:moveTo>
                    <a:lnTo>
                      <a:pt x="666" y="0"/>
                    </a:lnTo>
                    <a:lnTo>
                      <a:pt x="666" y="7195"/>
                    </a:lnTo>
                    <a:lnTo>
                      <a:pt x="0" y="71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1" name="Google Shape;2881;p36"/>
              <p:cNvSpPr/>
              <p:nvPr/>
            </p:nvSpPr>
            <p:spPr>
              <a:xfrm>
                <a:off x="5809639" y="1498628"/>
                <a:ext cx="168230" cy="1983597"/>
              </a:xfrm>
              <a:custGeom>
                <a:avLst/>
                <a:gdLst/>
                <a:ahLst/>
                <a:cxnLst/>
                <a:rect l="l" t="t" r="r" b="b"/>
                <a:pathLst>
                  <a:path w="665" h="7841" extrusionOk="0">
                    <a:moveTo>
                      <a:pt x="0" y="0"/>
                    </a:moveTo>
                    <a:lnTo>
                      <a:pt x="665" y="0"/>
                    </a:lnTo>
                    <a:lnTo>
                      <a:pt x="665" y="7841"/>
                    </a:lnTo>
                    <a:lnTo>
                      <a:pt x="0" y="784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2" name="Google Shape;2882;p36"/>
              <p:cNvSpPr/>
              <p:nvPr/>
            </p:nvSpPr>
            <p:spPr>
              <a:xfrm>
                <a:off x="6229330" y="1194550"/>
                <a:ext cx="168230" cy="2287676"/>
              </a:xfrm>
              <a:custGeom>
                <a:avLst/>
                <a:gdLst/>
                <a:ahLst/>
                <a:cxnLst/>
                <a:rect l="l" t="t" r="r" b="b"/>
                <a:pathLst>
                  <a:path w="665" h="9043" extrusionOk="0">
                    <a:moveTo>
                      <a:pt x="0" y="0"/>
                    </a:moveTo>
                    <a:lnTo>
                      <a:pt x="665" y="0"/>
                    </a:lnTo>
                    <a:lnTo>
                      <a:pt x="665" y="9043"/>
                    </a:lnTo>
                    <a:lnTo>
                      <a:pt x="0" y="904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3" name="Google Shape;2883;p36"/>
              <p:cNvSpPr/>
              <p:nvPr/>
            </p:nvSpPr>
            <p:spPr>
              <a:xfrm>
                <a:off x="6649021" y="1071097"/>
                <a:ext cx="168230" cy="2411129"/>
              </a:xfrm>
              <a:custGeom>
                <a:avLst/>
                <a:gdLst/>
                <a:ahLst/>
                <a:cxnLst/>
                <a:rect l="l" t="t" r="r" b="b"/>
                <a:pathLst>
                  <a:path w="665" h="9531" extrusionOk="0">
                    <a:moveTo>
                      <a:pt x="0" y="0"/>
                    </a:moveTo>
                    <a:lnTo>
                      <a:pt x="665" y="0"/>
                    </a:lnTo>
                    <a:lnTo>
                      <a:pt x="665" y="9531"/>
                    </a:lnTo>
                    <a:lnTo>
                      <a:pt x="0" y="953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4" name="Google Shape;2884;p36"/>
              <p:cNvSpPr/>
              <p:nvPr/>
            </p:nvSpPr>
            <p:spPr>
              <a:xfrm>
                <a:off x="6858993" y="868968"/>
                <a:ext cx="168230" cy="2613258"/>
              </a:xfrm>
              <a:custGeom>
                <a:avLst/>
                <a:gdLst/>
                <a:ahLst/>
                <a:cxnLst/>
                <a:rect l="l" t="t" r="r" b="b"/>
                <a:pathLst>
                  <a:path w="665" h="10330" extrusionOk="0">
                    <a:moveTo>
                      <a:pt x="0" y="0"/>
                    </a:moveTo>
                    <a:lnTo>
                      <a:pt x="665" y="0"/>
                    </a:lnTo>
                    <a:lnTo>
                      <a:pt x="665" y="10330"/>
                    </a:lnTo>
                    <a:lnTo>
                      <a:pt x="0" y="1033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5" name="Google Shape;2885;p36"/>
              <p:cNvSpPr/>
              <p:nvPr/>
            </p:nvSpPr>
            <p:spPr>
              <a:xfrm>
                <a:off x="7068712" y="447761"/>
                <a:ext cx="168230" cy="3034465"/>
              </a:xfrm>
              <a:custGeom>
                <a:avLst/>
                <a:gdLst/>
                <a:ahLst/>
                <a:cxnLst/>
                <a:rect l="l" t="t" r="r" b="b"/>
                <a:pathLst>
                  <a:path w="665" h="11995" extrusionOk="0">
                    <a:moveTo>
                      <a:pt x="0" y="0"/>
                    </a:moveTo>
                    <a:lnTo>
                      <a:pt x="665" y="0"/>
                    </a:lnTo>
                    <a:lnTo>
                      <a:pt x="665" y="11995"/>
                    </a:lnTo>
                    <a:lnTo>
                      <a:pt x="0" y="119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6" name="Google Shape;2886;p36"/>
              <p:cNvSpPr/>
              <p:nvPr/>
            </p:nvSpPr>
            <p:spPr>
              <a:xfrm>
                <a:off x="7278684" y="546928"/>
                <a:ext cx="168230" cy="2935298"/>
              </a:xfrm>
              <a:custGeom>
                <a:avLst/>
                <a:gdLst/>
                <a:ahLst/>
                <a:cxnLst/>
                <a:rect l="l" t="t" r="r" b="b"/>
                <a:pathLst>
                  <a:path w="665" h="11603" extrusionOk="0">
                    <a:moveTo>
                      <a:pt x="0" y="0"/>
                    </a:moveTo>
                    <a:lnTo>
                      <a:pt x="665" y="0"/>
                    </a:lnTo>
                    <a:lnTo>
                      <a:pt x="665" y="11603"/>
                    </a:lnTo>
                    <a:lnTo>
                      <a:pt x="0" y="116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7" name="Google Shape;2887;p36"/>
              <p:cNvSpPr/>
              <p:nvPr/>
            </p:nvSpPr>
            <p:spPr>
              <a:xfrm>
                <a:off x="7488656" y="315201"/>
                <a:ext cx="168230" cy="3167025"/>
              </a:xfrm>
              <a:custGeom>
                <a:avLst/>
                <a:gdLst/>
                <a:ahLst/>
                <a:cxnLst/>
                <a:rect l="l" t="t" r="r" b="b"/>
                <a:pathLst>
                  <a:path w="665" h="12519" extrusionOk="0">
                    <a:moveTo>
                      <a:pt x="0" y="0"/>
                    </a:moveTo>
                    <a:lnTo>
                      <a:pt x="665" y="0"/>
                    </a:lnTo>
                    <a:lnTo>
                      <a:pt x="665" y="12519"/>
                    </a:lnTo>
                    <a:lnTo>
                      <a:pt x="0" y="1251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8" name="Google Shape;2888;p36"/>
              <p:cNvSpPr/>
              <p:nvPr/>
            </p:nvSpPr>
            <p:spPr>
              <a:xfrm>
                <a:off x="7698375" y="136093"/>
                <a:ext cx="168230" cy="3346133"/>
              </a:xfrm>
              <a:custGeom>
                <a:avLst/>
                <a:gdLst/>
                <a:ahLst/>
                <a:cxnLst/>
                <a:rect l="l" t="t" r="r" b="b"/>
                <a:pathLst>
                  <a:path w="665" h="13227" extrusionOk="0">
                    <a:moveTo>
                      <a:pt x="0" y="0"/>
                    </a:moveTo>
                    <a:lnTo>
                      <a:pt x="665" y="0"/>
                    </a:lnTo>
                    <a:lnTo>
                      <a:pt x="665" y="13227"/>
                    </a:lnTo>
                    <a:lnTo>
                      <a:pt x="0" y="1322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89" name="Google Shape;2889;p36"/>
              <p:cNvSpPr/>
              <p:nvPr/>
            </p:nvSpPr>
            <p:spPr>
              <a:xfrm>
                <a:off x="6019611" y="1745787"/>
                <a:ext cx="168230" cy="1736438"/>
              </a:xfrm>
              <a:custGeom>
                <a:avLst/>
                <a:gdLst/>
                <a:ahLst/>
                <a:cxnLst/>
                <a:rect l="l" t="t" r="r" b="b"/>
                <a:pathLst>
                  <a:path w="665" h="6864" extrusionOk="0">
                    <a:moveTo>
                      <a:pt x="0" y="0"/>
                    </a:moveTo>
                    <a:lnTo>
                      <a:pt x="665" y="0"/>
                    </a:lnTo>
                    <a:lnTo>
                      <a:pt x="665" y="6864"/>
                    </a:lnTo>
                    <a:lnTo>
                      <a:pt x="0" y="68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0" name="Google Shape;2890;p36"/>
              <p:cNvSpPr/>
              <p:nvPr/>
            </p:nvSpPr>
            <p:spPr>
              <a:xfrm>
                <a:off x="6439049" y="1559090"/>
                <a:ext cx="168230" cy="1923135"/>
              </a:xfrm>
              <a:custGeom>
                <a:avLst/>
                <a:gdLst/>
                <a:ahLst/>
                <a:cxnLst/>
                <a:rect l="l" t="t" r="r" b="b"/>
                <a:pathLst>
                  <a:path w="665" h="7602" extrusionOk="0">
                    <a:moveTo>
                      <a:pt x="0" y="0"/>
                    </a:moveTo>
                    <a:lnTo>
                      <a:pt x="665" y="0"/>
                    </a:lnTo>
                    <a:lnTo>
                      <a:pt x="665" y="7602"/>
                    </a:lnTo>
                    <a:lnTo>
                      <a:pt x="0" y="76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891" name="Google Shape;2891;p36"/>
            <p:cNvGrpSpPr/>
            <p:nvPr/>
          </p:nvGrpSpPr>
          <p:grpSpPr>
            <a:xfrm flipH="1">
              <a:off x="4587948" y="4206300"/>
              <a:ext cx="2686628" cy="960675"/>
              <a:chOff x="5179977" y="136093"/>
              <a:chExt cx="2686628" cy="3346133"/>
            </a:xfrm>
          </p:grpSpPr>
          <p:sp>
            <p:nvSpPr>
              <p:cNvPr id="2892" name="Google Shape;2892;p36"/>
              <p:cNvSpPr/>
              <p:nvPr/>
            </p:nvSpPr>
            <p:spPr>
              <a:xfrm>
                <a:off x="5179977"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3" name="Google Shape;2893;p36"/>
              <p:cNvSpPr/>
              <p:nvPr/>
            </p:nvSpPr>
            <p:spPr>
              <a:xfrm>
                <a:off x="5389949" y="2080223"/>
                <a:ext cx="168230" cy="1402001"/>
              </a:xfrm>
              <a:custGeom>
                <a:avLst/>
                <a:gdLst/>
                <a:ahLst/>
                <a:cxnLst/>
                <a:rect l="l" t="t" r="r" b="b"/>
                <a:pathLst>
                  <a:path w="665" h="5542" extrusionOk="0">
                    <a:moveTo>
                      <a:pt x="0" y="0"/>
                    </a:moveTo>
                    <a:lnTo>
                      <a:pt x="665" y="0"/>
                    </a:lnTo>
                    <a:lnTo>
                      <a:pt x="665" y="5542"/>
                    </a:lnTo>
                    <a:lnTo>
                      <a:pt x="0" y="554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4" name="Google Shape;2894;p36"/>
              <p:cNvSpPr/>
              <p:nvPr/>
            </p:nvSpPr>
            <p:spPr>
              <a:xfrm>
                <a:off x="5599668" y="1662052"/>
                <a:ext cx="168483" cy="1820173"/>
              </a:xfrm>
              <a:custGeom>
                <a:avLst/>
                <a:gdLst/>
                <a:ahLst/>
                <a:cxnLst/>
                <a:rect l="l" t="t" r="r" b="b"/>
                <a:pathLst>
                  <a:path w="666" h="7195" extrusionOk="0">
                    <a:moveTo>
                      <a:pt x="0" y="0"/>
                    </a:moveTo>
                    <a:lnTo>
                      <a:pt x="666" y="0"/>
                    </a:lnTo>
                    <a:lnTo>
                      <a:pt x="666" y="7195"/>
                    </a:lnTo>
                    <a:lnTo>
                      <a:pt x="0" y="71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5" name="Google Shape;2895;p36"/>
              <p:cNvSpPr/>
              <p:nvPr/>
            </p:nvSpPr>
            <p:spPr>
              <a:xfrm>
                <a:off x="5809639" y="1498628"/>
                <a:ext cx="168230" cy="1983597"/>
              </a:xfrm>
              <a:custGeom>
                <a:avLst/>
                <a:gdLst/>
                <a:ahLst/>
                <a:cxnLst/>
                <a:rect l="l" t="t" r="r" b="b"/>
                <a:pathLst>
                  <a:path w="665" h="7841" extrusionOk="0">
                    <a:moveTo>
                      <a:pt x="0" y="0"/>
                    </a:moveTo>
                    <a:lnTo>
                      <a:pt x="665" y="0"/>
                    </a:lnTo>
                    <a:lnTo>
                      <a:pt x="665" y="7841"/>
                    </a:lnTo>
                    <a:lnTo>
                      <a:pt x="0" y="784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6" name="Google Shape;2896;p36"/>
              <p:cNvSpPr/>
              <p:nvPr/>
            </p:nvSpPr>
            <p:spPr>
              <a:xfrm>
                <a:off x="6229330" y="1194550"/>
                <a:ext cx="168230" cy="2287676"/>
              </a:xfrm>
              <a:custGeom>
                <a:avLst/>
                <a:gdLst/>
                <a:ahLst/>
                <a:cxnLst/>
                <a:rect l="l" t="t" r="r" b="b"/>
                <a:pathLst>
                  <a:path w="665" h="9043" extrusionOk="0">
                    <a:moveTo>
                      <a:pt x="0" y="0"/>
                    </a:moveTo>
                    <a:lnTo>
                      <a:pt x="665" y="0"/>
                    </a:lnTo>
                    <a:lnTo>
                      <a:pt x="665" y="9043"/>
                    </a:lnTo>
                    <a:lnTo>
                      <a:pt x="0" y="904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7" name="Google Shape;2897;p36"/>
              <p:cNvSpPr/>
              <p:nvPr/>
            </p:nvSpPr>
            <p:spPr>
              <a:xfrm>
                <a:off x="6649021" y="1071097"/>
                <a:ext cx="168230" cy="2411129"/>
              </a:xfrm>
              <a:custGeom>
                <a:avLst/>
                <a:gdLst/>
                <a:ahLst/>
                <a:cxnLst/>
                <a:rect l="l" t="t" r="r" b="b"/>
                <a:pathLst>
                  <a:path w="665" h="9531" extrusionOk="0">
                    <a:moveTo>
                      <a:pt x="0" y="0"/>
                    </a:moveTo>
                    <a:lnTo>
                      <a:pt x="665" y="0"/>
                    </a:lnTo>
                    <a:lnTo>
                      <a:pt x="665" y="9531"/>
                    </a:lnTo>
                    <a:lnTo>
                      <a:pt x="0" y="9531"/>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8" name="Google Shape;2898;p36"/>
              <p:cNvSpPr/>
              <p:nvPr/>
            </p:nvSpPr>
            <p:spPr>
              <a:xfrm>
                <a:off x="6858993" y="868968"/>
                <a:ext cx="168230" cy="2613258"/>
              </a:xfrm>
              <a:custGeom>
                <a:avLst/>
                <a:gdLst/>
                <a:ahLst/>
                <a:cxnLst/>
                <a:rect l="l" t="t" r="r" b="b"/>
                <a:pathLst>
                  <a:path w="665" h="10330" extrusionOk="0">
                    <a:moveTo>
                      <a:pt x="0" y="0"/>
                    </a:moveTo>
                    <a:lnTo>
                      <a:pt x="665" y="0"/>
                    </a:lnTo>
                    <a:lnTo>
                      <a:pt x="665" y="10330"/>
                    </a:lnTo>
                    <a:lnTo>
                      <a:pt x="0" y="10330"/>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99" name="Google Shape;2899;p36"/>
              <p:cNvSpPr/>
              <p:nvPr/>
            </p:nvSpPr>
            <p:spPr>
              <a:xfrm>
                <a:off x="7068712" y="447761"/>
                <a:ext cx="168230" cy="3034465"/>
              </a:xfrm>
              <a:custGeom>
                <a:avLst/>
                <a:gdLst/>
                <a:ahLst/>
                <a:cxnLst/>
                <a:rect l="l" t="t" r="r" b="b"/>
                <a:pathLst>
                  <a:path w="665" h="11995" extrusionOk="0">
                    <a:moveTo>
                      <a:pt x="0" y="0"/>
                    </a:moveTo>
                    <a:lnTo>
                      <a:pt x="665" y="0"/>
                    </a:lnTo>
                    <a:lnTo>
                      <a:pt x="665" y="11995"/>
                    </a:lnTo>
                    <a:lnTo>
                      <a:pt x="0" y="11995"/>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0" name="Google Shape;2900;p36"/>
              <p:cNvSpPr/>
              <p:nvPr/>
            </p:nvSpPr>
            <p:spPr>
              <a:xfrm>
                <a:off x="7278684" y="546928"/>
                <a:ext cx="168230" cy="2935298"/>
              </a:xfrm>
              <a:custGeom>
                <a:avLst/>
                <a:gdLst/>
                <a:ahLst/>
                <a:cxnLst/>
                <a:rect l="l" t="t" r="r" b="b"/>
                <a:pathLst>
                  <a:path w="665" h="11603" extrusionOk="0">
                    <a:moveTo>
                      <a:pt x="0" y="0"/>
                    </a:moveTo>
                    <a:lnTo>
                      <a:pt x="665" y="0"/>
                    </a:lnTo>
                    <a:lnTo>
                      <a:pt x="665" y="11603"/>
                    </a:lnTo>
                    <a:lnTo>
                      <a:pt x="0" y="11603"/>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1" name="Google Shape;2901;p36"/>
              <p:cNvSpPr/>
              <p:nvPr/>
            </p:nvSpPr>
            <p:spPr>
              <a:xfrm>
                <a:off x="7488656" y="315201"/>
                <a:ext cx="168230" cy="3167025"/>
              </a:xfrm>
              <a:custGeom>
                <a:avLst/>
                <a:gdLst/>
                <a:ahLst/>
                <a:cxnLst/>
                <a:rect l="l" t="t" r="r" b="b"/>
                <a:pathLst>
                  <a:path w="665" h="12519" extrusionOk="0">
                    <a:moveTo>
                      <a:pt x="0" y="0"/>
                    </a:moveTo>
                    <a:lnTo>
                      <a:pt x="665" y="0"/>
                    </a:lnTo>
                    <a:lnTo>
                      <a:pt x="665" y="12519"/>
                    </a:lnTo>
                    <a:lnTo>
                      <a:pt x="0" y="12519"/>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2" name="Google Shape;2902;p36"/>
              <p:cNvSpPr/>
              <p:nvPr/>
            </p:nvSpPr>
            <p:spPr>
              <a:xfrm>
                <a:off x="7698375" y="136093"/>
                <a:ext cx="168230" cy="3346133"/>
              </a:xfrm>
              <a:custGeom>
                <a:avLst/>
                <a:gdLst/>
                <a:ahLst/>
                <a:cxnLst/>
                <a:rect l="l" t="t" r="r" b="b"/>
                <a:pathLst>
                  <a:path w="665" h="13227" extrusionOk="0">
                    <a:moveTo>
                      <a:pt x="0" y="0"/>
                    </a:moveTo>
                    <a:lnTo>
                      <a:pt x="665" y="0"/>
                    </a:lnTo>
                    <a:lnTo>
                      <a:pt x="665" y="13227"/>
                    </a:lnTo>
                    <a:lnTo>
                      <a:pt x="0" y="13227"/>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3" name="Google Shape;2903;p36"/>
              <p:cNvSpPr/>
              <p:nvPr/>
            </p:nvSpPr>
            <p:spPr>
              <a:xfrm>
                <a:off x="6019611" y="1745787"/>
                <a:ext cx="168230" cy="1736438"/>
              </a:xfrm>
              <a:custGeom>
                <a:avLst/>
                <a:gdLst/>
                <a:ahLst/>
                <a:cxnLst/>
                <a:rect l="l" t="t" r="r" b="b"/>
                <a:pathLst>
                  <a:path w="665" h="6864" extrusionOk="0">
                    <a:moveTo>
                      <a:pt x="0" y="0"/>
                    </a:moveTo>
                    <a:lnTo>
                      <a:pt x="665" y="0"/>
                    </a:lnTo>
                    <a:lnTo>
                      <a:pt x="665" y="6864"/>
                    </a:lnTo>
                    <a:lnTo>
                      <a:pt x="0" y="6864"/>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4" name="Google Shape;2904;p36"/>
              <p:cNvSpPr/>
              <p:nvPr/>
            </p:nvSpPr>
            <p:spPr>
              <a:xfrm>
                <a:off x="6439049" y="1559090"/>
                <a:ext cx="168230" cy="1923135"/>
              </a:xfrm>
              <a:custGeom>
                <a:avLst/>
                <a:gdLst/>
                <a:ahLst/>
                <a:cxnLst/>
                <a:rect l="l" t="t" r="r" b="b"/>
                <a:pathLst>
                  <a:path w="665" h="7602" extrusionOk="0">
                    <a:moveTo>
                      <a:pt x="0" y="0"/>
                    </a:moveTo>
                    <a:lnTo>
                      <a:pt x="665" y="0"/>
                    </a:lnTo>
                    <a:lnTo>
                      <a:pt x="665" y="7602"/>
                    </a:lnTo>
                    <a:lnTo>
                      <a:pt x="0" y="7602"/>
                    </a:lnTo>
                    <a:lnTo>
                      <a:pt x="0" y="0"/>
                    </a:ln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905" name="Google Shape;2905;p36"/>
          <p:cNvGrpSpPr/>
          <p:nvPr/>
        </p:nvGrpSpPr>
        <p:grpSpPr>
          <a:xfrm>
            <a:off x="1433665" y="4527192"/>
            <a:ext cx="6260594" cy="639863"/>
            <a:chOff x="1433665" y="4527192"/>
            <a:chExt cx="6260594" cy="639863"/>
          </a:xfrm>
        </p:grpSpPr>
        <p:grpSp>
          <p:nvGrpSpPr>
            <p:cNvPr id="2906" name="Google Shape;2906;p36"/>
            <p:cNvGrpSpPr/>
            <p:nvPr/>
          </p:nvGrpSpPr>
          <p:grpSpPr>
            <a:xfrm>
              <a:off x="1433665" y="4527202"/>
              <a:ext cx="3106319" cy="639852"/>
              <a:chOff x="4760286" y="2503707"/>
              <a:chExt cx="3106319" cy="978517"/>
            </a:xfrm>
          </p:grpSpPr>
          <p:sp>
            <p:nvSpPr>
              <p:cNvPr id="2907" name="Google Shape;2907;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8" name="Google Shape;2908;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09" name="Google Shape;2909;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0" name="Google Shape;2910;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1" name="Google Shape;2911;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2" name="Google Shape;2912;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3" name="Google Shape;2913;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4" name="Google Shape;2914;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5" name="Google Shape;2915;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6" name="Google Shape;2916;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7" name="Google Shape;2917;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8" name="Google Shape;2918;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19" name="Google Shape;2919;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0" name="Google Shape;2920;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1" name="Google Shape;2921;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22" name="Google Shape;2922;p36"/>
            <p:cNvGrpSpPr/>
            <p:nvPr/>
          </p:nvGrpSpPr>
          <p:grpSpPr>
            <a:xfrm flipH="1">
              <a:off x="4587941" y="4527192"/>
              <a:ext cx="3106319" cy="639852"/>
              <a:chOff x="4760286" y="2503707"/>
              <a:chExt cx="3106319" cy="978517"/>
            </a:xfrm>
          </p:grpSpPr>
          <p:sp>
            <p:nvSpPr>
              <p:cNvPr id="2923" name="Google Shape;2923;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4" name="Google Shape;2924;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5" name="Google Shape;2925;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6" name="Google Shape;2926;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7" name="Google Shape;2927;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8" name="Google Shape;2928;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29" name="Google Shape;2929;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0" name="Google Shape;2930;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1" name="Google Shape;2931;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2" name="Google Shape;2932;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3" name="Google Shape;2933;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4" name="Google Shape;2934;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5" name="Google Shape;2935;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6" name="Google Shape;2936;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37" name="Google Shape;2937;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2938" name="Google Shape;2938;p36"/>
          <p:cNvGrpSpPr/>
          <p:nvPr/>
        </p:nvGrpSpPr>
        <p:grpSpPr>
          <a:xfrm>
            <a:off x="1441734" y="-46"/>
            <a:ext cx="6260531" cy="639863"/>
            <a:chOff x="1441734" y="-46"/>
            <a:chExt cx="6260531" cy="639863"/>
          </a:xfrm>
        </p:grpSpPr>
        <p:grpSp>
          <p:nvGrpSpPr>
            <p:cNvPr id="2939" name="Google Shape;2939;p36"/>
            <p:cNvGrpSpPr/>
            <p:nvPr/>
          </p:nvGrpSpPr>
          <p:grpSpPr>
            <a:xfrm rot="10800000">
              <a:off x="4595947" y="-46"/>
              <a:ext cx="3106319" cy="639852"/>
              <a:chOff x="4760286" y="2503707"/>
              <a:chExt cx="3106319" cy="978517"/>
            </a:xfrm>
          </p:grpSpPr>
          <p:sp>
            <p:nvSpPr>
              <p:cNvPr id="2940" name="Google Shape;2940;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1" name="Google Shape;2941;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2" name="Google Shape;2942;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3" name="Google Shape;2943;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4" name="Google Shape;2944;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5" name="Google Shape;2945;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6" name="Google Shape;2946;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7" name="Google Shape;2947;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8" name="Google Shape;2948;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49" name="Google Shape;2949;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0" name="Google Shape;2950;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1" name="Google Shape;2951;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2" name="Google Shape;2952;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3" name="Google Shape;2953;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4" name="Google Shape;2954;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955" name="Google Shape;2955;p36"/>
            <p:cNvGrpSpPr/>
            <p:nvPr/>
          </p:nvGrpSpPr>
          <p:grpSpPr>
            <a:xfrm rot="10800000" flipH="1">
              <a:off x="1441734" y="-35"/>
              <a:ext cx="3106319" cy="639852"/>
              <a:chOff x="4760286" y="2503707"/>
              <a:chExt cx="3106319" cy="978517"/>
            </a:xfrm>
          </p:grpSpPr>
          <p:sp>
            <p:nvSpPr>
              <p:cNvPr id="2956" name="Google Shape;2956;p36"/>
              <p:cNvSpPr/>
              <p:nvPr/>
            </p:nvSpPr>
            <p:spPr>
              <a:xfrm>
                <a:off x="4760286" y="3383815"/>
                <a:ext cx="168230" cy="98408"/>
              </a:xfrm>
              <a:custGeom>
                <a:avLst/>
                <a:gdLst/>
                <a:ahLst/>
                <a:cxnLst/>
                <a:rect l="l" t="t" r="r" b="b"/>
                <a:pathLst>
                  <a:path w="665" h="389" extrusionOk="0">
                    <a:moveTo>
                      <a:pt x="0" y="0"/>
                    </a:moveTo>
                    <a:lnTo>
                      <a:pt x="665" y="0"/>
                    </a:lnTo>
                    <a:lnTo>
                      <a:pt x="665" y="389"/>
                    </a:lnTo>
                    <a:lnTo>
                      <a:pt x="0" y="389"/>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7" name="Google Shape;2957;p36"/>
              <p:cNvSpPr/>
              <p:nvPr/>
            </p:nvSpPr>
            <p:spPr>
              <a:xfrm>
                <a:off x="4970005" y="3265422"/>
                <a:ext cx="168230" cy="216802"/>
              </a:xfrm>
              <a:custGeom>
                <a:avLst/>
                <a:gdLst/>
                <a:ahLst/>
                <a:cxnLst/>
                <a:rect l="l" t="t" r="r" b="b"/>
                <a:pathLst>
                  <a:path w="665" h="857" extrusionOk="0">
                    <a:moveTo>
                      <a:pt x="0" y="0"/>
                    </a:moveTo>
                    <a:lnTo>
                      <a:pt x="665" y="0"/>
                    </a:lnTo>
                    <a:lnTo>
                      <a:pt x="665" y="857"/>
                    </a:lnTo>
                    <a:lnTo>
                      <a:pt x="0" y="85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8" name="Google Shape;2958;p36"/>
              <p:cNvSpPr/>
              <p:nvPr/>
            </p:nvSpPr>
            <p:spPr>
              <a:xfrm>
                <a:off x="5179977" y="3196106"/>
                <a:ext cx="168230" cy="286118"/>
              </a:xfrm>
              <a:custGeom>
                <a:avLst/>
                <a:gdLst/>
                <a:ahLst/>
                <a:cxnLst/>
                <a:rect l="l" t="t" r="r" b="b"/>
                <a:pathLst>
                  <a:path w="665" h="1131" extrusionOk="0">
                    <a:moveTo>
                      <a:pt x="0" y="0"/>
                    </a:moveTo>
                    <a:lnTo>
                      <a:pt x="665" y="0"/>
                    </a:lnTo>
                    <a:lnTo>
                      <a:pt x="665" y="1131"/>
                    </a:lnTo>
                    <a:lnTo>
                      <a:pt x="0" y="113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59" name="Google Shape;2959;p36"/>
              <p:cNvSpPr/>
              <p:nvPr/>
            </p:nvSpPr>
            <p:spPr>
              <a:xfrm>
                <a:off x="5389949" y="3072400"/>
                <a:ext cx="168230" cy="409824"/>
              </a:xfrm>
              <a:custGeom>
                <a:avLst/>
                <a:gdLst/>
                <a:ahLst/>
                <a:cxnLst/>
                <a:rect l="l" t="t" r="r" b="b"/>
                <a:pathLst>
                  <a:path w="665" h="1620" extrusionOk="0">
                    <a:moveTo>
                      <a:pt x="0" y="0"/>
                    </a:moveTo>
                    <a:lnTo>
                      <a:pt x="665" y="0"/>
                    </a:lnTo>
                    <a:lnTo>
                      <a:pt x="665" y="1620"/>
                    </a:lnTo>
                    <a:lnTo>
                      <a:pt x="0" y="1620"/>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0" name="Google Shape;2960;p36"/>
              <p:cNvSpPr/>
              <p:nvPr/>
            </p:nvSpPr>
            <p:spPr>
              <a:xfrm>
                <a:off x="5599668" y="2949959"/>
                <a:ext cx="168483" cy="532265"/>
              </a:xfrm>
              <a:custGeom>
                <a:avLst/>
                <a:gdLst/>
                <a:ahLst/>
                <a:cxnLst/>
                <a:rect l="l" t="t" r="r" b="b"/>
                <a:pathLst>
                  <a:path w="666" h="2104" extrusionOk="0">
                    <a:moveTo>
                      <a:pt x="0" y="0"/>
                    </a:moveTo>
                    <a:lnTo>
                      <a:pt x="666" y="0"/>
                    </a:lnTo>
                    <a:lnTo>
                      <a:pt x="666" y="2104"/>
                    </a:lnTo>
                    <a:lnTo>
                      <a:pt x="0" y="210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1" name="Google Shape;2961;p36"/>
              <p:cNvSpPr/>
              <p:nvPr/>
            </p:nvSpPr>
            <p:spPr>
              <a:xfrm>
                <a:off x="5809639" y="2902147"/>
                <a:ext cx="168230" cy="580077"/>
              </a:xfrm>
              <a:custGeom>
                <a:avLst/>
                <a:gdLst/>
                <a:ahLst/>
                <a:cxnLst/>
                <a:rect l="l" t="t" r="r" b="b"/>
                <a:pathLst>
                  <a:path w="665" h="2293" extrusionOk="0">
                    <a:moveTo>
                      <a:pt x="0" y="0"/>
                    </a:moveTo>
                    <a:lnTo>
                      <a:pt x="665" y="0"/>
                    </a:lnTo>
                    <a:lnTo>
                      <a:pt x="665" y="2293"/>
                    </a:lnTo>
                    <a:lnTo>
                      <a:pt x="0" y="22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2" name="Google Shape;2962;p36"/>
              <p:cNvSpPr/>
              <p:nvPr/>
            </p:nvSpPr>
            <p:spPr>
              <a:xfrm>
                <a:off x="6229330" y="2813352"/>
                <a:ext cx="168230" cy="668873"/>
              </a:xfrm>
              <a:custGeom>
                <a:avLst/>
                <a:gdLst/>
                <a:ahLst/>
                <a:cxnLst/>
                <a:rect l="l" t="t" r="r" b="b"/>
                <a:pathLst>
                  <a:path w="665" h="2644" extrusionOk="0">
                    <a:moveTo>
                      <a:pt x="0" y="0"/>
                    </a:moveTo>
                    <a:lnTo>
                      <a:pt x="665" y="0"/>
                    </a:lnTo>
                    <a:lnTo>
                      <a:pt x="665" y="2644"/>
                    </a:lnTo>
                    <a:lnTo>
                      <a:pt x="0" y="2644"/>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3" name="Google Shape;2963;p36"/>
              <p:cNvSpPr/>
              <p:nvPr/>
            </p:nvSpPr>
            <p:spPr>
              <a:xfrm>
                <a:off x="6649021" y="2777176"/>
                <a:ext cx="168230" cy="705048"/>
              </a:xfrm>
              <a:custGeom>
                <a:avLst/>
                <a:gdLst/>
                <a:ahLst/>
                <a:cxnLst/>
                <a:rect l="l" t="t" r="r" b="b"/>
                <a:pathLst>
                  <a:path w="665" h="2787" extrusionOk="0">
                    <a:moveTo>
                      <a:pt x="0" y="0"/>
                    </a:moveTo>
                    <a:lnTo>
                      <a:pt x="665" y="0"/>
                    </a:lnTo>
                    <a:lnTo>
                      <a:pt x="665" y="2787"/>
                    </a:lnTo>
                    <a:lnTo>
                      <a:pt x="0" y="278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4" name="Google Shape;2964;p36"/>
              <p:cNvSpPr/>
              <p:nvPr/>
            </p:nvSpPr>
            <p:spPr>
              <a:xfrm>
                <a:off x="6858993" y="2717979"/>
                <a:ext cx="168230" cy="764245"/>
              </a:xfrm>
              <a:custGeom>
                <a:avLst/>
                <a:gdLst/>
                <a:ahLst/>
                <a:cxnLst/>
                <a:rect l="l" t="t" r="r" b="b"/>
                <a:pathLst>
                  <a:path w="665" h="3021" extrusionOk="0">
                    <a:moveTo>
                      <a:pt x="0" y="0"/>
                    </a:moveTo>
                    <a:lnTo>
                      <a:pt x="665" y="0"/>
                    </a:lnTo>
                    <a:lnTo>
                      <a:pt x="665" y="3021"/>
                    </a:lnTo>
                    <a:lnTo>
                      <a:pt x="0" y="302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5" name="Google Shape;2965;p36"/>
              <p:cNvSpPr/>
              <p:nvPr/>
            </p:nvSpPr>
            <p:spPr>
              <a:xfrm>
                <a:off x="7068712" y="2594779"/>
                <a:ext cx="168230" cy="887445"/>
              </a:xfrm>
              <a:custGeom>
                <a:avLst/>
                <a:gdLst/>
                <a:ahLst/>
                <a:cxnLst/>
                <a:rect l="l" t="t" r="r" b="b"/>
                <a:pathLst>
                  <a:path w="665" h="3508" extrusionOk="0">
                    <a:moveTo>
                      <a:pt x="0" y="0"/>
                    </a:moveTo>
                    <a:lnTo>
                      <a:pt x="665" y="0"/>
                    </a:lnTo>
                    <a:lnTo>
                      <a:pt x="665" y="3508"/>
                    </a:lnTo>
                    <a:lnTo>
                      <a:pt x="0" y="350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6" name="Google Shape;2966;p36"/>
              <p:cNvSpPr/>
              <p:nvPr/>
            </p:nvSpPr>
            <p:spPr>
              <a:xfrm>
                <a:off x="7278684" y="2623871"/>
                <a:ext cx="168230" cy="858353"/>
              </a:xfrm>
              <a:custGeom>
                <a:avLst/>
                <a:gdLst/>
                <a:ahLst/>
                <a:cxnLst/>
                <a:rect l="l" t="t" r="r" b="b"/>
                <a:pathLst>
                  <a:path w="665" h="3393" extrusionOk="0">
                    <a:moveTo>
                      <a:pt x="0" y="0"/>
                    </a:moveTo>
                    <a:lnTo>
                      <a:pt x="665" y="0"/>
                    </a:lnTo>
                    <a:lnTo>
                      <a:pt x="665" y="3393"/>
                    </a:lnTo>
                    <a:lnTo>
                      <a:pt x="0" y="339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7" name="Google Shape;2967;p36"/>
              <p:cNvSpPr/>
              <p:nvPr/>
            </p:nvSpPr>
            <p:spPr>
              <a:xfrm>
                <a:off x="7488656" y="2556074"/>
                <a:ext cx="168230" cy="926151"/>
              </a:xfrm>
              <a:custGeom>
                <a:avLst/>
                <a:gdLst/>
                <a:ahLst/>
                <a:cxnLst/>
                <a:rect l="l" t="t" r="r" b="b"/>
                <a:pathLst>
                  <a:path w="665" h="3661" extrusionOk="0">
                    <a:moveTo>
                      <a:pt x="0" y="0"/>
                    </a:moveTo>
                    <a:lnTo>
                      <a:pt x="665" y="0"/>
                    </a:lnTo>
                    <a:lnTo>
                      <a:pt x="665" y="3661"/>
                    </a:lnTo>
                    <a:lnTo>
                      <a:pt x="0" y="3661"/>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8" name="Google Shape;2968;p36"/>
              <p:cNvSpPr/>
              <p:nvPr/>
            </p:nvSpPr>
            <p:spPr>
              <a:xfrm>
                <a:off x="7698375" y="2503707"/>
                <a:ext cx="168230" cy="978517"/>
              </a:xfrm>
              <a:custGeom>
                <a:avLst/>
                <a:gdLst/>
                <a:ahLst/>
                <a:cxnLst/>
                <a:rect l="l" t="t" r="r" b="b"/>
                <a:pathLst>
                  <a:path w="665" h="3868" extrusionOk="0">
                    <a:moveTo>
                      <a:pt x="0" y="0"/>
                    </a:moveTo>
                    <a:lnTo>
                      <a:pt x="665" y="0"/>
                    </a:lnTo>
                    <a:lnTo>
                      <a:pt x="665" y="3868"/>
                    </a:lnTo>
                    <a:lnTo>
                      <a:pt x="0" y="3868"/>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69" name="Google Shape;2969;p36"/>
              <p:cNvSpPr/>
              <p:nvPr/>
            </p:nvSpPr>
            <p:spPr>
              <a:xfrm>
                <a:off x="6019611" y="2974498"/>
                <a:ext cx="168230" cy="507726"/>
              </a:xfrm>
              <a:custGeom>
                <a:avLst/>
                <a:gdLst/>
                <a:ahLst/>
                <a:cxnLst/>
                <a:rect l="l" t="t" r="r" b="b"/>
                <a:pathLst>
                  <a:path w="665" h="2007" extrusionOk="0">
                    <a:moveTo>
                      <a:pt x="0" y="0"/>
                    </a:moveTo>
                    <a:lnTo>
                      <a:pt x="665" y="0"/>
                    </a:lnTo>
                    <a:lnTo>
                      <a:pt x="665" y="2007"/>
                    </a:lnTo>
                    <a:lnTo>
                      <a:pt x="0" y="2007"/>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70" name="Google Shape;2970;p36"/>
              <p:cNvSpPr/>
              <p:nvPr/>
            </p:nvSpPr>
            <p:spPr>
              <a:xfrm>
                <a:off x="6439049" y="2919855"/>
                <a:ext cx="168230" cy="562369"/>
              </a:xfrm>
              <a:custGeom>
                <a:avLst/>
                <a:gdLst/>
                <a:ahLst/>
                <a:cxnLst/>
                <a:rect l="l" t="t" r="r" b="b"/>
                <a:pathLst>
                  <a:path w="665" h="2223" extrusionOk="0">
                    <a:moveTo>
                      <a:pt x="0" y="0"/>
                    </a:moveTo>
                    <a:lnTo>
                      <a:pt x="665" y="0"/>
                    </a:lnTo>
                    <a:lnTo>
                      <a:pt x="665" y="2223"/>
                    </a:lnTo>
                    <a:lnTo>
                      <a:pt x="0" y="2223"/>
                    </a:lnTo>
                    <a:lnTo>
                      <a:pt x="0" y="0"/>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01" name="TextBox 100"/>
          <p:cNvSpPr txBox="1"/>
          <p:nvPr/>
        </p:nvSpPr>
        <p:spPr>
          <a:xfrm>
            <a:off x="0" y="1440920"/>
            <a:ext cx="9144000" cy="1938992"/>
          </a:xfrm>
          <a:prstGeom prst="rect">
            <a:avLst/>
          </a:prstGeom>
          <a:noFill/>
        </p:spPr>
        <p:txBody>
          <a:bodyPr wrap="square" rtlCol="0">
            <a:spAutoFit/>
          </a:bodyPr>
          <a:lstStyle/>
          <a:p>
            <a:pPr algn="ctr">
              <a:lnSpc>
                <a:spcPct val="150000"/>
              </a:lnSpc>
            </a:pPr>
            <a:r>
              <a:rPr lang="vi-VN" sz="4000" b="1">
                <a:solidFill>
                  <a:schemeClr val="accent1">
                    <a:lumMod val="75000"/>
                  </a:schemeClr>
                </a:solidFill>
              </a:rPr>
              <a:t>CẢM ƠN </a:t>
            </a:r>
            <a:r>
              <a:rPr lang="en-US" sz="4000" b="1" smtClean="0">
                <a:solidFill>
                  <a:schemeClr val="accent1">
                    <a:lumMod val="75000"/>
                  </a:schemeClr>
                </a:solidFill>
              </a:rPr>
              <a:t>CÁC EM ĐÃ CHÚ Ý </a:t>
            </a:r>
          </a:p>
          <a:p>
            <a:pPr algn="ctr">
              <a:lnSpc>
                <a:spcPct val="150000"/>
              </a:lnSpc>
            </a:pPr>
            <a:r>
              <a:rPr lang="vi-VN" sz="4000" b="1" smtClean="0">
                <a:solidFill>
                  <a:schemeClr val="accent1">
                    <a:lumMod val="75000"/>
                  </a:schemeClr>
                </a:solidFill>
              </a:rPr>
              <a:t>LẮNG NGHE</a:t>
            </a:r>
            <a:r>
              <a:rPr lang="en-US" sz="4000" b="1" smtClean="0">
                <a:solidFill>
                  <a:schemeClr val="accent1">
                    <a:lumMod val="75000"/>
                  </a:schemeClr>
                </a:solidFill>
              </a:rPr>
              <a:t> BÀI GIẢNG NÀY</a:t>
            </a:r>
            <a:r>
              <a:rPr lang="vi-VN" sz="4000" b="1" smtClean="0">
                <a:solidFill>
                  <a:schemeClr val="accent1">
                    <a:lumMod val="75000"/>
                  </a:schemeClr>
                </a:solidFill>
              </a:rPr>
              <a:t>!</a:t>
            </a:r>
            <a:endParaRPr lang="vi-VN" sz="4000" b="1">
              <a:solidFill>
                <a:schemeClr val="accent1">
                  <a:lumMod val="75000"/>
                </a:schemeClr>
              </a:solidFill>
            </a:endParaRPr>
          </a:p>
        </p:txBody>
      </p:sp>
    </p:spTree>
    <p:extLst>
      <p:ext uri="{BB962C8B-B14F-4D97-AF65-F5344CB8AC3E}">
        <p14:creationId xmlns:p14="http://schemas.microsoft.com/office/powerpoint/2010/main" val="4039304351"/>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643806749"/>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88"/>
        <p:cNvGrpSpPr/>
        <p:nvPr/>
      </p:nvGrpSpPr>
      <p:grpSpPr>
        <a:xfrm>
          <a:off x="0" y="0"/>
          <a:ext cx="0" cy="0"/>
          <a:chOff x="0" y="0"/>
          <a:chExt cx="0" cy="0"/>
        </a:xfrm>
      </p:grpSpPr>
      <p:sp>
        <p:nvSpPr>
          <p:cNvPr id="6" name="TextBox 5"/>
          <p:cNvSpPr txBox="1"/>
          <p:nvPr/>
        </p:nvSpPr>
        <p:spPr>
          <a:xfrm>
            <a:off x="0" y="388533"/>
            <a:ext cx="9141097" cy="4247317"/>
          </a:xfrm>
          <a:prstGeom prst="rect">
            <a:avLst/>
          </a:prstGeom>
          <a:noFill/>
        </p:spPr>
        <p:txBody>
          <a:bodyPr wrap="square" rtlCol="0">
            <a:spAutoFit/>
          </a:bodyPr>
          <a:lstStyle/>
          <a:p>
            <a:pPr algn="ctr">
              <a:lnSpc>
                <a:spcPct val="150000"/>
              </a:lnSpc>
            </a:pPr>
            <a:r>
              <a:rPr lang="vi-VN" sz="4500" b="1">
                <a:solidFill>
                  <a:srgbClr val="C00000"/>
                </a:solidFill>
              </a:rPr>
              <a:t>BÀI 3: </a:t>
            </a:r>
            <a:r>
              <a:rPr lang="vi-VN" sz="4500" b="1" smtClean="0">
                <a:solidFill>
                  <a:srgbClr val="C00000"/>
                </a:solidFill>
              </a:rPr>
              <a:t>THỰC </a:t>
            </a:r>
            <a:r>
              <a:rPr lang="vi-VN" sz="4500" b="1">
                <a:solidFill>
                  <a:srgbClr val="C00000"/>
                </a:solidFill>
              </a:rPr>
              <a:t>HÀNH </a:t>
            </a:r>
            <a:endParaRPr lang="en-US" sz="4500" b="1" smtClean="0">
              <a:solidFill>
                <a:srgbClr val="C00000"/>
              </a:solidFill>
            </a:endParaRPr>
          </a:p>
          <a:p>
            <a:pPr algn="ctr">
              <a:lnSpc>
                <a:spcPct val="150000"/>
              </a:lnSpc>
            </a:pPr>
            <a:r>
              <a:rPr lang="vi-VN" sz="4500" b="1" smtClean="0">
                <a:solidFill>
                  <a:srgbClr val="C00000"/>
                </a:solidFill>
              </a:rPr>
              <a:t>TRÌNH </a:t>
            </a:r>
            <a:r>
              <a:rPr lang="vi-VN" sz="4500" b="1">
                <a:solidFill>
                  <a:srgbClr val="C00000"/>
                </a:solidFill>
              </a:rPr>
              <a:t>BÀY THÔNG TIN </a:t>
            </a:r>
            <a:endParaRPr lang="en-US" sz="4500" b="1" smtClean="0">
              <a:solidFill>
                <a:srgbClr val="C00000"/>
              </a:solidFill>
            </a:endParaRPr>
          </a:p>
          <a:p>
            <a:pPr algn="ctr">
              <a:lnSpc>
                <a:spcPct val="150000"/>
              </a:lnSpc>
            </a:pPr>
            <a:r>
              <a:rPr lang="vi-VN" sz="4500" b="1" smtClean="0">
                <a:solidFill>
                  <a:srgbClr val="C00000"/>
                </a:solidFill>
              </a:rPr>
              <a:t>ĐA </a:t>
            </a:r>
            <a:r>
              <a:rPr lang="vi-VN" sz="4500" b="1">
                <a:solidFill>
                  <a:srgbClr val="C00000"/>
                </a:solidFill>
              </a:rPr>
              <a:t>PHƯƠNG TIỆN TRONG TRAO ĐỔI VÀ HỢP TÁC</a:t>
            </a:r>
            <a:endParaRPr lang="vi-VN" sz="4200" b="1"/>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62587" y="224199"/>
            <a:ext cx="4029710" cy="575901"/>
          </a:xfrm>
          <a:prstGeom prst="roundRect">
            <a:avLst/>
          </a:prstGeom>
          <a:solidFill>
            <a:schemeClr val="accent1">
              <a:lumMod val="75000"/>
            </a:schemeClr>
          </a:solidFill>
          <a:ln>
            <a:solidFill>
              <a:schemeClr val="accent6"/>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200" b="1" smtClean="0">
                <a:solidFill>
                  <a:srgbClr val="FFFFFF"/>
                </a:solidFill>
                <a:cs typeface="Arial" panose="020B0604020202020204" pitchFamily="34" charset="0"/>
              </a:rPr>
              <a:t>NỘI DUNG THỰC HÀNH</a:t>
            </a:r>
            <a:endParaRPr lang="en-US" sz="2200" b="1" dirty="0">
              <a:solidFill>
                <a:srgbClr val="FFFFFF"/>
              </a:solidFill>
              <a:latin typeface="Arial" panose="020B0604020202020204" pitchFamily="34" charset="0"/>
              <a:cs typeface="Arial" panose="020B0604020202020204" pitchFamily="34" charset="0"/>
            </a:endParaRPr>
          </a:p>
        </p:txBody>
      </p:sp>
      <p:pic>
        <p:nvPicPr>
          <p:cNvPr id="1026" name="Picture 2" descr="https://cdn-icons-png.flaticon.com/128/3474/347436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7125" y="171584"/>
            <a:ext cx="894444" cy="894445"/>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360;p54"/>
          <p:cNvSpPr/>
          <p:nvPr/>
        </p:nvSpPr>
        <p:spPr>
          <a:xfrm>
            <a:off x="804571" y="224199"/>
            <a:ext cx="503529" cy="484077"/>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roup 2"/>
          <p:cNvGrpSpPr/>
          <p:nvPr/>
        </p:nvGrpSpPr>
        <p:grpSpPr>
          <a:xfrm>
            <a:off x="465899" y="1001723"/>
            <a:ext cx="8223086" cy="3800692"/>
            <a:chOff x="465899" y="1001723"/>
            <a:chExt cx="8223086" cy="3800692"/>
          </a:xfrm>
        </p:grpSpPr>
        <p:grpSp>
          <p:nvGrpSpPr>
            <p:cNvPr id="9" name="Group 8">
              <a:extLst>
                <a:ext uri="{FF2B5EF4-FFF2-40B4-BE49-F238E27FC236}">
                  <a16:creationId xmlns:a16="http://schemas.microsoft.com/office/drawing/2014/main" id="{B2570A6A-6A22-D0F2-BB97-5268847912CD}"/>
                </a:ext>
              </a:extLst>
            </p:cNvPr>
            <p:cNvGrpSpPr/>
            <p:nvPr/>
          </p:nvGrpSpPr>
          <p:grpSpPr>
            <a:xfrm>
              <a:off x="465899" y="1001723"/>
              <a:ext cx="8223086" cy="3800692"/>
              <a:chOff x="-274117" y="2521376"/>
              <a:chExt cx="8223086" cy="3800692"/>
            </a:xfrm>
          </p:grpSpPr>
          <p:sp>
            <p:nvSpPr>
              <p:cNvPr id="10" name="Rectangle: Diagonal Corners Rounded 24">
                <a:extLst>
                  <a:ext uri="{FF2B5EF4-FFF2-40B4-BE49-F238E27FC236}">
                    <a16:creationId xmlns:a16="http://schemas.microsoft.com/office/drawing/2014/main" id="{EDDB50F6-ADAC-2FD1-EB67-E335993F2D33}"/>
                  </a:ext>
                </a:extLst>
              </p:cNvPr>
              <p:cNvSpPr/>
              <p:nvPr/>
            </p:nvSpPr>
            <p:spPr>
              <a:xfrm>
                <a:off x="-158002" y="2637491"/>
                <a:ext cx="8106971" cy="3684577"/>
              </a:xfrm>
              <a:prstGeom prst="round2DiagRect">
                <a:avLst>
                  <a:gd name="adj1" fmla="val 9773"/>
                  <a:gd name="adj2" fmla="val 0"/>
                </a:avLst>
              </a:prstGeom>
              <a:noFill/>
              <a:ln w="19050">
                <a:solidFill>
                  <a:srgbClr val="2544D8"/>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Diagonal Corners Rounded 25">
                <a:extLst>
                  <a:ext uri="{FF2B5EF4-FFF2-40B4-BE49-F238E27FC236}">
                    <a16:creationId xmlns:a16="http://schemas.microsoft.com/office/drawing/2014/main" id="{03219B48-203E-20D5-2136-271A6FE80AFE}"/>
                  </a:ext>
                </a:extLst>
              </p:cNvPr>
              <p:cNvSpPr/>
              <p:nvPr/>
            </p:nvSpPr>
            <p:spPr>
              <a:xfrm>
                <a:off x="-274117" y="2521376"/>
                <a:ext cx="8106971" cy="3684577"/>
              </a:xfrm>
              <a:prstGeom prst="round2DiagRect">
                <a:avLst>
                  <a:gd name="adj1" fmla="val 10118"/>
                  <a:gd name="adj2" fmla="val 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F29E58-4398-E148-3BDB-C34C4247E0A7}"/>
                  </a:ext>
                </a:extLst>
              </p:cNvPr>
              <p:cNvSpPr txBox="1"/>
              <p:nvPr/>
            </p:nvSpPr>
            <p:spPr>
              <a:xfrm>
                <a:off x="-33450" y="2607758"/>
                <a:ext cx="7625635" cy="1477328"/>
              </a:xfrm>
              <a:prstGeom prst="rect">
                <a:avLst/>
              </a:prstGeom>
              <a:noFill/>
            </p:spPr>
            <p:txBody>
              <a:bodyPr wrap="square">
                <a:spAutoFit/>
              </a:bodyPr>
              <a:lstStyle/>
              <a:p>
                <a:pPr algn="just">
                  <a:lnSpc>
                    <a:spcPct val="150000"/>
                  </a:lnSpc>
                </a:pPr>
                <a:r>
                  <a:rPr lang="vi-VN" sz="2000"/>
                  <a:t>Thực hiện các thao tác đính kèm tệp (văn bản, ảnh, âm thanh, video, trang tính) vào bài trình chiếu để trình bày thông tin trong trao đổi và hợp tác. </a:t>
                </a:r>
              </a:p>
            </p:txBody>
          </p:sp>
        </p:grpSp>
        <p:pic>
          <p:nvPicPr>
            <p:cNvPr id="2" name="Picture 2" descr="https://ubermind.de/wp-content/uploads/2016/08/mind-map-metho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335" y="2681548"/>
              <a:ext cx="3218105" cy="1810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werpointx.io/cdn/shop/products/mindmap-powerpoint-templates-slide-6.webp?v=1663482940&amp;width=19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761" y="2681548"/>
              <a:ext cx="3209107" cy="180679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2380222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7"/>
        <p:cNvGrpSpPr/>
        <p:nvPr/>
      </p:nvGrpSpPr>
      <p:grpSpPr>
        <a:xfrm>
          <a:off x="0" y="0"/>
          <a:ext cx="0" cy="0"/>
          <a:chOff x="0" y="0"/>
          <a:chExt cx="0" cy="0"/>
        </a:xfrm>
      </p:grpSpPr>
      <p:pic>
        <p:nvPicPr>
          <p:cNvPr id="9" name="Picture 4" descr="https://img.freepik.com/premium-vector/set-study-work-set-up-cartoon-style-design-good-educational-design_868993-142.jpg?size=626&amp;ext=jpg&amp;ga=GA1.1.1413502914.1696982400&amp;semt=ai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9013" y="3626951"/>
            <a:ext cx="2871446" cy="17247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0" y="-198783"/>
            <a:ext cx="9144000" cy="3825734"/>
            <a:chOff x="0" y="-198783"/>
            <a:chExt cx="9144000" cy="3825734"/>
          </a:xfrm>
        </p:grpSpPr>
        <p:grpSp>
          <p:nvGrpSpPr>
            <p:cNvPr id="10" name="Group 9"/>
            <p:cNvGrpSpPr/>
            <p:nvPr/>
          </p:nvGrpSpPr>
          <p:grpSpPr>
            <a:xfrm>
              <a:off x="646793" y="316125"/>
              <a:ext cx="7850414" cy="3310826"/>
              <a:chOff x="763499" y="316125"/>
              <a:chExt cx="7850414" cy="3310826"/>
            </a:xfrm>
          </p:grpSpPr>
          <p:grpSp>
            <p:nvGrpSpPr>
              <p:cNvPr id="2" name="Group 1"/>
              <p:cNvGrpSpPr/>
              <p:nvPr/>
            </p:nvGrpSpPr>
            <p:grpSpPr>
              <a:xfrm>
                <a:off x="763499" y="316125"/>
                <a:ext cx="7850414" cy="3310826"/>
                <a:chOff x="-791944" y="-591409"/>
                <a:chExt cx="10561308" cy="4454117"/>
              </a:xfrm>
            </p:grpSpPr>
            <p:sp>
              <p:nvSpPr>
                <p:cNvPr id="3" name="Google Shape;541;p59"/>
                <p:cNvSpPr/>
                <p:nvPr/>
              </p:nvSpPr>
              <p:spPr>
                <a:xfrm>
                  <a:off x="-596218" y="-360782"/>
                  <a:ext cx="10365582" cy="4223490"/>
                </a:xfrm>
                <a:prstGeom prst="roundRect">
                  <a:avLst>
                    <a:gd name="adj" fmla="val 9870"/>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42;p59"/>
                <p:cNvSpPr/>
                <p:nvPr/>
              </p:nvSpPr>
              <p:spPr>
                <a:xfrm>
                  <a:off x="-791944" y="-591409"/>
                  <a:ext cx="10365582" cy="4223490"/>
                </a:xfrm>
                <a:prstGeom prst="roundRect">
                  <a:avLst>
                    <a:gd name="adj" fmla="val 8129"/>
                  </a:avLst>
                </a:prstGeom>
                <a:solidFill>
                  <a:srgbClr val="FFFF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949586" y="831829"/>
                <a:ext cx="7332751" cy="2400657"/>
              </a:xfrm>
              <a:prstGeom prst="rect">
                <a:avLst/>
              </a:prstGeom>
              <a:noFill/>
            </p:spPr>
            <p:txBody>
              <a:bodyPr wrap="square" rtlCol="0">
                <a:spAutoFit/>
              </a:bodyPr>
              <a:lstStyle/>
              <a:p>
                <a:pPr algn="just">
                  <a:lnSpc>
                    <a:spcPct val="150000"/>
                  </a:lnSpc>
                </a:pPr>
                <a:r>
                  <a:rPr lang="vi-VN" sz="2000"/>
                  <a:t>•</a:t>
                </a:r>
                <a:r>
                  <a:rPr lang="en-US" sz="2000"/>
                  <a:t> </a:t>
                </a:r>
                <a:r>
                  <a:rPr lang="vi-VN" sz="2000" smtClean="0"/>
                  <a:t>Hãy </a:t>
                </a:r>
                <a:r>
                  <a:rPr lang="vi-VN" sz="2000"/>
                  <a:t>sử dụng bài trình chiếu hoặc sơ đồ tư duy để trình bày thông tin về một chủ đề, trong đó có vấn đề cần trao đổi, hợp tác để giải quyết. </a:t>
                </a:r>
              </a:p>
              <a:p>
                <a:pPr algn="just">
                  <a:lnSpc>
                    <a:spcPct val="150000"/>
                  </a:lnSpc>
                </a:pPr>
                <a:r>
                  <a:rPr lang="vi-VN" sz="2000" smtClean="0"/>
                  <a:t>•</a:t>
                </a:r>
                <a:r>
                  <a:rPr lang="en-US" sz="2000" smtClean="0"/>
                  <a:t> </a:t>
                </a:r>
                <a:r>
                  <a:rPr lang="vi-VN" sz="2000" smtClean="0"/>
                  <a:t>Hãy </a:t>
                </a:r>
                <a:r>
                  <a:rPr lang="vi-VN" sz="2000"/>
                  <a:t>đính kèm các dạng thông tin phong phú (văn bản, ảnh, âm thanh, video, trang tính) cho vấn đề cần trao đổi, thảo luận.</a:t>
                </a:r>
              </a:p>
            </p:txBody>
          </p:sp>
        </p:grpSp>
        <p:grpSp>
          <p:nvGrpSpPr>
            <p:cNvPr id="6" name="Group 5"/>
            <p:cNvGrpSpPr/>
            <p:nvPr/>
          </p:nvGrpSpPr>
          <p:grpSpPr>
            <a:xfrm>
              <a:off x="0" y="-198783"/>
              <a:ext cx="9144000" cy="959408"/>
              <a:chOff x="0" y="-198783"/>
              <a:chExt cx="9144000" cy="959408"/>
            </a:xfrm>
          </p:grpSpPr>
          <p:sp>
            <p:nvSpPr>
              <p:cNvPr id="8" name="Rounded Rectangle 7"/>
              <p:cNvSpPr/>
              <p:nvPr/>
            </p:nvSpPr>
            <p:spPr>
              <a:xfrm>
                <a:off x="2540000" y="-198783"/>
                <a:ext cx="4064000" cy="95940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100962"/>
                <a:ext cx="9144000" cy="507831"/>
              </a:xfrm>
              <a:prstGeom prst="rect">
                <a:avLst/>
              </a:prstGeom>
              <a:noFill/>
            </p:spPr>
            <p:txBody>
              <a:bodyPr wrap="square" rtlCol="0">
                <a:spAutoFit/>
              </a:bodyPr>
              <a:lstStyle/>
              <a:p>
                <a:pPr algn="ctr"/>
                <a:r>
                  <a:rPr lang="en-US" sz="2700" b="1" smtClean="0">
                    <a:solidFill>
                      <a:schemeClr val="accent6"/>
                    </a:solidFill>
                  </a:rPr>
                  <a:t>NHIỆM VỤ NHÓM</a:t>
                </a:r>
                <a:endParaRPr lang="en-US" sz="2700" b="1">
                  <a:solidFill>
                    <a:schemeClr val="accent6"/>
                  </a:solidFill>
                </a:endParaRPr>
              </a:p>
            </p:txBody>
          </p:sp>
        </p:grpSp>
      </p:grpSp>
    </p:spTree>
    <p:extLst>
      <p:ext uri="{BB962C8B-B14F-4D97-AF65-F5344CB8AC3E}">
        <p14:creationId xmlns:p14="http://schemas.microsoft.com/office/powerpoint/2010/main" val="3653176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9" name="TextBox 8"/>
          <p:cNvSpPr txBox="1"/>
          <p:nvPr/>
        </p:nvSpPr>
        <p:spPr>
          <a:xfrm>
            <a:off x="0" y="274601"/>
            <a:ext cx="9144000" cy="430887"/>
          </a:xfrm>
          <a:prstGeom prst="rect">
            <a:avLst/>
          </a:prstGeom>
          <a:noFill/>
        </p:spPr>
        <p:txBody>
          <a:bodyPr wrap="square" rtlCol="0">
            <a:spAutoFit/>
          </a:bodyPr>
          <a:lstStyle/>
          <a:p>
            <a:pPr algn="ctr"/>
            <a:r>
              <a:rPr lang="en-US" sz="2200" b="1">
                <a:solidFill>
                  <a:schemeClr val="accent1">
                    <a:lumMod val="75000"/>
                  </a:schemeClr>
                </a:solidFill>
              </a:rPr>
              <a:t>Bảng 1. Gợi ý một số chủ đề và vấn đề cần giải </a:t>
            </a:r>
            <a:r>
              <a:rPr lang="en-US" sz="2200" b="1" smtClean="0">
                <a:solidFill>
                  <a:schemeClr val="accent1">
                    <a:lumMod val="75000"/>
                  </a:schemeClr>
                </a:solidFill>
              </a:rPr>
              <a:t>quyết</a:t>
            </a:r>
            <a:endParaRPr lang="en-US" sz="2200" b="1">
              <a:solidFill>
                <a:schemeClr val="accent1">
                  <a:lumMod val="75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85153382"/>
              </p:ext>
            </p:extLst>
          </p:nvPr>
        </p:nvGraphicFramePr>
        <p:xfrm>
          <a:off x="419100" y="942974"/>
          <a:ext cx="8305800" cy="3800475"/>
        </p:xfrm>
        <a:graphic>
          <a:graphicData uri="http://schemas.openxmlformats.org/drawingml/2006/table">
            <a:tbl>
              <a:tblPr>
                <a:tableStyleId>{D3360B5C-B98D-4FFE-82F2-D56717205FD5}</a:tableStyleId>
              </a:tblPr>
              <a:tblGrid>
                <a:gridCol w="971551">
                  <a:extLst>
                    <a:ext uri="{9D8B030D-6E8A-4147-A177-3AD203B41FA5}">
                      <a16:colId xmlns:a16="http://schemas.microsoft.com/office/drawing/2014/main" val="176176434"/>
                    </a:ext>
                  </a:extLst>
                </a:gridCol>
                <a:gridCol w="2152649">
                  <a:extLst>
                    <a:ext uri="{9D8B030D-6E8A-4147-A177-3AD203B41FA5}">
                      <a16:colId xmlns:a16="http://schemas.microsoft.com/office/drawing/2014/main" val="2619273056"/>
                    </a:ext>
                  </a:extLst>
                </a:gridCol>
                <a:gridCol w="5181600">
                  <a:extLst>
                    <a:ext uri="{9D8B030D-6E8A-4147-A177-3AD203B41FA5}">
                      <a16:colId xmlns:a16="http://schemas.microsoft.com/office/drawing/2014/main" val="209440861"/>
                    </a:ext>
                  </a:extLst>
                </a:gridCol>
              </a:tblGrid>
              <a:tr h="650547">
                <a:tc>
                  <a:txBody>
                    <a:bodyPr/>
                    <a:lstStyle/>
                    <a:p>
                      <a:pPr marL="0" marR="0" algn="ctr">
                        <a:lnSpc>
                          <a:spcPct val="150000"/>
                        </a:lnSpc>
                        <a:spcBef>
                          <a:spcPts val="0"/>
                        </a:spcBef>
                        <a:spcAft>
                          <a:spcPts val="0"/>
                        </a:spcAft>
                      </a:pPr>
                      <a:r>
                        <a:rPr lang="vi-VN" sz="2200" b="1">
                          <a:effectLst/>
                        </a:rPr>
                        <a:t>STT</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2200" b="1">
                          <a:effectLst/>
                        </a:rPr>
                        <a:t>Chủ đề</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2200" b="1">
                          <a:effectLst/>
                        </a:rPr>
                        <a:t>Vấn đề cần giải quyết</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4068334"/>
                  </a:ext>
                </a:extLst>
              </a:tr>
              <a:tr h="1266825">
                <a:tc>
                  <a:txBody>
                    <a:bodyPr/>
                    <a:lstStyle/>
                    <a:p>
                      <a:pPr marL="0" marR="0" algn="ctr">
                        <a:lnSpc>
                          <a:spcPct val="150000"/>
                        </a:lnSpc>
                        <a:spcBef>
                          <a:spcPts val="0"/>
                        </a:spcBef>
                        <a:spcAft>
                          <a:spcPts val="0"/>
                        </a:spcAft>
                      </a:pPr>
                      <a:r>
                        <a:rPr lang="vi-VN" sz="2200">
                          <a:effectLst/>
                        </a:rPr>
                        <a:t>1</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200">
                          <a:effectLst/>
                        </a:rPr>
                        <a:t>Địa điểm du lịch</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200">
                          <a:effectLst/>
                        </a:rPr>
                        <a:t>Quảng bá tốt cho điểm du lịch với các thông tin đa dạng, hấp dẫn và trực quan.</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49236497"/>
                  </a:ext>
                </a:extLst>
              </a:tr>
              <a:tr h="1883103">
                <a:tc>
                  <a:txBody>
                    <a:bodyPr/>
                    <a:lstStyle/>
                    <a:p>
                      <a:pPr marL="0" marR="0" algn="ctr">
                        <a:lnSpc>
                          <a:spcPct val="150000"/>
                        </a:lnSpc>
                        <a:spcBef>
                          <a:spcPts val="0"/>
                        </a:spcBef>
                        <a:spcAft>
                          <a:spcPts val="0"/>
                        </a:spcAft>
                      </a:pPr>
                      <a:r>
                        <a:rPr lang="vi-VN" sz="2200">
                          <a:effectLst/>
                        </a:rPr>
                        <a:t>2</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200">
                          <a:effectLst/>
                        </a:rPr>
                        <a:t>Lễ Khai giảng năm học mới</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200">
                          <a:effectLst/>
                        </a:rPr>
                        <a:t>Giới thiệu được nội dung buổi Lễ khai giảng năm học mới với các thông tin minh họa phong phú và trang trọng.</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619238255"/>
                  </a:ext>
                </a:extLst>
              </a:tr>
            </a:tbl>
          </a:graphicData>
        </a:graphic>
      </p:graphicFrame>
    </p:spTree>
    <p:extLst>
      <p:ext uri="{BB962C8B-B14F-4D97-AF65-F5344CB8AC3E}">
        <p14:creationId xmlns:p14="http://schemas.microsoft.com/office/powerpoint/2010/main" val="7311278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2" name="TextBox 1"/>
          <p:cNvSpPr txBox="1"/>
          <p:nvPr/>
        </p:nvSpPr>
        <p:spPr>
          <a:xfrm>
            <a:off x="0" y="4164429"/>
            <a:ext cx="9144000" cy="430249"/>
          </a:xfrm>
          <a:prstGeom prst="rect">
            <a:avLst/>
          </a:prstGeom>
          <a:noFill/>
        </p:spPr>
        <p:txBody>
          <a:bodyPr wrap="square" rtlCol="0">
            <a:spAutoFit/>
          </a:bodyPr>
          <a:lstStyle/>
          <a:p>
            <a:pPr algn="ctr"/>
            <a:r>
              <a:rPr lang="en-US" sz="2200" i="1" smtClean="0"/>
              <a:t>Sơ đồ tư duy du lịch</a:t>
            </a:r>
            <a:endParaRPr lang="en-US" sz="2200" i="1"/>
          </a:p>
        </p:txBody>
      </p:sp>
      <p:pic>
        <p:nvPicPr>
          <p:cNvPr id="7170" name="Picture 2" descr="https://www.edrawsoft.com/mindmaster/images/howto/trip-planning-mind-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69" y="798558"/>
            <a:ext cx="4413704" cy="30769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1" y="798558"/>
            <a:ext cx="3825734" cy="3076983"/>
          </a:xfrm>
          <a:prstGeom prst="rect">
            <a:avLst/>
          </a:prstGeom>
        </p:spPr>
      </p:pic>
    </p:spTree>
    <p:extLst>
      <p:ext uri="{BB962C8B-B14F-4D97-AF65-F5344CB8AC3E}">
        <p14:creationId xmlns:p14="http://schemas.microsoft.com/office/powerpoint/2010/main" val="7030182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500"/>
                                        <p:tgtEl>
                                          <p:spTgt spid="7170"/>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2" name="TextBox 1"/>
          <p:cNvSpPr txBox="1"/>
          <p:nvPr/>
        </p:nvSpPr>
        <p:spPr>
          <a:xfrm>
            <a:off x="0" y="4324087"/>
            <a:ext cx="9144000" cy="430249"/>
          </a:xfrm>
          <a:prstGeom prst="rect">
            <a:avLst/>
          </a:prstGeom>
          <a:noFill/>
        </p:spPr>
        <p:txBody>
          <a:bodyPr wrap="square" rtlCol="0">
            <a:spAutoFit/>
          </a:bodyPr>
          <a:lstStyle/>
          <a:p>
            <a:pPr algn="ctr"/>
            <a:r>
              <a:rPr lang="en-US" sz="2200" i="1" smtClean="0"/>
              <a:t>Sơ đồ tư duy một sự kiện</a:t>
            </a:r>
            <a:endParaRPr lang="en-US" sz="2200" i="1"/>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9152" r="9453"/>
          <a:stretch/>
        </p:blipFill>
        <p:spPr>
          <a:xfrm>
            <a:off x="5159919" y="740229"/>
            <a:ext cx="3619742" cy="3338285"/>
          </a:xfrm>
          <a:prstGeom prst="rect">
            <a:avLst/>
          </a:prstGeom>
        </p:spPr>
      </p:pic>
      <p:pic>
        <p:nvPicPr>
          <p:cNvPr id="6146" name="Picture 2" descr="https://www.meistertask.com/_next/image?url=https%3A%2F%2Fa.storyblok.com%2Ff%2F289344%2F1154x861%2F3ce54cf7c6%2Fscreen-shot-2016-05-24-at-12-05-09.png%2Fm%2F&amp;w=3840&amp;q=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76" y="740229"/>
            <a:ext cx="4474309" cy="333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988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500"/>
                                        <p:tgtEl>
                                          <p:spTgt spid="6146"/>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EF3"/>
        </a:solidFill>
        <a:effectLst/>
      </p:bgPr>
    </p:bg>
    <p:spTree>
      <p:nvGrpSpPr>
        <p:cNvPr id="1" name=""/>
        <p:cNvGrpSpPr/>
        <p:nvPr/>
      </p:nvGrpSpPr>
      <p:grpSpPr>
        <a:xfrm>
          <a:off x="0" y="0"/>
          <a:ext cx="0" cy="0"/>
          <a:chOff x="0" y="0"/>
          <a:chExt cx="0" cy="0"/>
        </a:xfrm>
      </p:grpSpPr>
      <p:sp>
        <p:nvSpPr>
          <p:cNvPr id="2" name="TextBox 1"/>
          <p:cNvSpPr txBox="1"/>
          <p:nvPr/>
        </p:nvSpPr>
        <p:spPr>
          <a:xfrm>
            <a:off x="0" y="274601"/>
            <a:ext cx="9144000" cy="430887"/>
          </a:xfrm>
          <a:prstGeom prst="rect">
            <a:avLst/>
          </a:prstGeom>
          <a:noFill/>
        </p:spPr>
        <p:txBody>
          <a:bodyPr wrap="square" rtlCol="0">
            <a:spAutoFit/>
          </a:bodyPr>
          <a:lstStyle/>
          <a:p>
            <a:pPr algn="ctr"/>
            <a:r>
              <a:rPr lang="en-US" sz="2200" b="1">
                <a:solidFill>
                  <a:schemeClr val="accent1">
                    <a:lumMod val="75000"/>
                  </a:schemeClr>
                </a:solidFill>
              </a:rPr>
              <a:t>Bảng 1. Gợi ý một số chủ đề và vấn đề cần giải </a:t>
            </a:r>
            <a:r>
              <a:rPr lang="en-US" sz="2200" b="1" smtClean="0">
                <a:solidFill>
                  <a:schemeClr val="accent1">
                    <a:lumMod val="75000"/>
                  </a:schemeClr>
                </a:solidFill>
              </a:rPr>
              <a:t>quyết</a:t>
            </a:r>
            <a:endParaRPr lang="en-US" sz="2200" b="1">
              <a:solidFill>
                <a:schemeClr val="accent1">
                  <a:lumMod val="7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117733967"/>
              </p:ext>
            </p:extLst>
          </p:nvPr>
        </p:nvGraphicFramePr>
        <p:xfrm>
          <a:off x="419100" y="942974"/>
          <a:ext cx="8305800" cy="3762375"/>
        </p:xfrm>
        <a:graphic>
          <a:graphicData uri="http://schemas.openxmlformats.org/drawingml/2006/table">
            <a:tbl>
              <a:tblPr>
                <a:tableStyleId>{D3360B5C-B98D-4FFE-82F2-D56717205FD5}</a:tableStyleId>
              </a:tblPr>
              <a:tblGrid>
                <a:gridCol w="971551">
                  <a:extLst>
                    <a:ext uri="{9D8B030D-6E8A-4147-A177-3AD203B41FA5}">
                      <a16:colId xmlns:a16="http://schemas.microsoft.com/office/drawing/2014/main" val="176176434"/>
                    </a:ext>
                  </a:extLst>
                </a:gridCol>
                <a:gridCol w="2057399">
                  <a:extLst>
                    <a:ext uri="{9D8B030D-6E8A-4147-A177-3AD203B41FA5}">
                      <a16:colId xmlns:a16="http://schemas.microsoft.com/office/drawing/2014/main" val="2619273056"/>
                    </a:ext>
                  </a:extLst>
                </a:gridCol>
                <a:gridCol w="5276850">
                  <a:extLst>
                    <a:ext uri="{9D8B030D-6E8A-4147-A177-3AD203B41FA5}">
                      <a16:colId xmlns:a16="http://schemas.microsoft.com/office/drawing/2014/main" val="209440861"/>
                    </a:ext>
                  </a:extLst>
                </a:gridCol>
              </a:tblGrid>
              <a:tr h="554163">
                <a:tc>
                  <a:txBody>
                    <a:bodyPr/>
                    <a:lstStyle/>
                    <a:p>
                      <a:pPr marL="0" marR="0" algn="ctr">
                        <a:lnSpc>
                          <a:spcPct val="150000"/>
                        </a:lnSpc>
                        <a:spcBef>
                          <a:spcPts val="0"/>
                        </a:spcBef>
                        <a:spcAft>
                          <a:spcPts val="0"/>
                        </a:spcAft>
                      </a:pPr>
                      <a:r>
                        <a:rPr lang="vi-VN" sz="2200" b="1">
                          <a:effectLst/>
                        </a:rPr>
                        <a:t>STT</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2200" b="1">
                          <a:effectLst/>
                        </a:rPr>
                        <a:t>Chủ đề</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50000"/>
                        </a:lnSpc>
                        <a:spcBef>
                          <a:spcPts val="0"/>
                        </a:spcBef>
                        <a:spcAft>
                          <a:spcPts val="0"/>
                        </a:spcAft>
                      </a:pPr>
                      <a:r>
                        <a:rPr lang="vi-VN" sz="2200" b="1">
                          <a:effectLst/>
                        </a:rPr>
                        <a:t>Vấn đề cần giải quyết</a:t>
                      </a:r>
                      <a:endParaRPr lang="en-US" sz="2200" b="1">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4068334"/>
                  </a:ext>
                </a:extLst>
              </a:tr>
              <a:tr h="1604106">
                <a:tc>
                  <a:txBody>
                    <a:bodyPr/>
                    <a:lstStyle/>
                    <a:p>
                      <a:pPr marL="0" marR="0" algn="ctr">
                        <a:lnSpc>
                          <a:spcPct val="150000"/>
                        </a:lnSpc>
                        <a:spcBef>
                          <a:spcPts val="0"/>
                        </a:spcBef>
                        <a:spcAft>
                          <a:spcPts val="0"/>
                        </a:spcAft>
                      </a:pPr>
                      <a:r>
                        <a:rPr lang="vi-VN" sz="2200">
                          <a:effectLst/>
                        </a:rPr>
                        <a:t>3</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200">
                          <a:effectLst/>
                        </a:rPr>
                        <a:t>Câu lạc bộ </a:t>
                      </a:r>
                      <a:endParaRPr lang="en-US" sz="2200" smtClean="0">
                        <a:effectLst/>
                      </a:endParaRPr>
                    </a:p>
                    <a:p>
                      <a:pPr marL="0" marR="0" algn="ctr">
                        <a:lnSpc>
                          <a:spcPct val="150000"/>
                        </a:lnSpc>
                        <a:spcBef>
                          <a:spcPts val="0"/>
                        </a:spcBef>
                        <a:spcAft>
                          <a:spcPts val="0"/>
                        </a:spcAft>
                      </a:pPr>
                      <a:r>
                        <a:rPr lang="vi-VN" sz="2200" smtClean="0">
                          <a:effectLst/>
                        </a:rPr>
                        <a:t>Tin </a:t>
                      </a:r>
                      <a:r>
                        <a:rPr lang="vi-VN" sz="2200">
                          <a:effectLst/>
                        </a:rPr>
                        <a:t>học</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200">
                          <a:effectLst/>
                        </a:rPr>
                        <a:t>Đề xuất được các chủ đề hoạt động của câu lạc bộ Tin học với thông tin sinh động và phù hợp.</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998358245"/>
                  </a:ext>
                </a:extLst>
              </a:tr>
              <a:tr h="1604106">
                <a:tc>
                  <a:txBody>
                    <a:bodyPr/>
                    <a:lstStyle/>
                    <a:p>
                      <a:pPr marL="0" marR="0" algn="ctr">
                        <a:lnSpc>
                          <a:spcPct val="150000"/>
                        </a:lnSpc>
                        <a:spcBef>
                          <a:spcPts val="0"/>
                        </a:spcBef>
                        <a:spcAft>
                          <a:spcPts val="0"/>
                        </a:spcAft>
                      </a:pPr>
                      <a:r>
                        <a:rPr lang="vi-VN" sz="2200">
                          <a:effectLst/>
                        </a:rPr>
                        <a:t>4</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200">
                          <a:effectLst/>
                        </a:rPr>
                        <a:t>Giải bài tập môn Vật lí</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just">
                        <a:lnSpc>
                          <a:spcPct val="150000"/>
                        </a:lnSpc>
                        <a:spcBef>
                          <a:spcPts val="0"/>
                        </a:spcBef>
                        <a:spcAft>
                          <a:spcPts val="0"/>
                        </a:spcAft>
                      </a:pPr>
                      <a:r>
                        <a:rPr lang="vi-VN" sz="2200">
                          <a:effectLst/>
                        </a:rPr>
                        <a:t>Xác định được bài toán và cách giải quyết với các thông tin phong phú, phù hợp để hỗ trợ quá trình trao đổi và thảo luận.</a:t>
                      </a:r>
                      <a:endParaRPr lang="en-US" sz="2200">
                        <a:effectLst/>
                        <a:latin typeface="Times New Roman" panose="02020603050405020304" pitchFamily="18" charset="0"/>
                        <a:ea typeface="Times New Roman" panose="02020603050405020304" pitchFamily="18" charset="0"/>
                      </a:endParaRPr>
                    </a:p>
                  </a:txBody>
                  <a:tcPr marL="13983" marR="13983" marT="13983" marB="139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370087297"/>
                  </a:ext>
                </a:extLst>
              </a:tr>
            </a:tbl>
          </a:graphicData>
        </a:graphic>
      </p:graphicFrame>
    </p:spTree>
    <p:extLst>
      <p:ext uri="{BB962C8B-B14F-4D97-AF65-F5344CB8AC3E}">
        <p14:creationId xmlns:p14="http://schemas.microsoft.com/office/powerpoint/2010/main" val="143804427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yesian Data Analysis - Master of Science in Biostatistics by Slidesgo">
  <a:themeElements>
    <a:clrScheme name="Simple Light">
      <a:dk1>
        <a:srgbClr val="2D3538"/>
      </a:dk1>
      <a:lt1>
        <a:srgbClr val="EDEEF3"/>
      </a:lt1>
      <a:dk2>
        <a:srgbClr val="3F4850"/>
      </a:dk2>
      <a:lt2>
        <a:srgbClr val="CDD1E0"/>
      </a:lt2>
      <a:accent1>
        <a:srgbClr val="2544D8"/>
      </a:accent1>
      <a:accent2>
        <a:srgbClr val="FFFFFF"/>
      </a:accent2>
      <a:accent3>
        <a:srgbClr val="FFFFFF"/>
      </a:accent3>
      <a:accent4>
        <a:srgbClr val="FFFFFF"/>
      </a:accent4>
      <a:accent5>
        <a:srgbClr val="FFFFFF"/>
      </a:accent5>
      <a:accent6>
        <a:srgbClr val="FFFFFF"/>
      </a:accent6>
      <a:hlink>
        <a:srgbClr val="2D35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643</Words>
  <Application>Microsoft Office PowerPoint</Application>
  <PresentationFormat>On-screen Show (16:9)</PresentationFormat>
  <Paragraphs>60</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Aharoni</vt:lpstr>
      <vt:lpstr>Calibri</vt:lpstr>
      <vt:lpstr>Nunito Light</vt:lpstr>
      <vt:lpstr>Wingdings</vt:lpstr>
      <vt:lpstr>Outfit ExtraBold</vt:lpstr>
      <vt:lpstr>Lato</vt:lpstr>
      <vt:lpstr>Arial</vt:lpstr>
      <vt:lpstr>Times New Roman</vt:lpstr>
      <vt:lpstr>Bayesian Data Analysis - Master of Science in Biostatistics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Acer</cp:lastModifiedBy>
  <cp:revision>31</cp:revision>
  <dcterms:modified xsi:type="dcterms:W3CDTF">2024-10-04T17:11:18Z</dcterms:modified>
</cp:coreProperties>
</file>