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0.svg" ContentType="image/svg+xml"/>
  <Override PartName="/ppt/media/image102.svg" ContentType="image/svg+xml"/>
  <Override PartName="/ppt/media/image107.svg" ContentType="image/svg+xml"/>
  <Override PartName="/ppt/media/image109.svg" ContentType="image/svg+xml"/>
  <Override PartName="/ppt/media/image111.svg" ContentType="image/svg+xml"/>
  <Override PartName="/ppt/media/image113.svg" ContentType="image/svg+xml"/>
  <Override PartName="/ppt/media/image16.svg" ContentType="image/svg+xml"/>
  <Override PartName="/ppt/media/image18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40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6.svg" ContentType="image/svg+xml"/>
  <Override PartName="/ppt/media/image74.svg" ContentType="image/svg+xml"/>
  <Override PartName="/ppt/media/image76.svg" ContentType="image/svg+xml"/>
  <Override PartName="/ppt/media/image81.svg" ContentType="image/svg+xml"/>
  <Override PartName="/ppt/media/image84.svg" ContentType="image/svg+xml"/>
  <Override PartName="/ppt/media/image87.svg" ContentType="image/svg+xml"/>
  <Override PartName="/ppt/media/image89.svg" ContentType="image/svg+xml"/>
  <Override PartName="/ppt/media/image92.svg" ContentType="image/svg+xml"/>
  <Override PartName="/ppt/media/image94.svg" ContentType="image/svg+xml"/>
  <Override PartName="/ppt/media/image96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83" r:id="rId3"/>
    <p:sldId id="290" r:id="rId4"/>
    <p:sldId id="266" r:id="rId5"/>
    <p:sldId id="271" r:id="rId6"/>
    <p:sldId id="901" r:id="rId7"/>
    <p:sldId id="1224" r:id="rId8"/>
    <p:sldId id="1225" r:id="rId9"/>
    <p:sldId id="1229" r:id="rId10"/>
    <p:sldId id="1226" r:id="rId11"/>
    <p:sldId id="1232" r:id="rId12"/>
    <p:sldId id="1233" r:id="rId13"/>
    <p:sldId id="949" r:id="rId14"/>
    <p:sldId id="1234" r:id="rId15"/>
    <p:sldId id="1238" r:id="rId16"/>
    <p:sldId id="1239" r:id="rId17"/>
    <p:sldId id="1243" r:id="rId18"/>
    <p:sldId id="1244" r:id="rId19"/>
    <p:sldId id="1242" r:id="rId21"/>
    <p:sldId id="1249" r:id="rId22"/>
    <p:sldId id="1256" r:id="rId23"/>
    <p:sldId id="278" r:id="rId24"/>
    <p:sldId id="1255" r:id="rId25"/>
    <p:sldId id="1262" r:id="rId26"/>
    <p:sldId id="1264" r:id="rId27"/>
    <p:sldId id="1266" r:id="rId28"/>
    <p:sldId id="281" r:id="rId29"/>
    <p:sldId id="285" r:id="rId30"/>
    <p:sldId id="1217" r:id="rId31"/>
    <p:sldId id="1219" r:id="rId32"/>
    <p:sldId id="1267" r:id="rId33"/>
    <p:sldId id="1268" r:id="rId34"/>
    <p:sldId id="1269" r:id="rId35"/>
    <p:sldId id="1218" r:id="rId36"/>
    <p:sldId id="1213" r:id="rId37"/>
    <p:sldId id="1214" r:id="rId38"/>
    <p:sldId id="274" r:id="rId39"/>
    <p:sldId id="940" r:id="rId40"/>
    <p:sldId id="27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87892" autoAdjust="0"/>
  </p:normalViewPr>
  <p:slideViewPr>
    <p:cSldViewPr snapToGrid="0" showGuides="1">
      <p:cViewPr varScale="1">
        <p:scale>
          <a:sx n="63" d="100"/>
          <a:sy n="63" d="100"/>
        </p:scale>
        <p:origin x="-9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DE45-4C73-4427-9000-64D70BF8828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649C-1896-4414-A388-F3A98A2AD0D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svg"/><Relationship Id="rId7" Type="http://schemas.openxmlformats.org/officeDocument/2006/relationships/image" Target="../media/image49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55.png"/><Relationship Id="rId15" Type="http://schemas.microsoft.com/office/2007/relationships/media" Target="../media/media2.mp4"/><Relationship Id="rId14" Type="http://schemas.openxmlformats.org/officeDocument/2006/relationships/video" Target="../media/media2.mp4"/><Relationship Id="rId13" Type="http://schemas.openxmlformats.org/officeDocument/2006/relationships/slide" Target="slide1.xml"/><Relationship Id="rId12" Type="http://schemas.openxmlformats.org/officeDocument/2006/relationships/image" Target="../media/image54.svg"/><Relationship Id="rId11" Type="http://schemas.openxmlformats.org/officeDocument/2006/relationships/image" Target="../media/image53.png"/><Relationship Id="rId10" Type="http://schemas.openxmlformats.org/officeDocument/2006/relationships/image" Target="../media/image52.sv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jpeg"/><Relationship Id="rId5" Type="http://schemas.openxmlformats.org/officeDocument/2006/relationships/image" Target="../media/image6.sv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15" Type="http://schemas.openxmlformats.org/officeDocument/2006/relationships/image" Target="../media/image18.svg"/><Relationship Id="rId14" Type="http://schemas.openxmlformats.org/officeDocument/2006/relationships/image" Target="../media/image17.png"/><Relationship Id="rId13" Type="http://schemas.openxmlformats.org/officeDocument/2006/relationships/image" Target="../media/image16.svg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8.png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image" Target="../media/image77.png"/><Relationship Id="rId4" Type="http://schemas.openxmlformats.org/officeDocument/2006/relationships/image" Target="../media/image76.svg"/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2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png"/><Relationship Id="rId7" Type="http://schemas.openxmlformats.org/officeDocument/2006/relationships/image" Target="../media/image89.svg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sv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98.svg"/><Relationship Id="rId15" Type="http://schemas.openxmlformats.org/officeDocument/2006/relationships/image" Target="../media/image97.png"/><Relationship Id="rId14" Type="http://schemas.openxmlformats.org/officeDocument/2006/relationships/image" Target="../media/image96.svg"/><Relationship Id="rId13" Type="http://schemas.openxmlformats.org/officeDocument/2006/relationships/image" Target="../media/image95.png"/><Relationship Id="rId12" Type="http://schemas.openxmlformats.org/officeDocument/2006/relationships/image" Target="../media/image94.svg"/><Relationship Id="rId11" Type="http://schemas.openxmlformats.org/officeDocument/2006/relationships/image" Target="../media/image93.png"/><Relationship Id="rId10" Type="http://schemas.openxmlformats.org/officeDocument/2006/relationships/image" Target="../media/image92.svg"/><Relationship Id="rId1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21.svg"/><Relationship Id="rId19" Type="http://schemas.openxmlformats.org/officeDocument/2006/relationships/image" Target="../media/image36.png"/><Relationship Id="rId18" Type="http://schemas.microsoft.com/office/2007/relationships/media" Target="../media/media1.mp4"/><Relationship Id="rId17" Type="http://schemas.openxmlformats.org/officeDocument/2006/relationships/video" Target="../media/media1.mp4"/><Relationship Id="rId16" Type="http://schemas.openxmlformats.org/officeDocument/2006/relationships/image" Target="../media/image35.svg"/><Relationship Id="rId15" Type="http://schemas.openxmlformats.org/officeDocument/2006/relationships/image" Target="../media/image34.png"/><Relationship Id="rId14" Type="http://schemas.openxmlformats.org/officeDocument/2006/relationships/image" Target="../media/image33.svg"/><Relationship Id="rId13" Type="http://schemas.openxmlformats.org/officeDocument/2006/relationships/image" Target="../media/image32.png"/><Relationship Id="rId12" Type="http://schemas.openxmlformats.org/officeDocument/2006/relationships/image" Target="../media/image31.svg"/><Relationship Id="rId11" Type="http://schemas.openxmlformats.org/officeDocument/2006/relationships/image" Target="../media/image30.png"/><Relationship Id="rId10" Type="http://schemas.openxmlformats.org/officeDocument/2006/relationships/image" Target="../media/image29.svg"/><Relationship Id="rId1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svg"/><Relationship Id="rId3" Type="http://schemas.openxmlformats.org/officeDocument/2006/relationships/image" Target="../media/image101.png"/><Relationship Id="rId2" Type="http://schemas.openxmlformats.org/officeDocument/2006/relationships/image" Target="../media/image100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3.svg"/><Relationship Id="rId7" Type="http://schemas.openxmlformats.org/officeDocument/2006/relationships/image" Target="../media/image112.png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Relationship Id="rId3" Type="http://schemas.openxmlformats.org/officeDocument/2006/relationships/image" Target="../media/image108.png"/><Relationship Id="rId2" Type="http://schemas.openxmlformats.org/officeDocument/2006/relationships/image" Target="../media/image107.svg"/><Relationship Id="rId1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3.svg"/><Relationship Id="rId7" Type="http://schemas.openxmlformats.org/officeDocument/2006/relationships/image" Target="../media/image112.png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Relationship Id="rId3" Type="http://schemas.openxmlformats.org/officeDocument/2006/relationships/image" Target="../media/image108.png"/><Relationship Id="rId2" Type="http://schemas.openxmlformats.org/officeDocument/2006/relationships/image" Target="../media/image107.svg"/><Relationship Id="rId1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GIF"/><Relationship Id="rId2" Type="http://schemas.openxmlformats.org/officeDocument/2006/relationships/image" Target="../media/image40.svg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 l="-2627" t="-13111" r="-1430" b="-1823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89520" y="327287"/>
            <a:ext cx="11212961" cy="6343126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2" cstate="print"/>
              <a:stretch>
                <a:fillRect r="-340429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6101653" y="397570"/>
            <a:ext cx="565653" cy="576461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622904" y="810722"/>
            <a:ext cx="4274728" cy="5859691"/>
          </a:xfrm>
          <a:custGeom>
            <a:avLst/>
            <a:gdLst/>
            <a:ahLst/>
            <a:cxnLst/>
            <a:rect l="l" t="t" r="r" b="b"/>
            <a:pathLst>
              <a:path w="6412092" h="8789537">
                <a:moveTo>
                  <a:pt x="0" y="0"/>
                </a:moveTo>
                <a:lnTo>
                  <a:pt x="6412092" y="0"/>
                </a:lnTo>
                <a:lnTo>
                  <a:pt x="6412092" y="8789538"/>
                </a:lnTo>
                <a:lnTo>
                  <a:pt x="0" y="878953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85376" y="5170526"/>
            <a:ext cx="1680842" cy="63473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641591" y="5170526"/>
            <a:ext cx="1680842" cy="63473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939452" y="2321004"/>
            <a:ext cx="695604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4: CHIẾN TRANH THẾ GIỚI THỨ HAI (1939 – 1945)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50001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7227" y="2013644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Hộp Văn bản 35"/>
          <p:cNvSpPr txBox="1"/>
          <p:nvPr/>
        </p:nvSpPr>
        <p:spPr>
          <a:xfrm>
            <a:off x="1423405" y="2149191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1293924" y="565939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CHIẾN TRANH THẾ GIỚI THỨ HAI (1939 – 1945)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088185" y="1868692"/>
            <a:ext cx="9248293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2001099" y="3120083"/>
            <a:ext cx="6400800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486400" y="2073211"/>
            <a:ext cx="7206631" cy="3716205"/>
          </a:xfrm>
          <a:custGeom>
            <a:avLst/>
            <a:gdLst/>
            <a:ahLst/>
            <a:cxnLst/>
            <a:rect l="l" t="t" r="r" b="b"/>
            <a:pathLst>
              <a:path w="12576539" h="6682647">
                <a:moveTo>
                  <a:pt x="0" y="0"/>
                </a:moveTo>
                <a:lnTo>
                  <a:pt x="12576539" y="0"/>
                </a:lnTo>
                <a:lnTo>
                  <a:pt x="12576539" y="6682647"/>
                </a:lnTo>
                <a:lnTo>
                  <a:pt x="0" y="6682647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85800" y="384969"/>
            <a:ext cx="10718800" cy="1143503"/>
            <a:chOff x="0" y="0"/>
            <a:chExt cx="2268578" cy="2907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68578" cy="290728"/>
            </a:xfrm>
            <a:custGeom>
              <a:avLst/>
              <a:gdLst/>
              <a:ahLst/>
              <a:cxnLst/>
              <a:rect l="l" t="t" r="r" b="b"/>
              <a:pathLst>
                <a:path w="2268578" h="290728">
                  <a:moveTo>
                    <a:pt x="45252" y="0"/>
                  </a:moveTo>
                  <a:lnTo>
                    <a:pt x="2223326" y="0"/>
                  </a:lnTo>
                  <a:cubicBezTo>
                    <a:pt x="2235328" y="0"/>
                    <a:pt x="2246838" y="4768"/>
                    <a:pt x="2255324" y="13254"/>
                  </a:cubicBezTo>
                  <a:cubicBezTo>
                    <a:pt x="2263811" y="21740"/>
                    <a:pt x="2268578" y="33250"/>
                    <a:pt x="2268578" y="45252"/>
                  </a:cubicBezTo>
                  <a:lnTo>
                    <a:pt x="2268578" y="245476"/>
                  </a:lnTo>
                  <a:cubicBezTo>
                    <a:pt x="2268578" y="257477"/>
                    <a:pt x="2263811" y="268987"/>
                    <a:pt x="2255324" y="277474"/>
                  </a:cubicBezTo>
                  <a:cubicBezTo>
                    <a:pt x="2246838" y="285960"/>
                    <a:pt x="2235328" y="290728"/>
                    <a:pt x="2223326" y="290728"/>
                  </a:cubicBezTo>
                  <a:lnTo>
                    <a:pt x="45252" y="290728"/>
                  </a:lnTo>
                  <a:cubicBezTo>
                    <a:pt x="33250" y="290728"/>
                    <a:pt x="21740" y="285960"/>
                    <a:pt x="13254" y="277474"/>
                  </a:cubicBezTo>
                  <a:cubicBezTo>
                    <a:pt x="4768" y="268987"/>
                    <a:pt x="0" y="257477"/>
                    <a:pt x="0" y="245476"/>
                  </a:cubicBezTo>
                  <a:lnTo>
                    <a:pt x="0" y="45252"/>
                  </a:lnTo>
                  <a:cubicBezTo>
                    <a:pt x="0" y="33250"/>
                    <a:pt x="4768" y="21740"/>
                    <a:pt x="13254" y="13254"/>
                  </a:cubicBezTo>
                  <a:cubicBezTo>
                    <a:pt x="21740" y="4768"/>
                    <a:pt x="33250" y="0"/>
                    <a:pt x="45252" y="0"/>
                  </a:cubicBezTo>
                  <a:close/>
                </a:path>
              </a:pathLst>
            </a:custGeom>
            <a:solidFill>
              <a:srgbClr val="205E55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268578" cy="3383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44384" y="2522392"/>
            <a:ext cx="4870363" cy="1187306"/>
            <a:chOff x="0" y="0"/>
            <a:chExt cx="1434211" cy="49819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34211" cy="498194"/>
            </a:xfrm>
            <a:custGeom>
              <a:avLst/>
              <a:gdLst/>
              <a:ahLst/>
              <a:cxnLst/>
              <a:rect l="l" t="t" r="r" b="b"/>
              <a:pathLst>
                <a:path w="1434211" h="498194">
                  <a:moveTo>
                    <a:pt x="60400" y="0"/>
                  </a:moveTo>
                  <a:lnTo>
                    <a:pt x="1373811" y="0"/>
                  </a:lnTo>
                  <a:cubicBezTo>
                    <a:pt x="1407169" y="0"/>
                    <a:pt x="1434211" y="27042"/>
                    <a:pt x="1434211" y="60400"/>
                  </a:cubicBezTo>
                  <a:lnTo>
                    <a:pt x="1434211" y="437793"/>
                  </a:lnTo>
                  <a:cubicBezTo>
                    <a:pt x="1434211" y="471151"/>
                    <a:pt x="1407169" y="498194"/>
                    <a:pt x="1373811" y="498194"/>
                  </a:cubicBezTo>
                  <a:lnTo>
                    <a:pt x="60400" y="498194"/>
                  </a:lnTo>
                  <a:cubicBezTo>
                    <a:pt x="27042" y="498194"/>
                    <a:pt x="0" y="471151"/>
                    <a:pt x="0" y="437793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93D8BA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434211" cy="545819"/>
            </a:xfrm>
            <a:prstGeom prst="rect">
              <a:avLst/>
            </a:prstGeom>
          </p:spPr>
          <p:txBody>
            <a:bodyPr lIns="24051" tIns="24051" rIns="24051" bIns="24051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64981" y="2289736"/>
            <a:ext cx="2485004" cy="465311"/>
            <a:chOff x="0" y="0"/>
            <a:chExt cx="1551448" cy="2905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51448" cy="290505"/>
            </a:xfrm>
            <a:custGeom>
              <a:avLst/>
              <a:gdLst/>
              <a:ahLst/>
              <a:cxnLst/>
              <a:rect l="l" t="t" r="r" b="b"/>
              <a:pathLst>
                <a:path w="1551448" h="290505">
                  <a:moveTo>
                    <a:pt x="72694" y="0"/>
                  </a:moveTo>
                  <a:lnTo>
                    <a:pt x="1478754" y="0"/>
                  </a:lnTo>
                  <a:cubicBezTo>
                    <a:pt x="1518902" y="0"/>
                    <a:pt x="1551448" y="32546"/>
                    <a:pt x="1551448" y="72694"/>
                  </a:cubicBezTo>
                  <a:lnTo>
                    <a:pt x="1551448" y="217811"/>
                  </a:lnTo>
                  <a:cubicBezTo>
                    <a:pt x="1551448" y="257959"/>
                    <a:pt x="1518902" y="290505"/>
                    <a:pt x="1478754" y="290505"/>
                  </a:cubicBezTo>
                  <a:lnTo>
                    <a:pt x="72694" y="290505"/>
                  </a:lnTo>
                  <a:cubicBezTo>
                    <a:pt x="32546" y="290505"/>
                    <a:pt x="0" y="257959"/>
                    <a:pt x="0" y="217811"/>
                  </a:cubicBezTo>
                  <a:lnTo>
                    <a:pt x="0" y="72694"/>
                  </a:lnTo>
                  <a:cubicBezTo>
                    <a:pt x="0" y="32546"/>
                    <a:pt x="32546" y="0"/>
                    <a:pt x="72694" y="0"/>
                  </a:cubicBezTo>
                  <a:close/>
                </a:path>
              </a:pathLst>
            </a:custGeom>
            <a:solidFill>
              <a:srgbClr val="205E55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551448" cy="338130"/>
            </a:xfrm>
            <a:prstGeom prst="rect">
              <a:avLst/>
            </a:prstGeom>
          </p:spPr>
          <p:txBody>
            <a:bodyPr lIns="16164" tIns="16164" rIns="16164" bIns="16164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704547" y="2192552"/>
            <a:ext cx="647093" cy="64709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2F1EB"/>
          </a:solidFill>
          <a:ln w="28575" cap="sq">
            <a:solidFill>
              <a:srgbClr val="205E55"/>
            </a:solidFill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1244384" y="4662153"/>
            <a:ext cx="4870363" cy="1187306"/>
            <a:chOff x="0" y="0"/>
            <a:chExt cx="1434211" cy="49819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434211" cy="498194"/>
            </a:xfrm>
            <a:custGeom>
              <a:avLst/>
              <a:gdLst/>
              <a:ahLst/>
              <a:cxnLst/>
              <a:rect l="l" t="t" r="r" b="b"/>
              <a:pathLst>
                <a:path w="1434211" h="498194">
                  <a:moveTo>
                    <a:pt x="60400" y="0"/>
                  </a:moveTo>
                  <a:lnTo>
                    <a:pt x="1373811" y="0"/>
                  </a:lnTo>
                  <a:cubicBezTo>
                    <a:pt x="1407169" y="0"/>
                    <a:pt x="1434211" y="27042"/>
                    <a:pt x="1434211" y="60400"/>
                  </a:cubicBezTo>
                  <a:lnTo>
                    <a:pt x="1434211" y="437793"/>
                  </a:lnTo>
                  <a:cubicBezTo>
                    <a:pt x="1434211" y="471151"/>
                    <a:pt x="1407169" y="498194"/>
                    <a:pt x="1373811" y="498194"/>
                  </a:cubicBezTo>
                  <a:lnTo>
                    <a:pt x="60400" y="498194"/>
                  </a:lnTo>
                  <a:cubicBezTo>
                    <a:pt x="27042" y="498194"/>
                    <a:pt x="0" y="471151"/>
                    <a:pt x="0" y="437793"/>
                  </a:cubicBezTo>
                  <a:lnTo>
                    <a:pt x="0" y="60400"/>
                  </a:lnTo>
                  <a:cubicBezTo>
                    <a:pt x="0" y="27042"/>
                    <a:pt x="27042" y="0"/>
                    <a:pt x="60400" y="0"/>
                  </a:cubicBezTo>
                  <a:close/>
                </a:path>
              </a:pathLst>
            </a:custGeom>
            <a:solidFill>
              <a:srgbClr val="93D8BA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434211" cy="545819"/>
            </a:xfrm>
            <a:prstGeom prst="rect">
              <a:avLst/>
            </a:prstGeom>
          </p:spPr>
          <p:txBody>
            <a:bodyPr lIns="24051" tIns="24051" rIns="24051" bIns="24051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4981" y="4429497"/>
            <a:ext cx="2485004" cy="465311"/>
            <a:chOff x="0" y="0"/>
            <a:chExt cx="1551448" cy="29050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551448" cy="290505"/>
            </a:xfrm>
            <a:custGeom>
              <a:avLst/>
              <a:gdLst/>
              <a:ahLst/>
              <a:cxnLst/>
              <a:rect l="l" t="t" r="r" b="b"/>
              <a:pathLst>
                <a:path w="1551448" h="290505">
                  <a:moveTo>
                    <a:pt x="72694" y="0"/>
                  </a:moveTo>
                  <a:lnTo>
                    <a:pt x="1478754" y="0"/>
                  </a:lnTo>
                  <a:cubicBezTo>
                    <a:pt x="1518902" y="0"/>
                    <a:pt x="1551448" y="32546"/>
                    <a:pt x="1551448" y="72694"/>
                  </a:cubicBezTo>
                  <a:lnTo>
                    <a:pt x="1551448" y="217811"/>
                  </a:lnTo>
                  <a:cubicBezTo>
                    <a:pt x="1551448" y="257959"/>
                    <a:pt x="1518902" y="290505"/>
                    <a:pt x="1478754" y="290505"/>
                  </a:cubicBezTo>
                  <a:lnTo>
                    <a:pt x="72694" y="290505"/>
                  </a:lnTo>
                  <a:cubicBezTo>
                    <a:pt x="32546" y="290505"/>
                    <a:pt x="0" y="257959"/>
                    <a:pt x="0" y="217811"/>
                  </a:cubicBezTo>
                  <a:lnTo>
                    <a:pt x="0" y="72694"/>
                  </a:lnTo>
                  <a:cubicBezTo>
                    <a:pt x="0" y="32546"/>
                    <a:pt x="32546" y="0"/>
                    <a:pt x="72694" y="0"/>
                  </a:cubicBezTo>
                  <a:close/>
                </a:path>
              </a:pathLst>
            </a:custGeom>
            <a:solidFill>
              <a:srgbClr val="205E55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1551448" cy="338130"/>
            </a:xfrm>
            <a:prstGeom prst="rect">
              <a:avLst/>
            </a:prstGeom>
          </p:spPr>
          <p:txBody>
            <a:bodyPr lIns="16164" tIns="16164" rIns="16164" bIns="16164" rtlCol="0" anchor="ctr"/>
            <a:lstStyle/>
            <a:p>
              <a:pPr algn="ctr" defTabSz="609600">
                <a:lnSpc>
                  <a:spcPts val="2575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 rot="1334149">
            <a:off x="736379" y="710132"/>
            <a:ext cx="717396" cy="717396"/>
          </a:xfrm>
          <a:custGeom>
            <a:avLst/>
            <a:gdLst/>
            <a:ahLst/>
            <a:cxnLst/>
            <a:rect l="l" t="t" r="r" b="b"/>
            <a:pathLst>
              <a:path w="1076094" h="1076094">
                <a:moveTo>
                  <a:pt x="0" y="0"/>
                </a:moveTo>
                <a:lnTo>
                  <a:pt x="1076094" y="0"/>
                </a:lnTo>
                <a:lnTo>
                  <a:pt x="1076094" y="1076094"/>
                </a:lnTo>
                <a:lnTo>
                  <a:pt x="0" y="107609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0254249" y="4433241"/>
            <a:ext cx="1493093" cy="4211289"/>
          </a:xfrm>
          <a:custGeom>
            <a:avLst/>
            <a:gdLst/>
            <a:ahLst/>
            <a:cxnLst/>
            <a:rect l="l" t="t" r="r" b="b"/>
            <a:pathLst>
              <a:path w="2239640" h="6316934">
                <a:moveTo>
                  <a:pt x="0" y="0"/>
                </a:moveTo>
                <a:lnTo>
                  <a:pt x="2239641" y="0"/>
                </a:lnTo>
                <a:lnTo>
                  <a:pt x="2239641" y="6316934"/>
                </a:lnTo>
                <a:lnTo>
                  <a:pt x="0" y="631693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8667660" y="4458910"/>
            <a:ext cx="1496299" cy="4242086"/>
          </a:xfrm>
          <a:custGeom>
            <a:avLst/>
            <a:gdLst/>
            <a:ahLst/>
            <a:cxnLst/>
            <a:rect l="l" t="t" r="r" b="b"/>
            <a:pathLst>
              <a:path w="2244449" h="6363129">
                <a:moveTo>
                  <a:pt x="0" y="0"/>
                </a:moveTo>
                <a:lnTo>
                  <a:pt x="2244449" y="0"/>
                </a:lnTo>
                <a:lnTo>
                  <a:pt x="2244449" y="6363129"/>
                </a:lnTo>
                <a:lnTo>
                  <a:pt x="0" y="6363129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reeform 42"/>
          <p:cNvSpPr/>
          <p:nvPr/>
        </p:nvSpPr>
        <p:spPr>
          <a:xfrm flipH="1">
            <a:off x="6370593" y="4458910"/>
            <a:ext cx="2297067" cy="4211289"/>
          </a:xfrm>
          <a:custGeom>
            <a:avLst/>
            <a:gdLst/>
            <a:ahLst/>
            <a:cxnLst/>
            <a:rect l="l" t="t" r="r" b="b"/>
            <a:pathLst>
              <a:path w="3445600" h="6316934">
                <a:moveTo>
                  <a:pt x="3445600" y="0"/>
                </a:moveTo>
                <a:lnTo>
                  <a:pt x="0" y="0"/>
                </a:lnTo>
                <a:lnTo>
                  <a:pt x="0" y="6316934"/>
                </a:lnTo>
                <a:lnTo>
                  <a:pt x="3445600" y="6316934"/>
                </a:lnTo>
                <a:lnTo>
                  <a:pt x="344560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4" name="Group 44"/>
          <p:cNvGrpSpPr/>
          <p:nvPr/>
        </p:nvGrpSpPr>
        <p:grpSpPr>
          <a:xfrm>
            <a:off x="704547" y="4332313"/>
            <a:ext cx="647093" cy="64709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F1EB"/>
            </a:solidFill>
            <a:ln w="28575" cap="sq">
              <a:solidFill>
                <a:srgbClr val="205E55"/>
              </a:solidFill>
              <a:prstDash val="solid"/>
              <a:miter/>
            </a:ln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lIns="30548" tIns="30548" rIns="30548" bIns="30548" rtlCol="0" anchor="ctr"/>
            <a:lstStyle/>
            <a:p>
              <a:pPr algn="ctr" defTabSz="609600">
                <a:lnSpc>
                  <a:spcPts val="135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4" name="Freeform 20"/>
          <p:cNvSpPr/>
          <p:nvPr/>
        </p:nvSpPr>
        <p:spPr>
          <a:xfrm>
            <a:off x="781215" y="2321112"/>
            <a:ext cx="464880" cy="371904"/>
          </a:xfrm>
          <a:custGeom>
            <a:avLst/>
            <a:gdLst/>
            <a:ahLst/>
            <a:cxnLst/>
            <a:rect l="l" t="t" r="r" b="b"/>
            <a:pathLst>
              <a:path w="929760" h="743808">
                <a:moveTo>
                  <a:pt x="0" y="0"/>
                </a:moveTo>
                <a:lnTo>
                  <a:pt x="929760" y="0"/>
                </a:lnTo>
                <a:lnTo>
                  <a:pt x="929760" y="743808"/>
                </a:lnTo>
                <a:lnTo>
                  <a:pt x="0" y="743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Freeform 20"/>
          <p:cNvSpPr/>
          <p:nvPr/>
        </p:nvSpPr>
        <p:spPr>
          <a:xfrm>
            <a:off x="770342" y="4451883"/>
            <a:ext cx="464880" cy="371904"/>
          </a:xfrm>
          <a:custGeom>
            <a:avLst/>
            <a:gdLst/>
            <a:ahLst/>
            <a:cxnLst/>
            <a:rect l="l" t="t" r="r" b="b"/>
            <a:pathLst>
              <a:path w="929760" h="743808">
                <a:moveTo>
                  <a:pt x="0" y="0"/>
                </a:moveTo>
                <a:lnTo>
                  <a:pt x="929760" y="0"/>
                </a:lnTo>
                <a:lnTo>
                  <a:pt x="929760" y="743808"/>
                </a:lnTo>
                <a:lnTo>
                  <a:pt x="0" y="743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Hộp Văn bản 56"/>
          <p:cNvSpPr txBox="1"/>
          <p:nvPr/>
        </p:nvSpPr>
        <p:spPr>
          <a:xfrm>
            <a:off x="1351640" y="2734319"/>
            <a:ext cx="4674207" cy="1013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 Vẽ SĐTD)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Hộp Văn bản 58"/>
          <p:cNvSpPr txBox="1"/>
          <p:nvPr/>
        </p:nvSpPr>
        <p:spPr>
          <a:xfrm>
            <a:off x="1315176" y="4874080"/>
            <a:ext cx="4799571" cy="1013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 Vẽ SĐTD)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Hộp Văn bản 60">
            <a:hlinkClick r:id="rId13" action="ppaction://hlinksldjump"/>
          </p:cNvPr>
          <p:cNvSpPr txBox="1"/>
          <p:nvPr/>
        </p:nvSpPr>
        <p:spPr>
          <a:xfrm>
            <a:off x="1504355" y="410369"/>
            <a:ext cx="9732476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khoa,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058577" y="2861566"/>
            <a:ext cx="2062275" cy="1159124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636770" y="23094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2117" y="304047"/>
            <a:ext cx="6238721" cy="5743892"/>
          </a:xfrm>
          <a:custGeom>
            <a:avLst/>
            <a:gdLst/>
            <a:ahLst/>
            <a:cxnLst/>
            <a:rect l="l" t="t" r="r" b="b"/>
            <a:pathLst>
              <a:path w="11374043" h="8615838">
                <a:moveTo>
                  <a:pt x="0" y="0"/>
                </a:moveTo>
                <a:lnTo>
                  <a:pt x="11374043" y="0"/>
                </a:lnTo>
                <a:lnTo>
                  <a:pt x="11374043" y="8615837"/>
                </a:lnTo>
                <a:lnTo>
                  <a:pt x="0" y="8615837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931594" y="304047"/>
            <a:ext cx="587829" cy="5878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10194672" y="304047"/>
            <a:ext cx="587829" cy="587829"/>
            <a:chOff x="0" y="0"/>
            <a:chExt cx="6350000" cy="6350000"/>
          </a:xfrm>
        </p:grpSpPr>
        <p:sp>
          <p:nvSpPr>
            <p:cNvPr id="7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9476078" y="304047"/>
            <a:ext cx="587829" cy="587829"/>
            <a:chOff x="0" y="0"/>
            <a:chExt cx="6350000" cy="6350000"/>
          </a:xfrm>
        </p:grpSpPr>
        <p:sp>
          <p:nvSpPr>
            <p:cNvPr id="9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AutoShape 12"/>
          <p:cNvSpPr/>
          <p:nvPr/>
        </p:nvSpPr>
        <p:spPr>
          <a:xfrm>
            <a:off x="7473018" y="597961"/>
            <a:ext cx="1793787" cy="0"/>
          </a:xfrm>
          <a:prstGeom prst="line">
            <a:avLst/>
          </a:prstGeom>
          <a:ln w="95250" cap="rnd">
            <a:solidFill>
              <a:srgbClr val="FFDC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899231" y="1752483"/>
            <a:ext cx="4546948" cy="2954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4.3,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endParaRPr lang="en-US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38" y="906563"/>
            <a:ext cx="4765645" cy="5141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map of europe with arrows pointing to different countries/regions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r="1284"/>
          <a:stretch>
            <a:fillRect/>
          </a:stretch>
        </p:blipFill>
        <p:spPr>
          <a:xfrm>
            <a:off x="1528788" y="0"/>
            <a:ext cx="9109371" cy="6866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2809910" y="2318848"/>
            <a:ext cx="8819838" cy="2725179"/>
          </a:xfrm>
          <a:custGeom>
            <a:avLst/>
            <a:gdLst/>
            <a:ahLst/>
            <a:cxnLst/>
            <a:rect l="l" t="t" r="r" b="b"/>
            <a:pathLst>
              <a:path w="7315200" h="1664208">
                <a:moveTo>
                  <a:pt x="0" y="0"/>
                </a:moveTo>
                <a:lnTo>
                  <a:pt x="7315200" y="0"/>
                </a:lnTo>
                <a:lnTo>
                  <a:pt x="7315200" y="1664208"/>
                </a:lnTo>
                <a:lnTo>
                  <a:pt x="0" y="1664208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969172" y="674478"/>
            <a:ext cx="587829" cy="5878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10232250" y="674478"/>
            <a:ext cx="587829" cy="587829"/>
            <a:chOff x="0" y="0"/>
            <a:chExt cx="6350000" cy="6350000"/>
          </a:xfrm>
        </p:grpSpPr>
        <p:sp>
          <p:nvSpPr>
            <p:cNvPr id="7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9513656" y="674478"/>
            <a:ext cx="587829" cy="587829"/>
            <a:chOff x="0" y="0"/>
            <a:chExt cx="6350000" cy="6350000"/>
          </a:xfrm>
        </p:grpSpPr>
        <p:sp>
          <p:nvSpPr>
            <p:cNvPr id="9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AutoShape 12"/>
          <p:cNvSpPr/>
          <p:nvPr/>
        </p:nvSpPr>
        <p:spPr>
          <a:xfrm>
            <a:off x="7510596" y="968392"/>
            <a:ext cx="1793787" cy="0"/>
          </a:xfrm>
          <a:prstGeom prst="line">
            <a:avLst/>
          </a:prstGeom>
          <a:ln w="95250" cap="rnd">
            <a:solidFill>
              <a:srgbClr val="FFDC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4533779" y="3069767"/>
            <a:ext cx="6662511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4.4, 4.5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Freeform 2"/>
          <p:cNvSpPr/>
          <p:nvPr/>
        </p:nvSpPr>
        <p:spPr>
          <a:xfrm>
            <a:off x="1177448" y="1262307"/>
            <a:ext cx="3562214" cy="4136411"/>
          </a:xfrm>
          <a:custGeom>
            <a:avLst/>
            <a:gdLst/>
            <a:ahLst/>
            <a:cxnLst/>
            <a:rect l="l" t="t" r="r" b="b"/>
            <a:pathLst>
              <a:path w="5956173" h="8229600">
                <a:moveTo>
                  <a:pt x="0" y="0"/>
                </a:moveTo>
                <a:lnTo>
                  <a:pt x="5956173" y="0"/>
                </a:lnTo>
                <a:lnTo>
                  <a:pt x="59561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104372"/>
            <a:ext cx="5294716" cy="2655517"/>
          </a:xfrm>
          <a:prstGeom prst="rect">
            <a:avLst/>
          </a:prstGeom>
        </p:spPr>
      </p:pic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939862"/>
            <a:ext cx="5294715" cy="2978276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755058" y="4892801"/>
            <a:ext cx="5071533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4.4.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Xta-lin-grat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6303603" y="5004215"/>
            <a:ext cx="5205903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4.5.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Nooc-măng-đi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240878" y="2582900"/>
            <a:ext cx="4172541" cy="19780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Hiroshima 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Nagasaki 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bom khinh khí, vũ khí, khói, đen và trắng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383773"/>
            <a:ext cx="6903720" cy="4090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đen và trắng, bản phác thảo, bản đồ, mặt đất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339231"/>
            <a:ext cx="5129784" cy="4193597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4" y="1389911"/>
            <a:ext cx="5129784" cy="4078177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472081" y="5619808"/>
            <a:ext cx="5463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Nagasaki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6497945" y="5465920"/>
            <a:ext cx="51349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Hiroshima,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2" descr="Ảnh có chứa văn bản, bản đồ, mây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1385385"/>
            <a:ext cx="6922008" cy="4187814"/>
          </a:xfrm>
          <a:prstGeom prst="rect">
            <a:avLst/>
          </a:prstGeom>
        </p:spPr>
      </p:pic>
      <p:sp>
        <p:nvSpPr>
          <p:cNvPr id="6" name="Freeform 2"/>
          <p:cNvSpPr/>
          <p:nvPr/>
        </p:nvSpPr>
        <p:spPr>
          <a:xfrm>
            <a:off x="-86833" y="1426546"/>
            <a:ext cx="4533362" cy="3399443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2" y="0"/>
                </a:lnTo>
                <a:lnTo>
                  <a:pt x="5795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ộp Văn bản 6"/>
          <p:cNvSpPr txBox="1"/>
          <p:nvPr/>
        </p:nvSpPr>
        <p:spPr>
          <a:xfrm>
            <a:off x="145321" y="2443480"/>
            <a:ext cx="4055677" cy="188434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>
              <a:lnSpc>
                <a:spcPct val="11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Hi-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-ma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Na-ga-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-ki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" y="713232"/>
            <a:ext cx="422899" cy="5404104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Hình ảnh 2" descr="Ảnh có chứa trang phục, ngoài trời, chữ viết tay, đàn ông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8" y="939453"/>
            <a:ext cx="7601677" cy="4922728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6"/>
          <p:cNvSpPr txBox="1"/>
          <p:nvPr/>
        </p:nvSpPr>
        <p:spPr>
          <a:xfrm>
            <a:off x="8134406" y="2339230"/>
            <a:ext cx="32315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tịch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Minh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(2/9/1945)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/>
            <a:stretch>
              <a:fillRect l="-2627" t="-13111" r="-1430" b="-18232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 rot="-5544982" flipH="1" flipV="1">
            <a:off x="-540940" y="1483112"/>
            <a:ext cx="5685931" cy="3793076"/>
          </a:xfrm>
          <a:custGeom>
            <a:avLst/>
            <a:gdLst/>
            <a:ahLst/>
            <a:cxnLst/>
            <a:rect l="l" t="t" r="r" b="b"/>
            <a:pathLst>
              <a:path w="8528897" h="5689614">
                <a:moveTo>
                  <a:pt x="8528897" y="5689614"/>
                </a:moveTo>
                <a:lnTo>
                  <a:pt x="0" y="5689614"/>
                </a:lnTo>
                <a:lnTo>
                  <a:pt x="0" y="0"/>
                </a:lnTo>
                <a:lnTo>
                  <a:pt x="8528897" y="0"/>
                </a:lnTo>
                <a:lnTo>
                  <a:pt x="8528897" y="5689614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 rot="-213070">
            <a:off x="1986639" y="482949"/>
            <a:ext cx="405369" cy="413115"/>
          </a:xfrm>
          <a:custGeom>
            <a:avLst/>
            <a:gdLst/>
            <a:ahLst/>
            <a:cxnLst/>
            <a:rect l="l" t="t" r="r" b="b"/>
            <a:pathLst>
              <a:path w="608054" h="619673">
                <a:moveTo>
                  <a:pt x="0" y="0"/>
                </a:moveTo>
                <a:lnTo>
                  <a:pt x="608055" y="0"/>
                </a:lnTo>
                <a:lnTo>
                  <a:pt x="608055" y="619673"/>
                </a:lnTo>
                <a:lnTo>
                  <a:pt x="0" y="61967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 rot="-144982">
            <a:off x="768366" y="2373471"/>
            <a:ext cx="2987935" cy="92355"/>
          </a:xfrm>
          <a:custGeom>
            <a:avLst/>
            <a:gdLst/>
            <a:ahLst/>
            <a:cxnLst/>
            <a:rect l="l" t="t" r="r" b="b"/>
            <a:pathLst>
              <a:path w="4481902" h="138532">
                <a:moveTo>
                  <a:pt x="0" y="0"/>
                </a:moveTo>
                <a:lnTo>
                  <a:pt x="4481902" y="0"/>
                </a:lnTo>
                <a:lnTo>
                  <a:pt x="4481902" y="138531"/>
                </a:lnTo>
                <a:lnTo>
                  <a:pt x="0" y="13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1015533">
            <a:off x="7009101" y="-1414352"/>
            <a:ext cx="6883695" cy="4767596"/>
            <a:chOff x="0" y="0"/>
            <a:chExt cx="3429000" cy="2374900"/>
          </a:xfrm>
        </p:grpSpPr>
        <p:sp>
          <p:nvSpPr>
            <p:cNvPr id="11" name="Freeform 11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 cstate="print"/>
              <a:stretch>
                <a:fillRect t="-50618" b="-50618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7" cstate="print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-5135774">
            <a:off x="3427103" y="2214747"/>
            <a:ext cx="5289593" cy="3528679"/>
          </a:xfrm>
          <a:custGeom>
            <a:avLst/>
            <a:gdLst/>
            <a:ahLst/>
            <a:cxnLst/>
            <a:rect l="l" t="t" r="r" b="b"/>
            <a:pathLst>
              <a:path w="7934389" h="5293018">
                <a:moveTo>
                  <a:pt x="0" y="0"/>
                </a:moveTo>
                <a:lnTo>
                  <a:pt x="7934389" y="0"/>
                </a:lnTo>
                <a:lnTo>
                  <a:pt x="7934389" y="5293019"/>
                </a:lnTo>
                <a:lnTo>
                  <a:pt x="0" y="529301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 rot="196137">
            <a:off x="6076433" y="1289559"/>
            <a:ext cx="377113" cy="384319"/>
          </a:xfrm>
          <a:custGeom>
            <a:avLst/>
            <a:gdLst/>
            <a:ahLst/>
            <a:cxnLst/>
            <a:rect l="l" t="t" r="r" b="b"/>
            <a:pathLst>
              <a:path w="565670" h="576479">
                <a:moveTo>
                  <a:pt x="0" y="0"/>
                </a:moveTo>
                <a:lnTo>
                  <a:pt x="565670" y="0"/>
                </a:lnTo>
                <a:lnTo>
                  <a:pt x="565670" y="576479"/>
                </a:lnTo>
                <a:lnTo>
                  <a:pt x="0" y="57647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reeform 15"/>
          <p:cNvSpPr/>
          <p:nvPr/>
        </p:nvSpPr>
        <p:spPr>
          <a:xfrm rot="264225">
            <a:off x="4751461" y="3044978"/>
            <a:ext cx="2779660" cy="85917"/>
          </a:xfrm>
          <a:custGeom>
            <a:avLst/>
            <a:gdLst/>
            <a:ahLst/>
            <a:cxnLst/>
            <a:rect l="l" t="t" r="r" b="b"/>
            <a:pathLst>
              <a:path w="4169490" h="128875">
                <a:moveTo>
                  <a:pt x="0" y="0"/>
                </a:moveTo>
                <a:lnTo>
                  <a:pt x="4169491" y="0"/>
                </a:lnTo>
                <a:lnTo>
                  <a:pt x="4169491" y="128875"/>
                </a:lnTo>
                <a:lnTo>
                  <a:pt x="0" y="12887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16"/>
          <p:cNvSpPr/>
          <p:nvPr/>
        </p:nvSpPr>
        <p:spPr>
          <a:xfrm rot="-5582632" flipH="1">
            <a:off x="7294570" y="1501047"/>
            <a:ext cx="5289593" cy="3528679"/>
          </a:xfrm>
          <a:custGeom>
            <a:avLst/>
            <a:gdLst/>
            <a:ahLst/>
            <a:cxnLst/>
            <a:rect l="l" t="t" r="r" b="b"/>
            <a:pathLst>
              <a:path w="7934389" h="5293018">
                <a:moveTo>
                  <a:pt x="7934389" y="0"/>
                </a:moveTo>
                <a:lnTo>
                  <a:pt x="0" y="0"/>
                </a:lnTo>
                <a:lnTo>
                  <a:pt x="0" y="5293019"/>
                </a:lnTo>
                <a:lnTo>
                  <a:pt x="7934389" y="5293019"/>
                </a:lnTo>
                <a:lnTo>
                  <a:pt x="7934389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eform 17"/>
          <p:cNvSpPr/>
          <p:nvPr/>
        </p:nvSpPr>
        <p:spPr>
          <a:xfrm rot="-250719">
            <a:off x="9618563" y="571899"/>
            <a:ext cx="377113" cy="384319"/>
          </a:xfrm>
          <a:custGeom>
            <a:avLst/>
            <a:gdLst/>
            <a:ahLst/>
            <a:cxnLst/>
            <a:rect l="l" t="t" r="r" b="b"/>
            <a:pathLst>
              <a:path w="565670" h="576479">
                <a:moveTo>
                  <a:pt x="0" y="0"/>
                </a:moveTo>
                <a:lnTo>
                  <a:pt x="565670" y="0"/>
                </a:lnTo>
                <a:lnTo>
                  <a:pt x="565670" y="576478"/>
                </a:lnTo>
                <a:lnTo>
                  <a:pt x="0" y="57647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18"/>
          <p:cNvSpPr/>
          <p:nvPr/>
        </p:nvSpPr>
        <p:spPr>
          <a:xfrm rot="-182632">
            <a:off x="8502833" y="2329802"/>
            <a:ext cx="2779660" cy="85917"/>
          </a:xfrm>
          <a:custGeom>
            <a:avLst/>
            <a:gdLst/>
            <a:ahLst/>
            <a:cxnLst/>
            <a:rect l="l" t="t" r="r" b="b"/>
            <a:pathLst>
              <a:path w="4169490" h="128875">
                <a:moveTo>
                  <a:pt x="0" y="0"/>
                </a:moveTo>
                <a:lnTo>
                  <a:pt x="4169490" y="0"/>
                </a:lnTo>
                <a:lnTo>
                  <a:pt x="4169490" y="128875"/>
                </a:lnTo>
                <a:lnTo>
                  <a:pt x="0" y="128875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19"/>
          <p:cNvSpPr/>
          <p:nvPr/>
        </p:nvSpPr>
        <p:spPr>
          <a:xfrm rot="7910323">
            <a:off x="2917257" y="-1327645"/>
            <a:ext cx="1053022" cy="2569836"/>
          </a:xfrm>
          <a:custGeom>
            <a:avLst/>
            <a:gdLst/>
            <a:ahLst/>
            <a:cxnLst/>
            <a:rect l="l" t="t" r="r" b="b"/>
            <a:pathLst>
              <a:path w="1579533" h="3854754">
                <a:moveTo>
                  <a:pt x="0" y="0"/>
                </a:moveTo>
                <a:lnTo>
                  <a:pt x="1579533" y="0"/>
                </a:lnTo>
                <a:lnTo>
                  <a:pt x="1579533" y="3854755"/>
                </a:lnTo>
                <a:lnTo>
                  <a:pt x="0" y="3854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1332259" y="4529194"/>
            <a:ext cx="1735875" cy="1770855"/>
          </a:xfrm>
          <a:custGeom>
            <a:avLst/>
            <a:gdLst/>
            <a:ahLst/>
            <a:cxnLst/>
            <a:rect l="l" t="t" r="r" b="b"/>
            <a:pathLst>
              <a:path w="2603812" h="2656282">
                <a:moveTo>
                  <a:pt x="0" y="0"/>
                </a:moveTo>
                <a:lnTo>
                  <a:pt x="2603812" y="0"/>
                </a:lnTo>
                <a:lnTo>
                  <a:pt x="2603812" y="2656281"/>
                </a:lnTo>
                <a:lnTo>
                  <a:pt x="0" y="265628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Hộp Văn bản 26"/>
          <p:cNvSpPr txBox="1"/>
          <p:nvPr/>
        </p:nvSpPr>
        <p:spPr>
          <a:xfrm rot="21412764">
            <a:off x="881538" y="2568988"/>
            <a:ext cx="2792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/>
          <p:cNvSpPr txBox="1"/>
          <p:nvPr/>
        </p:nvSpPr>
        <p:spPr>
          <a:xfrm rot="260403">
            <a:off x="4681597" y="3265116"/>
            <a:ext cx="260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 rot="21386380">
            <a:off x="8659570" y="2506391"/>
            <a:ext cx="2607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Freeform 2"/>
          <p:cNvSpPr/>
          <p:nvPr/>
        </p:nvSpPr>
        <p:spPr>
          <a:xfrm>
            <a:off x="8667778" y="5420834"/>
            <a:ext cx="2407964" cy="1465202"/>
          </a:xfrm>
          <a:custGeom>
            <a:avLst/>
            <a:gdLst/>
            <a:ahLst/>
            <a:cxnLst/>
            <a:rect l="l" t="t" r="r" b="b"/>
            <a:pathLst>
              <a:path w="5551164" h="4114800">
                <a:moveTo>
                  <a:pt x="0" y="0"/>
                </a:moveTo>
                <a:lnTo>
                  <a:pt x="5551164" y="0"/>
                </a:lnTo>
                <a:lnTo>
                  <a:pt x="55511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5"/>
          <p:cNvSpPr/>
          <p:nvPr/>
        </p:nvSpPr>
        <p:spPr>
          <a:xfrm>
            <a:off x="-1" y="5044684"/>
            <a:ext cx="4609001" cy="1824855"/>
          </a:xfrm>
          <a:custGeom>
            <a:avLst/>
            <a:gdLst/>
            <a:ahLst/>
            <a:cxnLst/>
            <a:rect l="l" t="t" r="r" b="b"/>
            <a:pathLst>
              <a:path w="7315200" h="2971800">
                <a:moveTo>
                  <a:pt x="0" y="0"/>
                </a:moveTo>
                <a:lnTo>
                  <a:pt x="7315200" y="0"/>
                </a:lnTo>
                <a:lnTo>
                  <a:pt x="7315200" y="2971800"/>
                </a:lnTo>
                <a:lnTo>
                  <a:pt x="0" y="2971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6"/>
          <p:cNvSpPr/>
          <p:nvPr/>
        </p:nvSpPr>
        <p:spPr>
          <a:xfrm rot="-6687178">
            <a:off x="4456479" y="5466971"/>
            <a:ext cx="981925" cy="2542202"/>
          </a:xfrm>
          <a:custGeom>
            <a:avLst/>
            <a:gdLst/>
            <a:ahLst/>
            <a:cxnLst/>
            <a:rect l="l" t="t" r="r" b="b"/>
            <a:pathLst>
              <a:path w="1472888" h="3813303">
                <a:moveTo>
                  <a:pt x="0" y="0"/>
                </a:moveTo>
                <a:lnTo>
                  <a:pt x="1472888" y="0"/>
                </a:lnTo>
                <a:lnTo>
                  <a:pt x="1472888" y="3813303"/>
                </a:lnTo>
                <a:lnTo>
                  <a:pt x="0" y="3813303"/>
                </a:lnTo>
                <a:lnTo>
                  <a:pt x="0" y="0"/>
                </a:lnTo>
                <a:close/>
              </a:path>
            </a:pathLst>
          </a:custGeom>
          <a:blipFill>
            <a:blip r:embed="rId16" cstate="print">
              <a:alphaModFix amt="88000"/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588984"/>
            <a:ext cx="10925827" cy="5583216"/>
            <a:chOff x="0" y="-193632"/>
            <a:chExt cx="13302114" cy="1116643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62657"/>
              <a:ext cx="13302114" cy="10210143"/>
              <a:chOff x="0" y="0"/>
              <a:chExt cx="2252402" cy="17288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2402" cy="1728849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1728849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1684617"/>
                    </a:lnTo>
                    <a:cubicBezTo>
                      <a:pt x="2252402" y="1709045"/>
                      <a:pt x="2232599" y="1728849"/>
                      <a:pt x="2208170" y="1728849"/>
                    </a:cubicBezTo>
                    <a:lnTo>
                      <a:pt x="44233" y="1728849"/>
                    </a:lnTo>
                    <a:cubicBezTo>
                      <a:pt x="32501" y="1728849"/>
                      <a:pt x="21251" y="1724189"/>
                      <a:pt x="12955" y="1715894"/>
                    </a:cubicBezTo>
                    <a:cubicBezTo>
                      <a:pt x="4660" y="1707598"/>
                      <a:pt x="0" y="1696348"/>
                      <a:pt x="0" y="1684617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2252402" cy="18907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3302114" cy="1525315"/>
              <a:chOff x="0" y="0"/>
              <a:chExt cx="2252402" cy="258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52402" cy="25827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58276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214044"/>
                    </a:lnTo>
                    <a:cubicBezTo>
                      <a:pt x="2252402" y="238473"/>
                      <a:pt x="2232599" y="258276"/>
                      <a:pt x="2208170" y="258276"/>
                    </a:cubicBezTo>
                    <a:lnTo>
                      <a:pt x="44233" y="258276"/>
                    </a:lnTo>
                    <a:cubicBezTo>
                      <a:pt x="19804" y="258276"/>
                      <a:pt x="0" y="238473"/>
                      <a:pt x="0" y="214044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125DA2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61925"/>
                <a:ext cx="2252402" cy="4202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-193632"/>
              <a:ext cx="13302114" cy="2554509"/>
              <a:chOff x="0" y="-161925"/>
              <a:chExt cx="2252402" cy="4325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52402" cy="270621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70621">
                    <a:moveTo>
                      <a:pt x="0" y="0"/>
                    </a:moveTo>
                    <a:lnTo>
                      <a:pt x="2252402" y="0"/>
                    </a:lnTo>
                    <a:lnTo>
                      <a:pt x="2252402" y="270621"/>
                    </a:lnTo>
                    <a:lnTo>
                      <a:pt x="0" y="270621"/>
                    </a:lnTo>
                    <a:close/>
                  </a:path>
                </a:pathLst>
              </a:custGeom>
              <a:solidFill>
                <a:srgbClr val="125DA2"/>
              </a:solidFill>
            </p:spPr>
            <p:txBody>
              <a:bodyPr/>
              <a:lstStyle/>
              <a:p>
                <a:pPr marL="0" marR="0" lvl="0" indent="0" algn="l" defTabSz="609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61925"/>
                <a:ext cx="2252402" cy="432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00" rtl="0" eaLnBrk="1" fontAlgn="auto" latinLnBrk="0" hangingPunct="1">
                  <a:lnSpc>
                    <a:spcPts val="784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" name="Hộp Văn bản 24"/>
          <p:cNvSpPr txBox="1"/>
          <p:nvPr/>
        </p:nvSpPr>
        <p:spPr>
          <a:xfrm>
            <a:off x="979639" y="878564"/>
            <a:ext cx="10479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BẢNG THỐNG KÊ SỐ NGƯỜI CHẾT TRONG CHIẾN TRANH THẾ GIỚI THỨ HAI VÀ TỈ LỆ % VỚI DÂN SỐ NĂM 1939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Bảng 12"/>
          <p:cNvGraphicFramePr>
            <a:graphicFrameLocks noGrp="1"/>
          </p:cNvGraphicFramePr>
          <p:nvPr/>
        </p:nvGraphicFramePr>
        <p:xfrm>
          <a:off x="878677" y="1989764"/>
          <a:ext cx="10580028" cy="4267351"/>
        </p:xfrm>
        <a:graphic>
          <a:graphicData uri="http://schemas.openxmlformats.org/drawingml/2006/table">
            <a:tbl>
              <a:tblPr firstRow="1" firstCol="1" bandRow="1"/>
              <a:tblGrid>
                <a:gridCol w="2223069"/>
                <a:gridCol w="3378345"/>
                <a:gridCol w="4978614"/>
              </a:tblGrid>
              <a:tr h="517041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 gia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% so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1939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27.000.000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16,2%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 Hoa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5.600.000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 Lan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5.000.000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Nam Tư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Italia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1,2%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382.000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1%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336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300.000</a:t>
                      </a:r>
                      <a:endParaRPr lang="en-US" sz="23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0,3%</a:t>
                      </a:r>
                      <a:endParaRPr lang="en-US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D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588984"/>
            <a:ext cx="10925827" cy="5583216"/>
            <a:chOff x="0" y="-193632"/>
            <a:chExt cx="13302114" cy="1116643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762657"/>
              <a:ext cx="13302114" cy="10210143"/>
              <a:chOff x="0" y="0"/>
              <a:chExt cx="2252402" cy="172884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252402" cy="1728849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1728849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1684617"/>
                    </a:lnTo>
                    <a:cubicBezTo>
                      <a:pt x="2252402" y="1709045"/>
                      <a:pt x="2232599" y="1728849"/>
                      <a:pt x="2208170" y="1728849"/>
                    </a:cubicBezTo>
                    <a:lnTo>
                      <a:pt x="44233" y="1728849"/>
                    </a:lnTo>
                    <a:cubicBezTo>
                      <a:pt x="32501" y="1728849"/>
                      <a:pt x="21251" y="1724189"/>
                      <a:pt x="12955" y="1715894"/>
                    </a:cubicBezTo>
                    <a:cubicBezTo>
                      <a:pt x="4660" y="1707598"/>
                      <a:pt x="0" y="1696348"/>
                      <a:pt x="0" y="1684617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F7F7F7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161925"/>
                <a:ext cx="2252402" cy="189077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7840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3302114" cy="1525315"/>
              <a:chOff x="0" y="0"/>
              <a:chExt cx="2252402" cy="2582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252402" cy="258276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58276">
                    <a:moveTo>
                      <a:pt x="44233" y="0"/>
                    </a:moveTo>
                    <a:lnTo>
                      <a:pt x="2208170" y="0"/>
                    </a:lnTo>
                    <a:cubicBezTo>
                      <a:pt x="2219901" y="0"/>
                      <a:pt x="2231152" y="4660"/>
                      <a:pt x="2239447" y="12955"/>
                    </a:cubicBezTo>
                    <a:cubicBezTo>
                      <a:pt x="2247742" y="21251"/>
                      <a:pt x="2252402" y="32501"/>
                      <a:pt x="2252402" y="44233"/>
                    </a:cubicBezTo>
                    <a:lnTo>
                      <a:pt x="2252402" y="214044"/>
                    </a:lnTo>
                    <a:cubicBezTo>
                      <a:pt x="2252402" y="238473"/>
                      <a:pt x="2232599" y="258276"/>
                      <a:pt x="2208170" y="258276"/>
                    </a:cubicBezTo>
                    <a:lnTo>
                      <a:pt x="44233" y="258276"/>
                    </a:lnTo>
                    <a:cubicBezTo>
                      <a:pt x="19804" y="258276"/>
                      <a:pt x="0" y="238473"/>
                      <a:pt x="0" y="214044"/>
                    </a:cubicBezTo>
                    <a:lnTo>
                      <a:pt x="0" y="44233"/>
                    </a:lnTo>
                    <a:cubicBezTo>
                      <a:pt x="0" y="32501"/>
                      <a:pt x="4660" y="21251"/>
                      <a:pt x="12955" y="12955"/>
                    </a:cubicBezTo>
                    <a:cubicBezTo>
                      <a:pt x="21251" y="4660"/>
                      <a:pt x="32501" y="0"/>
                      <a:pt x="44233" y="0"/>
                    </a:cubicBezTo>
                    <a:close/>
                  </a:path>
                </a:pathLst>
              </a:custGeom>
              <a:solidFill>
                <a:srgbClr val="125DA2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161925"/>
                <a:ext cx="2252402" cy="42020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7840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-193632"/>
              <a:ext cx="13302114" cy="2554509"/>
              <a:chOff x="0" y="-161925"/>
              <a:chExt cx="2252402" cy="43254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52402" cy="270621"/>
              </a:xfrm>
              <a:custGeom>
                <a:avLst/>
                <a:gdLst/>
                <a:ahLst/>
                <a:cxnLst/>
                <a:rect l="l" t="t" r="r" b="b"/>
                <a:pathLst>
                  <a:path w="2252402" h="270621">
                    <a:moveTo>
                      <a:pt x="0" y="0"/>
                    </a:moveTo>
                    <a:lnTo>
                      <a:pt x="2252402" y="0"/>
                    </a:lnTo>
                    <a:lnTo>
                      <a:pt x="2252402" y="270621"/>
                    </a:lnTo>
                    <a:lnTo>
                      <a:pt x="0" y="270621"/>
                    </a:lnTo>
                    <a:close/>
                  </a:path>
                </a:pathLst>
              </a:custGeom>
              <a:solidFill>
                <a:srgbClr val="125DA2"/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161925"/>
                <a:ext cx="2252402" cy="432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7840"/>
                  </a:lnSpc>
                </a:pPr>
                <a:endParaRPr sz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aphicFrame>
        <p:nvGraphicFramePr>
          <p:cNvPr id="23" name="Bảng 22"/>
          <p:cNvGraphicFramePr>
            <a:graphicFrameLocks noGrp="1"/>
          </p:cNvGraphicFramePr>
          <p:nvPr/>
        </p:nvGraphicFramePr>
        <p:xfrm>
          <a:off x="890581" y="1963054"/>
          <a:ext cx="10508104" cy="4064436"/>
        </p:xfrm>
        <a:graphic>
          <a:graphicData uri="http://schemas.openxmlformats.org/drawingml/2006/table">
            <a:tbl>
              <a:tblPr firstRow="1" firstCol="1" bandRow="1"/>
              <a:tblGrid>
                <a:gridCol w="3921072"/>
                <a:gridCol w="3413625"/>
                <a:gridCol w="3173407"/>
              </a:tblGrid>
              <a:tr h="485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 tranh thế giới thứ nhất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 tranh thế giới thứ hai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9489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9489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116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Số người chết (triệu người)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13,6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9489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116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Chi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208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1384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116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la)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388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4000</a:t>
                      </a:r>
                      <a:endParaRPr lang="en-US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326" marR="383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5" name="Hộp Văn bản 24"/>
          <p:cNvSpPr txBox="1"/>
          <p:nvPr/>
        </p:nvSpPr>
        <p:spPr>
          <a:xfrm>
            <a:off x="1027134" y="989077"/>
            <a:ext cx="10479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 SO SÁNH HAI CUỘC CHIẾN TRANH THẾ GIỚI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máy bay, phương tiện vận chuyển, Du lịch đường hàng không, cánh quạt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241" y="475715"/>
            <a:ext cx="3686834" cy="2248969"/>
          </a:xfrm>
          <a:prstGeom prst="rect">
            <a:avLst/>
          </a:prstGeom>
        </p:spPr>
      </p:pic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Hình ảnh 12" descr="Ảnh có chứa tên lửa, bánh xe, phương tiện, vũ khí&#10;&#10;Mô tả được tạo tự độ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07" y="549156"/>
            <a:ext cx="3679452" cy="2262863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Hình ảnh 8" descr="Ảnh có chứa máy bay, bầu trời, Hàng không phổ thông, Du lịch đường hàng không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4410437"/>
            <a:ext cx="2634207" cy="1758333"/>
          </a:xfrm>
          <a:prstGeom prst="rect">
            <a:avLst/>
          </a:prstGeom>
        </p:spPr>
      </p:pic>
      <p:pic>
        <p:nvPicPr>
          <p:cNvPr id="7" name="Hình ảnh 6" descr="Ảnh có chứa phương tiện vận chuyển, tàu thuyền, thuyền, phương tiện&#10;&#10;Mô tả được tạo tự độ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330" y="3590090"/>
            <a:ext cx="4173070" cy="2587303"/>
          </a:xfrm>
          <a:prstGeom prst="rect">
            <a:avLst/>
          </a:prstGeom>
        </p:spPr>
      </p:pic>
      <p:pic>
        <p:nvPicPr>
          <p:cNvPr id="5" name="Hình ảnh 4" descr="Ảnh có chứa phương tiện vận chuyển, bầu trời, máy bay, ngoài trờ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064" y="4381844"/>
            <a:ext cx="2674468" cy="1771834"/>
          </a:xfrm>
          <a:prstGeom prst="rect">
            <a:avLst/>
          </a:prstGeom>
        </p:spPr>
      </p:pic>
      <p:sp>
        <p:nvSpPr>
          <p:cNvPr id="27" name="Hộp Văn bản 26"/>
          <p:cNvSpPr txBox="1"/>
          <p:nvPr/>
        </p:nvSpPr>
        <p:spPr>
          <a:xfrm>
            <a:off x="4561300" y="6177393"/>
            <a:ext cx="2961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(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815188" y="6148627"/>
            <a:ext cx="2336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áy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P 51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/>
          <p:cNvSpPr txBox="1"/>
          <p:nvPr/>
        </p:nvSpPr>
        <p:spPr>
          <a:xfrm>
            <a:off x="8632888" y="6107650"/>
            <a:ext cx="3156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Hawker Hurricane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/>
          <p:cNvSpPr txBox="1"/>
          <p:nvPr/>
        </p:nvSpPr>
        <p:spPr>
          <a:xfrm>
            <a:off x="615189" y="2607148"/>
            <a:ext cx="5158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i="0" dirty="0" err="1">
                <a:effectLst/>
                <a:latin typeface="+mj-lt"/>
              </a:rPr>
              <a:t>Arvo</a:t>
            </a:r>
            <a:r>
              <a:rPr lang="vi-VN" b="1" i="0" dirty="0">
                <a:effectLst/>
                <a:latin typeface="+mj-lt"/>
              </a:rPr>
              <a:t> </a:t>
            </a:r>
            <a:r>
              <a:rPr lang="vi-VN" b="1" i="0" dirty="0" err="1">
                <a:effectLst/>
                <a:latin typeface="+mj-lt"/>
              </a:rPr>
              <a:t>Lancaster</a:t>
            </a:r>
            <a:r>
              <a:rPr lang="vi-VN" b="1" i="0" dirty="0">
                <a:effectLst/>
                <a:latin typeface="+mj-lt"/>
              </a:rPr>
              <a:t> là máy bay ném bom chiến lược thành công nhất của Anh trong Thế chiến II.</a:t>
            </a:r>
            <a:endParaRPr lang="en-US" b="1" dirty="0">
              <a:latin typeface="+mj-lt"/>
            </a:endParaRPr>
          </a:p>
        </p:txBody>
      </p:sp>
      <p:sp>
        <p:nvSpPr>
          <p:cNvPr id="36" name="Hộp Văn bản 35"/>
          <p:cNvSpPr txBox="1"/>
          <p:nvPr/>
        </p:nvSpPr>
        <p:spPr>
          <a:xfrm>
            <a:off x="7572375" y="2737989"/>
            <a:ext cx="3293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(Liên </a:t>
            </a:r>
            <a:r>
              <a:rPr lang="en-US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1481030" y="838080"/>
            <a:ext cx="9448497" cy="5181841"/>
            <a:chOff x="0" y="0"/>
            <a:chExt cx="18896995" cy="10363682"/>
          </a:xfrm>
        </p:grpSpPr>
        <p:sp>
          <p:nvSpPr>
            <p:cNvPr id="3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 cstate="print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r="-30390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 cstate="print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 l="-30390"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Freeform 10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2"/>
          <p:cNvSpPr/>
          <p:nvPr/>
        </p:nvSpPr>
        <p:spPr>
          <a:xfrm>
            <a:off x="-122636" y="3582444"/>
            <a:ext cx="4381485" cy="3402996"/>
          </a:xfrm>
          <a:custGeom>
            <a:avLst/>
            <a:gdLst/>
            <a:ahLst/>
            <a:cxnLst/>
            <a:rect l="l" t="t" r="r" b="b"/>
            <a:pathLst>
              <a:path w="11158780" h="8229600">
                <a:moveTo>
                  <a:pt x="0" y="0"/>
                </a:moveTo>
                <a:lnTo>
                  <a:pt x="11158780" y="0"/>
                </a:lnTo>
                <a:lnTo>
                  <a:pt x="111587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3096017" y="2297944"/>
            <a:ext cx="640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Liên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597058" y="1502376"/>
            <a:ext cx="53987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THẢO LUẬN NHÓM</a:t>
            </a:r>
            <a:endParaRPr lang="en-US" dirty="0"/>
          </a:p>
        </p:txBody>
      </p:sp>
      <p:pic>
        <p:nvPicPr>
          <p:cNvPr id="5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229168" y="4324618"/>
            <a:ext cx="1733663" cy="974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R="0" 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hai</a:t>
            </a:r>
            <a:endParaRPr lang="en-US" sz="2800" dirty="0">
              <a:solidFill>
                <a:srgbClr val="262626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37475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Freeform 2"/>
          <p:cNvSpPr/>
          <p:nvPr/>
        </p:nvSpPr>
        <p:spPr>
          <a:xfrm>
            <a:off x="-402586" y="1620442"/>
            <a:ext cx="6202137" cy="5003849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1130475" y="3257777"/>
            <a:ext cx="37546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4.6?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 descr="Ảnh có chứa ngoài trời, mây, bức tượng, bầu trời&#10;&#10;Mô tả được tạo tự độ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0" y="1524001"/>
            <a:ext cx="6768230" cy="5333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344697" y="-2666987"/>
            <a:ext cx="1198964" cy="6303643"/>
          </a:xfrm>
          <a:custGeom>
            <a:avLst/>
            <a:gdLst/>
            <a:ahLst/>
            <a:cxnLst/>
            <a:rect l="l" t="t" r="r" b="b"/>
            <a:pathLst>
              <a:path w="1798446" h="9455464">
                <a:moveTo>
                  <a:pt x="0" y="0"/>
                </a:moveTo>
                <a:lnTo>
                  <a:pt x="1798446" y="0"/>
                </a:lnTo>
                <a:lnTo>
                  <a:pt x="1798446" y="9455464"/>
                </a:lnTo>
                <a:lnTo>
                  <a:pt x="0" y="9455464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t="-24603" r="-238276"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 rot="-1866771">
            <a:off x="-351745" y="-861992"/>
            <a:ext cx="3824069" cy="2370728"/>
          </a:xfrm>
          <a:custGeom>
            <a:avLst/>
            <a:gdLst/>
            <a:ahLst/>
            <a:cxnLst/>
            <a:rect l="l" t="t" r="r" b="b"/>
            <a:pathLst>
              <a:path w="5736103" h="3556092">
                <a:moveTo>
                  <a:pt x="0" y="0"/>
                </a:moveTo>
                <a:lnTo>
                  <a:pt x="5736103" y="0"/>
                </a:lnTo>
                <a:lnTo>
                  <a:pt x="5736103" y="3556092"/>
                </a:lnTo>
                <a:lnTo>
                  <a:pt x="0" y="355609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 t="-77823" r="-1619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167497" y="4275052"/>
            <a:ext cx="12526995" cy="4142656"/>
          </a:xfrm>
          <a:custGeom>
            <a:avLst/>
            <a:gdLst/>
            <a:ahLst/>
            <a:cxnLst/>
            <a:rect l="l" t="t" r="r" b="b"/>
            <a:pathLst>
              <a:path w="18790493" h="6213984">
                <a:moveTo>
                  <a:pt x="18790492" y="0"/>
                </a:moveTo>
                <a:lnTo>
                  <a:pt x="0" y="0"/>
                </a:lnTo>
                <a:lnTo>
                  <a:pt x="0" y="6213984"/>
                </a:lnTo>
                <a:lnTo>
                  <a:pt x="18790492" y="6213984"/>
                </a:lnTo>
                <a:lnTo>
                  <a:pt x="18790492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 rot="7592168">
            <a:off x="10351862" y="4384837"/>
            <a:ext cx="2901465" cy="2732652"/>
          </a:xfrm>
          <a:custGeom>
            <a:avLst/>
            <a:gdLst/>
            <a:ahLst/>
            <a:cxnLst/>
            <a:rect l="l" t="t" r="r" b="b"/>
            <a:pathLst>
              <a:path w="4352197" h="4098978">
                <a:moveTo>
                  <a:pt x="0" y="0"/>
                </a:moveTo>
                <a:lnTo>
                  <a:pt x="4352197" y="0"/>
                </a:lnTo>
                <a:lnTo>
                  <a:pt x="4352197" y="4098978"/>
                </a:lnTo>
                <a:lnTo>
                  <a:pt x="0" y="409897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 rot="-6403585">
            <a:off x="8703082" y="4540037"/>
            <a:ext cx="3374136" cy="5486400"/>
          </a:xfrm>
          <a:custGeom>
            <a:avLst/>
            <a:gdLst/>
            <a:ahLst/>
            <a:cxnLst/>
            <a:rect l="l" t="t" r="r" b="b"/>
            <a:pathLst>
              <a:path w="5061204" h="8229600">
                <a:moveTo>
                  <a:pt x="0" y="0"/>
                </a:moveTo>
                <a:lnTo>
                  <a:pt x="5061204" y="0"/>
                </a:lnTo>
                <a:lnTo>
                  <a:pt x="5061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 rot="5505539">
            <a:off x="-452561" y="-196948"/>
            <a:ext cx="3160072" cy="2562531"/>
          </a:xfrm>
          <a:custGeom>
            <a:avLst/>
            <a:gdLst/>
            <a:ahLst/>
            <a:cxnLst/>
            <a:rect l="l" t="t" r="r" b="b"/>
            <a:pathLst>
              <a:path w="4740108" h="3843797">
                <a:moveTo>
                  <a:pt x="0" y="0"/>
                </a:moveTo>
                <a:lnTo>
                  <a:pt x="4740108" y="0"/>
                </a:lnTo>
                <a:lnTo>
                  <a:pt x="4740108" y="3843797"/>
                </a:lnTo>
                <a:lnTo>
                  <a:pt x="0" y="384379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Freeform 10"/>
          <p:cNvSpPr/>
          <p:nvPr/>
        </p:nvSpPr>
        <p:spPr>
          <a:xfrm rot="10474992" flipH="1">
            <a:off x="7227458" y="5157150"/>
            <a:ext cx="2411125" cy="1188027"/>
          </a:xfrm>
          <a:custGeom>
            <a:avLst/>
            <a:gdLst/>
            <a:ahLst/>
            <a:cxnLst/>
            <a:rect l="l" t="t" r="r" b="b"/>
            <a:pathLst>
              <a:path w="3616688" h="1782041">
                <a:moveTo>
                  <a:pt x="3616688" y="0"/>
                </a:moveTo>
                <a:lnTo>
                  <a:pt x="0" y="0"/>
                </a:lnTo>
                <a:lnTo>
                  <a:pt x="0" y="1782041"/>
                </a:lnTo>
                <a:lnTo>
                  <a:pt x="3616688" y="1782041"/>
                </a:lnTo>
                <a:lnTo>
                  <a:pt x="3616688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  <a:solidFill>
            <a:schemeClr val="bg1"/>
          </a:solidFill>
        </p:grpSpPr>
        <p:sp>
          <p:nvSpPr>
            <p:cNvPr id="12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24996" y="2514368"/>
            <a:ext cx="10820400" cy="164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52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“AI NHANH HƠN”</a:t>
            </a:r>
            <a:endParaRPr kumimoji="0" lang="en-US" sz="8000" b="1" i="0" u="none" strike="noStrike" kern="1200" cap="none" spc="52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11"/>
          <p:cNvSpPr/>
          <p:nvPr/>
        </p:nvSpPr>
        <p:spPr>
          <a:xfrm rot="-903297">
            <a:off x="-484098" y="3255686"/>
            <a:ext cx="2597305" cy="1922536"/>
          </a:xfrm>
          <a:custGeom>
            <a:avLst/>
            <a:gdLst/>
            <a:ahLst/>
            <a:cxnLst/>
            <a:rect l="l" t="t" r="r" b="b"/>
            <a:pathLst>
              <a:path w="6988776" h="5137557">
                <a:moveTo>
                  <a:pt x="0" y="0"/>
                </a:moveTo>
                <a:lnTo>
                  <a:pt x="6988776" y="0"/>
                </a:lnTo>
                <a:lnTo>
                  <a:pt x="6988776" y="5137557"/>
                </a:lnTo>
                <a:lnTo>
                  <a:pt x="0" y="5137557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Freeform 3"/>
          <p:cNvSpPr/>
          <p:nvPr/>
        </p:nvSpPr>
        <p:spPr>
          <a:xfrm>
            <a:off x="8060266" y="4028337"/>
            <a:ext cx="4312503" cy="3958104"/>
          </a:xfrm>
          <a:custGeom>
            <a:avLst/>
            <a:gdLst/>
            <a:ahLst/>
            <a:cxnLst/>
            <a:rect l="l" t="t" r="r" b="b"/>
            <a:pathLst>
              <a:path w="7657683" h="7083357">
                <a:moveTo>
                  <a:pt x="0" y="0"/>
                </a:moveTo>
                <a:lnTo>
                  <a:pt x="7657684" y="0"/>
                </a:lnTo>
                <a:lnTo>
                  <a:pt x="7657684" y="7083357"/>
                </a:lnTo>
                <a:lnTo>
                  <a:pt x="0" y="708335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881762" y="-835422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6540187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6564376" y="759970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564377" y="3647482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Oasinhtơn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564376" y="2221311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Thái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5528035"/>
            <a:ext cx="812889" cy="762472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8987" y="4149431"/>
            <a:ext cx="812889" cy="726303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032" y="2693217"/>
            <a:ext cx="895384" cy="727488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987" y="1102158"/>
            <a:ext cx="812889" cy="794818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498641" y="2174926"/>
            <a:ext cx="4555353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 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2" y="-7416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580657" y="2105481"/>
            <a:ext cx="42543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xít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453652" y="207374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6467617" y="4831015"/>
            <a:ext cx="5157691" cy="13588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467617" y="348176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6453652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18" y="2561291"/>
            <a:ext cx="812889" cy="762472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832380" y="3963711"/>
            <a:ext cx="847588" cy="671106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94" y="1186542"/>
            <a:ext cx="895384" cy="727488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42" y="5297330"/>
            <a:ext cx="812889" cy="794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12428" y="-10464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28912" y="1662025"/>
            <a:ext cx="4274679" cy="301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 Trong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501483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505397" y="2107765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Italia,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501483" y="357900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Italia,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Hunggari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487518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49" y="5528035"/>
            <a:ext cx="812889" cy="76247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3032" y="4030476"/>
            <a:ext cx="751112" cy="67110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60" y="1186542"/>
            <a:ext cx="895384" cy="72748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032" y="2542775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0992" y="-383027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1" y="0"/>
                </a:lnTo>
                <a:lnTo>
                  <a:pt x="2826651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3266800" y="329525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1" y="2137655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72608" y="-383027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0" y="0"/>
                </a:moveTo>
                <a:lnTo>
                  <a:pt x="2826651" y="0"/>
                </a:lnTo>
                <a:lnTo>
                  <a:pt x="2826651" y="2137655"/>
                </a:lnTo>
                <a:lnTo>
                  <a:pt x="0" y="213765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9678416" y="329525"/>
            <a:ext cx="1884434" cy="1425103"/>
          </a:xfrm>
          <a:custGeom>
            <a:avLst/>
            <a:gdLst/>
            <a:ahLst/>
            <a:cxnLst/>
            <a:rect l="l" t="t" r="r" b="b"/>
            <a:pathLst>
              <a:path w="2826651" h="2137655">
                <a:moveTo>
                  <a:pt x="2826651" y="0"/>
                </a:moveTo>
                <a:lnTo>
                  <a:pt x="0" y="0"/>
                </a:lnTo>
                <a:lnTo>
                  <a:pt x="0" y="2137655"/>
                </a:lnTo>
                <a:lnTo>
                  <a:pt x="2826651" y="2137655"/>
                </a:lnTo>
                <a:lnTo>
                  <a:pt x="2826651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315615" y="692282"/>
            <a:ext cx="12796755" cy="1083525"/>
            <a:chOff x="0" y="0"/>
            <a:chExt cx="5055508" cy="812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defTabSz="609600"/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2221035" y="-279571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8260" y="-279571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0" y="0"/>
                </a:moveTo>
                <a:lnTo>
                  <a:pt x="1155235" y="0"/>
                </a:lnTo>
                <a:lnTo>
                  <a:pt x="1155235" y="1439545"/>
                </a:lnTo>
                <a:lnTo>
                  <a:pt x="0" y="1439545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 rot="10172667" flipH="1">
            <a:off x="5231920" y="20466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 rot="10172667" flipH="1">
            <a:off x="11643536" y="-150324"/>
            <a:ext cx="770157" cy="959697"/>
          </a:xfrm>
          <a:custGeom>
            <a:avLst/>
            <a:gdLst/>
            <a:ahLst/>
            <a:cxnLst/>
            <a:rect l="l" t="t" r="r" b="b"/>
            <a:pathLst>
              <a:path w="1155235" h="1439545">
                <a:moveTo>
                  <a:pt x="1155235" y="0"/>
                </a:moveTo>
                <a:lnTo>
                  <a:pt x="0" y="0"/>
                </a:lnTo>
                <a:lnTo>
                  <a:pt x="0" y="1439545"/>
                </a:lnTo>
                <a:lnTo>
                  <a:pt x="1155235" y="1439545"/>
                </a:lnTo>
                <a:lnTo>
                  <a:pt x="1155235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731287" y="760567"/>
            <a:ext cx="879529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spc="5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52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gười hồng quân Liên Xô cắm cờ chiến thắng trên nóc toà quốc hội của Đức Quốc Xã">
            <a:hlinkClick r:id="" action="ppaction://media"/>
          </p:cNvPr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945426" y="1834523"/>
            <a:ext cx="8581157" cy="4826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881762" y="-835422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8"/>
          <p:cNvSpPr/>
          <p:nvPr/>
        </p:nvSpPr>
        <p:spPr>
          <a:xfrm>
            <a:off x="6540187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6564376" y="759970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/>
          <p:nvPr/>
        </p:nvSpPr>
        <p:spPr>
          <a:xfrm>
            <a:off x="6564377" y="3647482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564376" y="2221311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Anh,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1" y="5528035"/>
            <a:ext cx="812889" cy="762472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8987" y="4149431"/>
            <a:ext cx="812889" cy="726303"/>
          </a:xfrm>
          <a:prstGeom prst="rect">
            <a:avLst/>
          </a:prstGeom>
        </p:spPr>
      </p:pic>
      <p:pic>
        <p:nvPicPr>
          <p:cNvPr id="25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032" y="2693217"/>
            <a:ext cx="895384" cy="727488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987" y="1102158"/>
            <a:ext cx="812889" cy="794818"/>
          </a:xfrm>
          <a:prstGeom prst="rect">
            <a:avLst/>
          </a:prstGeom>
        </p:spPr>
      </p:pic>
      <p:sp>
        <p:nvSpPr>
          <p:cNvPr id="28" name="Hộp Văn bản 27"/>
          <p:cNvSpPr txBox="1"/>
          <p:nvPr/>
        </p:nvSpPr>
        <p:spPr>
          <a:xfrm>
            <a:off x="498641" y="1853118"/>
            <a:ext cx="4555353" cy="301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9-1939,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12428" y="-10464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35316" y="1914030"/>
            <a:ext cx="4274679" cy="3016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 Thái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501483" y="5040487"/>
            <a:ext cx="5157691" cy="140288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505397" y="2107765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501483" y="357900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487518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49" y="5528035"/>
            <a:ext cx="812889" cy="76247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3032" y="4030476"/>
            <a:ext cx="751112" cy="67110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60" y="1186542"/>
            <a:ext cx="895384" cy="72748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032" y="2542775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12428" y="-104646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35316" y="1914030"/>
            <a:ext cx="4274679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501483" y="5040487"/>
            <a:ext cx="5157691" cy="140288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505397" y="2107765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501483" y="357900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Hung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487518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549" y="5528035"/>
            <a:ext cx="812889" cy="76247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43032" y="4030476"/>
            <a:ext cx="751112" cy="67110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760" y="1186542"/>
            <a:ext cx="895384" cy="72748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032" y="2542775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3" y="-69895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500262" y="2018328"/>
            <a:ext cx="4363569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6552282" y="5040487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6552282" y="3593863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/>
          <p:nvPr/>
        </p:nvSpPr>
        <p:spPr>
          <a:xfrm>
            <a:off x="6536537" y="2210362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1"/>
          <p:cNvSpPr/>
          <p:nvPr/>
        </p:nvSpPr>
        <p:spPr>
          <a:xfrm>
            <a:off x="6538317" y="714636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348" y="5528035"/>
            <a:ext cx="812889" cy="76247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978086" y="2704614"/>
            <a:ext cx="751112" cy="67110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559" y="1186542"/>
            <a:ext cx="895384" cy="727488"/>
          </a:xfrm>
          <a:prstGeom prst="rect">
            <a:avLst/>
          </a:prstGeom>
        </p:spPr>
      </p:pic>
      <p:pic>
        <p:nvPicPr>
          <p:cNvPr id="13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862" y="4060576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729362" y="-811053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8"/>
          <p:cNvSpPr/>
          <p:nvPr/>
        </p:nvSpPr>
        <p:spPr>
          <a:xfrm>
            <a:off x="6453652" y="207374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Xta-lin-grat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(11 - 1942).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6467617" y="4831015"/>
            <a:ext cx="5157691" cy="13588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(12 - 1941).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0"/>
          <p:cNvSpPr/>
          <p:nvPr/>
        </p:nvSpPr>
        <p:spPr>
          <a:xfrm>
            <a:off x="6467617" y="3481763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Béc-lin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(4 - 1945).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1"/>
          <p:cNvSpPr/>
          <p:nvPr/>
        </p:nvSpPr>
        <p:spPr>
          <a:xfrm>
            <a:off x="6453652" y="922134"/>
            <a:ext cx="5155201" cy="95785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A-la-men (10 - 1942).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18" y="2561291"/>
            <a:ext cx="812889" cy="762472"/>
          </a:xfrm>
          <a:prstGeom prst="rect">
            <a:avLst/>
          </a:prstGeom>
        </p:spPr>
      </p:pic>
      <p:pic>
        <p:nvPicPr>
          <p:cNvPr id="9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832380" y="3963711"/>
            <a:ext cx="847588" cy="671106"/>
          </a:xfrm>
          <a:prstGeom prst="rect">
            <a:avLst/>
          </a:prstGeom>
        </p:spPr>
      </p:pic>
      <p:pic>
        <p:nvPicPr>
          <p:cNvPr id="10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94" y="1186542"/>
            <a:ext cx="895384" cy="727488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42" y="5297330"/>
            <a:ext cx="812889" cy="794818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531722" y="1752483"/>
            <a:ext cx="4328145" cy="3341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 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Bình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4357976">
            <a:off x="4678562" y="-863816"/>
            <a:ext cx="9331365" cy="8585631"/>
          </a:xfrm>
          <a:custGeom>
            <a:avLst/>
            <a:gdLst/>
            <a:ahLst/>
            <a:cxnLst/>
            <a:rect l="l" t="t" r="r" b="b"/>
            <a:pathLst>
              <a:path w="13997048" h="12878447">
                <a:moveTo>
                  <a:pt x="0" y="0"/>
                </a:moveTo>
                <a:lnTo>
                  <a:pt x="13997049" y="0"/>
                </a:lnTo>
                <a:lnTo>
                  <a:pt x="13997049" y="12878446"/>
                </a:lnTo>
                <a:lnTo>
                  <a:pt x="0" y="12878446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 l="-38690" t="-80528" r="-49453" b="-14663"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0617942" flipV="1">
            <a:off x="3494460" y="5701847"/>
            <a:ext cx="1772389" cy="873305"/>
          </a:xfrm>
          <a:custGeom>
            <a:avLst/>
            <a:gdLst/>
            <a:ahLst/>
            <a:cxnLst/>
            <a:rect l="l" t="t" r="r" b="b"/>
            <a:pathLst>
              <a:path w="2658584" h="1309957">
                <a:moveTo>
                  <a:pt x="0" y="1309957"/>
                </a:moveTo>
                <a:lnTo>
                  <a:pt x="2658584" y="1309957"/>
                </a:lnTo>
                <a:lnTo>
                  <a:pt x="2658584" y="0"/>
                </a:lnTo>
                <a:lnTo>
                  <a:pt x="0" y="0"/>
                </a:lnTo>
                <a:lnTo>
                  <a:pt x="0" y="1309957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668866" y="1533353"/>
            <a:ext cx="4191000" cy="3609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 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6586148" y="5023554"/>
            <a:ext cx="5157691" cy="1372329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/>
          <p:nvPr/>
        </p:nvSpPr>
        <p:spPr>
          <a:xfrm>
            <a:off x="6586148" y="3576930"/>
            <a:ext cx="5157691" cy="123472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/>
          <p:cNvSpPr/>
          <p:nvPr/>
        </p:nvSpPr>
        <p:spPr>
          <a:xfrm>
            <a:off x="6570403" y="2193429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Anh,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/>
          <p:nvPr/>
        </p:nvSpPr>
        <p:spPr>
          <a:xfrm>
            <a:off x="6572183" y="697703"/>
            <a:ext cx="5175570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214" y="5511102"/>
            <a:ext cx="812889" cy="762472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1011952" y="2687681"/>
            <a:ext cx="751112" cy="671106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425" y="1169609"/>
            <a:ext cx="895384" cy="727488"/>
          </a:xfrm>
          <a:prstGeom prst="rect">
            <a:avLst/>
          </a:prstGeom>
        </p:spPr>
      </p:pic>
      <p:pic>
        <p:nvPicPr>
          <p:cNvPr id="15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728" y="4043643"/>
            <a:ext cx="812889" cy="762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14000"/>
              </a:lnSpc>
            </a:pPr>
            <a:r>
              <a:rPr lang="en-US" sz="96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VẬN DỤNG</a:t>
            </a:r>
            <a:endParaRPr lang="en-US" sz="9600" b="1" spc="52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1741117"/>
            <a:ext cx="12796755" cy="3382027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ộp Văn bản 30"/>
          <p:cNvSpPr txBox="1"/>
          <p:nvPr/>
        </p:nvSpPr>
        <p:spPr>
          <a:xfrm>
            <a:off x="796309" y="2536281"/>
            <a:ext cx="10770696" cy="18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Liên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nay?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9" y="263009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4728828"/>
            <a:ext cx="10820400" cy="1607029"/>
            <a:chOff x="0" y="0"/>
            <a:chExt cx="25543333" cy="3793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43334" cy="3793655"/>
            </a:xfrm>
            <a:custGeom>
              <a:avLst/>
              <a:gdLst/>
              <a:ahLst/>
              <a:cxnLst/>
              <a:rect l="l" t="t" r="r" b="b"/>
              <a:pathLst>
                <a:path w="25543334" h="3793655">
                  <a:moveTo>
                    <a:pt x="25418873" y="3793655"/>
                  </a:moveTo>
                  <a:lnTo>
                    <a:pt x="124460" y="3793655"/>
                  </a:lnTo>
                  <a:cubicBezTo>
                    <a:pt x="55880" y="3793655"/>
                    <a:pt x="0" y="3737775"/>
                    <a:pt x="0" y="36691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418873" y="0"/>
                  </a:lnTo>
                  <a:cubicBezTo>
                    <a:pt x="25487454" y="0"/>
                    <a:pt x="25543334" y="55880"/>
                    <a:pt x="25543334" y="124460"/>
                  </a:cubicBezTo>
                  <a:lnTo>
                    <a:pt x="25543334" y="3669195"/>
                  </a:lnTo>
                  <a:cubicBezTo>
                    <a:pt x="25543334" y="3737775"/>
                    <a:pt x="25487454" y="3793655"/>
                    <a:pt x="25418873" y="3793655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54880" y="1907289"/>
            <a:ext cx="3799148" cy="2578612"/>
            <a:chOff x="0" y="0"/>
            <a:chExt cx="10768540" cy="36561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68540" cy="3656108"/>
            </a:xfrm>
            <a:custGeom>
              <a:avLst/>
              <a:gdLst/>
              <a:ahLst/>
              <a:cxnLst/>
              <a:rect l="l" t="t" r="r" b="b"/>
              <a:pathLst>
                <a:path w="10768540" h="3656108">
                  <a:moveTo>
                    <a:pt x="10644080" y="3656108"/>
                  </a:moveTo>
                  <a:lnTo>
                    <a:pt x="124460" y="3656108"/>
                  </a:lnTo>
                  <a:cubicBezTo>
                    <a:pt x="55880" y="3656108"/>
                    <a:pt x="0" y="3600228"/>
                    <a:pt x="0" y="35316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644081" y="0"/>
                  </a:lnTo>
                  <a:cubicBezTo>
                    <a:pt x="10712660" y="0"/>
                    <a:pt x="10768540" y="55880"/>
                    <a:pt x="10768540" y="124460"/>
                  </a:cubicBezTo>
                  <a:lnTo>
                    <a:pt x="10768540" y="3531648"/>
                  </a:lnTo>
                  <a:cubicBezTo>
                    <a:pt x="10768540" y="3600228"/>
                    <a:pt x="10712660" y="3656108"/>
                    <a:pt x="10644081" y="3656108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246128" y="1907288"/>
            <a:ext cx="3536086" cy="2578611"/>
            <a:chOff x="0" y="0"/>
            <a:chExt cx="13925896" cy="79480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25896" cy="7948090"/>
            </a:xfrm>
            <a:custGeom>
              <a:avLst/>
              <a:gdLst/>
              <a:ahLst/>
              <a:cxnLst/>
              <a:rect l="l" t="t" r="r" b="b"/>
              <a:pathLst>
                <a:path w="13925896" h="7948090">
                  <a:moveTo>
                    <a:pt x="13801435" y="7948090"/>
                  </a:moveTo>
                  <a:lnTo>
                    <a:pt x="124460" y="7948090"/>
                  </a:lnTo>
                  <a:cubicBezTo>
                    <a:pt x="55880" y="7948090"/>
                    <a:pt x="0" y="7892210"/>
                    <a:pt x="0" y="78236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01435" y="0"/>
                  </a:lnTo>
                  <a:cubicBezTo>
                    <a:pt x="13870015" y="0"/>
                    <a:pt x="13925896" y="55880"/>
                    <a:pt x="13925896" y="124460"/>
                  </a:cubicBezTo>
                  <a:lnTo>
                    <a:pt x="13925896" y="7823630"/>
                  </a:lnTo>
                  <a:cubicBezTo>
                    <a:pt x="13925896" y="7892210"/>
                    <a:pt x="13870015" y="7948090"/>
                    <a:pt x="13801435" y="7948090"/>
                  </a:cubicBezTo>
                  <a:close/>
                </a:path>
              </a:pathLst>
            </a:custGeom>
            <a:solidFill>
              <a:srgbClr val="BEEBDD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1084" y="1907289"/>
            <a:ext cx="3596866" cy="2578610"/>
            <a:chOff x="0" y="0"/>
            <a:chExt cx="15195060" cy="80871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195060" cy="8087133"/>
            </a:xfrm>
            <a:custGeom>
              <a:avLst/>
              <a:gdLst/>
              <a:ahLst/>
              <a:cxnLst/>
              <a:rect l="l" t="t" r="r" b="b"/>
              <a:pathLst>
                <a:path w="15195060" h="8087133">
                  <a:moveTo>
                    <a:pt x="15070599" y="8087133"/>
                  </a:moveTo>
                  <a:lnTo>
                    <a:pt x="124460" y="8087133"/>
                  </a:lnTo>
                  <a:cubicBezTo>
                    <a:pt x="55880" y="8087133"/>
                    <a:pt x="0" y="8031252"/>
                    <a:pt x="0" y="7962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070599" y="0"/>
                  </a:lnTo>
                  <a:cubicBezTo>
                    <a:pt x="15139180" y="0"/>
                    <a:pt x="15195060" y="55880"/>
                    <a:pt x="15195060" y="124460"/>
                  </a:cubicBezTo>
                  <a:lnTo>
                    <a:pt x="15195060" y="7962673"/>
                  </a:lnTo>
                  <a:cubicBezTo>
                    <a:pt x="15195060" y="8031252"/>
                    <a:pt x="15139180" y="8087133"/>
                    <a:pt x="15070599" y="8087133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0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14"/>
          <p:cNvSpPr txBox="1"/>
          <p:nvPr/>
        </p:nvSpPr>
        <p:spPr>
          <a:xfrm>
            <a:off x="281083" y="454411"/>
            <a:ext cx="116298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54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NHIỆM VỤ HỌC TẬP Ở NHÀ</a:t>
            </a:r>
            <a:endParaRPr lang="en-US" sz="5400" b="1" spc="52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420467" y="1986381"/>
            <a:ext cx="3363087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5: Phong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1918 - 1930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/>
          <p:cNvSpPr txBox="1"/>
          <p:nvPr/>
        </p:nvSpPr>
        <p:spPr>
          <a:xfrm>
            <a:off x="4170049" y="1951073"/>
            <a:ext cx="36086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/>
          <p:cNvSpPr txBox="1"/>
          <p:nvPr/>
        </p:nvSpPr>
        <p:spPr>
          <a:xfrm>
            <a:off x="8246128" y="1905376"/>
            <a:ext cx="3475231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1918 – 1930,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 Son, …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/>
          <p:cNvSpPr txBox="1"/>
          <p:nvPr/>
        </p:nvSpPr>
        <p:spPr>
          <a:xfrm>
            <a:off x="1478440" y="5240467"/>
            <a:ext cx="9508771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449908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600"/>
                </a:lnSpc>
              </a:pPr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45960" y="2055348"/>
            <a:ext cx="9485085" cy="1118169"/>
            <a:chOff x="0" y="0"/>
            <a:chExt cx="22391101" cy="22290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391101" cy="2229061"/>
            </a:xfrm>
            <a:custGeom>
              <a:avLst/>
              <a:gdLst/>
              <a:ahLst/>
              <a:cxnLst/>
              <a:rect l="l" t="t" r="r" b="b"/>
              <a:pathLst>
                <a:path w="22391101" h="2229061">
                  <a:moveTo>
                    <a:pt x="22266641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66641" y="0"/>
                  </a:lnTo>
                  <a:cubicBezTo>
                    <a:pt x="22335221" y="0"/>
                    <a:pt x="22391101" y="55880"/>
                    <a:pt x="22391101" y="124460"/>
                  </a:cubicBezTo>
                  <a:lnTo>
                    <a:pt x="22391101" y="2104601"/>
                  </a:lnTo>
                  <a:cubicBezTo>
                    <a:pt x="22391101" y="2173181"/>
                    <a:pt x="22335221" y="2229061"/>
                    <a:pt x="22266641" y="2229061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36716" y="3461366"/>
            <a:ext cx="9485085" cy="1556991"/>
            <a:chOff x="0" y="0"/>
            <a:chExt cx="22391101" cy="22290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391101" cy="2229061"/>
            </a:xfrm>
            <a:custGeom>
              <a:avLst/>
              <a:gdLst/>
              <a:ahLst/>
              <a:cxnLst/>
              <a:rect l="l" t="t" r="r" b="b"/>
              <a:pathLst>
                <a:path w="22391101" h="2229061">
                  <a:moveTo>
                    <a:pt x="22266641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66641" y="0"/>
                  </a:lnTo>
                  <a:cubicBezTo>
                    <a:pt x="22335221" y="0"/>
                    <a:pt x="22391101" y="55880"/>
                    <a:pt x="22391101" y="124460"/>
                  </a:cubicBezTo>
                  <a:lnTo>
                    <a:pt x="22391101" y="2104601"/>
                  </a:lnTo>
                  <a:cubicBezTo>
                    <a:pt x="22391101" y="2173181"/>
                    <a:pt x="22335221" y="2229061"/>
                    <a:pt x="22266641" y="2229061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63671" y="2081916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66953" y="3717931"/>
            <a:ext cx="930958" cy="917426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6" name="Hộp Văn bản 35"/>
          <p:cNvSpPr txBox="1"/>
          <p:nvPr/>
        </p:nvSpPr>
        <p:spPr>
          <a:xfrm>
            <a:off x="829849" y="2217463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37" name="Hộp Văn bản 36"/>
          <p:cNvSpPr txBox="1"/>
          <p:nvPr/>
        </p:nvSpPr>
        <p:spPr>
          <a:xfrm>
            <a:off x="820605" y="3842232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5" name="TextBox 9"/>
          <p:cNvSpPr txBox="1"/>
          <p:nvPr/>
        </p:nvSpPr>
        <p:spPr>
          <a:xfrm>
            <a:off x="1293924" y="490783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CHIẾN TRANH THẾ GIỚI THỨ HAI (1939 – 1945)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/>
          <p:cNvSpPr txBox="1"/>
          <p:nvPr/>
        </p:nvSpPr>
        <p:spPr>
          <a:xfrm>
            <a:off x="2064355" y="2333200"/>
            <a:ext cx="924829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/>
          <p:cNvSpPr txBox="1"/>
          <p:nvPr/>
        </p:nvSpPr>
        <p:spPr>
          <a:xfrm>
            <a:off x="2109480" y="3842232"/>
            <a:ext cx="9261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endParaRPr lang="en-US" sz="3600" dirty="0"/>
          </a:p>
        </p:txBody>
      </p:sp>
      <p:grpSp>
        <p:nvGrpSpPr>
          <p:cNvPr id="12" name="Group 6"/>
          <p:cNvGrpSpPr/>
          <p:nvPr/>
        </p:nvGrpSpPr>
        <p:grpSpPr>
          <a:xfrm>
            <a:off x="1949242" y="5288826"/>
            <a:ext cx="9485085" cy="1384995"/>
            <a:chOff x="0" y="0"/>
            <a:chExt cx="22391101" cy="2229061"/>
          </a:xfrm>
        </p:grpSpPr>
        <p:sp>
          <p:nvSpPr>
            <p:cNvPr id="13" name="Freeform 7"/>
            <p:cNvSpPr/>
            <p:nvPr/>
          </p:nvSpPr>
          <p:spPr>
            <a:xfrm>
              <a:off x="0" y="0"/>
              <a:ext cx="22391101" cy="2229061"/>
            </a:xfrm>
            <a:custGeom>
              <a:avLst/>
              <a:gdLst/>
              <a:ahLst/>
              <a:cxnLst/>
              <a:rect l="l" t="t" r="r" b="b"/>
              <a:pathLst>
                <a:path w="22391101" h="2229061">
                  <a:moveTo>
                    <a:pt x="22266641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66641" y="0"/>
                  </a:lnTo>
                  <a:cubicBezTo>
                    <a:pt x="22335221" y="0"/>
                    <a:pt x="22391101" y="55880"/>
                    <a:pt x="22391101" y="124460"/>
                  </a:cubicBezTo>
                  <a:lnTo>
                    <a:pt x="22391101" y="2104601"/>
                  </a:lnTo>
                  <a:cubicBezTo>
                    <a:pt x="22391101" y="2173181"/>
                    <a:pt x="22335221" y="2229061"/>
                    <a:pt x="22266641" y="2229061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8"/>
          <p:cNvGrpSpPr/>
          <p:nvPr/>
        </p:nvGrpSpPr>
        <p:grpSpPr>
          <a:xfrm>
            <a:off x="552672" y="5519448"/>
            <a:ext cx="930958" cy="917426"/>
            <a:chOff x="0" y="0"/>
            <a:chExt cx="6350000" cy="6350000"/>
          </a:xfrm>
        </p:grpSpPr>
        <p:sp>
          <p:nvSpPr>
            <p:cNvPr id="15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6" name="Hộp Văn bản 15"/>
          <p:cNvSpPr txBox="1"/>
          <p:nvPr/>
        </p:nvSpPr>
        <p:spPr>
          <a:xfrm>
            <a:off x="818850" y="5654995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en-US" dirty="0"/>
          </a:p>
        </p:txBody>
      </p:sp>
      <p:sp>
        <p:nvSpPr>
          <p:cNvPr id="20" name="Hộp Văn bản 19"/>
          <p:cNvSpPr txBox="1"/>
          <p:nvPr/>
        </p:nvSpPr>
        <p:spPr>
          <a:xfrm>
            <a:off x="2109480" y="5315394"/>
            <a:ext cx="92854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Liên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xít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23" grpId="0"/>
      <p:bldP spid="25" grpId="0"/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8" y="500012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57227" y="2013644"/>
            <a:ext cx="930958" cy="91742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Hộp Văn bản 35"/>
          <p:cNvSpPr txBox="1"/>
          <p:nvPr/>
        </p:nvSpPr>
        <p:spPr>
          <a:xfrm>
            <a:off x="1423405" y="2149191"/>
            <a:ext cx="497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9"/>
          <p:cNvSpPr txBox="1"/>
          <p:nvPr/>
        </p:nvSpPr>
        <p:spPr>
          <a:xfrm>
            <a:off x="1293924" y="565939"/>
            <a:ext cx="99364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CHIẾN TRANH THẾ GIỚI THỨ HAI (1939 – 1945)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187493" y="2149191"/>
            <a:ext cx="9248293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đám tang, tòa nhà, trang phục, người&#10;&#10;Mô tả được tạo tự động"/>
          <p:cNvPicPr>
            <a:picLocks noChangeAspect="1"/>
          </p:cNvPicPr>
          <p:nvPr/>
        </p:nvPicPr>
        <p:blipFill rotWithShape="1">
          <a:blip r:embed="rId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>
            <a:fillRect/>
          </a:stretch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2541142" y="6091102"/>
            <a:ext cx="7103301" cy="569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8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(1919 – 1920)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trang phục, đàn ông, người, bàn&#10;&#10;Mô tả được tạo tự độn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2" b="11803"/>
          <a:stretch>
            <a:fillRect/>
          </a:stretch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4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/>
          <p:cNvSpPr txBox="1"/>
          <p:nvPr/>
        </p:nvSpPr>
        <p:spPr>
          <a:xfrm>
            <a:off x="4478931" y="4558430"/>
            <a:ext cx="7302300" cy="184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just">
              <a:spcAft>
                <a:spcPts val="6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Oa-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(1921 – 1922) 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Véc-xai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Oa-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2809910" y="2318848"/>
            <a:ext cx="8819838" cy="2725179"/>
          </a:xfrm>
          <a:custGeom>
            <a:avLst/>
            <a:gdLst/>
            <a:ahLst/>
            <a:cxnLst/>
            <a:rect l="l" t="t" r="r" b="b"/>
            <a:pathLst>
              <a:path w="7315200" h="1664208">
                <a:moveTo>
                  <a:pt x="0" y="0"/>
                </a:moveTo>
                <a:lnTo>
                  <a:pt x="7315200" y="0"/>
                </a:lnTo>
                <a:lnTo>
                  <a:pt x="7315200" y="1664208"/>
                </a:lnTo>
                <a:lnTo>
                  <a:pt x="0" y="1664208"/>
                </a:lnTo>
                <a:lnTo>
                  <a:pt x="0" y="0"/>
                </a:lnTo>
                <a:close/>
              </a:path>
            </a:pathLst>
          </a:custGeom>
          <a:blipFill>
            <a:blip r:embed="rId1" cstate="print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969172" y="674478"/>
            <a:ext cx="587829" cy="5878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10232250" y="674478"/>
            <a:ext cx="587829" cy="587829"/>
            <a:chOff x="0" y="0"/>
            <a:chExt cx="6350000" cy="6350000"/>
          </a:xfrm>
        </p:grpSpPr>
        <p:sp>
          <p:nvSpPr>
            <p:cNvPr id="7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9513656" y="674478"/>
            <a:ext cx="587829" cy="587829"/>
            <a:chOff x="0" y="0"/>
            <a:chExt cx="6350000" cy="6350000"/>
          </a:xfrm>
        </p:grpSpPr>
        <p:sp>
          <p:nvSpPr>
            <p:cNvPr id="9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C31"/>
            </a:solidFill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AutoShape 12"/>
          <p:cNvSpPr/>
          <p:nvPr/>
        </p:nvSpPr>
        <p:spPr>
          <a:xfrm>
            <a:off x="7510596" y="968392"/>
            <a:ext cx="1793787" cy="0"/>
          </a:xfrm>
          <a:prstGeom prst="line">
            <a:avLst/>
          </a:prstGeom>
          <a:ln w="95250" cap="rnd">
            <a:solidFill>
              <a:srgbClr val="FFDC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5783" y="1475752"/>
            <a:ext cx="4411373" cy="4411373"/>
          </a:xfrm>
          <a:prstGeom prst="rect">
            <a:avLst/>
          </a:prstGeom>
        </p:spPr>
      </p:pic>
      <p:sp>
        <p:nvSpPr>
          <p:cNvPr id="16" name="Hộp Văn bản 15"/>
          <p:cNvSpPr txBox="1"/>
          <p:nvPr/>
        </p:nvSpPr>
        <p:spPr>
          <a:xfrm>
            <a:off x="4647156" y="2970188"/>
            <a:ext cx="66760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4.1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kumimoji="0" lang="en-US" sz="66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6" descr="Ảnh có chứa ngoài trời, bánh xe, Phương tiện đường bộ, phương tiện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3" y="1536161"/>
            <a:ext cx="5221625" cy="3785678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6123457" y="1250936"/>
            <a:ext cx="5119158" cy="4356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algn="just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31/8/1939,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Lan loan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-le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 Lan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1/9/1939 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alpha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6279</Words>
  <Application>WPS Presentation</Application>
  <PresentationFormat>Custom</PresentationFormat>
  <Paragraphs>304</Paragraphs>
  <Slides>38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Arial</vt:lpstr>
      <vt:lpstr>SimSun</vt:lpstr>
      <vt:lpstr>Wingdings</vt:lpstr>
      <vt:lpstr>Calibri</vt:lpstr>
      <vt:lpstr>Times New Roman</vt:lpstr>
      <vt:lpstr>Calibri</vt:lpstr>
      <vt:lpstr>Microsoft YaHei</vt:lpstr>
      <vt:lpstr>Arial Unicode MS</vt:lpstr>
      <vt:lpstr>Helvetica Neue Medium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Thị Thu Hiền</dc:creator>
  <cp:lastModifiedBy>Đặng Thị Thu HIền</cp:lastModifiedBy>
  <cp:revision>283</cp:revision>
  <dcterms:created xsi:type="dcterms:W3CDTF">2023-03-22T05:57:00Z</dcterms:created>
  <dcterms:modified xsi:type="dcterms:W3CDTF">2024-10-24T03:28:34Z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53D97828F81548FD9F3AE1B8243AC36E_12</vt:lpwstr>
  </property>
  <property fmtid="{D5CDD505-2E9C-101B-9397-08002B2CF9AE}" pid="3" name="KSOProductBuildVer">
    <vt:lpwstr>1033-12.2.0.18607</vt:lpwstr>
  </property>
</Properties>
</file>