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vml" ContentType="application/vnd.openxmlformats-officedocument.vmlDrawing"/>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 id="2147483690" r:id="rId2"/>
    <p:sldMasterId id="2147483702" r:id="rId3"/>
    <p:sldMasterId id="2147483714" r:id="rId4"/>
    <p:sldMasterId id="2147483726" r:id="rId5"/>
    <p:sldMasterId id="2147483750" r:id="rId6"/>
    <p:sldMasterId id="2147483762" r:id="rId7"/>
    <p:sldMasterId id="2147483774" r:id="rId8"/>
    <p:sldMasterId id="2147483786" r:id="rId9"/>
    <p:sldMasterId id="2147483798" r:id="rId10"/>
    <p:sldMasterId id="2147483810" r:id="rId11"/>
    <p:sldMasterId id="2147483822" r:id="rId12"/>
    <p:sldMasterId id="2147483834" r:id="rId13"/>
    <p:sldMasterId id="2147483846" r:id="rId14"/>
    <p:sldMasterId id="2147483858" r:id="rId15"/>
  </p:sldMasterIdLst>
  <p:notesMasterIdLst>
    <p:notesMasterId r:id="rId91"/>
  </p:notesMasterIdLst>
  <p:sldIdLst>
    <p:sldId id="256" r:id="rId16"/>
    <p:sldId id="257" r:id="rId17"/>
    <p:sldId id="283" r:id="rId18"/>
    <p:sldId id="260" r:id="rId19"/>
    <p:sldId id="281" r:id="rId20"/>
    <p:sldId id="267" r:id="rId21"/>
    <p:sldId id="268" r:id="rId22"/>
    <p:sldId id="258" r:id="rId23"/>
    <p:sldId id="261" r:id="rId24"/>
    <p:sldId id="262" r:id="rId25"/>
    <p:sldId id="269" r:id="rId26"/>
    <p:sldId id="271" r:id="rId27"/>
    <p:sldId id="301" r:id="rId28"/>
    <p:sldId id="304" r:id="rId29"/>
    <p:sldId id="303" r:id="rId30"/>
    <p:sldId id="352" r:id="rId31"/>
    <p:sldId id="273" r:id="rId32"/>
    <p:sldId id="282" r:id="rId33"/>
    <p:sldId id="278" r:id="rId34"/>
    <p:sldId id="284" r:id="rId35"/>
    <p:sldId id="285" r:id="rId36"/>
    <p:sldId id="287" r:id="rId37"/>
    <p:sldId id="289" r:id="rId38"/>
    <p:sldId id="288" r:id="rId39"/>
    <p:sldId id="290" r:id="rId40"/>
    <p:sldId id="293" r:id="rId41"/>
    <p:sldId id="294" r:id="rId42"/>
    <p:sldId id="295" r:id="rId43"/>
    <p:sldId id="296" r:id="rId44"/>
    <p:sldId id="298" r:id="rId45"/>
    <p:sldId id="353" r:id="rId46"/>
    <p:sldId id="307" r:id="rId47"/>
    <p:sldId id="309" r:id="rId48"/>
    <p:sldId id="305" r:id="rId49"/>
    <p:sldId id="351" r:id="rId50"/>
    <p:sldId id="354" r:id="rId51"/>
    <p:sldId id="355" r:id="rId52"/>
    <p:sldId id="357" r:id="rId53"/>
    <p:sldId id="358" r:id="rId54"/>
    <p:sldId id="359" r:id="rId55"/>
    <p:sldId id="360" r:id="rId56"/>
    <p:sldId id="361" r:id="rId57"/>
    <p:sldId id="362" r:id="rId58"/>
    <p:sldId id="363" r:id="rId59"/>
    <p:sldId id="364" r:id="rId60"/>
    <p:sldId id="311" r:id="rId61"/>
    <p:sldId id="365" r:id="rId62"/>
    <p:sldId id="312" r:id="rId63"/>
    <p:sldId id="366" r:id="rId64"/>
    <p:sldId id="310" r:id="rId65"/>
    <p:sldId id="308" r:id="rId66"/>
    <p:sldId id="313" r:id="rId67"/>
    <p:sldId id="314" r:id="rId68"/>
    <p:sldId id="315" r:id="rId69"/>
    <p:sldId id="317" r:id="rId70"/>
    <p:sldId id="318" r:id="rId71"/>
    <p:sldId id="319" r:id="rId72"/>
    <p:sldId id="320" r:id="rId73"/>
    <p:sldId id="334" r:id="rId74"/>
    <p:sldId id="335" r:id="rId75"/>
    <p:sldId id="336" r:id="rId76"/>
    <p:sldId id="343" r:id="rId77"/>
    <p:sldId id="337" r:id="rId78"/>
    <p:sldId id="338" r:id="rId79"/>
    <p:sldId id="339" r:id="rId80"/>
    <p:sldId id="340" r:id="rId81"/>
    <p:sldId id="341" r:id="rId82"/>
    <p:sldId id="342" r:id="rId83"/>
    <p:sldId id="344" r:id="rId84"/>
    <p:sldId id="346" r:id="rId85"/>
    <p:sldId id="345" r:id="rId86"/>
    <p:sldId id="316" r:id="rId87"/>
    <p:sldId id="347" r:id="rId88"/>
    <p:sldId id="349" r:id="rId89"/>
    <p:sldId id="350" r:id="rId9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792" userDrawn="1">
          <p15:clr>
            <a:srgbClr val="A4A3A4"/>
          </p15:clr>
        </p15:guide>
        <p15:guide id="3" pos="256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úy Mai" initials="TM" lastIdx="5" clrIdx="0">
    <p:extLst>
      <p:ext uri="{19B8F6BF-5375-455C-9EA6-DF929625EA0E}">
        <p15:presenceInfo xmlns:p15="http://schemas.microsoft.com/office/powerpoint/2012/main" userId="222f1c7e07c9bd7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D805"/>
    <a:srgbClr val="008000"/>
    <a:srgbClr val="1F753A"/>
    <a:srgbClr val="3DAF4F"/>
    <a:srgbClr val="B4EFD6"/>
    <a:srgbClr val="BCD8C0"/>
    <a:srgbClr val="55AA25"/>
    <a:srgbClr val="00A346"/>
    <a:srgbClr val="ADADAD"/>
    <a:srgbClr val="CADB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0331" autoAdjust="0"/>
  </p:normalViewPr>
  <p:slideViewPr>
    <p:cSldViewPr snapToGrid="0">
      <p:cViewPr varScale="1">
        <p:scale>
          <a:sx n="77" d="100"/>
          <a:sy n="77" d="100"/>
        </p:scale>
        <p:origin x="912" y="72"/>
      </p:cViewPr>
      <p:guideLst>
        <p:guide orient="horz" pos="2184"/>
        <p:guide pos="3792"/>
        <p:guide pos="256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slide" Target="slides/slide40.xml"/><Relationship Id="rId63" Type="http://schemas.openxmlformats.org/officeDocument/2006/relationships/slide" Target="slides/slide48.xml"/><Relationship Id="rId68" Type="http://schemas.openxmlformats.org/officeDocument/2006/relationships/slide" Target="slides/slide53.xml"/><Relationship Id="rId76" Type="http://schemas.openxmlformats.org/officeDocument/2006/relationships/slide" Target="slides/slide61.xml"/><Relationship Id="rId84" Type="http://schemas.openxmlformats.org/officeDocument/2006/relationships/slide" Target="slides/slide69.xml"/><Relationship Id="rId89" Type="http://schemas.openxmlformats.org/officeDocument/2006/relationships/slide" Target="slides/slide74.xml"/><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66" Type="http://schemas.openxmlformats.org/officeDocument/2006/relationships/slide" Target="slides/slide51.xml"/><Relationship Id="rId74" Type="http://schemas.openxmlformats.org/officeDocument/2006/relationships/slide" Target="slides/slide59.xml"/><Relationship Id="rId79" Type="http://schemas.openxmlformats.org/officeDocument/2006/relationships/slide" Target="slides/slide64.xml"/><Relationship Id="rId87" Type="http://schemas.openxmlformats.org/officeDocument/2006/relationships/slide" Target="slides/slide72.xml"/><Relationship Id="rId5" Type="http://schemas.openxmlformats.org/officeDocument/2006/relationships/slideMaster" Target="slideMasters/slideMaster5.xml"/><Relationship Id="rId61" Type="http://schemas.openxmlformats.org/officeDocument/2006/relationships/slide" Target="slides/slide46.xml"/><Relationship Id="rId82" Type="http://schemas.openxmlformats.org/officeDocument/2006/relationships/slide" Target="slides/slide67.xml"/><Relationship Id="rId90" Type="http://schemas.openxmlformats.org/officeDocument/2006/relationships/slide" Target="slides/slide75.xml"/><Relationship Id="rId95" Type="http://schemas.openxmlformats.org/officeDocument/2006/relationships/theme" Target="theme/theme1.xml"/><Relationship Id="rId19" Type="http://schemas.openxmlformats.org/officeDocument/2006/relationships/slide" Target="slides/slide4.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slide" Target="slides/slide54.xml"/><Relationship Id="rId77" Type="http://schemas.openxmlformats.org/officeDocument/2006/relationships/slide" Target="slides/slide62.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80" Type="http://schemas.openxmlformats.org/officeDocument/2006/relationships/slide" Target="slides/slide65.xml"/><Relationship Id="rId85" Type="http://schemas.openxmlformats.org/officeDocument/2006/relationships/slide" Target="slides/slide70.xml"/><Relationship Id="rId93"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83" Type="http://schemas.openxmlformats.org/officeDocument/2006/relationships/slide" Target="slides/slide68.xml"/><Relationship Id="rId88" Type="http://schemas.openxmlformats.org/officeDocument/2006/relationships/slide" Target="slides/slide73.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slide" Target="slides/slide71.xml"/><Relationship Id="rId9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75D0A0-C6F2-4A6E-B2A7-972381679F87}" type="datetimeFigureOut">
              <a:rPr lang="en-US" smtClean="0"/>
              <a:t>1/18/2023</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A06448-ABA7-44F7-89EE-2D090D765D12}" type="slidenum">
              <a:rPr lang="en-US" smtClean="0"/>
              <a:t>‹#›</a:t>
            </a:fld>
            <a:endParaRPr lang="en-US"/>
          </a:p>
        </p:txBody>
      </p:sp>
    </p:spTree>
    <p:extLst>
      <p:ext uri="{BB962C8B-B14F-4D97-AF65-F5344CB8AC3E}">
        <p14:creationId xmlns:p14="http://schemas.microsoft.com/office/powerpoint/2010/main" val="1991689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A06448-ABA7-44F7-89EE-2D090D765D12}" type="slidenum">
              <a:rPr lang="en-US" smtClean="0"/>
              <a:t>13</a:t>
            </a:fld>
            <a:endParaRPr lang="en-US"/>
          </a:p>
        </p:txBody>
      </p:sp>
    </p:spTree>
    <p:extLst>
      <p:ext uri="{BB962C8B-B14F-4D97-AF65-F5344CB8AC3E}">
        <p14:creationId xmlns:p14="http://schemas.microsoft.com/office/powerpoint/2010/main" val="3522527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91546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91546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91546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91546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91546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91546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91546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91546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91546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91546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84C78-E6C9-42C1-9FB2-DCF877BB2B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E47D12-C83A-4182-B52C-72E7FDA90C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1061A8-2484-4CE4-AB90-15631B0F9125}"/>
              </a:ext>
            </a:extLst>
          </p:cNvPr>
          <p:cNvSpPr>
            <a:spLocks noGrp="1"/>
          </p:cNvSpPr>
          <p:nvPr>
            <p:ph type="dt" sz="half" idx="10"/>
          </p:nvPr>
        </p:nvSpPr>
        <p:spPr/>
        <p:txBody>
          <a:bodyPr/>
          <a:lstStyle/>
          <a:p>
            <a:fld id="{865BF017-E878-4FC3-B86C-81DADCFD17EC}" type="datetimeFigureOut">
              <a:rPr lang="en-US" smtClean="0"/>
              <a:t>1/18/2023</a:t>
            </a:fld>
            <a:endParaRPr lang="en-US"/>
          </a:p>
        </p:txBody>
      </p:sp>
      <p:sp>
        <p:nvSpPr>
          <p:cNvPr id="5" name="Footer Placeholder 4">
            <a:extLst>
              <a:ext uri="{FF2B5EF4-FFF2-40B4-BE49-F238E27FC236}">
                <a16:creationId xmlns:a16="http://schemas.microsoft.com/office/drawing/2014/main" id="{521BC2EF-CE53-4D41-830B-6E89EAB885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D28589-131E-4FA3-B66F-75E91AF7CC8E}"/>
              </a:ext>
            </a:extLst>
          </p:cNvPr>
          <p:cNvSpPr>
            <a:spLocks noGrp="1"/>
          </p:cNvSpPr>
          <p:nvPr>
            <p:ph type="sldNum" sz="quarter" idx="12"/>
          </p:nvPr>
        </p:nvSpPr>
        <p:spPr/>
        <p:txBody>
          <a:bodyPr/>
          <a:lstStyle/>
          <a:p>
            <a:fld id="{6310C447-E418-4D5F-A29E-0044ECF154E1}" type="slidenum">
              <a:rPr lang="en-US" smtClean="0"/>
              <a:t>‹#›</a:t>
            </a:fld>
            <a:endParaRPr lang="en-US"/>
          </a:p>
        </p:txBody>
      </p:sp>
    </p:spTree>
    <p:extLst>
      <p:ext uri="{BB962C8B-B14F-4D97-AF65-F5344CB8AC3E}">
        <p14:creationId xmlns:p14="http://schemas.microsoft.com/office/powerpoint/2010/main" val="732316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D1617-BEF1-4EED-A61C-F681159AA9D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161BDC4-BA01-420A-ABDB-ABF3FE3587B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3CD8C0-1DA9-4457-8AEF-81EF087038C2}"/>
              </a:ext>
            </a:extLst>
          </p:cNvPr>
          <p:cNvSpPr>
            <a:spLocks noGrp="1"/>
          </p:cNvSpPr>
          <p:nvPr>
            <p:ph type="dt" sz="half" idx="10"/>
          </p:nvPr>
        </p:nvSpPr>
        <p:spPr/>
        <p:txBody>
          <a:bodyPr/>
          <a:lstStyle/>
          <a:p>
            <a:fld id="{865BF017-E878-4FC3-B86C-81DADCFD17EC}" type="datetimeFigureOut">
              <a:rPr lang="en-US" smtClean="0"/>
              <a:t>1/18/2023</a:t>
            </a:fld>
            <a:endParaRPr lang="en-US"/>
          </a:p>
        </p:txBody>
      </p:sp>
      <p:sp>
        <p:nvSpPr>
          <p:cNvPr id="5" name="Footer Placeholder 4">
            <a:extLst>
              <a:ext uri="{FF2B5EF4-FFF2-40B4-BE49-F238E27FC236}">
                <a16:creationId xmlns:a16="http://schemas.microsoft.com/office/drawing/2014/main" id="{991BFF77-E1E0-47F1-B360-63B1C131A8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CFE027-510C-4087-89A2-DA446C750305}"/>
              </a:ext>
            </a:extLst>
          </p:cNvPr>
          <p:cNvSpPr>
            <a:spLocks noGrp="1"/>
          </p:cNvSpPr>
          <p:nvPr>
            <p:ph type="sldNum" sz="quarter" idx="12"/>
          </p:nvPr>
        </p:nvSpPr>
        <p:spPr/>
        <p:txBody>
          <a:bodyPr/>
          <a:lstStyle/>
          <a:p>
            <a:fld id="{6310C447-E418-4D5F-A29E-0044ECF154E1}" type="slidenum">
              <a:rPr lang="en-US" smtClean="0"/>
              <a:t>‹#›</a:t>
            </a:fld>
            <a:endParaRPr lang="en-US"/>
          </a:p>
        </p:txBody>
      </p:sp>
    </p:spTree>
    <p:extLst>
      <p:ext uri="{BB962C8B-B14F-4D97-AF65-F5344CB8AC3E}">
        <p14:creationId xmlns:p14="http://schemas.microsoft.com/office/powerpoint/2010/main" val="192095960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0433253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4105805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0817243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3266670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2608405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9039206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1030208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6116278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8126777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44839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4E6380-E0A9-4598-B3A4-DCF4F20EA5E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3AC7353-6EE2-4CA2-B7FD-4DEC2073AB2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DDF153-717A-4BDE-9242-566B5761C4EF}"/>
              </a:ext>
            </a:extLst>
          </p:cNvPr>
          <p:cNvSpPr>
            <a:spLocks noGrp="1"/>
          </p:cNvSpPr>
          <p:nvPr>
            <p:ph type="dt" sz="half" idx="10"/>
          </p:nvPr>
        </p:nvSpPr>
        <p:spPr/>
        <p:txBody>
          <a:bodyPr/>
          <a:lstStyle/>
          <a:p>
            <a:fld id="{865BF017-E878-4FC3-B86C-81DADCFD17EC}" type="datetimeFigureOut">
              <a:rPr lang="en-US" smtClean="0"/>
              <a:t>1/18/2023</a:t>
            </a:fld>
            <a:endParaRPr lang="en-US"/>
          </a:p>
        </p:txBody>
      </p:sp>
      <p:sp>
        <p:nvSpPr>
          <p:cNvPr id="5" name="Footer Placeholder 4">
            <a:extLst>
              <a:ext uri="{FF2B5EF4-FFF2-40B4-BE49-F238E27FC236}">
                <a16:creationId xmlns:a16="http://schemas.microsoft.com/office/drawing/2014/main" id="{E3723BA6-A18E-47CA-9E1C-0DA490D8D1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2B1460-1098-483A-9BD5-BD797F2009B4}"/>
              </a:ext>
            </a:extLst>
          </p:cNvPr>
          <p:cNvSpPr>
            <a:spLocks noGrp="1"/>
          </p:cNvSpPr>
          <p:nvPr>
            <p:ph type="sldNum" sz="quarter" idx="12"/>
          </p:nvPr>
        </p:nvSpPr>
        <p:spPr/>
        <p:txBody>
          <a:bodyPr/>
          <a:lstStyle/>
          <a:p>
            <a:fld id="{6310C447-E418-4D5F-A29E-0044ECF154E1}" type="slidenum">
              <a:rPr lang="en-US" smtClean="0"/>
              <a:t>‹#›</a:t>
            </a:fld>
            <a:endParaRPr lang="en-US"/>
          </a:p>
        </p:txBody>
      </p:sp>
    </p:spTree>
    <p:extLst>
      <p:ext uri="{BB962C8B-B14F-4D97-AF65-F5344CB8AC3E}">
        <p14:creationId xmlns:p14="http://schemas.microsoft.com/office/powerpoint/2010/main" val="401845475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4389215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3039331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13976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2605882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6630260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2145407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3684219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3618551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1233310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55758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0030664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948520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9819848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2879901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6875117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410978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4357524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6623626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3251974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4174322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159383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6927340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3092730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3153358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0811724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8566996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3126463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409051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2303657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134166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707168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799870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5183261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7181597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7699521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4896628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4175617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5831147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2890983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3988884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7340052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8368565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405336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8041767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6878041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9964100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0723779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7288080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0140895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8166832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7419482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0674558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8322298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809035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855562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9206824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2497454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4227363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8415389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9681177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899538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735035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389523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446937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76339-53CD-4D9E-80EA-7F07746C0B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577E25-2F06-4831-93BE-D0BC84BAFD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2FBE17-F86A-4A36-AA77-F189713AAC09}"/>
              </a:ext>
            </a:extLst>
          </p:cNvPr>
          <p:cNvSpPr>
            <a:spLocks noGrp="1"/>
          </p:cNvSpPr>
          <p:nvPr>
            <p:ph type="dt" sz="half" idx="10"/>
          </p:nvPr>
        </p:nvSpPr>
        <p:spPr/>
        <p:txBody>
          <a:bodyPr/>
          <a:lstStyle/>
          <a:p>
            <a:fld id="{865BF017-E878-4FC3-B86C-81DADCFD17EC}" type="datetimeFigureOut">
              <a:rPr lang="en-US" smtClean="0"/>
              <a:t>1/18/2023</a:t>
            </a:fld>
            <a:endParaRPr lang="en-US"/>
          </a:p>
        </p:txBody>
      </p:sp>
      <p:sp>
        <p:nvSpPr>
          <p:cNvPr id="5" name="Footer Placeholder 4">
            <a:extLst>
              <a:ext uri="{FF2B5EF4-FFF2-40B4-BE49-F238E27FC236}">
                <a16:creationId xmlns:a16="http://schemas.microsoft.com/office/drawing/2014/main" id="{40F2851A-0B9D-40F0-B6FF-90773F5DB6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93FE9B-1525-44F7-BF86-D6E4B39547A7}"/>
              </a:ext>
            </a:extLst>
          </p:cNvPr>
          <p:cNvSpPr>
            <a:spLocks noGrp="1"/>
          </p:cNvSpPr>
          <p:nvPr>
            <p:ph type="sldNum" sz="quarter" idx="12"/>
          </p:nvPr>
        </p:nvSpPr>
        <p:spPr/>
        <p:txBody>
          <a:bodyPr/>
          <a:lstStyle/>
          <a:p>
            <a:fld id="{6310C447-E418-4D5F-A29E-0044ECF154E1}" type="slidenum">
              <a:rPr lang="en-US" smtClean="0"/>
              <a:t>‹#›</a:t>
            </a:fld>
            <a:endParaRPr lang="en-US"/>
          </a:p>
        </p:txBody>
      </p:sp>
    </p:spTree>
    <p:extLst>
      <p:ext uri="{BB962C8B-B14F-4D97-AF65-F5344CB8AC3E}">
        <p14:creationId xmlns:p14="http://schemas.microsoft.com/office/powerpoint/2010/main" val="23419267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027727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10741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773496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866468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313128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945945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193050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476755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304929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51270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6A080-2AB6-44E2-AD54-B89B4059DE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80D2C25-4123-47E7-8351-86AC0A8480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40875B6-C2DD-43BF-8195-151C92CFF520}"/>
              </a:ext>
            </a:extLst>
          </p:cNvPr>
          <p:cNvSpPr>
            <a:spLocks noGrp="1"/>
          </p:cNvSpPr>
          <p:nvPr>
            <p:ph type="dt" sz="half" idx="10"/>
          </p:nvPr>
        </p:nvSpPr>
        <p:spPr/>
        <p:txBody>
          <a:bodyPr/>
          <a:lstStyle/>
          <a:p>
            <a:fld id="{865BF017-E878-4FC3-B86C-81DADCFD17EC}" type="datetimeFigureOut">
              <a:rPr lang="en-US" smtClean="0"/>
              <a:t>1/18/2023</a:t>
            </a:fld>
            <a:endParaRPr lang="en-US"/>
          </a:p>
        </p:txBody>
      </p:sp>
      <p:sp>
        <p:nvSpPr>
          <p:cNvPr id="5" name="Footer Placeholder 4">
            <a:extLst>
              <a:ext uri="{FF2B5EF4-FFF2-40B4-BE49-F238E27FC236}">
                <a16:creationId xmlns:a16="http://schemas.microsoft.com/office/drawing/2014/main" id="{7A6B788B-0ABF-4644-B52A-6774271472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E55252-51CE-4966-A6DB-435BB5AA7693}"/>
              </a:ext>
            </a:extLst>
          </p:cNvPr>
          <p:cNvSpPr>
            <a:spLocks noGrp="1"/>
          </p:cNvSpPr>
          <p:nvPr>
            <p:ph type="sldNum" sz="quarter" idx="12"/>
          </p:nvPr>
        </p:nvSpPr>
        <p:spPr/>
        <p:txBody>
          <a:bodyPr/>
          <a:lstStyle/>
          <a:p>
            <a:fld id="{6310C447-E418-4D5F-A29E-0044ECF154E1}" type="slidenum">
              <a:rPr lang="en-US" smtClean="0"/>
              <a:t>‹#›</a:t>
            </a:fld>
            <a:endParaRPr lang="en-US"/>
          </a:p>
        </p:txBody>
      </p:sp>
    </p:spTree>
    <p:extLst>
      <p:ext uri="{BB962C8B-B14F-4D97-AF65-F5344CB8AC3E}">
        <p14:creationId xmlns:p14="http://schemas.microsoft.com/office/powerpoint/2010/main" val="31796226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952097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354268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556338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78016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93F3CF2-0891-401B-84C5-1A2FFE78C774}" type="datetimeFigureOut">
              <a:rPr lang="en-US" smtClean="0">
                <a:solidFill>
                  <a:prstClr val="black">
                    <a:tint val="75000"/>
                  </a:prstClr>
                </a:solidFill>
              </a: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14825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3F3CF2-0891-401B-84C5-1A2FFE78C774}" type="datetimeFigureOut">
              <a:rPr lang="en-US" smtClean="0">
                <a:solidFill>
                  <a:prstClr val="black">
                    <a:tint val="75000"/>
                  </a:prstClr>
                </a:solidFill>
              </a: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44436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93F3CF2-0891-401B-84C5-1A2FFE78C774}" type="datetimeFigureOut">
              <a:rPr lang="en-US" smtClean="0">
                <a:solidFill>
                  <a:prstClr val="black">
                    <a:tint val="75000"/>
                  </a:prstClr>
                </a:solidFill>
              </a: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32257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93F3CF2-0891-401B-84C5-1A2FFE78C774}" type="datetimeFigureOut">
              <a:rPr lang="en-US" smtClean="0">
                <a:solidFill>
                  <a:prstClr val="black">
                    <a:tint val="75000"/>
                  </a:prstClr>
                </a:solidFill>
              </a:rPr>
              <a:pPr/>
              <a:t>1/18/2023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37581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93F3CF2-0891-401B-84C5-1A2FFE78C774}" type="datetimeFigureOut">
              <a:rPr lang="en-US" smtClean="0">
                <a:solidFill>
                  <a:prstClr val="black">
                    <a:tint val="75000"/>
                  </a:prstClr>
                </a:solidFill>
              </a:rPr>
              <a:pPr/>
              <a:t>1/18/2023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63910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93F3CF2-0891-401B-84C5-1A2FFE78C774}" type="datetimeFigureOut">
              <a:rPr lang="en-US" smtClean="0">
                <a:solidFill>
                  <a:prstClr val="black">
                    <a:tint val="75000"/>
                  </a:prstClr>
                </a:solidFill>
              </a:rPr>
              <a:pPr/>
              <a:t>1/18/2023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57814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94B83-AEC0-4E62-B5AF-ED1438DC8D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EC9CD1-5D99-4CA8-B5CE-B14CAB5504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89E4EA-7039-42DF-9CE2-63EF623A24F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17AE39-EAC1-42A9-849D-07FC07CF6291}"/>
              </a:ext>
            </a:extLst>
          </p:cNvPr>
          <p:cNvSpPr>
            <a:spLocks noGrp="1"/>
          </p:cNvSpPr>
          <p:nvPr>
            <p:ph type="dt" sz="half" idx="10"/>
          </p:nvPr>
        </p:nvSpPr>
        <p:spPr/>
        <p:txBody>
          <a:bodyPr/>
          <a:lstStyle/>
          <a:p>
            <a:fld id="{865BF017-E878-4FC3-B86C-81DADCFD17EC}" type="datetimeFigureOut">
              <a:rPr lang="en-US" smtClean="0"/>
              <a:t>1/18/2023</a:t>
            </a:fld>
            <a:endParaRPr lang="en-US"/>
          </a:p>
        </p:txBody>
      </p:sp>
      <p:sp>
        <p:nvSpPr>
          <p:cNvPr id="6" name="Footer Placeholder 5">
            <a:extLst>
              <a:ext uri="{FF2B5EF4-FFF2-40B4-BE49-F238E27FC236}">
                <a16:creationId xmlns:a16="http://schemas.microsoft.com/office/drawing/2014/main" id="{48EBFCE8-FBAF-4266-A343-4743DE6FD1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2AD037-472C-407D-88D0-305A1DA3F625}"/>
              </a:ext>
            </a:extLst>
          </p:cNvPr>
          <p:cNvSpPr>
            <a:spLocks noGrp="1"/>
          </p:cNvSpPr>
          <p:nvPr>
            <p:ph type="sldNum" sz="quarter" idx="12"/>
          </p:nvPr>
        </p:nvSpPr>
        <p:spPr/>
        <p:txBody>
          <a:bodyPr/>
          <a:lstStyle/>
          <a:p>
            <a:fld id="{6310C447-E418-4D5F-A29E-0044ECF154E1}" type="slidenum">
              <a:rPr lang="en-US" smtClean="0"/>
              <a:t>‹#›</a:t>
            </a:fld>
            <a:endParaRPr lang="en-US"/>
          </a:p>
        </p:txBody>
      </p:sp>
    </p:spTree>
    <p:extLst>
      <p:ext uri="{BB962C8B-B14F-4D97-AF65-F5344CB8AC3E}">
        <p14:creationId xmlns:p14="http://schemas.microsoft.com/office/powerpoint/2010/main" val="14098780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3F3CF2-0891-401B-84C5-1A2FFE78C774}" type="datetimeFigureOut">
              <a:rPr lang="en-US" smtClean="0">
                <a:solidFill>
                  <a:prstClr val="black">
                    <a:tint val="75000"/>
                  </a:prstClr>
                </a:solidFill>
              </a:rPr>
              <a:pPr/>
              <a:t>1/18/2023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90553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3F3CF2-0891-401B-84C5-1A2FFE78C774}" type="datetimeFigureOut">
              <a:rPr lang="en-US" smtClean="0">
                <a:solidFill>
                  <a:prstClr val="black">
                    <a:tint val="75000"/>
                  </a:prstClr>
                </a:solidFill>
              </a:rPr>
              <a:pPr/>
              <a:t>1/18/2023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68683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3F3CF2-0891-401B-84C5-1A2FFE78C774}" type="datetimeFigureOut">
              <a:rPr lang="en-US" smtClean="0">
                <a:solidFill>
                  <a:prstClr val="black">
                    <a:tint val="75000"/>
                  </a:prstClr>
                </a:solidFill>
              </a:rPr>
              <a:pPr/>
              <a:t>1/18/2023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3074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3F3CF2-0891-401B-84C5-1A2FFE78C774}" type="datetimeFigureOut">
              <a:rPr lang="en-US" smtClean="0">
                <a:solidFill>
                  <a:prstClr val="black">
                    <a:tint val="75000"/>
                  </a:prstClr>
                </a:solidFill>
              </a: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96970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3F3CF2-0891-401B-84C5-1A2FFE78C774}" type="datetimeFigureOut">
              <a:rPr lang="en-US" smtClean="0">
                <a:solidFill>
                  <a:prstClr val="black">
                    <a:tint val="75000"/>
                  </a:prstClr>
                </a:solidFill>
              </a: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97240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93F3CF2-0891-401B-84C5-1A2FFE78C774}" type="datetimeFigureOut">
              <a:rPr lang="en-US" smtClean="0">
                <a:solidFill>
                  <a:prstClr val="black">
                    <a:tint val="75000"/>
                  </a:prstClr>
                </a:solidFill>
              </a: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68747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3F3CF2-0891-401B-84C5-1A2FFE78C774}" type="datetimeFigureOut">
              <a:rPr lang="en-US" smtClean="0">
                <a:solidFill>
                  <a:prstClr val="black">
                    <a:tint val="75000"/>
                  </a:prstClr>
                </a:solidFill>
              </a: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44313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93F3CF2-0891-401B-84C5-1A2FFE78C774}" type="datetimeFigureOut">
              <a:rPr lang="en-US" smtClean="0">
                <a:solidFill>
                  <a:prstClr val="black">
                    <a:tint val="75000"/>
                  </a:prstClr>
                </a:solidFill>
              </a: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20570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93F3CF2-0891-401B-84C5-1A2FFE78C774}" type="datetimeFigureOut">
              <a:rPr lang="en-US" smtClean="0">
                <a:solidFill>
                  <a:prstClr val="black">
                    <a:tint val="75000"/>
                  </a:prstClr>
                </a:solidFill>
              </a:rPr>
              <a:pPr/>
              <a:t>1/18/2023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01465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93F3CF2-0891-401B-84C5-1A2FFE78C774}" type="datetimeFigureOut">
              <a:rPr lang="en-US" smtClean="0">
                <a:solidFill>
                  <a:prstClr val="black">
                    <a:tint val="75000"/>
                  </a:prstClr>
                </a:solidFill>
              </a:rPr>
              <a:pPr/>
              <a:t>1/18/2023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3674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5786F-36DB-482B-8756-59A26026C83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1562FA2-450F-4153-9892-992C75C4A9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0141E6-FAEF-40EE-B33E-8AFDF918D8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DB74C1-1FA3-4CE4-8EF7-72ABCA67FB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D0C6BC-8ADD-4F54-B80B-C1C2E75577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24773D-98F5-4C8A-819F-55E367AF90DE}"/>
              </a:ext>
            </a:extLst>
          </p:cNvPr>
          <p:cNvSpPr>
            <a:spLocks noGrp="1"/>
          </p:cNvSpPr>
          <p:nvPr>
            <p:ph type="dt" sz="half" idx="10"/>
          </p:nvPr>
        </p:nvSpPr>
        <p:spPr/>
        <p:txBody>
          <a:bodyPr/>
          <a:lstStyle/>
          <a:p>
            <a:fld id="{865BF017-E878-4FC3-B86C-81DADCFD17EC}" type="datetimeFigureOut">
              <a:rPr lang="en-US" smtClean="0"/>
              <a:t>1/18/2023</a:t>
            </a:fld>
            <a:endParaRPr lang="en-US"/>
          </a:p>
        </p:txBody>
      </p:sp>
      <p:sp>
        <p:nvSpPr>
          <p:cNvPr id="8" name="Footer Placeholder 7">
            <a:extLst>
              <a:ext uri="{FF2B5EF4-FFF2-40B4-BE49-F238E27FC236}">
                <a16:creationId xmlns:a16="http://schemas.microsoft.com/office/drawing/2014/main" id="{F6D7E8F8-0887-4725-B7CB-31A1775E2AF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DB64CF7-97BE-43FB-A204-2C55F7C7A47A}"/>
              </a:ext>
            </a:extLst>
          </p:cNvPr>
          <p:cNvSpPr>
            <a:spLocks noGrp="1"/>
          </p:cNvSpPr>
          <p:nvPr>
            <p:ph type="sldNum" sz="quarter" idx="12"/>
          </p:nvPr>
        </p:nvSpPr>
        <p:spPr/>
        <p:txBody>
          <a:bodyPr/>
          <a:lstStyle/>
          <a:p>
            <a:fld id="{6310C447-E418-4D5F-A29E-0044ECF154E1}" type="slidenum">
              <a:rPr lang="en-US" smtClean="0"/>
              <a:t>‹#›</a:t>
            </a:fld>
            <a:endParaRPr lang="en-US"/>
          </a:p>
        </p:txBody>
      </p:sp>
    </p:spTree>
    <p:extLst>
      <p:ext uri="{BB962C8B-B14F-4D97-AF65-F5344CB8AC3E}">
        <p14:creationId xmlns:p14="http://schemas.microsoft.com/office/powerpoint/2010/main" val="16476538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93F3CF2-0891-401B-84C5-1A2FFE78C774}" type="datetimeFigureOut">
              <a:rPr lang="en-US" smtClean="0">
                <a:solidFill>
                  <a:prstClr val="black">
                    <a:tint val="75000"/>
                  </a:prstClr>
                </a:solidFill>
              </a:rPr>
              <a:pPr/>
              <a:t>1/18/2023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9897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3F3CF2-0891-401B-84C5-1A2FFE78C774}" type="datetimeFigureOut">
              <a:rPr lang="en-US" smtClean="0">
                <a:solidFill>
                  <a:prstClr val="black">
                    <a:tint val="75000"/>
                  </a:prstClr>
                </a:solidFill>
              </a:rPr>
              <a:pPr/>
              <a:t>1/18/2023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9927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3F3CF2-0891-401B-84C5-1A2FFE78C774}" type="datetimeFigureOut">
              <a:rPr lang="en-US" smtClean="0">
                <a:solidFill>
                  <a:prstClr val="black">
                    <a:tint val="75000"/>
                  </a:prstClr>
                </a:solidFill>
              </a:rPr>
              <a:pPr/>
              <a:t>1/18/2023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97774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3F3CF2-0891-401B-84C5-1A2FFE78C774}" type="datetimeFigureOut">
              <a:rPr lang="en-US" smtClean="0">
                <a:solidFill>
                  <a:prstClr val="black">
                    <a:tint val="75000"/>
                  </a:prstClr>
                </a:solidFill>
              </a:rPr>
              <a:pPr/>
              <a:t>1/18/2023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67499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3F3CF2-0891-401B-84C5-1A2FFE78C774}" type="datetimeFigureOut">
              <a:rPr lang="en-US" smtClean="0">
                <a:solidFill>
                  <a:prstClr val="black">
                    <a:tint val="75000"/>
                  </a:prstClr>
                </a:solidFill>
              </a: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69456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3F3CF2-0891-401B-84C5-1A2FFE78C774}" type="datetimeFigureOut">
              <a:rPr lang="en-US" smtClean="0">
                <a:solidFill>
                  <a:prstClr val="black">
                    <a:tint val="75000"/>
                  </a:prstClr>
                </a:solidFill>
              </a: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16086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93F3CF2-0891-401B-84C5-1A2FFE78C774}" type="datetimeFigureOut">
              <a:rPr lang="en-US" smtClean="0">
                <a:solidFill>
                  <a:prstClr val="black">
                    <a:tint val="75000"/>
                  </a:prstClr>
                </a:solidFill>
              </a: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21119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3F3CF2-0891-401B-84C5-1A2FFE78C774}" type="datetimeFigureOut">
              <a:rPr lang="en-US" smtClean="0">
                <a:solidFill>
                  <a:prstClr val="black">
                    <a:tint val="75000"/>
                  </a:prstClr>
                </a:solidFill>
              </a: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38806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93F3CF2-0891-401B-84C5-1A2FFE78C774}" type="datetimeFigureOut">
              <a:rPr lang="en-US" smtClean="0">
                <a:solidFill>
                  <a:prstClr val="black">
                    <a:tint val="75000"/>
                  </a:prstClr>
                </a:solidFill>
              </a: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81694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93F3CF2-0891-401B-84C5-1A2FFE78C774}" type="datetimeFigureOut">
              <a:rPr lang="en-US" smtClean="0">
                <a:solidFill>
                  <a:prstClr val="black">
                    <a:tint val="75000"/>
                  </a:prstClr>
                </a:solidFill>
              </a:rPr>
              <a:pPr/>
              <a:t>1/18/2023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4075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5AD32-2B5A-4736-BB93-424F448BFA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A560BEA-A407-48CF-863D-5B5EEC956BBF}"/>
              </a:ext>
            </a:extLst>
          </p:cNvPr>
          <p:cNvSpPr>
            <a:spLocks noGrp="1"/>
          </p:cNvSpPr>
          <p:nvPr>
            <p:ph type="dt" sz="half" idx="10"/>
          </p:nvPr>
        </p:nvSpPr>
        <p:spPr/>
        <p:txBody>
          <a:bodyPr/>
          <a:lstStyle/>
          <a:p>
            <a:fld id="{865BF017-E878-4FC3-B86C-81DADCFD17EC}" type="datetimeFigureOut">
              <a:rPr lang="en-US" smtClean="0"/>
              <a:t>1/18/2023</a:t>
            </a:fld>
            <a:endParaRPr lang="en-US"/>
          </a:p>
        </p:txBody>
      </p:sp>
      <p:sp>
        <p:nvSpPr>
          <p:cNvPr id="4" name="Footer Placeholder 3">
            <a:extLst>
              <a:ext uri="{FF2B5EF4-FFF2-40B4-BE49-F238E27FC236}">
                <a16:creationId xmlns:a16="http://schemas.microsoft.com/office/drawing/2014/main" id="{040E3C7F-44C8-49D0-95D2-A8775AECEDE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4FA1405-3881-414E-B860-4BB7C0016C8D}"/>
              </a:ext>
            </a:extLst>
          </p:cNvPr>
          <p:cNvSpPr>
            <a:spLocks noGrp="1"/>
          </p:cNvSpPr>
          <p:nvPr>
            <p:ph type="sldNum" sz="quarter" idx="12"/>
          </p:nvPr>
        </p:nvSpPr>
        <p:spPr/>
        <p:txBody>
          <a:bodyPr/>
          <a:lstStyle/>
          <a:p>
            <a:fld id="{6310C447-E418-4D5F-A29E-0044ECF154E1}" type="slidenum">
              <a:rPr lang="en-US" smtClean="0"/>
              <a:t>‹#›</a:t>
            </a:fld>
            <a:endParaRPr lang="en-US"/>
          </a:p>
        </p:txBody>
      </p:sp>
    </p:spTree>
    <p:extLst>
      <p:ext uri="{BB962C8B-B14F-4D97-AF65-F5344CB8AC3E}">
        <p14:creationId xmlns:p14="http://schemas.microsoft.com/office/powerpoint/2010/main" val="26942897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93F3CF2-0891-401B-84C5-1A2FFE78C774}" type="datetimeFigureOut">
              <a:rPr lang="en-US" smtClean="0">
                <a:solidFill>
                  <a:prstClr val="black">
                    <a:tint val="75000"/>
                  </a:prstClr>
                </a:solidFill>
              </a:rPr>
              <a:pPr/>
              <a:t>1/18/2023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31140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93F3CF2-0891-401B-84C5-1A2FFE78C774}" type="datetimeFigureOut">
              <a:rPr lang="en-US" smtClean="0">
                <a:solidFill>
                  <a:prstClr val="black">
                    <a:tint val="75000"/>
                  </a:prstClr>
                </a:solidFill>
              </a:rPr>
              <a:pPr/>
              <a:t>1/18/2023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40569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3F3CF2-0891-401B-84C5-1A2FFE78C774}" type="datetimeFigureOut">
              <a:rPr lang="en-US" smtClean="0">
                <a:solidFill>
                  <a:prstClr val="black">
                    <a:tint val="75000"/>
                  </a:prstClr>
                </a:solidFill>
              </a:rPr>
              <a:pPr/>
              <a:t>1/18/2023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96944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3F3CF2-0891-401B-84C5-1A2FFE78C774}" type="datetimeFigureOut">
              <a:rPr lang="en-US" smtClean="0">
                <a:solidFill>
                  <a:prstClr val="black">
                    <a:tint val="75000"/>
                  </a:prstClr>
                </a:solidFill>
              </a:rPr>
              <a:pPr/>
              <a:t>1/18/2023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67218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3F3CF2-0891-401B-84C5-1A2FFE78C774}" type="datetimeFigureOut">
              <a:rPr lang="en-US" smtClean="0">
                <a:solidFill>
                  <a:prstClr val="black">
                    <a:tint val="75000"/>
                  </a:prstClr>
                </a:solidFill>
              </a:rPr>
              <a:pPr/>
              <a:t>1/18/2023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88303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3F3CF2-0891-401B-84C5-1A2FFE78C774}" type="datetimeFigureOut">
              <a:rPr lang="en-US" smtClean="0">
                <a:solidFill>
                  <a:prstClr val="black">
                    <a:tint val="75000"/>
                  </a:prstClr>
                </a:solidFill>
              </a: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31458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3F3CF2-0891-401B-84C5-1A2FFE78C774}" type="datetimeFigureOut">
              <a:rPr lang="en-US" smtClean="0">
                <a:solidFill>
                  <a:prstClr val="black">
                    <a:tint val="75000"/>
                  </a:prstClr>
                </a:solidFill>
              </a: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702270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93F3CF2-0891-401B-84C5-1A2FFE78C774}" type="datetimeFigureOut">
              <a:rPr lang="en-US" smtClean="0">
                <a:solidFill>
                  <a:prstClr val="black">
                    <a:tint val="75000"/>
                  </a:prstClr>
                </a:solidFill>
              </a: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84629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3F3CF2-0891-401B-84C5-1A2FFE78C774}" type="datetimeFigureOut">
              <a:rPr lang="en-US" smtClean="0">
                <a:solidFill>
                  <a:prstClr val="black">
                    <a:tint val="75000"/>
                  </a:prstClr>
                </a:solidFill>
              </a: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928108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93F3CF2-0891-401B-84C5-1A2FFE78C774}" type="datetimeFigureOut">
              <a:rPr lang="en-US" smtClean="0">
                <a:solidFill>
                  <a:prstClr val="black">
                    <a:tint val="75000"/>
                  </a:prstClr>
                </a:solidFill>
              </a: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8180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D701AE-79CE-4704-9CCB-21BDC97AA932}"/>
              </a:ext>
            </a:extLst>
          </p:cNvPr>
          <p:cNvSpPr>
            <a:spLocks noGrp="1"/>
          </p:cNvSpPr>
          <p:nvPr>
            <p:ph type="dt" sz="half" idx="10"/>
          </p:nvPr>
        </p:nvSpPr>
        <p:spPr/>
        <p:txBody>
          <a:bodyPr/>
          <a:lstStyle/>
          <a:p>
            <a:fld id="{865BF017-E878-4FC3-B86C-81DADCFD17EC}" type="datetimeFigureOut">
              <a:rPr lang="en-US" smtClean="0"/>
              <a:t>1/18/2023</a:t>
            </a:fld>
            <a:endParaRPr lang="en-US"/>
          </a:p>
        </p:txBody>
      </p:sp>
      <p:sp>
        <p:nvSpPr>
          <p:cNvPr id="3" name="Footer Placeholder 2">
            <a:extLst>
              <a:ext uri="{FF2B5EF4-FFF2-40B4-BE49-F238E27FC236}">
                <a16:creationId xmlns:a16="http://schemas.microsoft.com/office/drawing/2014/main" id="{4D974AC9-28A3-482A-A10A-45DB7202341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72B5523-BBAF-47C7-BD5E-057DA26C9540}"/>
              </a:ext>
            </a:extLst>
          </p:cNvPr>
          <p:cNvSpPr>
            <a:spLocks noGrp="1"/>
          </p:cNvSpPr>
          <p:nvPr>
            <p:ph type="sldNum" sz="quarter" idx="12"/>
          </p:nvPr>
        </p:nvSpPr>
        <p:spPr/>
        <p:txBody>
          <a:bodyPr/>
          <a:lstStyle/>
          <a:p>
            <a:fld id="{6310C447-E418-4D5F-A29E-0044ECF154E1}" type="slidenum">
              <a:rPr lang="en-US" smtClean="0"/>
              <a:t>‹#›</a:t>
            </a:fld>
            <a:endParaRPr lang="en-US"/>
          </a:p>
        </p:txBody>
      </p:sp>
    </p:spTree>
    <p:extLst>
      <p:ext uri="{BB962C8B-B14F-4D97-AF65-F5344CB8AC3E}">
        <p14:creationId xmlns:p14="http://schemas.microsoft.com/office/powerpoint/2010/main" val="322604703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93F3CF2-0891-401B-84C5-1A2FFE78C774}" type="datetimeFigureOut">
              <a:rPr lang="en-US" smtClean="0">
                <a:solidFill>
                  <a:prstClr val="black">
                    <a:tint val="75000"/>
                  </a:prstClr>
                </a:solidFill>
              </a:rPr>
              <a:pPr/>
              <a:t>1/18/2023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904553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93F3CF2-0891-401B-84C5-1A2FFE78C774}" type="datetimeFigureOut">
              <a:rPr lang="en-US" smtClean="0">
                <a:solidFill>
                  <a:prstClr val="black">
                    <a:tint val="75000"/>
                  </a:prstClr>
                </a:solidFill>
              </a:rPr>
              <a:pPr/>
              <a:t>1/18/2023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876264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93F3CF2-0891-401B-84C5-1A2FFE78C774}" type="datetimeFigureOut">
              <a:rPr lang="en-US" smtClean="0">
                <a:solidFill>
                  <a:prstClr val="black">
                    <a:tint val="75000"/>
                  </a:prstClr>
                </a:solidFill>
              </a:rPr>
              <a:pPr/>
              <a:t>1/18/2023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03674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3F3CF2-0891-401B-84C5-1A2FFE78C774}" type="datetimeFigureOut">
              <a:rPr lang="en-US" smtClean="0">
                <a:solidFill>
                  <a:prstClr val="black">
                    <a:tint val="75000"/>
                  </a:prstClr>
                </a:solidFill>
              </a:rPr>
              <a:pPr/>
              <a:t>1/18/2023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49371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3F3CF2-0891-401B-84C5-1A2FFE78C774}" type="datetimeFigureOut">
              <a:rPr lang="en-US" smtClean="0">
                <a:solidFill>
                  <a:prstClr val="black">
                    <a:tint val="75000"/>
                  </a:prstClr>
                </a:solidFill>
              </a:rPr>
              <a:pPr/>
              <a:t>1/18/2023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48972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3F3CF2-0891-401B-84C5-1A2FFE78C774}" type="datetimeFigureOut">
              <a:rPr lang="en-US" smtClean="0">
                <a:solidFill>
                  <a:prstClr val="black">
                    <a:tint val="75000"/>
                  </a:prstClr>
                </a:solidFill>
              </a:rPr>
              <a:pPr/>
              <a:t>1/18/2023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685161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3F3CF2-0891-401B-84C5-1A2FFE78C774}" type="datetimeFigureOut">
              <a:rPr lang="en-US" smtClean="0">
                <a:solidFill>
                  <a:prstClr val="black">
                    <a:tint val="75000"/>
                  </a:prstClr>
                </a:solidFill>
              </a: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10441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3F3CF2-0891-401B-84C5-1A2FFE78C774}" type="datetimeFigureOut">
              <a:rPr lang="en-US" smtClean="0">
                <a:solidFill>
                  <a:prstClr val="black">
                    <a:tint val="75000"/>
                  </a:prstClr>
                </a:solidFill>
              </a: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78350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486613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974524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DB7A1-5F47-4474-A766-0B6443B3D3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B1EEA5A-ACF5-43DC-85C3-693C0883D5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B073DE9-7DAA-4905-81D9-B94FF87DBF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75BD49-6431-4970-970E-8E2ECA668EEA}"/>
              </a:ext>
            </a:extLst>
          </p:cNvPr>
          <p:cNvSpPr>
            <a:spLocks noGrp="1"/>
          </p:cNvSpPr>
          <p:nvPr>
            <p:ph type="dt" sz="half" idx="10"/>
          </p:nvPr>
        </p:nvSpPr>
        <p:spPr/>
        <p:txBody>
          <a:bodyPr/>
          <a:lstStyle/>
          <a:p>
            <a:fld id="{865BF017-E878-4FC3-B86C-81DADCFD17EC}" type="datetimeFigureOut">
              <a:rPr lang="en-US" smtClean="0"/>
              <a:t>1/18/2023</a:t>
            </a:fld>
            <a:endParaRPr lang="en-US"/>
          </a:p>
        </p:txBody>
      </p:sp>
      <p:sp>
        <p:nvSpPr>
          <p:cNvPr id="6" name="Footer Placeholder 5">
            <a:extLst>
              <a:ext uri="{FF2B5EF4-FFF2-40B4-BE49-F238E27FC236}">
                <a16:creationId xmlns:a16="http://schemas.microsoft.com/office/drawing/2014/main" id="{CA34236E-19B8-4AAD-A2C3-6EA3DF7BC6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D13C72-B055-487C-8F93-BBFB970F5F22}"/>
              </a:ext>
            </a:extLst>
          </p:cNvPr>
          <p:cNvSpPr>
            <a:spLocks noGrp="1"/>
          </p:cNvSpPr>
          <p:nvPr>
            <p:ph type="sldNum" sz="quarter" idx="12"/>
          </p:nvPr>
        </p:nvSpPr>
        <p:spPr/>
        <p:txBody>
          <a:bodyPr/>
          <a:lstStyle/>
          <a:p>
            <a:fld id="{6310C447-E418-4D5F-A29E-0044ECF154E1}" type="slidenum">
              <a:rPr lang="en-US" smtClean="0"/>
              <a:t>‹#›</a:t>
            </a:fld>
            <a:endParaRPr lang="en-US"/>
          </a:p>
        </p:txBody>
      </p:sp>
    </p:spTree>
    <p:extLst>
      <p:ext uri="{BB962C8B-B14F-4D97-AF65-F5344CB8AC3E}">
        <p14:creationId xmlns:p14="http://schemas.microsoft.com/office/powerpoint/2010/main" val="241491319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877260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5803159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3984618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5757242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7900043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0457104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4473508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4774788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456630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18565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A4EFF-3698-47DD-8B79-0FE7E7B239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F8C8316-2155-4F96-927B-54C5A450D3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92E167E-5F8A-405D-A3BE-276BF981C7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BEAA1F-439F-4B7A-B482-485B5728046F}"/>
              </a:ext>
            </a:extLst>
          </p:cNvPr>
          <p:cNvSpPr>
            <a:spLocks noGrp="1"/>
          </p:cNvSpPr>
          <p:nvPr>
            <p:ph type="dt" sz="half" idx="10"/>
          </p:nvPr>
        </p:nvSpPr>
        <p:spPr/>
        <p:txBody>
          <a:bodyPr/>
          <a:lstStyle/>
          <a:p>
            <a:fld id="{865BF017-E878-4FC3-B86C-81DADCFD17EC}" type="datetimeFigureOut">
              <a:rPr lang="en-US" smtClean="0"/>
              <a:t>1/18/2023</a:t>
            </a:fld>
            <a:endParaRPr lang="en-US"/>
          </a:p>
        </p:txBody>
      </p:sp>
      <p:sp>
        <p:nvSpPr>
          <p:cNvPr id="6" name="Footer Placeholder 5">
            <a:extLst>
              <a:ext uri="{FF2B5EF4-FFF2-40B4-BE49-F238E27FC236}">
                <a16:creationId xmlns:a16="http://schemas.microsoft.com/office/drawing/2014/main" id="{3799AD34-B287-46B7-8CFC-02E66C9F85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2E9822-A3C2-4143-B259-35EF4C8DC649}"/>
              </a:ext>
            </a:extLst>
          </p:cNvPr>
          <p:cNvSpPr>
            <a:spLocks noGrp="1"/>
          </p:cNvSpPr>
          <p:nvPr>
            <p:ph type="sldNum" sz="quarter" idx="12"/>
          </p:nvPr>
        </p:nvSpPr>
        <p:spPr/>
        <p:txBody>
          <a:bodyPr/>
          <a:lstStyle/>
          <a:p>
            <a:fld id="{6310C447-E418-4D5F-A29E-0044ECF154E1}" type="slidenum">
              <a:rPr lang="en-US" smtClean="0"/>
              <a:t>‹#›</a:t>
            </a:fld>
            <a:endParaRPr lang="en-US"/>
          </a:p>
        </p:txBody>
      </p:sp>
    </p:spTree>
    <p:extLst>
      <p:ext uri="{BB962C8B-B14F-4D97-AF65-F5344CB8AC3E}">
        <p14:creationId xmlns:p14="http://schemas.microsoft.com/office/powerpoint/2010/main" val="279030674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5469243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6661282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2831009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667991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0780543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4631586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2542734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9826854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4945220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76443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60399E-619D-4220-AB1B-096D2CA868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E53F2C4-D3ED-4342-8816-BABC4E3E3C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E75DC5-E510-41B8-A99F-B8D044907E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5BF017-E878-4FC3-B86C-81DADCFD17EC}" type="datetimeFigureOut">
              <a:rPr lang="en-US" smtClean="0"/>
              <a:t>1/18/2023</a:t>
            </a:fld>
            <a:endParaRPr lang="en-US"/>
          </a:p>
        </p:txBody>
      </p:sp>
      <p:sp>
        <p:nvSpPr>
          <p:cNvPr id="5" name="Footer Placeholder 4">
            <a:extLst>
              <a:ext uri="{FF2B5EF4-FFF2-40B4-BE49-F238E27FC236}">
                <a16:creationId xmlns:a16="http://schemas.microsoft.com/office/drawing/2014/main" id="{ED5A7753-27DA-4EE2-97B5-90CCBBD8A3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1A92C8C-209A-432A-AC15-0F55BF3F9C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10C447-E418-4D5F-A29E-0044ECF154E1}" type="slidenum">
              <a:rPr lang="en-US" smtClean="0"/>
              <a:t>‹#›</a:t>
            </a:fld>
            <a:endParaRPr lang="en-US"/>
          </a:p>
        </p:txBody>
      </p:sp>
    </p:spTree>
    <p:extLst>
      <p:ext uri="{BB962C8B-B14F-4D97-AF65-F5344CB8AC3E}">
        <p14:creationId xmlns:p14="http://schemas.microsoft.com/office/powerpoint/2010/main" val="343418779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53754488"/>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54491968"/>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37222598"/>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7282713"/>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89828145"/>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3267515"/>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4362954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0086784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3F3CF2-0891-401B-84C5-1A2FFE78C774}" type="datetimeFigureOut">
              <a:rPr lang="en-US" smtClean="0">
                <a:solidFill>
                  <a:prstClr val="black">
                    <a:tint val="75000"/>
                  </a:prstClr>
                </a:solidFill>
              </a:rPr>
              <a:pPr/>
              <a:t>1/18/2023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3237921"/>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3F3CF2-0891-401B-84C5-1A2FFE78C774}" type="datetimeFigureOut">
              <a:rPr lang="en-US" smtClean="0">
                <a:solidFill>
                  <a:prstClr val="black">
                    <a:tint val="75000"/>
                  </a:prstClr>
                </a:solidFill>
              </a:rPr>
              <a:pPr/>
              <a:t>1/18/2023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2073169"/>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3F3CF2-0891-401B-84C5-1A2FFE78C774}" type="datetimeFigureOut">
              <a:rPr lang="en-US" smtClean="0">
                <a:solidFill>
                  <a:prstClr val="black">
                    <a:tint val="75000"/>
                  </a:prstClr>
                </a:solidFill>
              </a:rPr>
              <a:pPr/>
              <a:t>1/18/2023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4970825"/>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3F3CF2-0891-401B-84C5-1A2FFE78C774}" type="datetimeFigureOut">
              <a:rPr lang="en-US" smtClean="0">
                <a:solidFill>
                  <a:prstClr val="black">
                    <a:tint val="75000"/>
                  </a:prstClr>
                </a:solidFill>
              </a:rPr>
              <a:pPr/>
              <a:t>1/18/2023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2235537"/>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31922478"/>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70FA4386-A195-4990-B60D-8F0D8BCB2A7B}" type="datetimeFigureOut">
              <a:rPr lang="en-US" smtClean="0">
                <a:solidFill>
                  <a:prstClr val="black">
                    <a:tint val="75000"/>
                  </a:prstClr>
                </a:solidFill>
              </a:rPr>
              <a:pPr>
                <a:defRPr/>
              </a:pPr>
              <a:t>1/18/2023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22228513"/>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gif"/><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24.xml"/><Relationship Id="rId5" Type="http://schemas.openxmlformats.org/officeDocument/2006/relationships/image" Target="../media/image28.png"/><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5.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6.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79.xml"/><Relationship Id="rId5" Type="http://schemas.openxmlformats.org/officeDocument/2006/relationships/image" Target="../media/image33.png"/><Relationship Id="rId4" Type="http://schemas.openxmlformats.org/officeDocument/2006/relationships/image" Target="../media/image18.png"/></Relationships>
</file>

<file path=ppt/slides/_rels/slide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90.xml"/><Relationship Id="rId4" Type="http://schemas.openxmlformats.org/officeDocument/2006/relationships/image" Target="../media/image18.png"/></Relationships>
</file>

<file path=ppt/slides/_rels/slide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01.xml"/><Relationship Id="rId4" Type="http://schemas.openxmlformats.org/officeDocument/2006/relationships/image" Target="../media/image18.png"/></Relationships>
</file>

<file path=ppt/slides/_rels/slide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12.xml"/><Relationship Id="rId4" Type="http://schemas.openxmlformats.org/officeDocument/2006/relationships/image" Target="../media/image18.png"/></Relationships>
</file>

<file path=ppt/slides/_rels/slide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23.xml"/><Relationship Id="rId4" Type="http://schemas.openxmlformats.org/officeDocument/2006/relationships/image" Target="../media/image18.png"/></Relationships>
</file>

<file path=ppt/slides/_rels/slide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34.xml"/><Relationship Id="rId4" Type="http://schemas.openxmlformats.org/officeDocument/2006/relationships/image" Target="../media/image18.png"/></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45.xml"/><Relationship Id="rId5" Type="http://schemas.openxmlformats.org/officeDocument/2006/relationships/image" Target="../media/image35.png"/><Relationship Id="rId4" Type="http://schemas.openxmlformats.org/officeDocument/2006/relationships/image" Target="../media/image18.png"/></Relationships>
</file>

<file path=ppt/slides/_rels/slide4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56.xml"/><Relationship Id="rId5" Type="http://schemas.openxmlformats.org/officeDocument/2006/relationships/image" Target="../media/image37.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7.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5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38.wmf"/></Relationships>
</file>

<file path=ppt/slides/_rels/slide5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10.wmf"/></Relationships>
</file>

<file path=ppt/slides/_rels/slide57.xml.rels><?xml version="1.0" encoding="UTF-8" standalone="yes"?>
<Relationships xmlns="http://schemas.openxmlformats.org/package/2006/relationships"><Relationship Id="rId8" Type="http://schemas.openxmlformats.org/officeDocument/2006/relationships/image" Target="../media/image43.png"/><Relationship Id="rId3" Type="http://schemas.microsoft.com/office/2007/relationships/media" Target="../media/media4.mp4"/><Relationship Id="rId7" Type="http://schemas.openxmlformats.org/officeDocument/2006/relationships/image" Target="../media/image4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slideLayout" Target="../slideLayouts/slideLayout7.xml"/><Relationship Id="rId10" Type="http://schemas.openxmlformats.org/officeDocument/2006/relationships/image" Target="../media/image45.png"/><Relationship Id="rId4" Type="http://schemas.openxmlformats.org/officeDocument/2006/relationships/video" Target="../media/media4.mp4"/><Relationship Id="rId9" Type="http://schemas.openxmlformats.org/officeDocument/2006/relationships/image" Target="../media/image44.png"/></Relationships>
</file>

<file path=ppt/slides/_rels/slide5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audio" Target="../media/audio1.wav"/><Relationship Id="rId7"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jpg"/><Relationship Id="rId4" Type="http://schemas.openxmlformats.org/officeDocument/2006/relationships/audio" Target="../media/audio2.wav"/><Relationship Id="rId9" Type="http://schemas.openxmlformats.org/officeDocument/2006/relationships/image" Target="../media/image51.wmf"/></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audio" Target="../media/audio1.wav"/><Relationship Id="rId7"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jpg"/><Relationship Id="rId4" Type="http://schemas.openxmlformats.org/officeDocument/2006/relationships/audio" Target="../media/audio2.wav"/><Relationship Id="rId9" Type="http://schemas.openxmlformats.org/officeDocument/2006/relationships/image" Target="../media/image51.wmf"/></Relationships>
</file>

<file path=ppt/slides/_rels/slide6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audio" Target="../media/audio1.wav"/><Relationship Id="rId7"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jpg"/><Relationship Id="rId4" Type="http://schemas.openxmlformats.org/officeDocument/2006/relationships/audio" Target="../media/audio2.wav"/><Relationship Id="rId9" Type="http://schemas.openxmlformats.org/officeDocument/2006/relationships/image" Target="../media/image51.wmf"/></Relationships>
</file>

<file path=ppt/slides/_rels/slide6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audio" Target="../media/audio1.wav"/><Relationship Id="rId7"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jpg"/><Relationship Id="rId4" Type="http://schemas.openxmlformats.org/officeDocument/2006/relationships/audio" Target="../media/audio2.wav"/><Relationship Id="rId9" Type="http://schemas.openxmlformats.org/officeDocument/2006/relationships/image" Target="../media/image51.wmf"/></Relationships>
</file>

<file path=ppt/slides/_rels/slide6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audio" Target="../media/audio1.wav"/><Relationship Id="rId7"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jpg"/><Relationship Id="rId4" Type="http://schemas.openxmlformats.org/officeDocument/2006/relationships/audio" Target="../media/audio2.wav"/><Relationship Id="rId9" Type="http://schemas.openxmlformats.org/officeDocument/2006/relationships/image" Target="../media/image51.wmf"/></Relationships>
</file>

<file path=ppt/slides/_rels/slide6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audio" Target="../media/audio1.wav"/><Relationship Id="rId7"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jpg"/><Relationship Id="rId4" Type="http://schemas.openxmlformats.org/officeDocument/2006/relationships/audio" Target="../media/audio2.wav"/><Relationship Id="rId9" Type="http://schemas.openxmlformats.org/officeDocument/2006/relationships/image" Target="../media/image51.wmf"/></Relationships>
</file>

<file path=ppt/slides/_rels/slide6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audio" Target="../media/audio1.wav"/><Relationship Id="rId7"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jpg"/><Relationship Id="rId4" Type="http://schemas.openxmlformats.org/officeDocument/2006/relationships/audio" Target="../media/audio2.wav"/><Relationship Id="rId9" Type="http://schemas.openxmlformats.org/officeDocument/2006/relationships/image" Target="../media/image51.wmf"/></Relationships>
</file>

<file path=ppt/slides/_rels/slide66.xml.rels><?xml version="1.0" encoding="UTF-8" standalone="yes"?>
<Relationships xmlns="http://schemas.openxmlformats.org/package/2006/relationships"><Relationship Id="rId8" Type="http://schemas.openxmlformats.org/officeDocument/2006/relationships/image" Target="../media/image51.wmf"/><Relationship Id="rId3" Type="http://schemas.openxmlformats.org/officeDocument/2006/relationships/audio" Target="../media/audio1.wav"/><Relationship Id="rId7"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jpg"/><Relationship Id="rId4" Type="http://schemas.openxmlformats.org/officeDocument/2006/relationships/audio" Target="../media/audio2.wav"/><Relationship Id="rId9" Type="http://schemas.openxmlformats.org/officeDocument/2006/relationships/image" Target="../media/image44.png"/></Relationships>
</file>

<file path=ppt/slides/_rels/slide6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audio" Target="../media/audio1.wav"/><Relationship Id="rId7"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jpg"/><Relationship Id="rId4" Type="http://schemas.openxmlformats.org/officeDocument/2006/relationships/audio" Target="../media/audio2.wav"/><Relationship Id="rId9" Type="http://schemas.openxmlformats.org/officeDocument/2006/relationships/image" Target="../media/image51.wmf"/></Relationships>
</file>

<file path=ppt/slides/_rels/slide6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audio" Target="../media/audio1.wav"/><Relationship Id="rId7"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jpg"/><Relationship Id="rId4" Type="http://schemas.openxmlformats.org/officeDocument/2006/relationships/audio" Target="../media/audio2.wav"/><Relationship Id="rId9" Type="http://schemas.openxmlformats.org/officeDocument/2006/relationships/image" Target="../media/image51.wmf"/></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3.png"/><Relationship Id="rId5" Type="http://schemas.openxmlformats.org/officeDocument/2006/relationships/image" Target="../media/image39.png"/><Relationship Id="rId4" Type="http://schemas.openxmlformats.org/officeDocument/2006/relationships/image" Target="../media/image10.wmf"/></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0.wmf"/><Relationship Id="rId4" Type="http://schemas.openxmlformats.org/officeDocument/2006/relationships/oleObject" Target="../embeddings/oleObject1.bin"/></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13.png"/><Relationship Id="rId5" Type="http://schemas.openxmlformats.org/officeDocument/2006/relationships/image" Target="../media/image39.png"/><Relationship Id="rId4" Type="http://schemas.openxmlformats.org/officeDocument/2006/relationships/image" Target="../media/image10.wm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52.png"/><Relationship Id="rId5" Type="http://schemas.openxmlformats.org/officeDocument/2006/relationships/image" Target="../media/image13.png"/><Relationship Id="rId4" Type="http://schemas.openxmlformats.org/officeDocument/2006/relationships/image" Target="../media/image10.wm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
            <a:extLst>
              <a:ext uri="{FF2B5EF4-FFF2-40B4-BE49-F238E27FC236}">
                <a16:creationId xmlns:a16="http://schemas.microsoft.com/office/drawing/2014/main" id="{EEBA7355-6A6C-0369-A6CC-DD35938025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716" y="59024"/>
            <a:ext cx="3702284" cy="6526315"/>
          </a:xfrm>
          <a:prstGeom prst="rect">
            <a:avLst/>
          </a:prstGeom>
        </p:spPr>
      </p:pic>
      <p:sp>
        <p:nvSpPr>
          <p:cNvPr id="9" name="Flowchart: Connector 8">
            <a:extLst>
              <a:ext uri="{FF2B5EF4-FFF2-40B4-BE49-F238E27FC236}">
                <a16:creationId xmlns:a16="http://schemas.microsoft.com/office/drawing/2014/main" id="{F8AC4D4F-89DB-4163-A36E-554019BB9CBF}"/>
              </a:ext>
            </a:extLst>
          </p:cNvPr>
          <p:cNvSpPr/>
          <p:nvPr/>
        </p:nvSpPr>
        <p:spPr>
          <a:xfrm>
            <a:off x="4194629" y="203200"/>
            <a:ext cx="7532913" cy="5210476"/>
          </a:xfrm>
          <a:prstGeom prst="flowChartConnector">
            <a:avLst/>
          </a:prstGeom>
          <a:solidFill>
            <a:srgbClr val="00CC00"/>
          </a:solidFill>
          <a:ln>
            <a:noFill/>
          </a:ln>
          <a:effectLst>
            <a:outerShdw blurRad="127000" dist="38100" dir="4920000" sx="99000" sy="99000" algn="ctr" rotWithShape="0">
              <a:srgbClr val="000000">
                <a:alpha val="43000"/>
              </a:srgbClr>
            </a:outerShdw>
          </a:effectLst>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0" b="1" dirty="0">
                <a:solidFill>
                  <a:schemeClr val="bg1"/>
                </a:solidFill>
                <a:latin typeface="Times New Roman" panose="02020603050405020304" pitchFamily="18" charset="0"/>
                <a:cs typeface="Times New Roman" panose="02020603050405020304" pitchFamily="18" charset="0"/>
              </a:rPr>
              <a:t>NGƯỜI ĐÀN ÔNG CÔ ĐỘC GIỮA RỪNG</a:t>
            </a:r>
            <a:br>
              <a:rPr lang="en-US" sz="4000" dirty="0">
                <a:solidFill>
                  <a:schemeClr val="bg1"/>
                </a:solidFill>
                <a:latin typeface="Times New Roman" panose="02020603050405020304" pitchFamily="18" charset="0"/>
                <a:cs typeface="Times New Roman" panose="02020603050405020304" pitchFamily="18" charset="0"/>
              </a:rPr>
            </a:br>
            <a:r>
              <a:rPr lang="de-DE" sz="3200" b="1" dirty="0">
                <a:solidFill>
                  <a:schemeClr val="bg1"/>
                </a:solidFill>
                <a:latin typeface="Times New Roman" panose="02020603050405020304" pitchFamily="18" charset="0"/>
                <a:cs typeface="Times New Roman" panose="02020603050405020304" pitchFamily="18" charset="0"/>
              </a:rPr>
              <a:t> (Trích tiểu thuyết </a:t>
            </a:r>
            <a:r>
              <a:rPr lang="de-DE" sz="3200" b="1" i="1" dirty="0">
                <a:solidFill>
                  <a:schemeClr val="bg1"/>
                </a:solidFill>
                <a:latin typeface="Times New Roman" panose="02020603050405020304" pitchFamily="18" charset="0"/>
                <a:cs typeface="Times New Roman" panose="02020603050405020304" pitchFamily="18" charset="0"/>
              </a:rPr>
              <a:t>Đất rừng phương Nam</a:t>
            </a:r>
            <a:r>
              <a:rPr lang="de-DE" sz="3200" b="1" dirty="0">
                <a:solidFill>
                  <a:schemeClr val="bg1"/>
                </a:solidFill>
                <a:latin typeface="Times New Roman" panose="02020603050405020304" pitchFamily="18" charset="0"/>
                <a:cs typeface="Times New Roman" panose="02020603050405020304" pitchFamily="18" charset="0"/>
              </a:rPr>
              <a:t>)</a:t>
            </a:r>
            <a:br>
              <a:rPr lang="en-US" sz="1800" dirty="0">
                <a:solidFill>
                  <a:schemeClr val="bg1"/>
                </a:solidFill>
                <a:latin typeface="Times New Roman" panose="02020603050405020304" pitchFamily="18" charset="0"/>
                <a:cs typeface="Times New Roman" panose="02020603050405020304" pitchFamily="18" charset="0"/>
              </a:rPr>
            </a:br>
            <a:endParaRPr lang="en-US" dirty="0">
              <a:solidFill>
                <a:schemeClr val="bg1"/>
              </a:solidFill>
            </a:endParaRPr>
          </a:p>
        </p:txBody>
      </p:sp>
      <p:sp>
        <p:nvSpPr>
          <p:cNvPr id="14" name="Hình tự do: Hình 13">
            <a:extLst>
              <a:ext uri="{FF2B5EF4-FFF2-40B4-BE49-F238E27FC236}">
                <a16:creationId xmlns:a16="http://schemas.microsoft.com/office/drawing/2014/main" id="{588843E7-EF3F-6B49-BA3F-B9280E92C165}"/>
              </a:ext>
            </a:extLst>
          </p:cNvPr>
          <p:cNvSpPr/>
          <p:nvPr/>
        </p:nvSpPr>
        <p:spPr>
          <a:xfrm>
            <a:off x="9522883" y="4808051"/>
            <a:ext cx="2352591" cy="1474237"/>
          </a:xfrm>
          <a:custGeom>
            <a:avLst/>
            <a:gdLst>
              <a:gd name="connsiteX0" fmla="*/ 49193 w 2352591"/>
              <a:gd name="connsiteY0" fmla="*/ 0 h 1474237"/>
              <a:gd name="connsiteX1" fmla="*/ 2106880 w 2352591"/>
              <a:gd name="connsiteY1" fmla="*/ 0 h 1474237"/>
              <a:gd name="connsiteX2" fmla="*/ 2352591 w 2352591"/>
              <a:gd name="connsiteY2" fmla="*/ 245711 h 1474237"/>
              <a:gd name="connsiteX3" fmla="*/ 2352591 w 2352591"/>
              <a:gd name="connsiteY3" fmla="*/ 1228526 h 1474237"/>
              <a:gd name="connsiteX4" fmla="*/ 2106880 w 2352591"/>
              <a:gd name="connsiteY4" fmla="*/ 1474237 h 1474237"/>
              <a:gd name="connsiteX5" fmla="*/ 0 w 2352591"/>
              <a:gd name="connsiteY5" fmla="*/ 1474237 h 1474237"/>
              <a:gd name="connsiteX6" fmla="*/ 62052 w 2352591"/>
              <a:gd name="connsiteY6" fmla="*/ 1309463 h 1474237"/>
              <a:gd name="connsiteX7" fmla="*/ 161244 w 2352591"/>
              <a:gd name="connsiteY7" fmla="*/ 671804 h 1474237"/>
              <a:gd name="connsiteX8" fmla="*/ 62052 w 2352591"/>
              <a:gd name="connsiteY8" fmla="*/ 34145 h 1474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2591" h="1474237">
                <a:moveTo>
                  <a:pt x="49193" y="0"/>
                </a:moveTo>
                <a:lnTo>
                  <a:pt x="2106880" y="0"/>
                </a:lnTo>
                <a:cubicBezTo>
                  <a:pt x="2242582" y="0"/>
                  <a:pt x="2352591" y="110009"/>
                  <a:pt x="2352591" y="245711"/>
                </a:cubicBezTo>
                <a:lnTo>
                  <a:pt x="2352591" y="1228526"/>
                </a:lnTo>
                <a:cubicBezTo>
                  <a:pt x="2352591" y="1364228"/>
                  <a:pt x="2242582" y="1474237"/>
                  <a:pt x="2106880" y="1474237"/>
                </a:cubicBezTo>
                <a:lnTo>
                  <a:pt x="0" y="1474237"/>
                </a:lnTo>
                <a:lnTo>
                  <a:pt x="62052" y="1309463"/>
                </a:lnTo>
                <a:cubicBezTo>
                  <a:pt x="126516" y="1108027"/>
                  <a:pt x="161244" y="893857"/>
                  <a:pt x="161244" y="671804"/>
                </a:cubicBezTo>
                <a:cubicBezTo>
                  <a:pt x="161244" y="449751"/>
                  <a:pt x="126516" y="235582"/>
                  <a:pt x="62052" y="34145"/>
                </a:cubicBezTo>
                <a:close/>
              </a:path>
            </a:pathLst>
          </a:custGeom>
          <a:solidFill>
            <a:srgbClr val="05D8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de-DE" sz="3200" b="1" dirty="0">
                <a:solidFill>
                  <a:schemeClr val="tx1"/>
                </a:solidFill>
                <a:latin typeface="Times New Roman" panose="02020603050405020304" pitchFamily="18" charset="0"/>
                <a:cs typeface="Times New Roman" panose="02020603050405020304" pitchFamily="18" charset="0"/>
              </a:rPr>
              <a:t>Đoàn Giỏi</a:t>
            </a:r>
            <a:endParaRPr lang="en-US" sz="3200" dirty="0">
              <a:solidFill>
                <a:schemeClr val="tx1"/>
              </a:solidFill>
            </a:endParaRPr>
          </a:p>
        </p:txBody>
      </p:sp>
    </p:spTree>
    <p:extLst>
      <p:ext uri="{BB962C8B-B14F-4D97-AF65-F5344CB8AC3E}">
        <p14:creationId xmlns:p14="http://schemas.microsoft.com/office/powerpoint/2010/main" val="130426810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anim calcmode="lin" valueType="num">
                                      <p:cBhvr>
                                        <p:cTn id="13" dur="2000" fill="hold"/>
                                        <p:tgtEl>
                                          <p:spTgt spid="9"/>
                                        </p:tgtEl>
                                        <p:attrNameLst>
                                          <p:attrName>ppt_w</p:attrName>
                                        </p:attrNameLst>
                                      </p:cBhvr>
                                      <p:tavLst>
                                        <p:tav tm="0" fmla="#ppt_w*sin(2.5*pi*$)">
                                          <p:val>
                                            <p:fltVal val="0"/>
                                          </p:val>
                                        </p:tav>
                                        <p:tav tm="100000">
                                          <p:val>
                                            <p:fltVal val="1"/>
                                          </p:val>
                                        </p:tav>
                                      </p:tavLst>
                                    </p:anim>
                                    <p:anim calcmode="lin" valueType="num">
                                      <p:cBhvr>
                                        <p:cTn id="14" dur="2000" fill="hold"/>
                                        <p:tgtEl>
                                          <p:spTgt spid="9"/>
                                        </p:tgtEl>
                                        <p:attrNameLst>
                                          <p:attrName>ppt_h</p:attrName>
                                        </p:attrNameLst>
                                      </p:cBhvr>
                                      <p:tavLst>
                                        <p:tav tm="0">
                                          <p:val>
                                            <p:strVal val="#ppt_h"/>
                                          </p:val>
                                        </p:tav>
                                        <p:tav tm="100000">
                                          <p:val>
                                            <p:strVal val="#ppt_h"/>
                                          </p:val>
                                        </p:tav>
                                      </p:tavLst>
                                    </p:anim>
                                  </p:childTnLst>
                                </p:cTn>
                              </p:par>
                              <p:par>
                                <p:cTn id="15" presetID="22" presetClass="entr" presetSubtype="4"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CD41CF9-724A-48F0-AF2B-67105A9A13AD}"/>
              </a:ext>
            </a:extLst>
          </p:cNvPr>
          <p:cNvSpPr txBox="1"/>
          <p:nvPr/>
        </p:nvSpPr>
        <p:spPr>
          <a:xfrm>
            <a:off x="1304925" y="1080465"/>
            <a:ext cx="6097554" cy="584775"/>
          </a:xfrm>
          <a:prstGeom prst="rect">
            <a:avLst/>
          </a:prstGeom>
          <a:noFill/>
        </p:spPr>
        <p:txBody>
          <a:bodyPr wrap="square">
            <a:spAutoFit/>
          </a:bodyPr>
          <a:lstStyle/>
          <a:p>
            <a:r>
              <a:rPr lang="de-DE" sz="3200" b="1" dirty="0">
                <a:solidFill>
                  <a:schemeClr val="tx1">
                    <a:lumMod val="95000"/>
                    <a:lumOff val="5000"/>
                  </a:schemeClr>
                </a:solidFill>
                <a:latin typeface="Times New Roman" panose="02020603050405020304" pitchFamily="18" charset="0"/>
                <a:ea typeface="Times New Roman" panose="02020603050405020304" pitchFamily="18" charset="0"/>
              </a:rPr>
              <a:t>2</a:t>
            </a:r>
            <a:r>
              <a:rPr lang="de-DE" sz="3200" b="1" dirty="0">
                <a:solidFill>
                  <a:schemeClr val="tx1">
                    <a:lumMod val="95000"/>
                    <a:lumOff val="5000"/>
                  </a:schemeClr>
                </a:solidFill>
                <a:effectLst/>
                <a:latin typeface="Times New Roman" panose="02020603050405020304" pitchFamily="18" charset="0"/>
                <a:ea typeface="Times New Roman" panose="02020603050405020304" pitchFamily="18" charset="0"/>
              </a:rPr>
              <a:t>. Tính cách nhân vật và bối cảnh</a:t>
            </a:r>
            <a:endParaRPr lang="en-US" sz="3200" dirty="0">
              <a:solidFill>
                <a:schemeClr val="tx1">
                  <a:lumMod val="95000"/>
                  <a:lumOff val="5000"/>
                </a:schemeClr>
              </a:solidFill>
            </a:endParaRPr>
          </a:p>
        </p:txBody>
      </p:sp>
      <p:sp>
        <p:nvSpPr>
          <p:cNvPr id="5" name="Title 1">
            <a:extLst>
              <a:ext uri="{FF2B5EF4-FFF2-40B4-BE49-F238E27FC236}">
                <a16:creationId xmlns:a16="http://schemas.microsoft.com/office/drawing/2014/main" id="{5E3258DF-75D5-4CBA-BF1B-9A2B40BB9A7E}"/>
              </a:ext>
            </a:extLst>
          </p:cNvPr>
          <p:cNvSpPr txBox="1">
            <a:spLocks/>
          </p:cNvSpPr>
          <p:nvPr/>
        </p:nvSpPr>
        <p:spPr>
          <a:xfrm>
            <a:off x="1304926" y="345784"/>
            <a:ext cx="9429750" cy="645997"/>
          </a:xfrm>
          <a:prstGeom prst="rect">
            <a:avLst/>
          </a:prstGeom>
          <a:solidFill>
            <a:srgbClr val="05D805"/>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4200" b="1" dirty="0">
                <a:solidFill>
                  <a:schemeClr val="tx1">
                    <a:lumMod val="95000"/>
                    <a:lumOff val="5000"/>
                  </a:schemeClr>
                </a:solidFill>
                <a:latin typeface="Times New Roman" panose="02020603050405020304" pitchFamily="18" charset="0"/>
                <a:ea typeface="Times New Roman" panose="02020603050405020304" pitchFamily="18" charset="0"/>
              </a:rPr>
              <a:t>I. TÌM  HIỂU  KIẾN THỨC NGỮ VĂN</a:t>
            </a:r>
            <a:endParaRPr lang="en-US" sz="4200" dirty="0">
              <a:solidFill>
                <a:schemeClr val="tx1">
                  <a:lumMod val="95000"/>
                  <a:lumOff val="5000"/>
                </a:schemeClr>
              </a:solidFill>
            </a:endParaRPr>
          </a:p>
        </p:txBody>
      </p:sp>
      <p:sp>
        <p:nvSpPr>
          <p:cNvPr id="9" name="Rectangle: Rounded Corners 8">
            <a:extLst>
              <a:ext uri="{FF2B5EF4-FFF2-40B4-BE49-F238E27FC236}">
                <a16:creationId xmlns:a16="http://schemas.microsoft.com/office/drawing/2014/main" id="{116A81B9-6F47-4302-B7F9-04FB08F68804}"/>
              </a:ext>
            </a:extLst>
          </p:cNvPr>
          <p:cNvSpPr/>
          <p:nvPr/>
        </p:nvSpPr>
        <p:spPr>
          <a:xfrm>
            <a:off x="4152240" y="1716928"/>
            <a:ext cx="4097267" cy="696293"/>
          </a:xfrm>
          <a:prstGeom prst="roundRect">
            <a:avLst/>
          </a:prstGeom>
          <a:solidFill>
            <a:srgbClr val="008000"/>
          </a:solidFill>
        </p:spPr>
        <p:style>
          <a:lnRef idx="1">
            <a:schemeClr val="accent5"/>
          </a:lnRef>
          <a:fillRef idx="2">
            <a:schemeClr val="accent5"/>
          </a:fillRef>
          <a:effectRef idx="1">
            <a:schemeClr val="accent5"/>
          </a:effectRef>
          <a:fontRef idx="minor">
            <a:schemeClr val="dk1"/>
          </a:fontRef>
        </p:style>
        <p:txBody>
          <a:bodyPr rtlCol="0" anchor="ctr"/>
          <a:lstStyle/>
          <a:p>
            <a:pPr marL="0" marR="0" algn="ctr">
              <a:spcBef>
                <a:spcPts val="0"/>
              </a:spcBef>
              <a:spcAft>
                <a:spcPts val="0"/>
              </a:spcAft>
              <a:tabLst>
                <a:tab pos="1386840" algn="l"/>
              </a:tabLst>
            </a:pPr>
            <a:r>
              <a:rPr lang="de-DE" sz="3200" b="1" dirty="0">
                <a:solidFill>
                  <a:schemeClr val="bg1"/>
                </a:solidFill>
                <a:effectLst/>
                <a:latin typeface="Times New Roman" panose="02020603050405020304" pitchFamily="18" charset="0"/>
                <a:ea typeface="Times New Roman" panose="02020603050405020304" pitchFamily="18" charset="0"/>
              </a:rPr>
              <a:t> Tính cách nhân vật </a:t>
            </a:r>
            <a:endParaRPr lang="en-US" sz="3200" dirty="0">
              <a:solidFill>
                <a:schemeClr val="bg1"/>
              </a:solidFill>
              <a:effectLst/>
              <a:latin typeface="Times New Roman" panose="02020603050405020304" pitchFamily="18" charset="0"/>
              <a:ea typeface="Times New Roman" panose="02020603050405020304" pitchFamily="18" charset="0"/>
            </a:endParaRPr>
          </a:p>
        </p:txBody>
      </p:sp>
      <p:sp>
        <p:nvSpPr>
          <p:cNvPr id="25" name="Flowchart: Terminator 24">
            <a:extLst>
              <a:ext uri="{FF2B5EF4-FFF2-40B4-BE49-F238E27FC236}">
                <a16:creationId xmlns:a16="http://schemas.microsoft.com/office/drawing/2014/main" id="{09DD09DD-BA5D-4C7C-9E79-0C4C9BC005D7}"/>
              </a:ext>
            </a:extLst>
          </p:cNvPr>
          <p:cNvSpPr/>
          <p:nvPr/>
        </p:nvSpPr>
        <p:spPr>
          <a:xfrm>
            <a:off x="608082" y="3890062"/>
            <a:ext cx="5364093" cy="1465477"/>
          </a:xfrm>
          <a:prstGeom prst="flowChartTerminator">
            <a:avLst/>
          </a:prstGeom>
          <a:solidFill>
            <a:srgbClr val="55AA25"/>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de-DE" sz="2800" dirty="0">
                <a:solidFill>
                  <a:schemeClr val="bg1"/>
                </a:solidFill>
                <a:latin typeface="Times New Roman" panose="02020603050405020304" pitchFamily="18" charset="0"/>
                <a:ea typeface="Times New Roman" panose="02020603050405020304" pitchFamily="18" charset="0"/>
              </a:rPr>
              <a:t>H</a:t>
            </a:r>
            <a:r>
              <a:rPr lang="de-DE" sz="2800" dirty="0">
                <a:solidFill>
                  <a:schemeClr val="bg1"/>
                </a:solidFill>
                <a:effectLst/>
                <a:latin typeface="Times New Roman" panose="02020603050405020304" pitchFamily="18" charset="0"/>
                <a:ea typeface="Times New Roman" panose="02020603050405020304" pitchFamily="18" charset="0"/>
              </a:rPr>
              <a:t>ình dáng, cử chỉ, hành động, ngôn ngữ, suy nghĩ. </a:t>
            </a:r>
            <a:endParaRPr lang="en-US" sz="2800" dirty="0">
              <a:solidFill>
                <a:schemeClr val="bg1"/>
              </a:solidFill>
            </a:endParaRPr>
          </a:p>
        </p:txBody>
      </p:sp>
      <p:sp>
        <p:nvSpPr>
          <p:cNvPr id="26" name="Flowchart: Terminator 25">
            <a:extLst>
              <a:ext uri="{FF2B5EF4-FFF2-40B4-BE49-F238E27FC236}">
                <a16:creationId xmlns:a16="http://schemas.microsoft.com/office/drawing/2014/main" id="{F52A35FB-F93A-40D8-AAB6-A8C75DCD8159}"/>
              </a:ext>
            </a:extLst>
          </p:cNvPr>
          <p:cNvSpPr/>
          <p:nvPr/>
        </p:nvSpPr>
        <p:spPr>
          <a:xfrm>
            <a:off x="6434236" y="3890062"/>
            <a:ext cx="5402094" cy="1465477"/>
          </a:xfrm>
          <a:prstGeom prst="flowChartTerminator">
            <a:avLst/>
          </a:prstGeom>
          <a:solidFill>
            <a:srgbClr val="55AA25"/>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sz="2800" dirty="0">
                <a:solidFill>
                  <a:schemeClr val="bg1"/>
                </a:solidFill>
                <a:latin typeface="Times New Roman" panose="02020603050405020304" pitchFamily="18" charset="0"/>
                <a:ea typeface="Times New Roman" panose="02020603050405020304" pitchFamily="18" charset="0"/>
              </a:rPr>
              <a:t>Nh</a:t>
            </a:r>
            <a:r>
              <a:rPr lang="de-DE" sz="2800" dirty="0">
                <a:solidFill>
                  <a:schemeClr val="bg1"/>
                </a:solidFill>
                <a:effectLst/>
                <a:latin typeface="Times New Roman" panose="02020603050405020304" pitchFamily="18" charset="0"/>
                <a:ea typeface="Times New Roman" panose="02020603050405020304" pitchFamily="18" charset="0"/>
              </a:rPr>
              <a:t>ận xét của người kể chuyện và các nhân vật khác.</a:t>
            </a:r>
            <a:endParaRPr lang="en-US" sz="2800" dirty="0">
              <a:solidFill>
                <a:schemeClr val="bg1"/>
              </a:solidFill>
            </a:endParaRPr>
          </a:p>
        </p:txBody>
      </p:sp>
      <p:sp>
        <p:nvSpPr>
          <p:cNvPr id="27" name="Arrow: Curved Left 26">
            <a:extLst>
              <a:ext uri="{FF2B5EF4-FFF2-40B4-BE49-F238E27FC236}">
                <a16:creationId xmlns:a16="http://schemas.microsoft.com/office/drawing/2014/main" id="{67630AC1-8E02-43D0-BB00-845F58FD2D9F}"/>
              </a:ext>
            </a:extLst>
          </p:cNvPr>
          <p:cNvSpPr/>
          <p:nvPr/>
        </p:nvSpPr>
        <p:spPr>
          <a:xfrm>
            <a:off x="8391723" y="2111420"/>
            <a:ext cx="1155827" cy="1819140"/>
          </a:xfrm>
          <a:prstGeom prst="curvedLeftArrow">
            <a:avLst>
              <a:gd name="adj1" fmla="val 25000"/>
              <a:gd name="adj2" fmla="val 50000"/>
              <a:gd name="adj3" fmla="val 27385"/>
            </a:avLst>
          </a:prstGeom>
          <a:solidFill>
            <a:srgbClr val="05D80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Arrow: Curved Left 27">
            <a:extLst>
              <a:ext uri="{FF2B5EF4-FFF2-40B4-BE49-F238E27FC236}">
                <a16:creationId xmlns:a16="http://schemas.microsoft.com/office/drawing/2014/main" id="{91E6E866-C0E6-422B-B40F-8C24ADF8E699}"/>
              </a:ext>
            </a:extLst>
          </p:cNvPr>
          <p:cNvSpPr/>
          <p:nvPr/>
        </p:nvSpPr>
        <p:spPr>
          <a:xfrm flipH="1">
            <a:off x="2854197" y="2111420"/>
            <a:ext cx="1155827" cy="1908130"/>
          </a:xfrm>
          <a:prstGeom prst="curvedLeftArrow">
            <a:avLst/>
          </a:prstGeom>
          <a:solidFill>
            <a:srgbClr val="05D80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2" name="Hình ảnh 11">
            <a:extLst>
              <a:ext uri="{FF2B5EF4-FFF2-40B4-BE49-F238E27FC236}">
                <a16:creationId xmlns:a16="http://schemas.microsoft.com/office/drawing/2014/main" id="{048A348E-F428-1957-79E6-E5646886CE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90120" y="5111390"/>
            <a:ext cx="2101880" cy="1932438"/>
          </a:xfrm>
          <a:prstGeom prst="rect">
            <a:avLst/>
          </a:prstGeom>
        </p:spPr>
      </p:pic>
    </p:spTree>
    <p:extLst>
      <p:ext uri="{BB962C8B-B14F-4D97-AF65-F5344CB8AC3E}">
        <p14:creationId xmlns:p14="http://schemas.microsoft.com/office/powerpoint/2010/main" val="324199306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down)">
                                      <p:cBhvr>
                                        <p:cTn id="20" dur="500"/>
                                        <p:tgtEl>
                                          <p:spTgt spid="27"/>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down)">
                                      <p:cBhvr>
                                        <p:cTn id="2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5" grpId="0" animBg="1"/>
      <p:bldP spid="26" grpId="0" animBg="1"/>
      <p:bldP spid="27" grpId="0" animBg="1"/>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FCF28AD-FEDA-491E-A1FB-292E882E1134}"/>
              </a:ext>
            </a:extLst>
          </p:cNvPr>
          <p:cNvSpPr txBox="1"/>
          <p:nvPr/>
        </p:nvSpPr>
        <p:spPr>
          <a:xfrm>
            <a:off x="1081331" y="980305"/>
            <a:ext cx="6097554" cy="584775"/>
          </a:xfrm>
          <a:prstGeom prst="rect">
            <a:avLst/>
          </a:prstGeom>
          <a:noFill/>
        </p:spPr>
        <p:txBody>
          <a:bodyPr wrap="square">
            <a:spAutoFit/>
          </a:bodyPr>
          <a:lstStyle/>
          <a:p>
            <a:r>
              <a:rPr lang="de-DE" sz="3200" b="1" dirty="0">
                <a:solidFill>
                  <a:schemeClr val="tx1">
                    <a:lumMod val="95000"/>
                    <a:lumOff val="5000"/>
                  </a:schemeClr>
                </a:solidFill>
                <a:latin typeface="Times New Roman" panose="02020603050405020304" pitchFamily="18" charset="0"/>
                <a:ea typeface="Times New Roman" panose="02020603050405020304" pitchFamily="18" charset="0"/>
              </a:rPr>
              <a:t>2</a:t>
            </a:r>
            <a:r>
              <a:rPr lang="de-DE" sz="3200" b="1" dirty="0">
                <a:solidFill>
                  <a:schemeClr val="tx1">
                    <a:lumMod val="95000"/>
                    <a:lumOff val="5000"/>
                  </a:schemeClr>
                </a:solidFill>
                <a:effectLst/>
                <a:latin typeface="Times New Roman" panose="02020603050405020304" pitchFamily="18" charset="0"/>
                <a:ea typeface="Times New Roman" panose="02020603050405020304" pitchFamily="18" charset="0"/>
              </a:rPr>
              <a:t>. Tính cách nhân vật và bối cảnh</a:t>
            </a:r>
            <a:endParaRPr lang="en-US" sz="3200" dirty="0">
              <a:solidFill>
                <a:schemeClr val="tx1">
                  <a:lumMod val="95000"/>
                  <a:lumOff val="5000"/>
                </a:schemeClr>
              </a:solidFill>
            </a:endParaRPr>
          </a:p>
        </p:txBody>
      </p:sp>
      <p:sp>
        <p:nvSpPr>
          <p:cNvPr id="5" name="Title 1">
            <a:extLst>
              <a:ext uri="{FF2B5EF4-FFF2-40B4-BE49-F238E27FC236}">
                <a16:creationId xmlns:a16="http://schemas.microsoft.com/office/drawing/2014/main" id="{AAF90870-2E1C-42FA-89E1-8AC45703961A}"/>
              </a:ext>
            </a:extLst>
          </p:cNvPr>
          <p:cNvSpPr txBox="1">
            <a:spLocks/>
          </p:cNvSpPr>
          <p:nvPr/>
        </p:nvSpPr>
        <p:spPr>
          <a:xfrm>
            <a:off x="1081331" y="257675"/>
            <a:ext cx="9008789" cy="688617"/>
          </a:xfrm>
          <a:prstGeom prst="rect">
            <a:avLst/>
          </a:prstGeom>
          <a:solidFill>
            <a:srgbClr val="05D805"/>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4000" b="1" dirty="0">
                <a:solidFill>
                  <a:schemeClr val="bg1"/>
                </a:solidFill>
                <a:latin typeface="Times New Roman" panose="02020603050405020304" pitchFamily="18" charset="0"/>
                <a:ea typeface="Times New Roman" panose="02020603050405020304" pitchFamily="18" charset="0"/>
              </a:rPr>
              <a:t>I. TÌM  HIỂU  KIẾN THỨC NGỮ VĂN</a:t>
            </a:r>
            <a:endParaRPr lang="en-US" sz="4000" dirty="0">
              <a:solidFill>
                <a:schemeClr val="bg1"/>
              </a:solidFill>
            </a:endParaRPr>
          </a:p>
        </p:txBody>
      </p:sp>
      <p:sp>
        <p:nvSpPr>
          <p:cNvPr id="6" name="Rectangle: Rounded Corners 5">
            <a:extLst>
              <a:ext uri="{FF2B5EF4-FFF2-40B4-BE49-F238E27FC236}">
                <a16:creationId xmlns:a16="http://schemas.microsoft.com/office/drawing/2014/main" id="{B42ABDDE-FB53-457A-984E-D5DC1EE5AD9F}"/>
              </a:ext>
            </a:extLst>
          </p:cNvPr>
          <p:cNvSpPr/>
          <p:nvPr/>
        </p:nvSpPr>
        <p:spPr>
          <a:xfrm>
            <a:off x="5515582" y="1622065"/>
            <a:ext cx="1909691" cy="914400"/>
          </a:xfrm>
          <a:prstGeom prst="roundRect">
            <a:avLst/>
          </a:prstGeom>
          <a:solidFill>
            <a:srgbClr val="008000"/>
          </a:solidFill>
        </p:spPr>
        <p:style>
          <a:lnRef idx="1">
            <a:schemeClr val="accent5"/>
          </a:lnRef>
          <a:fillRef idx="2">
            <a:schemeClr val="accent5"/>
          </a:fillRef>
          <a:effectRef idx="1">
            <a:schemeClr val="accent5"/>
          </a:effectRef>
          <a:fontRef idx="minor">
            <a:schemeClr val="dk1"/>
          </a:fontRef>
        </p:style>
        <p:txBody>
          <a:bodyPr rtlCol="0" anchor="ctr"/>
          <a:lstStyle/>
          <a:p>
            <a:pPr marL="0" marR="0" algn="just">
              <a:spcBef>
                <a:spcPts val="0"/>
              </a:spcBef>
              <a:spcAft>
                <a:spcPts val="0"/>
              </a:spcAft>
              <a:tabLst>
                <a:tab pos="1386840" algn="l"/>
              </a:tabLst>
            </a:pPr>
            <a:r>
              <a:rPr lang="de-DE" sz="3200" b="1" dirty="0">
                <a:solidFill>
                  <a:schemeClr val="bg1"/>
                </a:solidFill>
                <a:effectLst/>
                <a:latin typeface="Times New Roman" panose="02020603050405020304" pitchFamily="18" charset="0"/>
                <a:ea typeface="Times New Roman" panose="02020603050405020304" pitchFamily="18" charset="0"/>
              </a:rPr>
              <a:t>Bối cảnh </a:t>
            </a:r>
            <a:endParaRPr lang="en-US" sz="3200" dirty="0">
              <a:solidFill>
                <a:schemeClr val="bg1"/>
              </a:solidFill>
              <a:effectLst/>
              <a:latin typeface="Times New Roman" panose="02020603050405020304" pitchFamily="18" charset="0"/>
              <a:ea typeface="Times New Roman" panose="02020603050405020304" pitchFamily="18" charset="0"/>
            </a:endParaRPr>
          </a:p>
        </p:txBody>
      </p:sp>
      <p:sp>
        <p:nvSpPr>
          <p:cNvPr id="11" name="Flowchart: Terminator 10">
            <a:extLst>
              <a:ext uri="{FF2B5EF4-FFF2-40B4-BE49-F238E27FC236}">
                <a16:creationId xmlns:a16="http://schemas.microsoft.com/office/drawing/2014/main" id="{4C4F78C4-8221-4CB1-B7A9-FC9A369ADD6C}"/>
              </a:ext>
            </a:extLst>
          </p:cNvPr>
          <p:cNvSpPr/>
          <p:nvPr/>
        </p:nvSpPr>
        <p:spPr>
          <a:xfrm>
            <a:off x="741921" y="3888012"/>
            <a:ext cx="5049279" cy="1470076"/>
          </a:xfrm>
          <a:prstGeom prst="flowChartTerminator">
            <a:avLst/>
          </a:prstGeom>
          <a:solidFill>
            <a:srgbClr val="55AA25"/>
          </a:solidFill>
        </p:spPr>
        <p:style>
          <a:lnRef idx="0">
            <a:schemeClr val="accent5"/>
          </a:lnRef>
          <a:fillRef idx="3">
            <a:schemeClr val="accent5"/>
          </a:fillRef>
          <a:effectRef idx="3">
            <a:schemeClr val="accent5"/>
          </a:effectRef>
          <a:fontRef idx="minor">
            <a:schemeClr val="lt1"/>
          </a:fontRef>
        </p:style>
        <p:txBody>
          <a:bodyPr rtlCol="0" anchor="ctr"/>
          <a:lstStyle/>
          <a:p>
            <a:pPr marL="0" marR="0" algn="ctr">
              <a:spcBef>
                <a:spcPts val="0"/>
              </a:spcBef>
              <a:spcAft>
                <a:spcPts val="0"/>
              </a:spcAft>
              <a:tabLst>
                <a:tab pos="1386840" algn="l"/>
              </a:tabLst>
            </a:pPr>
            <a:r>
              <a:rPr lang="de-DE" sz="2800" dirty="0">
                <a:solidFill>
                  <a:schemeClr val="bg1"/>
                </a:solidFill>
                <a:effectLst/>
                <a:latin typeface="Times New Roman" panose="02020603050405020304" pitchFamily="18" charset="0"/>
                <a:ea typeface="Times New Roman" panose="02020603050405020304" pitchFamily="18" charset="0"/>
              </a:rPr>
              <a:t>+ Bối cảnh lịch sử: </a:t>
            </a:r>
            <a:r>
              <a:rPr lang="de-DE" sz="2800" dirty="0">
                <a:solidFill>
                  <a:schemeClr val="tx1"/>
                </a:solidFill>
                <a:effectLst/>
                <a:latin typeface="Times New Roman" panose="02020603050405020304" pitchFamily="18" charset="0"/>
                <a:ea typeface="Times New Roman" panose="02020603050405020304" pitchFamily="18" charset="0"/>
              </a:rPr>
              <a:t>Hoàn cảnh </a:t>
            </a:r>
            <a:r>
              <a:rPr lang="de-DE" sz="2800" dirty="0">
                <a:solidFill>
                  <a:srgbClr val="000000"/>
                </a:solidFill>
                <a:effectLst/>
                <a:latin typeface="Times New Roman" panose="02020603050405020304" pitchFamily="18" charset="0"/>
                <a:ea typeface="Times New Roman" panose="02020603050405020304" pitchFamily="18" charset="0"/>
              </a:rPr>
              <a:t>xã hội của một thời kì lịch sử. </a:t>
            </a:r>
            <a:endParaRPr lang="en-US" sz="2800" dirty="0">
              <a:effectLst/>
              <a:latin typeface="Times New Roman" panose="02020603050405020304" pitchFamily="18" charset="0"/>
              <a:ea typeface="Times New Roman" panose="02020603050405020304" pitchFamily="18" charset="0"/>
            </a:endParaRPr>
          </a:p>
        </p:txBody>
      </p:sp>
      <p:sp>
        <p:nvSpPr>
          <p:cNvPr id="12" name="Flowchart: Terminator 11">
            <a:extLst>
              <a:ext uri="{FF2B5EF4-FFF2-40B4-BE49-F238E27FC236}">
                <a16:creationId xmlns:a16="http://schemas.microsoft.com/office/drawing/2014/main" id="{052D1042-26C5-49C4-BD20-F4A3E881D849}"/>
              </a:ext>
            </a:extLst>
          </p:cNvPr>
          <p:cNvSpPr/>
          <p:nvPr/>
        </p:nvSpPr>
        <p:spPr>
          <a:xfrm>
            <a:off x="6400802" y="3888012"/>
            <a:ext cx="5258796" cy="1470076"/>
          </a:xfrm>
          <a:prstGeom prst="flowChartTerminator">
            <a:avLst/>
          </a:prstGeom>
          <a:solidFill>
            <a:srgbClr val="55AA25"/>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algn="ctr">
              <a:spcBef>
                <a:spcPts val="0"/>
              </a:spcBef>
              <a:spcAft>
                <a:spcPts val="0"/>
              </a:spcAft>
              <a:tabLst>
                <a:tab pos="1386840" algn="l"/>
              </a:tabLst>
            </a:pPr>
            <a:r>
              <a:rPr lang="de-DE" sz="2800" dirty="0">
                <a:solidFill>
                  <a:schemeClr val="bg1"/>
                </a:solidFill>
                <a:effectLst/>
                <a:latin typeface="Times New Roman" panose="02020603050405020304" pitchFamily="18" charset="0"/>
                <a:ea typeface="Times New Roman" panose="02020603050405020304" pitchFamily="18" charset="0"/>
              </a:rPr>
              <a:t>+ Bối cảnh riêng:</a:t>
            </a:r>
            <a:r>
              <a:rPr lang="de-DE" sz="2800" b="1" dirty="0">
                <a:solidFill>
                  <a:schemeClr val="bg1"/>
                </a:solidFill>
                <a:effectLst/>
                <a:latin typeface="Times New Roman" panose="02020603050405020304" pitchFamily="18" charset="0"/>
                <a:ea typeface="Times New Roman" panose="02020603050405020304" pitchFamily="18" charset="0"/>
              </a:rPr>
              <a:t> </a:t>
            </a:r>
            <a:r>
              <a:rPr lang="de-DE" sz="2800" dirty="0">
                <a:solidFill>
                  <a:schemeClr val="tx1"/>
                </a:solidFill>
                <a:effectLst/>
                <a:latin typeface="Times New Roman" panose="02020603050405020304" pitchFamily="18" charset="0"/>
                <a:ea typeface="Times New Roman" panose="02020603050405020304" pitchFamily="18" charset="0"/>
              </a:rPr>
              <a:t>T</a:t>
            </a:r>
            <a:r>
              <a:rPr lang="de-DE" sz="2800" dirty="0">
                <a:solidFill>
                  <a:srgbClr val="000000"/>
                </a:solidFill>
                <a:effectLst/>
                <a:latin typeface="Times New Roman" panose="02020603050405020304" pitchFamily="18" charset="0"/>
                <a:ea typeface="Times New Roman" panose="02020603050405020304" pitchFamily="18" charset="0"/>
              </a:rPr>
              <a:t>hời gian và địa điểm, quang cảnh cụ thể xảy ra câu chuyện.</a:t>
            </a:r>
            <a:endParaRPr lang="en-US" sz="2800" dirty="0">
              <a:effectLst/>
              <a:latin typeface="Times New Roman" panose="02020603050405020304" pitchFamily="18" charset="0"/>
              <a:ea typeface="Times New Roman" panose="02020603050405020304" pitchFamily="18" charset="0"/>
            </a:endParaRPr>
          </a:p>
        </p:txBody>
      </p:sp>
      <p:sp>
        <p:nvSpPr>
          <p:cNvPr id="13" name="Arrow: Curved Left 12">
            <a:extLst>
              <a:ext uri="{FF2B5EF4-FFF2-40B4-BE49-F238E27FC236}">
                <a16:creationId xmlns:a16="http://schemas.microsoft.com/office/drawing/2014/main" id="{A2227AAD-1564-446C-A1A1-9A17AE39E384}"/>
              </a:ext>
            </a:extLst>
          </p:cNvPr>
          <p:cNvSpPr/>
          <p:nvPr/>
        </p:nvSpPr>
        <p:spPr>
          <a:xfrm rot="2598836" flipH="1">
            <a:off x="3712913" y="1473037"/>
            <a:ext cx="1195319" cy="2255142"/>
          </a:xfrm>
          <a:prstGeom prst="curvedLeftArrow">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Arrow: Curved Left 15">
            <a:extLst>
              <a:ext uri="{FF2B5EF4-FFF2-40B4-BE49-F238E27FC236}">
                <a16:creationId xmlns:a16="http://schemas.microsoft.com/office/drawing/2014/main" id="{FF42A1A7-CC61-44AC-800C-E9F42F448E8B}"/>
              </a:ext>
            </a:extLst>
          </p:cNvPr>
          <p:cNvSpPr/>
          <p:nvPr/>
        </p:nvSpPr>
        <p:spPr>
          <a:xfrm rot="20261483">
            <a:off x="7926283" y="1655735"/>
            <a:ext cx="1117124" cy="2039593"/>
          </a:xfrm>
          <a:prstGeom prst="curvedLeftArrow">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Hình ảnh 14">
            <a:extLst>
              <a:ext uri="{FF2B5EF4-FFF2-40B4-BE49-F238E27FC236}">
                <a16:creationId xmlns:a16="http://schemas.microsoft.com/office/drawing/2014/main" id="{C857D3A7-F5D0-E663-2D72-567DD0157B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90120" y="5111390"/>
            <a:ext cx="2101880" cy="1932438"/>
          </a:xfrm>
          <a:prstGeom prst="rect">
            <a:avLst/>
          </a:prstGeom>
        </p:spPr>
      </p:pic>
    </p:spTree>
    <p:extLst>
      <p:ext uri="{BB962C8B-B14F-4D97-AF65-F5344CB8AC3E}">
        <p14:creationId xmlns:p14="http://schemas.microsoft.com/office/powerpoint/2010/main" val="82661385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00"/>
                                        <p:tgtEl>
                                          <p:spTgt spid="1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animBg="1"/>
      <p:bldP spid="13"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0379395-110A-49DD-BDCF-CD76B21BF464}"/>
              </a:ext>
            </a:extLst>
          </p:cNvPr>
          <p:cNvSpPr txBox="1"/>
          <p:nvPr/>
        </p:nvSpPr>
        <p:spPr>
          <a:xfrm>
            <a:off x="1258889" y="1116161"/>
            <a:ext cx="7165264" cy="584775"/>
          </a:xfrm>
          <a:prstGeom prst="rect">
            <a:avLst/>
          </a:prstGeom>
          <a:noFill/>
        </p:spPr>
        <p:txBody>
          <a:bodyPr wrap="square">
            <a:spAutoFit/>
          </a:bodyPr>
          <a:lstStyle/>
          <a:p>
            <a:r>
              <a:rPr lang="de-DE" sz="3200" b="1" dirty="0">
                <a:solidFill>
                  <a:schemeClr val="tx1">
                    <a:lumMod val="95000"/>
                    <a:lumOff val="5000"/>
                  </a:schemeClr>
                </a:solidFill>
                <a:latin typeface="Times New Roman" panose="02020603050405020304" pitchFamily="18" charset="0"/>
                <a:ea typeface="Times New Roman" panose="02020603050405020304" pitchFamily="18" charset="0"/>
              </a:rPr>
              <a:t>3.</a:t>
            </a:r>
            <a:r>
              <a:rPr lang="de-DE" sz="3200" b="1" dirty="0">
                <a:solidFill>
                  <a:schemeClr val="tx1">
                    <a:lumMod val="95000"/>
                    <a:lumOff val="5000"/>
                  </a:schemeClr>
                </a:solidFill>
                <a:effectLst/>
                <a:latin typeface="Times New Roman" panose="02020603050405020304" pitchFamily="18" charset="0"/>
                <a:ea typeface="Times New Roman" panose="02020603050405020304" pitchFamily="18" charset="0"/>
              </a:rPr>
              <a:t> Tác dụng của việc thay đổi ngôi kể</a:t>
            </a:r>
            <a:endParaRPr lang="en-US" sz="3200" dirty="0">
              <a:solidFill>
                <a:schemeClr val="tx1">
                  <a:lumMod val="95000"/>
                  <a:lumOff val="5000"/>
                </a:schemeClr>
              </a:solidFill>
              <a:effectLst/>
              <a:latin typeface="Times New Roman" panose="02020603050405020304" pitchFamily="18" charset="0"/>
              <a:ea typeface="Times New Roman" panose="02020603050405020304" pitchFamily="18" charset="0"/>
            </a:endParaRPr>
          </a:p>
        </p:txBody>
      </p:sp>
      <p:sp>
        <p:nvSpPr>
          <p:cNvPr id="7" name="Title 1">
            <a:extLst>
              <a:ext uri="{FF2B5EF4-FFF2-40B4-BE49-F238E27FC236}">
                <a16:creationId xmlns:a16="http://schemas.microsoft.com/office/drawing/2014/main" id="{6033DDBC-D9DB-489E-87E5-306BE2FFF517}"/>
              </a:ext>
            </a:extLst>
          </p:cNvPr>
          <p:cNvSpPr txBox="1">
            <a:spLocks/>
          </p:cNvSpPr>
          <p:nvPr/>
        </p:nvSpPr>
        <p:spPr>
          <a:xfrm>
            <a:off x="1136002" y="227018"/>
            <a:ext cx="9388929" cy="692047"/>
          </a:xfrm>
          <a:prstGeom prst="rect">
            <a:avLst/>
          </a:prstGeom>
          <a:solidFill>
            <a:srgbClr val="05D805"/>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4000" b="1" dirty="0">
                <a:solidFill>
                  <a:schemeClr val="bg1"/>
                </a:solidFill>
                <a:latin typeface="Times New Roman" panose="02020603050405020304" pitchFamily="18" charset="0"/>
                <a:ea typeface="Times New Roman" panose="02020603050405020304" pitchFamily="18" charset="0"/>
              </a:rPr>
              <a:t>I. TÌM  HIỂU  KIẾN THỨC NGỮ VĂN</a:t>
            </a:r>
            <a:endParaRPr lang="en-US" sz="4000" dirty="0">
              <a:solidFill>
                <a:schemeClr val="bg1"/>
              </a:solidFill>
            </a:endParaRPr>
          </a:p>
        </p:txBody>
      </p:sp>
      <p:sp>
        <p:nvSpPr>
          <p:cNvPr id="15" name="TextBox 14">
            <a:extLst>
              <a:ext uri="{FF2B5EF4-FFF2-40B4-BE49-F238E27FC236}">
                <a16:creationId xmlns:a16="http://schemas.microsoft.com/office/drawing/2014/main" id="{E2C0FC44-C68A-4806-82D5-A7D5161DFEF3}"/>
              </a:ext>
            </a:extLst>
          </p:cNvPr>
          <p:cNvSpPr txBox="1"/>
          <p:nvPr/>
        </p:nvSpPr>
        <p:spPr>
          <a:xfrm>
            <a:off x="1092012" y="1967702"/>
            <a:ext cx="2931588" cy="954107"/>
          </a:xfrm>
          <a:prstGeom prst="rect">
            <a:avLst/>
          </a:prstGeom>
          <a:solidFill>
            <a:srgbClr val="55AA25"/>
          </a:solidFill>
        </p:spPr>
        <p:txBody>
          <a:bodyPr wrap="square">
            <a:spAutoFit/>
          </a:bodyPr>
          <a:lstStyle/>
          <a:p>
            <a:pPr marL="0" marR="0" algn="ctr">
              <a:spcBef>
                <a:spcPts val="0"/>
              </a:spcBef>
              <a:spcAft>
                <a:spcPts val="0"/>
              </a:spcAft>
              <a:tabLst>
                <a:tab pos="1386840" algn="l"/>
              </a:tabLst>
            </a:pPr>
            <a:r>
              <a:rPr lang="de-DE" sz="2800" b="1" dirty="0">
                <a:solidFill>
                  <a:schemeClr val="bg1"/>
                </a:solidFill>
                <a:effectLst/>
                <a:latin typeface="Times New Roman" panose="02020603050405020304" pitchFamily="18" charset="0"/>
                <a:ea typeface="Times New Roman" panose="02020603050405020304" pitchFamily="18" charset="0"/>
              </a:rPr>
              <a:t>Ngôi 3</a:t>
            </a:r>
          </a:p>
          <a:p>
            <a:pPr marL="0" marR="0" algn="just">
              <a:spcBef>
                <a:spcPts val="0"/>
              </a:spcBef>
              <a:spcAft>
                <a:spcPts val="0"/>
              </a:spcAft>
              <a:tabLst>
                <a:tab pos="1386840" algn="l"/>
              </a:tabLst>
            </a:pPr>
            <a:r>
              <a:rPr lang="de-DE" sz="2800" dirty="0">
                <a:effectLst/>
                <a:latin typeface="Times New Roman" panose="02020603050405020304" pitchFamily="18" charset="0"/>
                <a:ea typeface="Times New Roman" panose="02020603050405020304" pitchFamily="18" charset="0"/>
              </a:rPr>
              <a:t>Người kể giấu mặt </a:t>
            </a:r>
            <a:endParaRPr lang="en-US" sz="2800" dirty="0">
              <a:effectLst/>
              <a:latin typeface="Times New Roman" panose="02020603050405020304" pitchFamily="18" charset="0"/>
              <a:ea typeface="Times New Roman" panose="02020603050405020304" pitchFamily="18" charset="0"/>
            </a:endParaRPr>
          </a:p>
        </p:txBody>
      </p:sp>
      <p:sp>
        <p:nvSpPr>
          <p:cNvPr id="19" name="TextBox 18">
            <a:extLst>
              <a:ext uri="{FF2B5EF4-FFF2-40B4-BE49-F238E27FC236}">
                <a16:creationId xmlns:a16="http://schemas.microsoft.com/office/drawing/2014/main" id="{52BD11AB-D89C-4BC5-A497-1E7AE1BA3D70}"/>
              </a:ext>
            </a:extLst>
          </p:cNvPr>
          <p:cNvSpPr txBox="1"/>
          <p:nvPr/>
        </p:nvSpPr>
        <p:spPr>
          <a:xfrm>
            <a:off x="8050847" y="1949835"/>
            <a:ext cx="3049141" cy="954107"/>
          </a:xfrm>
          <a:prstGeom prst="rect">
            <a:avLst/>
          </a:prstGeom>
          <a:solidFill>
            <a:srgbClr val="55AA25"/>
          </a:solidFill>
        </p:spPr>
        <p:txBody>
          <a:bodyPr wrap="square">
            <a:spAutoFit/>
          </a:bodyPr>
          <a:lstStyle/>
          <a:p>
            <a:pPr marL="0" marR="0" algn="ctr">
              <a:spcBef>
                <a:spcPts val="0"/>
              </a:spcBef>
              <a:spcAft>
                <a:spcPts val="0"/>
              </a:spcAft>
              <a:tabLst>
                <a:tab pos="1386840" algn="l"/>
              </a:tabLst>
            </a:pPr>
            <a:r>
              <a:rPr lang="de-DE" sz="2800" dirty="0">
                <a:solidFill>
                  <a:srgbClr val="000000"/>
                </a:solidFill>
                <a:effectLst/>
                <a:latin typeface="Times New Roman" panose="02020603050405020304" pitchFamily="18" charset="0"/>
                <a:ea typeface="Times New Roman" panose="02020603050405020304" pitchFamily="18" charset="0"/>
              </a:rPr>
              <a:t> </a:t>
            </a:r>
            <a:r>
              <a:rPr lang="de-DE" sz="2800" b="1" dirty="0">
                <a:solidFill>
                  <a:schemeClr val="bg1"/>
                </a:solidFill>
                <a:effectLst/>
                <a:latin typeface="Times New Roman" panose="02020603050405020304" pitchFamily="18" charset="0"/>
                <a:ea typeface="Times New Roman" panose="02020603050405020304" pitchFamily="18" charset="0"/>
              </a:rPr>
              <a:t>Ngôi thứ nhất</a:t>
            </a:r>
          </a:p>
          <a:p>
            <a:pPr marL="0" marR="0" algn="ctr">
              <a:spcBef>
                <a:spcPts val="0"/>
              </a:spcBef>
              <a:spcAft>
                <a:spcPts val="0"/>
              </a:spcAft>
              <a:tabLst>
                <a:tab pos="1386840" algn="l"/>
              </a:tabLst>
            </a:pPr>
            <a:r>
              <a:rPr lang="de-DE" sz="2800" dirty="0">
                <a:solidFill>
                  <a:srgbClr val="000000"/>
                </a:solidFill>
                <a:effectLst/>
                <a:latin typeface="Times New Roman" panose="02020603050405020304" pitchFamily="18" charset="0"/>
                <a:ea typeface="Times New Roman" panose="02020603050405020304" pitchFamily="18" charset="0"/>
              </a:rPr>
              <a:t>Xưng </a:t>
            </a:r>
            <a:r>
              <a:rPr lang="de-DE" sz="2800" i="1" dirty="0">
                <a:solidFill>
                  <a:srgbClr val="000000"/>
                </a:solidFill>
                <a:effectLst/>
                <a:latin typeface="Times New Roman" panose="02020603050405020304" pitchFamily="18" charset="0"/>
                <a:ea typeface="Times New Roman" panose="02020603050405020304" pitchFamily="18" charset="0"/>
              </a:rPr>
              <a:t>tôi</a:t>
            </a:r>
            <a:endParaRPr lang="en-US" sz="2800" i="1" dirty="0">
              <a:effectLst/>
              <a:latin typeface="Times New Roman" panose="02020603050405020304" pitchFamily="18" charset="0"/>
              <a:ea typeface="Times New Roman" panose="02020603050405020304" pitchFamily="18" charset="0"/>
            </a:endParaRPr>
          </a:p>
        </p:txBody>
      </p:sp>
      <p:sp>
        <p:nvSpPr>
          <p:cNvPr id="22" name="TextBox 21">
            <a:extLst>
              <a:ext uri="{FF2B5EF4-FFF2-40B4-BE49-F238E27FC236}">
                <a16:creationId xmlns:a16="http://schemas.microsoft.com/office/drawing/2014/main" id="{6592DE57-2F6C-40B9-B199-1C0D43A67516}"/>
              </a:ext>
            </a:extLst>
          </p:cNvPr>
          <p:cNvSpPr txBox="1"/>
          <p:nvPr/>
        </p:nvSpPr>
        <p:spPr>
          <a:xfrm>
            <a:off x="2538059" y="6109981"/>
            <a:ext cx="7037358" cy="584775"/>
          </a:xfrm>
          <a:prstGeom prst="rect">
            <a:avLst/>
          </a:prstGeom>
          <a:solidFill>
            <a:srgbClr val="55AA25"/>
          </a:solidFill>
        </p:spPr>
        <p:txBody>
          <a:bodyPr wrap="square">
            <a:spAutoFit/>
          </a:bodyPr>
          <a:lstStyle/>
          <a:p>
            <a:pPr marL="0" marR="0" algn="just">
              <a:spcBef>
                <a:spcPts val="0"/>
              </a:spcBef>
              <a:spcAft>
                <a:spcPts val="0"/>
              </a:spcAft>
              <a:tabLst>
                <a:tab pos="1386840" algn="l"/>
              </a:tabLst>
            </a:pPr>
            <a:r>
              <a:rPr lang="de-DE" sz="3200" dirty="0">
                <a:solidFill>
                  <a:srgbClr val="000000"/>
                </a:solidFill>
                <a:latin typeface="Times New Roman" panose="02020603050405020304" pitchFamily="18" charset="0"/>
                <a:ea typeface="Times New Roman" panose="02020603050405020304" pitchFamily="18" charset="0"/>
              </a:rPr>
              <a:t>N</a:t>
            </a:r>
            <a:r>
              <a:rPr lang="de-DE" sz="3200" dirty="0">
                <a:solidFill>
                  <a:srgbClr val="000000"/>
                </a:solidFill>
                <a:effectLst/>
                <a:latin typeface="Times New Roman" panose="02020603050405020304" pitchFamily="18" charset="0"/>
                <a:ea typeface="Times New Roman" panose="02020603050405020304" pitchFamily="18" charset="0"/>
              </a:rPr>
              <a:t>ội dung kể phong phú, cách kể linh hoạt</a:t>
            </a:r>
            <a:endParaRPr lang="en-US" sz="3200" dirty="0">
              <a:effectLst/>
              <a:latin typeface="Times New Roman" panose="02020603050405020304" pitchFamily="18" charset="0"/>
              <a:ea typeface="Times New Roman" panose="02020603050405020304" pitchFamily="18" charset="0"/>
            </a:endParaRPr>
          </a:p>
        </p:txBody>
      </p:sp>
      <p:pic>
        <p:nvPicPr>
          <p:cNvPr id="13" name="Hình ảnh 12">
            <a:extLst>
              <a:ext uri="{FF2B5EF4-FFF2-40B4-BE49-F238E27FC236}">
                <a16:creationId xmlns:a16="http://schemas.microsoft.com/office/drawing/2014/main" id="{7A85E2A8-7A0F-0269-36BF-D7448A4762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90120" y="5111390"/>
            <a:ext cx="2101880" cy="1932438"/>
          </a:xfrm>
          <a:prstGeom prst="rect">
            <a:avLst/>
          </a:prstGeom>
        </p:spPr>
      </p:pic>
      <p:sp>
        <p:nvSpPr>
          <p:cNvPr id="4" name="Lưu đồ: Đường kết nối 3">
            <a:extLst>
              <a:ext uri="{FF2B5EF4-FFF2-40B4-BE49-F238E27FC236}">
                <a16:creationId xmlns:a16="http://schemas.microsoft.com/office/drawing/2014/main" id="{E6DE58F4-1F6A-4A7E-2906-CACC9D545DED}"/>
              </a:ext>
            </a:extLst>
          </p:cNvPr>
          <p:cNvSpPr/>
          <p:nvPr/>
        </p:nvSpPr>
        <p:spPr>
          <a:xfrm>
            <a:off x="5295928" y="1898032"/>
            <a:ext cx="1538662" cy="1342685"/>
          </a:xfrm>
          <a:prstGeom prst="flowChartConnector">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de-DE" sz="32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mn-cs"/>
              </a:rPr>
              <a:t>Ngôi kể</a:t>
            </a:r>
            <a:endParaRPr lang="en-US" sz="3200" dirty="0">
              <a:solidFill>
                <a:schemeClr val="bg1"/>
              </a:solidFill>
            </a:endParaRPr>
          </a:p>
        </p:txBody>
      </p:sp>
      <p:sp>
        <p:nvSpPr>
          <p:cNvPr id="17" name="Lưu đồ: Đường kết nối 16">
            <a:extLst>
              <a:ext uri="{FF2B5EF4-FFF2-40B4-BE49-F238E27FC236}">
                <a16:creationId xmlns:a16="http://schemas.microsoft.com/office/drawing/2014/main" id="{AF245975-5533-66B1-2D0F-F5EF7754DCFE}"/>
              </a:ext>
            </a:extLst>
          </p:cNvPr>
          <p:cNvSpPr/>
          <p:nvPr/>
        </p:nvSpPr>
        <p:spPr>
          <a:xfrm>
            <a:off x="5045060" y="3447188"/>
            <a:ext cx="2101879" cy="1932438"/>
          </a:xfrm>
          <a:prstGeom prst="flowChartConnector">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solidFill>
                  <a:schemeClr val="bg1"/>
                </a:solidFill>
                <a:effectLst/>
                <a:latin typeface="Times New Roman" panose="02020603050405020304" pitchFamily="18" charset="0"/>
                <a:ea typeface="Times New Roman" panose="02020603050405020304" pitchFamily="18" charset="0"/>
              </a:rPr>
              <a:t>Thay đổi ngôi kể</a:t>
            </a:r>
            <a:endParaRPr lang="en-US" sz="3200" dirty="0">
              <a:solidFill>
                <a:schemeClr val="bg1"/>
              </a:solidFill>
            </a:endParaRPr>
          </a:p>
        </p:txBody>
      </p:sp>
      <p:sp>
        <p:nvSpPr>
          <p:cNvPr id="8" name="Mũi tên: Hình V 7">
            <a:extLst>
              <a:ext uri="{FF2B5EF4-FFF2-40B4-BE49-F238E27FC236}">
                <a16:creationId xmlns:a16="http://schemas.microsoft.com/office/drawing/2014/main" id="{2B4DB557-1C43-ABB9-458C-50F8A9CC72CE}"/>
              </a:ext>
            </a:extLst>
          </p:cNvPr>
          <p:cNvSpPr/>
          <p:nvPr/>
        </p:nvSpPr>
        <p:spPr>
          <a:xfrm>
            <a:off x="7125478" y="2320139"/>
            <a:ext cx="634481" cy="249235"/>
          </a:xfrm>
          <a:prstGeom prst="chevron">
            <a:avLst/>
          </a:prstGeom>
          <a:solidFill>
            <a:srgbClr val="05D80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Mũi tên: Hình V 19">
            <a:extLst>
              <a:ext uri="{FF2B5EF4-FFF2-40B4-BE49-F238E27FC236}">
                <a16:creationId xmlns:a16="http://schemas.microsoft.com/office/drawing/2014/main" id="{8C72728F-EB4A-2C79-31E5-1518AE2D7B21}"/>
              </a:ext>
            </a:extLst>
          </p:cNvPr>
          <p:cNvSpPr/>
          <p:nvPr/>
        </p:nvSpPr>
        <p:spPr>
          <a:xfrm rot="10800000">
            <a:off x="4370559" y="2299039"/>
            <a:ext cx="634481" cy="249235"/>
          </a:xfrm>
          <a:prstGeom prst="chevron">
            <a:avLst/>
          </a:prstGeom>
          <a:solidFill>
            <a:srgbClr val="05D80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Mũi tên: Hình V 20">
            <a:extLst>
              <a:ext uri="{FF2B5EF4-FFF2-40B4-BE49-F238E27FC236}">
                <a16:creationId xmlns:a16="http://schemas.microsoft.com/office/drawing/2014/main" id="{D611F4CF-FD47-3263-9BEA-E8124C4D5A17}"/>
              </a:ext>
            </a:extLst>
          </p:cNvPr>
          <p:cNvSpPr/>
          <p:nvPr/>
        </p:nvSpPr>
        <p:spPr>
          <a:xfrm rot="5400000">
            <a:off x="5740659" y="5617221"/>
            <a:ext cx="634481" cy="249235"/>
          </a:xfrm>
          <a:prstGeom prst="chevron">
            <a:avLst/>
          </a:prstGeom>
          <a:solidFill>
            <a:srgbClr val="05D80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1990491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barn(inVertical)">
                                      <p:cBhvr>
                                        <p:cTn id="35" dur="500"/>
                                        <p:tgtEl>
                                          <p:spTgt spid="21"/>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barn(inVertical)">
                                      <p:cBhvr>
                                        <p:cTn id="3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P spid="22" grpId="0" animBg="1"/>
      <p:bldP spid="4" grpId="0" animBg="1"/>
      <p:bldP spid="17" grpId="0" animBg="1"/>
      <p:bldP spid="8" grpId="0" animBg="1"/>
      <p:bldP spid="20"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ộn: Dọc 3">
            <a:extLst>
              <a:ext uri="{FF2B5EF4-FFF2-40B4-BE49-F238E27FC236}">
                <a16:creationId xmlns:a16="http://schemas.microsoft.com/office/drawing/2014/main" id="{A8DAB805-5339-C4E5-11B7-FA0D4A931B8C}"/>
              </a:ext>
            </a:extLst>
          </p:cNvPr>
          <p:cNvSpPr/>
          <p:nvPr/>
        </p:nvSpPr>
        <p:spPr>
          <a:xfrm>
            <a:off x="328908" y="185996"/>
            <a:ext cx="5140388" cy="6237514"/>
          </a:xfrm>
          <a:prstGeom prst="verticalScroll">
            <a:avLst/>
          </a:prstGeom>
          <a:noFill/>
          <a:ln w="76200">
            <a:solidFill>
              <a:srgbClr val="55AA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êu đề 1">
            <a:extLst>
              <a:ext uri="{FF2B5EF4-FFF2-40B4-BE49-F238E27FC236}">
                <a16:creationId xmlns:a16="http://schemas.microsoft.com/office/drawing/2014/main" id="{D4E8CBEB-99F8-6F67-2112-03635AA34E0E}"/>
              </a:ext>
            </a:extLst>
          </p:cNvPr>
          <p:cNvSpPr>
            <a:spLocks noGrp="1"/>
          </p:cNvSpPr>
          <p:nvPr>
            <p:ph type="title"/>
          </p:nvPr>
        </p:nvSpPr>
        <p:spPr>
          <a:xfrm>
            <a:off x="1165940" y="1143615"/>
            <a:ext cx="3463212" cy="5270564"/>
          </a:xfrm>
        </p:spPr>
        <p:txBody>
          <a:bodyPr>
            <a:noAutofit/>
          </a:bodyPr>
          <a:lstStyle/>
          <a:p>
            <a:pPr algn="ctr"/>
            <a:r>
              <a:rPr lang="en-US" sz="6500" b="1" dirty="0" err="1">
                <a:solidFill>
                  <a:srgbClr val="05D805"/>
                </a:solidFill>
                <a:latin typeface="Jokerman" panose="04090605060D06020702" pitchFamily="82" charset="0"/>
              </a:rPr>
              <a:t>Trò</a:t>
            </a:r>
            <a:r>
              <a:rPr lang="en-US" sz="6500" b="1" dirty="0">
                <a:solidFill>
                  <a:srgbClr val="05D805"/>
                </a:solidFill>
                <a:latin typeface="Jokerman" panose="04090605060D06020702" pitchFamily="82" charset="0"/>
              </a:rPr>
              <a:t> </a:t>
            </a:r>
            <a:r>
              <a:rPr lang="en-US" sz="6500" b="1" dirty="0" err="1">
                <a:solidFill>
                  <a:srgbClr val="05D805"/>
                </a:solidFill>
                <a:latin typeface="Jokerman" panose="04090605060D06020702" pitchFamily="82" charset="0"/>
              </a:rPr>
              <a:t>chơi</a:t>
            </a:r>
            <a:r>
              <a:rPr lang="en-US" sz="6500" b="1" dirty="0">
                <a:solidFill>
                  <a:srgbClr val="05D805"/>
                </a:solidFill>
                <a:latin typeface="Jokerman" panose="04090605060D06020702" pitchFamily="82" charset="0"/>
              </a:rPr>
              <a:t> “NHÌN HÌNH ĐOÁN CHỮ”</a:t>
            </a:r>
          </a:p>
        </p:txBody>
      </p:sp>
      <p:sp>
        <p:nvSpPr>
          <p:cNvPr id="8" name="Bong bóng Lời nói: Hình chữ nhật với Góc Tròn 7">
            <a:extLst>
              <a:ext uri="{FF2B5EF4-FFF2-40B4-BE49-F238E27FC236}">
                <a16:creationId xmlns:a16="http://schemas.microsoft.com/office/drawing/2014/main" id="{02DF4DDE-B7E8-0C48-FA36-C94DCD9E1747}"/>
              </a:ext>
            </a:extLst>
          </p:cNvPr>
          <p:cNvSpPr/>
          <p:nvPr/>
        </p:nvSpPr>
        <p:spPr>
          <a:xfrm>
            <a:off x="5484577" y="152097"/>
            <a:ext cx="6396908" cy="4357397"/>
          </a:xfrm>
          <a:prstGeom prst="wedgeRoundRectCallout">
            <a:avLst>
              <a:gd name="adj1" fmla="val -41163"/>
              <a:gd name="adj2" fmla="val 62283"/>
              <a:gd name="adj3" fmla="val 16667"/>
            </a:avLst>
          </a:prstGeom>
          <a:solidFill>
            <a:srgbClr val="92D050"/>
          </a:solidFill>
          <a:ln w="127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dirty="0">
              <a:latin typeface="Times New Roman" panose="02020603050405020304" pitchFamily="18" charset="0"/>
              <a:cs typeface="Times New Roman" panose="02020603050405020304" pitchFamily="18" charset="0"/>
            </a:endParaRPr>
          </a:p>
        </p:txBody>
      </p:sp>
      <p:sp>
        <p:nvSpPr>
          <p:cNvPr id="10" name="Chỗ dành sẵn cho Nội dung 2">
            <a:extLst>
              <a:ext uri="{FF2B5EF4-FFF2-40B4-BE49-F238E27FC236}">
                <a16:creationId xmlns:a16="http://schemas.microsoft.com/office/drawing/2014/main" id="{EEA2A6A3-746C-0E34-9271-37819E6379EF}"/>
              </a:ext>
            </a:extLst>
          </p:cNvPr>
          <p:cNvSpPr>
            <a:spLocks noGrp="1"/>
          </p:cNvSpPr>
          <p:nvPr>
            <p:ph idx="1"/>
          </p:nvPr>
        </p:nvSpPr>
        <p:spPr>
          <a:xfrm>
            <a:off x="6800461" y="388711"/>
            <a:ext cx="2604796" cy="591004"/>
          </a:xfrm>
        </p:spPr>
        <p:txBody>
          <a:bodyPr>
            <a:noAutofit/>
          </a:bodyPr>
          <a:lstStyle/>
          <a:p>
            <a:pPr marL="0" indent="0">
              <a:buNone/>
            </a:pPr>
            <a:r>
              <a:rPr lang="en-US" sz="4200" b="1" dirty="0" err="1">
                <a:solidFill>
                  <a:schemeClr val="bg1"/>
                </a:solidFill>
                <a:latin typeface="Times New Roman" panose="02020603050405020304" pitchFamily="18" charset="0"/>
                <a:cs typeface="Times New Roman" panose="02020603050405020304" pitchFamily="18" charset="0"/>
              </a:rPr>
              <a:t>Luật</a:t>
            </a:r>
            <a:r>
              <a:rPr lang="en-US" sz="4200" b="1" dirty="0">
                <a:solidFill>
                  <a:schemeClr val="bg1"/>
                </a:solidFill>
                <a:latin typeface="Times New Roman" panose="02020603050405020304" pitchFamily="18" charset="0"/>
                <a:cs typeface="Times New Roman" panose="02020603050405020304" pitchFamily="18" charset="0"/>
              </a:rPr>
              <a:t> </a:t>
            </a:r>
            <a:r>
              <a:rPr lang="en-US" sz="4200" b="1" dirty="0" err="1">
                <a:solidFill>
                  <a:schemeClr val="bg1"/>
                </a:solidFill>
                <a:latin typeface="Times New Roman" panose="02020603050405020304" pitchFamily="18" charset="0"/>
                <a:cs typeface="Times New Roman" panose="02020603050405020304" pitchFamily="18" charset="0"/>
              </a:rPr>
              <a:t>chơi</a:t>
            </a:r>
            <a:r>
              <a:rPr lang="en-US" sz="4200" b="1" dirty="0">
                <a:solidFill>
                  <a:schemeClr val="bg1"/>
                </a:solidFill>
                <a:latin typeface="Times New Roman" panose="02020603050405020304" pitchFamily="18" charset="0"/>
                <a:cs typeface="Times New Roman" panose="02020603050405020304" pitchFamily="18" charset="0"/>
              </a:rPr>
              <a:t>:</a:t>
            </a:r>
          </a:p>
        </p:txBody>
      </p:sp>
      <p:sp>
        <p:nvSpPr>
          <p:cNvPr id="11" name="Chỗ dành sẵn cho Nội dung 2">
            <a:extLst>
              <a:ext uri="{FF2B5EF4-FFF2-40B4-BE49-F238E27FC236}">
                <a16:creationId xmlns:a16="http://schemas.microsoft.com/office/drawing/2014/main" id="{B7B84681-B169-984F-6947-D6B56B0B68BF}"/>
              </a:ext>
            </a:extLst>
          </p:cNvPr>
          <p:cNvSpPr txBox="1">
            <a:spLocks/>
          </p:cNvSpPr>
          <p:nvPr/>
        </p:nvSpPr>
        <p:spPr>
          <a:xfrm>
            <a:off x="6379809" y="1153822"/>
            <a:ext cx="5087513" cy="26250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latin typeface="Times New Roman" panose="02020603050405020304" pitchFamily="18" charset="0"/>
              <a:cs typeface="Times New Roman" panose="02020603050405020304" pitchFamily="18" charset="0"/>
            </a:endParaRPr>
          </a:p>
        </p:txBody>
      </p:sp>
      <p:sp>
        <p:nvSpPr>
          <p:cNvPr id="12" name="Chỗ dành sẵn cho Nội dung 2">
            <a:extLst>
              <a:ext uri="{FF2B5EF4-FFF2-40B4-BE49-F238E27FC236}">
                <a16:creationId xmlns:a16="http://schemas.microsoft.com/office/drawing/2014/main" id="{E79326A9-349E-7E84-D9AE-BEB988B747F7}"/>
              </a:ext>
            </a:extLst>
          </p:cNvPr>
          <p:cNvSpPr txBox="1">
            <a:spLocks/>
          </p:cNvSpPr>
          <p:nvPr/>
        </p:nvSpPr>
        <p:spPr>
          <a:xfrm>
            <a:off x="5615472" y="1168529"/>
            <a:ext cx="6104556" cy="11913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dirty="0">
                <a:latin typeface="Times New Roman" panose="02020603050405020304" pitchFamily="18" charset="0"/>
                <a:cs typeface="Times New Roman" panose="02020603050405020304" pitchFamily="18" charset="0"/>
              </a:rPr>
              <a:t>1) Quan </a:t>
            </a:r>
            <a:r>
              <a:rPr lang="en-US" dirty="0" err="1">
                <a:latin typeface="Times New Roman" panose="02020603050405020304" pitchFamily="18" charset="0"/>
                <a:cs typeface="Times New Roman" panose="02020603050405020304" pitchFamily="18" charset="0"/>
              </a:rPr>
              <a:t>sát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ảnh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gọi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âm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vừa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tìm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theo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ngôn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ngữ</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miền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Bắc</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Trung</a:t>
            </a:r>
            <a:r>
              <a:rPr lang="en-US" dirty="0">
                <a:latin typeface="Times New Roman" panose="02020603050405020304" pitchFamily="18" charset="0"/>
                <a:cs typeface="Times New Roman" panose="02020603050405020304" pitchFamily="18" charset="0"/>
              </a:rPr>
              <a:t> – Nam.</a:t>
            </a:r>
          </a:p>
        </p:txBody>
      </p:sp>
      <p:sp>
        <p:nvSpPr>
          <p:cNvPr id="13" name="Chỗ dành sẵn cho Nội dung 2">
            <a:extLst>
              <a:ext uri="{FF2B5EF4-FFF2-40B4-BE49-F238E27FC236}">
                <a16:creationId xmlns:a16="http://schemas.microsoft.com/office/drawing/2014/main" id="{84899270-415A-6F3A-BB4E-48ED2FA56408}"/>
              </a:ext>
            </a:extLst>
          </p:cNvPr>
          <p:cNvSpPr txBox="1">
            <a:spLocks/>
          </p:cNvSpPr>
          <p:nvPr/>
        </p:nvSpPr>
        <p:spPr>
          <a:xfrm>
            <a:off x="5615472" y="2598014"/>
            <a:ext cx="6104556" cy="11913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dirty="0">
                <a:latin typeface="Times New Roman" panose="02020603050405020304" pitchFamily="18" charset="0"/>
                <a:cs typeface="Times New Roman" panose="02020603050405020304" pitchFamily="18" charset="0"/>
              </a:rPr>
              <a:t>2) </a:t>
            </a:r>
            <a:r>
              <a:rPr lang="en-US" dirty="0" err="1">
                <a:latin typeface="Times New Roman" panose="02020603050405020304" pitchFamily="18" charset="0"/>
                <a:cs typeface="Times New Roman" panose="02020603050405020304" pitchFamily="18" charset="0"/>
              </a:rPr>
              <a:t>Nhận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xét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biệt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ngôn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ngữ</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vùng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miền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ngữ</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địa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cuộc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sống</a:t>
            </a:r>
            <a:r>
              <a:rPr lang="en-US" dirty="0">
                <a:latin typeface="Times New Roman" panose="02020603050405020304" pitchFamily="18" charset="0"/>
                <a:cs typeface="Times New Roman" panose="02020603050405020304" pitchFamily="18" charset="0"/>
              </a:rPr>
              <a:t> có </a:t>
            </a:r>
            <a:r>
              <a:rPr lang="en-US" dirty="0" err="1">
                <a:latin typeface="Times New Roman" panose="02020603050405020304" pitchFamily="18" charset="0"/>
                <a:cs typeface="Times New Roman" panose="02020603050405020304" pitchFamily="18" charset="0"/>
              </a:rPr>
              <a:t>thuận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lợi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gì</a:t>
            </a:r>
            <a:r>
              <a:rPr lang="en-US" dirty="0">
                <a:latin typeface="Times New Roman" panose="02020603050405020304" pitchFamily="18" charset="0"/>
                <a:cs typeface="Times New Roman" panose="02020603050405020304" pitchFamily="18" charset="0"/>
              </a:rPr>
              <a:t>?</a:t>
            </a:r>
          </a:p>
        </p:txBody>
      </p:sp>
      <p:pic>
        <p:nvPicPr>
          <p:cNvPr id="16" name="Hình ảnh 15">
            <a:extLst>
              <a:ext uri="{FF2B5EF4-FFF2-40B4-BE49-F238E27FC236}">
                <a16:creationId xmlns:a16="http://schemas.microsoft.com/office/drawing/2014/main" id="{91804A84-1C90-60AF-6D57-0873D85BF0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08508" y="55252"/>
            <a:ext cx="2455093" cy="2344590"/>
          </a:xfrm>
          <a:prstGeom prst="rect">
            <a:avLst/>
          </a:prstGeom>
        </p:spPr>
      </p:pic>
      <p:pic>
        <p:nvPicPr>
          <p:cNvPr id="18" name="Hình ảnh 17">
            <a:extLst>
              <a:ext uri="{FF2B5EF4-FFF2-40B4-BE49-F238E27FC236}">
                <a16:creationId xmlns:a16="http://schemas.microsoft.com/office/drawing/2014/main" id="{2E627BF9-C56E-53D1-9BBB-D3ACD7408E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9048" y="4575746"/>
            <a:ext cx="3712417" cy="2227450"/>
          </a:xfrm>
          <a:prstGeom prst="rect">
            <a:avLst/>
          </a:prstGeom>
        </p:spPr>
      </p:pic>
    </p:spTree>
    <p:extLst>
      <p:ext uri="{BB962C8B-B14F-4D97-AF65-F5344CB8AC3E}">
        <p14:creationId xmlns:p14="http://schemas.microsoft.com/office/powerpoint/2010/main" val="2560945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barn(inVertical)">
                                      <p:cBhvr>
                                        <p:cTn id="10" dur="500"/>
                                        <p:tgtEl>
                                          <p:spTgt spid="1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build="p"/>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a:extLst>
              <a:ext uri="{FF2B5EF4-FFF2-40B4-BE49-F238E27FC236}">
                <a16:creationId xmlns:a16="http://schemas.microsoft.com/office/drawing/2014/main" id="{01118662-8EA5-9049-B7D9-159ADB3BEB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134" y="214327"/>
            <a:ext cx="11548073" cy="6214465"/>
          </a:xfrm>
          <a:prstGeom prst="rect">
            <a:avLst/>
          </a:prstGeom>
        </p:spPr>
      </p:pic>
    </p:spTree>
    <p:extLst>
      <p:ext uri="{BB962C8B-B14F-4D97-AF65-F5344CB8AC3E}">
        <p14:creationId xmlns:p14="http://schemas.microsoft.com/office/powerpoint/2010/main" val="6156254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497BBA67-18AD-2DCF-AF33-E528DAB5E7D4}"/>
              </a:ext>
            </a:extLst>
          </p:cNvPr>
          <p:cNvPicPr>
            <a:picLocks noChangeAspect="1"/>
          </p:cNvPicPr>
          <p:nvPr/>
        </p:nvPicPr>
        <p:blipFill>
          <a:blip r:embed="rId2"/>
          <a:stretch>
            <a:fillRect/>
          </a:stretch>
        </p:blipFill>
        <p:spPr>
          <a:xfrm>
            <a:off x="299004" y="279918"/>
            <a:ext cx="11466898" cy="6307493"/>
          </a:xfrm>
          <a:prstGeom prst="rect">
            <a:avLst/>
          </a:prstGeom>
        </p:spPr>
      </p:pic>
    </p:spTree>
    <p:extLst>
      <p:ext uri="{BB962C8B-B14F-4D97-AF65-F5344CB8AC3E}">
        <p14:creationId xmlns:p14="http://schemas.microsoft.com/office/powerpoint/2010/main" val="29183211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228600" y="835818"/>
            <a:ext cx="11672888" cy="5732069"/>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445045"/>
            <a:ext cx="3878825" cy="345030"/>
          </a:xfrm>
          <a:prstGeom prst="rect">
            <a:avLst/>
          </a:prstGeom>
        </p:spPr>
      </p:pic>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29" name="Oval 28"/>
          <p:cNvSpPr/>
          <p:nvPr/>
        </p:nvSpPr>
        <p:spPr>
          <a:xfrm>
            <a:off x="660400" y="1517488"/>
            <a:ext cx="6302154" cy="3948803"/>
          </a:xfrm>
          <a:prstGeom prst="ellipse">
            <a:avLst/>
          </a:prstGeom>
          <a:solidFill>
            <a:schemeClr val="accent4">
              <a:lumMod val="40000"/>
              <a:lumOff val="6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defRPr/>
            </a:pPr>
            <a:endParaRPr lang="en-US" sz="3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Oval 17"/>
          <p:cNvSpPr/>
          <p:nvPr/>
        </p:nvSpPr>
        <p:spPr>
          <a:xfrm>
            <a:off x="5944555" y="2395073"/>
            <a:ext cx="5574345" cy="3752888"/>
          </a:xfrm>
          <a:prstGeom prst="ellipse">
            <a:avLst/>
          </a:prstGeom>
          <a:solidFill>
            <a:schemeClr val="bg2">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defRPr/>
            </a:pPr>
            <a:endParaRPr lang="en-US" sz="3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p:cNvSpPr/>
          <p:nvPr/>
        </p:nvSpPr>
        <p:spPr>
          <a:xfrm>
            <a:off x="384500" y="1106419"/>
            <a:ext cx="4921540" cy="584775"/>
          </a:xfrm>
          <a:prstGeom prst="rect">
            <a:avLst/>
          </a:prstGeom>
        </p:spPr>
        <p:txBody>
          <a:bodyPr wrap="none">
            <a:spAutoFit/>
          </a:bodyPr>
          <a:lstStyle/>
          <a:p>
            <a:pPr algn="just">
              <a:tabLst>
                <a:tab pos="1386840" algn="l"/>
              </a:tabLst>
              <a:defRPr/>
            </a:pPr>
            <a:r>
              <a:rPr lang="de-DE" sz="3200" b="1" dirty="0">
                <a:solidFill>
                  <a:srgbClr val="0070C0"/>
                </a:solidFill>
                <a:latin typeface="Times New Roman" panose="02020603050405020304" pitchFamily="18" charset="0"/>
                <a:ea typeface="Times New Roman" panose="02020603050405020304" pitchFamily="18" charset="0"/>
              </a:rPr>
              <a:t>4. Ngôn ngữ các vùng miền</a:t>
            </a:r>
            <a:endParaRPr lang="en-US" sz="3200" dirty="0">
              <a:solidFill>
                <a:srgbClr val="0070C0"/>
              </a:solidFill>
              <a:latin typeface="Times New Roman" panose="02020603050405020304" pitchFamily="18" charset="0"/>
              <a:ea typeface="Times New Roman" panose="02020603050405020304" pitchFamily="18" charset="0"/>
            </a:endParaRPr>
          </a:p>
        </p:txBody>
      </p:sp>
      <p:grpSp>
        <p:nvGrpSpPr>
          <p:cNvPr id="6" name="Group 5"/>
          <p:cNvGrpSpPr/>
          <p:nvPr/>
        </p:nvGrpSpPr>
        <p:grpSpPr>
          <a:xfrm>
            <a:off x="694496" y="1954800"/>
            <a:ext cx="5683483" cy="4314776"/>
            <a:chOff x="904557" y="1957167"/>
            <a:chExt cx="5683483" cy="4314776"/>
          </a:xfrm>
        </p:grpSpPr>
        <p:sp>
          <p:nvSpPr>
            <p:cNvPr id="11" name="Freeform 10"/>
            <p:cNvSpPr/>
            <p:nvPr/>
          </p:nvSpPr>
          <p:spPr>
            <a:xfrm>
              <a:off x="4382267" y="4891215"/>
              <a:ext cx="2131499" cy="1380728"/>
            </a:xfrm>
            <a:custGeom>
              <a:avLst/>
              <a:gdLst>
                <a:gd name="connsiteX0" fmla="*/ 0 w 2131499"/>
                <a:gd name="connsiteY0" fmla="*/ 138073 h 1380728"/>
                <a:gd name="connsiteX1" fmla="*/ 138073 w 2131499"/>
                <a:gd name="connsiteY1" fmla="*/ 0 h 1380728"/>
                <a:gd name="connsiteX2" fmla="*/ 1993426 w 2131499"/>
                <a:gd name="connsiteY2" fmla="*/ 0 h 1380728"/>
                <a:gd name="connsiteX3" fmla="*/ 2131499 w 2131499"/>
                <a:gd name="connsiteY3" fmla="*/ 138073 h 1380728"/>
                <a:gd name="connsiteX4" fmla="*/ 2131499 w 2131499"/>
                <a:gd name="connsiteY4" fmla="*/ 1242655 h 1380728"/>
                <a:gd name="connsiteX5" fmla="*/ 1993426 w 2131499"/>
                <a:gd name="connsiteY5" fmla="*/ 1380728 h 1380728"/>
                <a:gd name="connsiteX6" fmla="*/ 138073 w 2131499"/>
                <a:gd name="connsiteY6" fmla="*/ 1380728 h 1380728"/>
                <a:gd name="connsiteX7" fmla="*/ 0 w 2131499"/>
                <a:gd name="connsiteY7" fmla="*/ 1242655 h 1380728"/>
                <a:gd name="connsiteX8" fmla="*/ 0 w 2131499"/>
                <a:gd name="connsiteY8" fmla="*/ 138073 h 138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1499" h="1380728">
                  <a:moveTo>
                    <a:pt x="0" y="138073"/>
                  </a:moveTo>
                  <a:cubicBezTo>
                    <a:pt x="0" y="61817"/>
                    <a:pt x="61817" y="0"/>
                    <a:pt x="138073" y="0"/>
                  </a:cubicBezTo>
                  <a:lnTo>
                    <a:pt x="1993426" y="0"/>
                  </a:lnTo>
                  <a:cubicBezTo>
                    <a:pt x="2069682" y="0"/>
                    <a:pt x="2131499" y="61817"/>
                    <a:pt x="2131499" y="138073"/>
                  </a:cubicBezTo>
                  <a:lnTo>
                    <a:pt x="2131499" y="1242655"/>
                  </a:lnTo>
                  <a:cubicBezTo>
                    <a:pt x="2131499" y="1318911"/>
                    <a:pt x="2069682" y="1380728"/>
                    <a:pt x="1993426" y="1380728"/>
                  </a:cubicBezTo>
                  <a:lnTo>
                    <a:pt x="138073" y="1380728"/>
                  </a:lnTo>
                  <a:cubicBezTo>
                    <a:pt x="61817" y="1380728"/>
                    <a:pt x="0" y="1318911"/>
                    <a:pt x="0" y="1242655"/>
                  </a:cubicBezTo>
                  <a:lnTo>
                    <a:pt x="0" y="138073"/>
                  </a:lnTo>
                  <a:close/>
                </a:path>
              </a:pathLst>
            </a:custGeom>
          </p:spPr>
          <p:style>
            <a:lnRef idx="2">
              <a:schemeClr val="accent3">
                <a:hueOff val="1807066"/>
                <a:satOff val="66667"/>
                <a:lumOff val="-9804"/>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10750" tIns="516482" rIns="171300" bIns="171300" numCol="1" spcCol="1270" anchor="t" anchorCtr="0">
              <a:noAutofit/>
            </a:bodyPr>
            <a:lstStyle/>
            <a:p>
              <a:pPr marL="0" lvl="1" defTabSz="1289050">
                <a:lnSpc>
                  <a:spcPct val="90000"/>
                </a:lnSpc>
                <a:spcBef>
                  <a:spcPct val="0"/>
                </a:spcBef>
                <a:spcAft>
                  <a:spcPct val="15000"/>
                </a:spcAft>
              </a:pPr>
              <a:r>
                <a:rPr lang="en-US" sz="32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gọi</a:t>
              </a:r>
              <a:endParaRPr lang="en-US" sz="32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p:txBody>
        </p:sp>
        <p:sp>
          <p:nvSpPr>
            <p:cNvPr id="15" name="Freeform 14"/>
            <p:cNvSpPr/>
            <p:nvPr/>
          </p:nvSpPr>
          <p:spPr>
            <a:xfrm>
              <a:off x="904557" y="4891215"/>
              <a:ext cx="2131499" cy="1380728"/>
            </a:xfrm>
            <a:custGeom>
              <a:avLst/>
              <a:gdLst>
                <a:gd name="connsiteX0" fmla="*/ 0 w 2131499"/>
                <a:gd name="connsiteY0" fmla="*/ 138073 h 1380728"/>
                <a:gd name="connsiteX1" fmla="*/ 138073 w 2131499"/>
                <a:gd name="connsiteY1" fmla="*/ 0 h 1380728"/>
                <a:gd name="connsiteX2" fmla="*/ 1993426 w 2131499"/>
                <a:gd name="connsiteY2" fmla="*/ 0 h 1380728"/>
                <a:gd name="connsiteX3" fmla="*/ 2131499 w 2131499"/>
                <a:gd name="connsiteY3" fmla="*/ 138073 h 1380728"/>
                <a:gd name="connsiteX4" fmla="*/ 2131499 w 2131499"/>
                <a:gd name="connsiteY4" fmla="*/ 1242655 h 1380728"/>
                <a:gd name="connsiteX5" fmla="*/ 1993426 w 2131499"/>
                <a:gd name="connsiteY5" fmla="*/ 1380728 h 1380728"/>
                <a:gd name="connsiteX6" fmla="*/ 138073 w 2131499"/>
                <a:gd name="connsiteY6" fmla="*/ 1380728 h 1380728"/>
                <a:gd name="connsiteX7" fmla="*/ 0 w 2131499"/>
                <a:gd name="connsiteY7" fmla="*/ 1242655 h 1380728"/>
                <a:gd name="connsiteX8" fmla="*/ 0 w 2131499"/>
                <a:gd name="connsiteY8" fmla="*/ 138073 h 138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1499" h="1380728">
                  <a:moveTo>
                    <a:pt x="0" y="138073"/>
                  </a:moveTo>
                  <a:cubicBezTo>
                    <a:pt x="0" y="61817"/>
                    <a:pt x="61817" y="0"/>
                    <a:pt x="138073" y="0"/>
                  </a:cubicBezTo>
                  <a:lnTo>
                    <a:pt x="1993426" y="0"/>
                  </a:lnTo>
                  <a:cubicBezTo>
                    <a:pt x="2069682" y="0"/>
                    <a:pt x="2131499" y="61817"/>
                    <a:pt x="2131499" y="138073"/>
                  </a:cubicBezTo>
                  <a:lnTo>
                    <a:pt x="2131499" y="1242655"/>
                  </a:lnTo>
                  <a:cubicBezTo>
                    <a:pt x="2131499" y="1318911"/>
                    <a:pt x="2069682" y="1380728"/>
                    <a:pt x="1993426" y="1380728"/>
                  </a:cubicBezTo>
                  <a:lnTo>
                    <a:pt x="138073" y="1380728"/>
                  </a:lnTo>
                  <a:cubicBezTo>
                    <a:pt x="61817" y="1380728"/>
                    <a:pt x="0" y="1318911"/>
                    <a:pt x="0" y="1242655"/>
                  </a:cubicBezTo>
                  <a:lnTo>
                    <a:pt x="0" y="138073"/>
                  </a:lnTo>
                  <a:close/>
                </a:path>
              </a:pathLst>
            </a:custGeom>
          </p:spPr>
          <p:style>
            <a:lnRef idx="2">
              <a:schemeClr val="accent3">
                <a:hueOff val="2710599"/>
                <a:satOff val="100000"/>
                <a:lumOff val="-14706"/>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71300" tIns="516482" rIns="810750" bIns="171300" numCol="1" spcCol="1270" anchor="t" anchorCtr="0">
              <a:noAutofit/>
            </a:bodyPr>
            <a:lstStyle/>
            <a:p>
              <a:pPr marL="0" lvl="1" defTabSz="1289050">
                <a:lnSpc>
                  <a:spcPct val="90000"/>
                </a:lnSpc>
                <a:spcBef>
                  <a:spcPct val="0"/>
                </a:spcBef>
                <a:spcAft>
                  <a:spcPct val="15000"/>
                </a:spcAft>
              </a:pPr>
              <a:r>
                <a:rPr lang="en-US" sz="32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bạn</a:t>
              </a:r>
              <a:endParaRPr lang="en-US" sz="32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p:txBody>
        </p:sp>
        <p:sp>
          <p:nvSpPr>
            <p:cNvPr id="16" name="Freeform 15"/>
            <p:cNvSpPr/>
            <p:nvPr/>
          </p:nvSpPr>
          <p:spPr>
            <a:xfrm>
              <a:off x="4382267" y="1957167"/>
              <a:ext cx="2205773" cy="1380728"/>
            </a:xfrm>
            <a:custGeom>
              <a:avLst/>
              <a:gdLst>
                <a:gd name="connsiteX0" fmla="*/ 0 w 2131499"/>
                <a:gd name="connsiteY0" fmla="*/ 138073 h 1380728"/>
                <a:gd name="connsiteX1" fmla="*/ 138073 w 2131499"/>
                <a:gd name="connsiteY1" fmla="*/ 0 h 1380728"/>
                <a:gd name="connsiteX2" fmla="*/ 1993426 w 2131499"/>
                <a:gd name="connsiteY2" fmla="*/ 0 h 1380728"/>
                <a:gd name="connsiteX3" fmla="*/ 2131499 w 2131499"/>
                <a:gd name="connsiteY3" fmla="*/ 138073 h 1380728"/>
                <a:gd name="connsiteX4" fmla="*/ 2131499 w 2131499"/>
                <a:gd name="connsiteY4" fmla="*/ 1242655 h 1380728"/>
                <a:gd name="connsiteX5" fmla="*/ 1993426 w 2131499"/>
                <a:gd name="connsiteY5" fmla="*/ 1380728 h 1380728"/>
                <a:gd name="connsiteX6" fmla="*/ 138073 w 2131499"/>
                <a:gd name="connsiteY6" fmla="*/ 1380728 h 1380728"/>
                <a:gd name="connsiteX7" fmla="*/ 0 w 2131499"/>
                <a:gd name="connsiteY7" fmla="*/ 1242655 h 1380728"/>
                <a:gd name="connsiteX8" fmla="*/ 0 w 2131499"/>
                <a:gd name="connsiteY8" fmla="*/ 138073 h 138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1499" h="1380728">
                  <a:moveTo>
                    <a:pt x="0" y="138073"/>
                  </a:moveTo>
                  <a:cubicBezTo>
                    <a:pt x="0" y="61817"/>
                    <a:pt x="61817" y="0"/>
                    <a:pt x="138073" y="0"/>
                  </a:cubicBezTo>
                  <a:lnTo>
                    <a:pt x="1993426" y="0"/>
                  </a:lnTo>
                  <a:cubicBezTo>
                    <a:pt x="2069682" y="0"/>
                    <a:pt x="2131499" y="61817"/>
                    <a:pt x="2131499" y="138073"/>
                  </a:cubicBezTo>
                  <a:lnTo>
                    <a:pt x="2131499" y="1242655"/>
                  </a:lnTo>
                  <a:cubicBezTo>
                    <a:pt x="2131499" y="1318911"/>
                    <a:pt x="2069682" y="1380728"/>
                    <a:pt x="1993426" y="1380728"/>
                  </a:cubicBezTo>
                  <a:lnTo>
                    <a:pt x="138073" y="1380728"/>
                  </a:lnTo>
                  <a:cubicBezTo>
                    <a:pt x="61817" y="1380728"/>
                    <a:pt x="0" y="1318911"/>
                    <a:pt x="0" y="1242655"/>
                  </a:cubicBezTo>
                  <a:lnTo>
                    <a:pt x="0" y="138073"/>
                  </a:lnTo>
                  <a:close/>
                </a:path>
              </a:pathLst>
            </a:custGeom>
          </p:spPr>
          <p:style>
            <a:lnRef idx="2">
              <a:schemeClr val="accent3">
                <a:hueOff val="903533"/>
                <a:satOff val="33333"/>
                <a:lumOff val="-490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10750" tIns="171300" rIns="171300" bIns="516482" numCol="1" spcCol="1270" anchor="t" anchorCtr="0">
              <a:noAutofit/>
            </a:bodyPr>
            <a:lstStyle/>
            <a:p>
              <a:pPr marL="0" lvl="1" defTabSz="1289050">
                <a:lnSpc>
                  <a:spcPct val="90000"/>
                </a:lnSpc>
                <a:spcBef>
                  <a:spcPct val="0"/>
                </a:spcBef>
                <a:spcAft>
                  <a:spcPct val="15000"/>
                </a:spcAft>
              </a:pPr>
              <a:r>
                <a:rPr lang="en-US" sz="32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nhiều</a:t>
              </a:r>
              <a:endParaRPr lang="en-US" sz="32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p:txBody>
        </p:sp>
        <p:sp>
          <p:nvSpPr>
            <p:cNvPr id="17" name="Freeform 16"/>
            <p:cNvSpPr/>
            <p:nvPr/>
          </p:nvSpPr>
          <p:spPr>
            <a:xfrm>
              <a:off x="904557" y="1957167"/>
              <a:ext cx="2131499" cy="1380728"/>
            </a:xfrm>
            <a:custGeom>
              <a:avLst/>
              <a:gdLst>
                <a:gd name="connsiteX0" fmla="*/ 0 w 2131499"/>
                <a:gd name="connsiteY0" fmla="*/ 138073 h 1380728"/>
                <a:gd name="connsiteX1" fmla="*/ 138073 w 2131499"/>
                <a:gd name="connsiteY1" fmla="*/ 0 h 1380728"/>
                <a:gd name="connsiteX2" fmla="*/ 1993426 w 2131499"/>
                <a:gd name="connsiteY2" fmla="*/ 0 h 1380728"/>
                <a:gd name="connsiteX3" fmla="*/ 2131499 w 2131499"/>
                <a:gd name="connsiteY3" fmla="*/ 138073 h 1380728"/>
                <a:gd name="connsiteX4" fmla="*/ 2131499 w 2131499"/>
                <a:gd name="connsiteY4" fmla="*/ 1242655 h 1380728"/>
                <a:gd name="connsiteX5" fmla="*/ 1993426 w 2131499"/>
                <a:gd name="connsiteY5" fmla="*/ 1380728 h 1380728"/>
                <a:gd name="connsiteX6" fmla="*/ 138073 w 2131499"/>
                <a:gd name="connsiteY6" fmla="*/ 1380728 h 1380728"/>
                <a:gd name="connsiteX7" fmla="*/ 0 w 2131499"/>
                <a:gd name="connsiteY7" fmla="*/ 1242655 h 1380728"/>
                <a:gd name="connsiteX8" fmla="*/ 0 w 2131499"/>
                <a:gd name="connsiteY8" fmla="*/ 138073 h 138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1499" h="1380728">
                  <a:moveTo>
                    <a:pt x="0" y="138073"/>
                  </a:moveTo>
                  <a:cubicBezTo>
                    <a:pt x="0" y="61817"/>
                    <a:pt x="61817" y="0"/>
                    <a:pt x="138073" y="0"/>
                  </a:cubicBezTo>
                  <a:lnTo>
                    <a:pt x="1993426" y="0"/>
                  </a:lnTo>
                  <a:cubicBezTo>
                    <a:pt x="2069682" y="0"/>
                    <a:pt x="2131499" y="61817"/>
                    <a:pt x="2131499" y="138073"/>
                  </a:cubicBezTo>
                  <a:lnTo>
                    <a:pt x="2131499" y="1242655"/>
                  </a:lnTo>
                  <a:cubicBezTo>
                    <a:pt x="2131499" y="1318911"/>
                    <a:pt x="2069682" y="1380728"/>
                    <a:pt x="1993426" y="1380728"/>
                  </a:cubicBezTo>
                  <a:lnTo>
                    <a:pt x="138073" y="1380728"/>
                  </a:lnTo>
                  <a:cubicBezTo>
                    <a:pt x="61817" y="1380728"/>
                    <a:pt x="0" y="1318911"/>
                    <a:pt x="0" y="1242655"/>
                  </a:cubicBezTo>
                  <a:lnTo>
                    <a:pt x="0" y="138073"/>
                  </a:lnTo>
                  <a:close/>
                </a:path>
              </a:pathLst>
            </a:cu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71300" tIns="171300" rIns="810750" bIns="516482" numCol="1" spcCol="1270" anchor="t" anchorCtr="0">
              <a:noAutofit/>
            </a:bodyPr>
            <a:lstStyle/>
            <a:p>
              <a:pPr marL="0" lvl="1" defTabSz="1289050">
                <a:lnSpc>
                  <a:spcPct val="90000"/>
                </a:lnSpc>
                <a:spcBef>
                  <a:spcPct val="0"/>
                </a:spcBef>
                <a:spcAft>
                  <a:spcPct val="15000"/>
                </a:spcAft>
              </a:pPr>
              <a:r>
                <a:rPr lang="en-US" sz="32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nhìn</a:t>
              </a:r>
              <a:endParaRPr lang="en-US" sz="32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p:txBody>
        </p:sp>
        <p:sp>
          <p:nvSpPr>
            <p:cNvPr id="20" name="Freeform 19"/>
            <p:cNvSpPr/>
            <p:nvPr/>
          </p:nvSpPr>
          <p:spPr>
            <a:xfrm>
              <a:off x="1797716" y="2203109"/>
              <a:ext cx="1868298" cy="1868298"/>
            </a:xfrm>
            <a:custGeom>
              <a:avLst/>
              <a:gdLst>
                <a:gd name="connsiteX0" fmla="*/ 0 w 1868298"/>
                <a:gd name="connsiteY0" fmla="*/ 1868298 h 1868298"/>
                <a:gd name="connsiteX1" fmla="*/ 1868298 w 1868298"/>
                <a:gd name="connsiteY1" fmla="*/ 0 h 1868298"/>
                <a:gd name="connsiteX2" fmla="*/ 1868298 w 1868298"/>
                <a:gd name="connsiteY2" fmla="*/ 1868298 h 1868298"/>
                <a:gd name="connsiteX3" fmla="*/ 0 w 1868298"/>
                <a:gd name="connsiteY3" fmla="*/ 1868298 h 1868298"/>
              </a:gdLst>
              <a:ahLst/>
              <a:cxnLst>
                <a:cxn ang="0">
                  <a:pos x="connsiteX0" y="connsiteY0"/>
                </a:cxn>
                <a:cxn ang="0">
                  <a:pos x="connsiteX1" y="connsiteY1"/>
                </a:cxn>
                <a:cxn ang="0">
                  <a:pos x="connsiteX2" y="connsiteY2"/>
                </a:cxn>
                <a:cxn ang="0">
                  <a:pos x="connsiteX3" y="connsiteY3"/>
                </a:cxn>
              </a:cxnLst>
              <a:rect l="l" t="t" r="r" b="b"/>
              <a:pathLst>
                <a:path w="1868298" h="1868298">
                  <a:moveTo>
                    <a:pt x="0" y="1868298"/>
                  </a:moveTo>
                  <a:cubicBezTo>
                    <a:pt x="0" y="836466"/>
                    <a:pt x="836466" y="0"/>
                    <a:pt x="1868298" y="0"/>
                  </a:cubicBezTo>
                  <a:lnTo>
                    <a:pt x="1868298" y="1868298"/>
                  </a:lnTo>
                  <a:lnTo>
                    <a:pt x="0" y="1868298"/>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746348" tIns="746348" rIns="199136" bIns="199136" numCol="1" spcCol="1270" anchor="ctr" anchorCtr="0">
              <a:noAutofit/>
            </a:bodyPr>
            <a:lstStyle/>
            <a:p>
              <a:pPr algn="ctr" defTabSz="1244600">
                <a:lnSpc>
                  <a:spcPct val="90000"/>
                </a:lnSpc>
                <a:spcBef>
                  <a:spcPct val="0"/>
                </a:spcBef>
                <a:spcAft>
                  <a:spcPct val="35000"/>
                </a:spcAft>
              </a:pPr>
              <a:r>
                <a:rPr lang="en-US" sz="3200" dirty="0" err="1">
                  <a:solidFill>
                    <a:prstClr val="white"/>
                  </a:solidFill>
                  <a:latin typeface="Times New Roman" panose="02020603050405020304" pitchFamily="18" charset="0"/>
                  <a:cs typeface="Times New Roman" panose="02020603050405020304" pitchFamily="18" charset="0"/>
                </a:rPr>
                <a:t>ngó</a:t>
              </a:r>
              <a:endParaRPr lang="en-US" sz="3200" dirty="0">
                <a:solidFill>
                  <a:prstClr val="white"/>
                </a:solidFill>
                <a:latin typeface="Times New Roman" panose="02020603050405020304" pitchFamily="18" charset="0"/>
                <a:cs typeface="Times New Roman" panose="02020603050405020304" pitchFamily="18" charset="0"/>
              </a:endParaRPr>
            </a:p>
          </p:txBody>
        </p:sp>
        <p:sp>
          <p:nvSpPr>
            <p:cNvPr id="21" name="Freeform 20"/>
            <p:cNvSpPr/>
            <p:nvPr/>
          </p:nvSpPr>
          <p:spPr>
            <a:xfrm>
              <a:off x="3752310" y="2203109"/>
              <a:ext cx="1868298" cy="1868298"/>
            </a:xfrm>
            <a:custGeom>
              <a:avLst/>
              <a:gdLst>
                <a:gd name="connsiteX0" fmla="*/ 0 w 1868298"/>
                <a:gd name="connsiteY0" fmla="*/ 1868298 h 1868298"/>
                <a:gd name="connsiteX1" fmla="*/ 1868298 w 1868298"/>
                <a:gd name="connsiteY1" fmla="*/ 0 h 1868298"/>
                <a:gd name="connsiteX2" fmla="*/ 1868298 w 1868298"/>
                <a:gd name="connsiteY2" fmla="*/ 1868298 h 1868298"/>
                <a:gd name="connsiteX3" fmla="*/ 0 w 1868298"/>
                <a:gd name="connsiteY3" fmla="*/ 1868298 h 1868298"/>
              </a:gdLst>
              <a:ahLst/>
              <a:cxnLst>
                <a:cxn ang="0">
                  <a:pos x="connsiteX0" y="connsiteY0"/>
                </a:cxn>
                <a:cxn ang="0">
                  <a:pos x="connsiteX1" y="connsiteY1"/>
                </a:cxn>
                <a:cxn ang="0">
                  <a:pos x="connsiteX2" y="connsiteY2"/>
                </a:cxn>
                <a:cxn ang="0">
                  <a:pos x="connsiteX3" y="connsiteY3"/>
                </a:cxn>
              </a:cxnLst>
              <a:rect l="l" t="t" r="r" b="b"/>
              <a:pathLst>
                <a:path w="1868298" h="1868298">
                  <a:moveTo>
                    <a:pt x="0" y="0"/>
                  </a:moveTo>
                  <a:cubicBezTo>
                    <a:pt x="1031832" y="0"/>
                    <a:pt x="1868298" y="836466"/>
                    <a:pt x="1868298" y="1868298"/>
                  </a:cubicBezTo>
                  <a:lnTo>
                    <a:pt x="0" y="1868298"/>
                  </a:lnTo>
                  <a:lnTo>
                    <a:pt x="0" y="0"/>
                  </a:lnTo>
                  <a:close/>
                </a:path>
              </a:pathLst>
            </a:custGeom>
          </p:spPr>
          <p:style>
            <a:lnRef idx="2">
              <a:schemeClr val="lt1">
                <a:hueOff val="0"/>
                <a:satOff val="0"/>
                <a:lumOff val="0"/>
                <a:alphaOff val="0"/>
              </a:schemeClr>
            </a:lnRef>
            <a:fillRef idx="1">
              <a:schemeClr val="accent3">
                <a:hueOff val="903533"/>
                <a:satOff val="33333"/>
                <a:lumOff val="-4902"/>
                <a:alphaOff val="0"/>
              </a:schemeClr>
            </a:fillRef>
            <a:effectRef idx="0">
              <a:schemeClr val="accent3">
                <a:hueOff val="903533"/>
                <a:satOff val="33333"/>
                <a:lumOff val="-4902"/>
                <a:alphaOff val="0"/>
              </a:schemeClr>
            </a:effectRef>
            <a:fontRef idx="minor">
              <a:schemeClr val="lt1"/>
            </a:fontRef>
          </p:style>
          <p:txBody>
            <a:bodyPr spcFirstLastPara="0" vert="horz" wrap="square" lIns="199136" tIns="746348" rIns="746348" bIns="199136" numCol="1" spcCol="1270" anchor="ctr" anchorCtr="0">
              <a:noAutofit/>
            </a:bodyPr>
            <a:lstStyle/>
            <a:p>
              <a:pPr algn="ctr" defTabSz="1244600">
                <a:lnSpc>
                  <a:spcPct val="90000"/>
                </a:lnSpc>
                <a:spcBef>
                  <a:spcPct val="0"/>
                </a:spcBef>
                <a:spcAft>
                  <a:spcPct val="35000"/>
                </a:spcAft>
              </a:pPr>
              <a:r>
                <a:rPr lang="en-US" sz="2800" dirty="0" err="1">
                  <a:solidFill>
                    <a:prstClr val="white"/>
                  </a:solidFill>
                  <a:latin typeface="Times New Roman" panose="02020603050405020304" pitchFamily="18" charset="0"/>
                  <a:cs typeface="Times New Roman" panose="02020603050405020304" pitchFamily="18" charset="0"/>
                </a:rPr>
                <a:t>quá</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chừng</a:t>
              </a:r>
              <a:endParaRPr lang="en-US" sz="2800" dirty="0">
                <a:solidFill>
                  <a:prstClr val="white"/>
                </a:solidFill>
                <a:latin typeface="Times New Roman" panose="02020603050405020304" pitchFamily="18" charset="0"/>
                <a:cs typeface="Times New Roman" panose="02020603050405020304" pitchFamily="18" charset="0"/>
              </a:endParaRPr>
            </a:p>
          </p:txBody>
        </p:sp>
        <p:sp>
          <p:nvSpPr>
            <p:cNvPr id="23" name="Freeform 22"/>
            <p:cNvSpPr/>
            <p:nvPr/>
          </p:nvSpPr>
          <p:spPr>
            <a:xfrm rot="21600000">
              <a:off x="3752310" y="4157702"/>
              <a:ext cx="1868298" cy="1868299"/>
            </a:xfrm>
            <a:custGeom>
              <a:avLst/>
              <a:gdLst>
                <a:gd name="connsiteX0" fmla="*/ 0 w 1868298"/>
                <a:gd name="connsiteY0" fmla="*/ 1868298 h 1868298"/>
                <a:gd name="connsiteX1" fmla="*/ 1868298 w 1868298"/>
                <a:gd name="connsiteY1" fmla="*/ 0 h 1868298"/>
                <a:gd name="connsiteX2" fmla="*/ 1868298 w 1868298"/>
                <a:gd name="connsiteY2" fmla="*/ 1868298 h 1868298"/>
                <a:gd name="connsiteX3" fmla="*/ 0 w 1868298"/>
                <a:gd name="connsiteY3" fmla="*/ 1868298 h 1868298"/>
              </a:gdLst>
              <a:ahLst/>
              <a:cxnLst>
                <a:cxn ang="0">
                  <a:pos x="connsiteX0" y="connsiteY0"/>
                </a:cxn>
                <a:cxn ang="0">
                  <a:pos x="connsiteX1" y="connsiteY1"/>
                </a:cxn>
                <a:cxn ang="0">
                  <a:pos x="connsiteX2" y="connsiteY2"/>
                </a:cxn>
                <a:cxn ang="0">
                  <a:pos x="connsiteX3" y="connsiteY3"/>
                </a:cxn>
              </a:cxnLst>
              <a:rect l="l" t="t" r="r" b="b"/>
              <a:pathLst>
                <a:path w="1868298" h="1868298">
                  <a:moveTo>
                    <a:pt x="1868298" y="0"/>
                  </a:moveTo>
                  <a:cubicBezTo>
                    <a:pt x="1868298" y="1031832"/>
                    <a:pt x="1031832" y="1868298"/>
                    <a:pt x="0" y="1868298"/>
                  </a:cubicBezTo>
                  <a:lnTo>
                    <a:pt x="0" y="0"/>
                  </a:lnTo>
                  <a:lnTo>
                    <a:pt x="1868298" y="0"/>
                  </a:lnTo>
                  <a:close/>
                </a:path>
              </a:pathLst>
            </a:custGeom>
          </p:spPr>
          <p:style>
            <a:lnRef idx="2">
              <a:schemeClr val="lt1">
                <a:hueOff val="0"/>
                <a:satOff val="0"/>
                <a:lumOff val="0"/>
                <a:alphaOff val="0"/>
              </a:schemeClr>
            </a:lnRef>
            <a:fillRef idx="1">
              <a:schemeClr val="accent3">
                <a:hueOff val="1807066"/>
                <a:satOff val="66667"/>
                <a:lumOff val="-9804"/>
                <a:alphaOff val="0"/>
              </a:schemeClr>
            </a:fillRef>
            <a:effectRef idx="0">
              <a:schemeClr val="accent3">
                <a:hueOff val="1807066"/>
                <a:satOff val="66667"/>
                <a:lumOff val="-9804"/>
                <a:alphaOff val="0"/>
              </a:schemeClr>
            </a:effectRef>
            <a:fontRef idx="minor">
              <a:schemeClr val="lt1"/>
            </a:fontRef>
          </p:style>
          <p:txBody>
            <a:bodyPr spcFirstLastPara="0" vert="horz" wrap="square" lIns="199136" tIns="199137" rIns="746348" bIns="746348" numCol="1" spcCol="1270" anchor="ctr" anchorCtr="0">
              <a:noAutofit/>
            </a:bodyPr>
            <a:lstStyle/>
            <a:p>
              <a:pPr algn="ctr" defTabSz="1244600">
                <a:lnSpc>
                  <a:spcPct val="90000"/>
                </a:lnSpc>
                <a:spcBef>
                  <a:spcPct val="0"/>
                </a:spcBef>
                <a:spcAft>
                  <a:spcPct val="35000"/>
                </a:spcAft>
              </a:pPr>
              <a:r>
                <a:rPr lang="en-US" sz="3200" dirty="0" err="1">
                  <a:solidFill>
                    <a:prstClr val="white"/>
                  </a:solidFill>
                  <a:latin typeface="Times New Roman" panose="02020603050405020304" pitchFamily="18" charset="0"/>
                  <a:cs typeface="Times New Roman" panose="02020603050405020304" pitchFamily="18" charset="0"/>
                </a:rPr>
                <a:t>kêu</a:t>
              </a:r>
              <a:endParaRPr lang="en-US" sz="3200" dirty="0">
                <a:solidFill>
                  <a:prstClr val="white"/>
                </a:solidFill>
                <a:latin typeface="Times New Roman" panose="02020603050405020304" pitchFamily="18" charset="0"/>
                <a:cs typeface="Times New Roman" panose="02020603050405020304" pitchFamily="18" charset="0"/>
              </a:endParaRPr>
            </a:p>
          </p:txBody>
        </p:sp>
        <p:sp>
          <p:nvSpPr>
            <p:cNvPr id="24" name="Freeform 23"/>
            <p:cNvSpPr/>
            <p:nvPr/>
          </p:nvSpPr>
          <p:spPr>
            <a:xfrm rot="21600000">
              <a:off x="1797716" y="4157703"/>
              <a:ext cx="1868298" cy="1868298"/>
            </a:xfrm>
            <a:custGeom>
              <a:avLst/>
              <a:gdLst>
                <a:gd name="connsiteX0" fmla="*/ 0 w 1868298"/>
                <a:gd name="connsiteY0" fmla="*/ 1868298 h 1868298"/>
                <a:gd name="connsiteX1" fmla="*/ 1868298 w 1868298"/>
                <a:gd name="connsiteY1" fmla="*/ 0 h 1868298"/>
                <a:gd name="connsiteX2" fmla="*/ 1868298 w 1868298"/>
                <a:gd name="connsiteY2" fmla="*/ 1868298 h 1868298"/>
                <a:gd name="connsiteX3" fmla="*/ 0 w 1868298"/>
                <a:gd name="connsiteY3" fmla="*/ 1868298 h 1868298"/>
              </a:gdLst>
              <a:ahLst/>
              <a:cxnLst>
                <a:cxn ang="0">
                  <a:pos x="connsiteX0" y="connsiteY0"/>
                </a:cxn>
                <a:cxn ang="0">
                  <a:pos x="connsiteX1" y="connsiteY1"/>
                </a:cxn>
                <a:cxn ang="0">
                  <a:pos x="connsiteX2" y="connsiteY2"/>
                </a:cxn>
                <a:cxn ang="0">
                  <a:pos x="connsiteX3" y="connsiteY3"/>
                </a:cxn>
              </a:cxnLst>
              <a:rect l="l" t="t" r="r" b="b"/>
              <a:pathLst>
                <a:path w="1868298" h="1868298">
                  <a:moveTo>
                    <a:pt x="1868298" y="1868298"/>
                  </a:moveTo>
                  <a:cubicBezTo>
                    <a:pt x="836466" y="1868298"/>
                    <a:pt x="0" y="1031832"/>
                    <a:pt x="0" y="0"/>
                  </a:cubicBezTo>
                  <a:lnTo>
                    <a:pt x="1868298" y="0"/>
                  </a:lnTo>
                  <a:lnTo>
                    <a:pt x="1868298" y="1868298"/>
                  </a:lnTo>
                  <a:close/>
                </a:path>
              </a:pathLst>
            </a:custGeom>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746348" tIns="199136" rIns="199136" bIns="746347" numCol="1" spcCol="1270" anchor="ctr" anchorCtr="0">
              <a:noAutofit/>
            </a:bodyPr>
            <a:lstStyle/>
            <a:p>
              <a:pPr algn="ctr" defTabSz="1244600">
                <a:lnSpc>
                  <a:spcPct val="90000"/>
                </a:lnSpc>
                <a:spcBef>
                  <a:spcPct val="0"/>
                </a:spcBef>
                <a:spcAft>
                  <a:spcPct val="35000"/>
                </a:spcAft>
              </a:pPr>
              <a:r>
                <a:rPr lang="en-US" sz="3200" dirty="0" err="1">
                  <a:solidFill>
                    <a:prstClr val="white"/>
                  </a:solidFill>
                  <a:latin typeface="Times New Roman" panose="02020603050405020304" pitchFamily="18" charset="0"/>
                  <a:cs typeface="Times New Roman" panose="02020603050405020304" pitchFamily="18" charset="0"/>
                </a:rPr>
                <a:t>bậu</a:t>
              </a:r>
              <a:endParaRPr lang="en-US" sz="3200" dirty="0">
                <a:solidFill>
                  <a:prstClr val="white"/>
                </a:solidFill>
                <a:latin typeface="Times New Roman" panose="02020603050405020304" pitchFamily="18" charset="0"/>
                <a:cs typeface="Times New Roman" panose="02020603050405020304" pitchFamily="18" charset="0"/>
              </a:endParaRPr>
            </a:p>
          </p:txBody>
        </p:sp>
        <p:sp>
          <p:nvSpPr>
            <p:cNvPr id="25" name="Circular Arrow 24"/>
            <p:cNvSpPr/>
            <p:nvPr/>
          </p:nvSpPr>
          <p:spPr>
            <a:xfrm>
              <a:off x="3386632" y="3726225"/>
              <a:ext cx="645059" cy="560921"/>
            </a:xfrm>
            <a:prstGeom prst="circularArrow">
              <a:avLst/>
            </a:prstGeom>
          </p:spPr>
          <p:style>
            <a:lnRef idx="2">
              <a:schemeClr val="lt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sp>
          <p:nvSpPr>
            <p:cNvPr id="26" name="Circular Arrow 25"/>
            <p:cNvSpPr/>
            <p:nvPr/>
          </p:nvSpPr>
          <p:spPr>
            <a:xfrm rot="10800000">
              <a:off x="3386632" y="3941964"/>
              <a:ext cx="645059" cy="560921"/>
            </a:xfrm>
            <a:prstGeom prst="circularArrow">
              <a:avLst/>
            </a:prstGeom>
          </p:spPr>
          <p:style>
            <a:lnRef idx="2">
              <a:schemeClr val="lt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grpSp>
      <p:grpSp>
        <p:nvGrpSpPr>
          <p:cNvPr id="28" name="Group 27"/>
          <p:cNvGrpSpPr/>
          <p:nvPr/>
        </p:nvGrpSpPr>
        <p:grpSpPr>
          <a:xfrm>
            <a:off x="7206711" y="1058423"/>
            <a:ext cx="3958397" cy="3228724"/>
            <a:chOff x="7057988" y="1614243"/>
            <a:chExt cx="3958397" cy="4925830"/>
          </a:xfrm>
        </p:grpSpPr>
        <p:sp>
          <p:nvSpPr>
            <p:cNvPr id="31" name="Freeform 30"/>
            <p:cNvSpPr/>
            <p:nvPr/>
          </p:nvSpPr>
          <p:spPr>
            <a:xfrm rot="21600000">
              <a:off x="7057988" y="2493996"/>
              <a:ext cx="1935261" cy="3166816"/>
            </a:xfrm>
            <a:custGeom>
              <a:avLst/>
              <a:gdLst>
                <a:gd name="connsiteX0" fmla="*/ 322608 w 3166816"/>
                <a:gd name="connsiteY0" fmla="*/ 0 h 1935260"/>
                <a:gd name="connsiteX1" fmla="*/ 2844208 w 3166816"/>
                <a:gd name="connsiteY1" fmla="*/ 0 h 1935260"/>
                <a:gd name="connsiteX2" fmla="*/ 3166816 w 3166816"/>
                <a:gd name="connsiteY2" fmla="*/ 322608 h 1935260"/>
                <a:gd name="connsiteX3" fmla="*/ 3166816 w 3166816"/>
                <a:gd name="connsiteY3" fmla="*/ 1935260 h 1935260"/>
                <a:gd name="connsiteX4" fmla="*/ 3166816 w 3166816"/>
                <a:gd name="connsiteY4" fmla="*/ 1935260 h 1935260"/>
                <a:gd name="connsiteX5" fmla="*/ 0 w 3166816"/>
                <a:gd name="connsiteY5" fmla="*/ 1935260 h 1935260"/>
                <a:gd name="connsiteX6" fmla="*/ 0 w 3166816"/>
                <a:gd name="connsiteY6" fmla="*/ 1935260 h 1935260"/>
                <a:gd name="connsiteX7" fmla="*/ 0 w 3166816"/>
                <a:gd name="connsiteY7" fmla="*/ 322608 h 1935260"/>
                <a:gd name="connsiteX8" fmla="*/ 322608 w 3166816"/>
                <a:gd name="connsiteY8" fmla="*/ 0 h 1935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6816" h="1935260">
                  <a:moveTo>
                    <a:pt x="1" y="1738112"/>
                  </a:moveTo>
                  <a:lnTo>
                    <a:pt x="1" y="197148"/>
                  </a:lnTo>
                  <a:cubicBezTo>
                    <a:pt x="1" y="88266"/>
                    <a:pt x="236354" y="0"/>
                    <a:pt x="527909" y="0"/>
                  </a:cubicBezTo>
                  <a:lnTo>
                    <a:pt x="3166815" y="0"/>
                  </a:lnTo>
                  <a:lnTo>
                    <a:pt x="3166815" y="0"/>
                  </a:lnTo>
                  <a:lnTo>
                    <a:pt x="3166815" y="1935260"/>
                  </a:lnTo>
                  <a:lnTo>
                    <a:pt x="3166815" y="1935260"/>
                  </a:lnTo>
                  <a:lnTo>
                    <a:pt x="527909" y="1935260"/>
                  </a:lnTo>
                  <a:cubicBezTo>
                    <a:pt x="236354" y="1935260"/>
                    <a:pt x="1" y="1846994"/>
                    <a:pt x="1" y="1738112"/>
                  </a:cubicBezTo>
                  <a:close/>
                </a:path>
              </a:pathLst>
            </a:custGeom>
          </p:spPr>
          <p:style>
            <a:lnRef idx="2">
              <a:schemeClr val="lt1">
                <a:hueOff val="0"/>
                <a:satOff val="0"/>
                <a:lumOff val="0"/>
                <a:alphaOff val="0"/>
              </a:schemeClr>
            </a:lnRef>
            <a:fillRef idx="1">
              <a:schemeClr val="accent3">
                <a:tint val="50000"/>
                <a:hueOff val="0"/>
                <a:satOff val="0"/>
                <a:lumOff val="0"/>
                <a:alphaOff val="0"/>
              </a:schemeClr>
            </a:fillRef>
            <a:effectRef idx="0">
              <a:schemeClr val="accent3">
                <a:tint val="50000"/>
                <a:hueOff val="0"/>
                <a:satOff val="0"/>
                <a:lumOff val="0"/>
                <a:alphaOff val="0"/>
              </a:schemeClr>
            </a:effectRef>
            <a:fontRef idx="minor">
              <a:schemeClr val="lt1">
                <a:hueOff val="0"/>
                <a:satOff val="0"/>
                <a:lumOff val="0"/>
                <a:alphaOff val="0"/>
              </a:schemeClr>
            </a:fontRef>
          </p:style>
          <p:txBody>
            <a:bodyPr spcFirstLastPara="0" vert="horz" wrap="square" lIns="216409" tIns="297690" rIns="182881" bIns="297688" numCol="1" spcCol="1270" anchor="t" anchorCtr="0">
              <a:noAutofit/>
            </a:bodyPr>
            <a:lstStyle/>
            <a:p>
              <a:pPr algn="ctr" defTabSz="1422400">
                <a:lnSpc>
                  <a:spcPct val="90000"/>
                </a:lnSpc>
                <a:spcBef>
                  <a:spcPct val="0"/>
                </a:spcBef>
                <a:spcAft>
                  <a:spcPct val="35000"/>
                </a:spcAft>
              </a:pPr>
              <a:r>
                <a:rPr lang="de-DE" sz="3200" dirty="0">
                  <a:solidFill>
                    <a:prstClr val="black">
                      <a:lumMod val="95000"/>
                      <a:lumOff val="5000"/>
                    </a:prstClr>
                  </a:solidFill>
                  <a:latin typeface="Times New Roman" panose="02020603050405020304" pitchFamily="18" charset="0"/>
                  <a:cs typeface="Times New Roman" panose="02020603050405020304" pitchFamily="18" charset="0"/>
                </a:rPr>
                <a:t>trống hổng trống hoảng</a:t>
              </a:r>
              <a:endParaRPr lang="en-US" sz="3200"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32" name="Freeform 31"/>
            <p:cNvSpPr/>
            <p:nvPr/>
          </p:nvSpPr>
          <p:spPr>
            <a:xfrm>
              <a:off x="9081125" y="2493996"/>
              <a:ext cx="1935260" cy="3166816"/>
            </a:xfrm>
            <a:custGeom>
              <a:avLst/>
              <a:gdLst>
                <a:gd name="connsiteX0" fmla="*/ 322608 w 3166816"/>
                <a:gd name="connsiteY0" fmla="*/ 0 h 1935260"/>
                <a:gd name="connsiteX1" fmla="*/ 2844208 w 3166816"/>
                <a:gd name="connsiteY1" fmla="*/ 0 h 1935260"/>
                <a:gd name="connsiteX2" fmla="*/ 3166816 w 3166816"/>
                <a:gd name="connsiteY2" fmla="*/ 322608 h 1935260"/>
                <a:gd name="connsiteX3" fmla="*/ 3166816 w 3166816"/>
                <a:gd name="connsiteY3" fmla="*/ 1935260 h 1935260"/>
                <a:gd name="connsiteX4" fmla="*/ 3166816 w 3166816"/>
                <a:gd name="connsiteY4" fmla="*/ 1935260 h 1935260"/>
                <a:gd name="connsiteX5" fmla="*/ 0 w 3166816"/>
                <a:gd name="connsiteY5" fmla="*/ 1935260 h 1935260"/>
                <a:gd name="connsiteX6" fmla="*/ 0 w 3166816"/>
                <a:gd name="connsiteY6" fmla="*/ 1935260 h 1935260"/>
                <a:gd name="connsiteX7" fmla="*/ 0 w 3166816"/>
                <a:gd name="connsiteY7" fmla="*/ 322608 h 1935260"/>
                <a:gd name="connsiteX8" fmla="*/ 322608 w 3166816"/>
                <a:gd name="connsiteY8" fmla="*/ 0 h 1935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6816" h="1935260">
                  <a:moveTo>
                    <a:pt x="3166816" y="197148"/>
                  </a:moveTo>
                  <a:lnTo>
                    <a:pt x="3166816" y="1738112"/>
                  </a:lnTo>
                  <a:cubicBezTo>
                    <a:pt x="3166816" y="1846994"/>
                    <a:pt x="2930463" y="1935260"/>
                    <a:pt x="2638908" y="1935260"/>
                  </a:cubicBezTo>
                  <a:lnTo>
                    <a:pt x="0" y="1935260"/>
                  </a:lnTo>
                  <a:lnTo>
                    <a:pt x="0" y="1935260"/>
                  </a:lnTo>
                  <a:lnTo>
                    <a:pt x="0" y="0"/>
                  </a:lnTo>
                  <a:lnTo>
                    <a:pt x="0" y="0"/>
                  </a:lnTo>
                  <a:lnTo>
                    <a:pt x="2638908" y="0"/>
                  </a:lnTo>
                  <a:cubicBezTo>
                    <a:pt x="2930463" y="0"/>
                    <a:pt x="3166816" y="88266"/>
                    <a:pt x="3166816" y="197148"/>
                  </a:cubicBezTo>
                  <a:close/>
                </a:path>
              </a:pathLst>
            </a:custGeom>
          </p:spPr>
          <p:style>
            <a:lnRef idx="2">
              <a:schemeClr val="lt1">
                <a:hueOff val="0"/>
                <a:satOff val="0"/>
                <a:lumOff val="0"/>
                <a:alphaOff val="0"/>
              </a:schemeClr>
            </a:lnRef>
            <a:fillRef idx="1">
              <a:schemeClr val="accent3">
                <a:tint val="50000"/>
                <a:hueOff val="1955669"/>
                <a:satOff val="100000"/>
                <a:lumOff val="10532"/>
                <a:alphaOff val="0"/>
              </a:schemeClr>
            </a:fillRef>
            <a:effectRef idx="0">
              <a:schemeClr val="accent3">
                <a:tint val="50000"/>
                <a:hueOff val="1955669"/>
                <a:satOff val="100000"/>
                <a:lumOff val="10532"/>
                <a:alphaOff val="0"/>
              </a:schemeClr>
            </a:effectRef>
            <a:fontRef idx="minor">
              <a:schemeClr val="lt1">
                <a:hueOff val="0"/>
                <a:satOff val="0"/>
                <a:lumOff val="0"/>
                <a:alphaOff val="0"/>
              </a:schemeClr>
            </a:fontRef>
          </p:style>
          <p:txBody>
            <a:bodyPr spcFirstLastPara="0" vert="horz" wrap="square" lIns="182880" tIns="297690" rIns="216409" bIns="297688" numCol="1" spcCol="1270" anchor="t" anchorCtr="0">
              <a:noAutofit/>
            </a:bodyPr>
            <a:lstStyle/>
            <a:p>
              <a:pPr algn="ctr" defTabSz="1422400">
                <a:lnSpc>
                  <a:spcPct val="90000"/>
                </a:lnSpc>
                <a:spcBef>
                  <a:spcPct val="0"/>
                </a:spcBef>
                <a:spcAft>
                  <a:spcPct val="35000"/>
                </a:spcAft>
              </a:pPr>
              <a:r>
                <a:rPr lang="de-DE" sz="3200" i="1" dirty="0">
                  <a:solidFill>
                    <a:prstClr val="black">
                      <a:lumMod val="95000"/>
                      <a:lumOff val="5000"/>
                    </a:prstClr>
                  </a:solidFill>
                  <a:latin typeface="Times New Roman" panose="02020603050405020304" pitchFamily="18" charset="0"/>
                  <a:cs typeface="Times New Roman" panose="02020603050405020304" pitchFamily="18" charset="0"/>
                </a:rPr>
                <a:t>trống, không có gì che chắn</a:t>
              </a:r>
              <a:endParaRPr lang="en-US" sz="3200"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33" name="Circular Arrow 32"/>
            <p:cNvSpPr/>
            <p:nvPr/>
          </p:nvSpPr>
          <p:spPr>
            <a:xfrm>
              <a:off x="8025420" y="1614243"/>
              <a:ext cx="2023137" cy="2023038"/>
            </a:xfrm>
            <a:prstGeom prst="circularArrow">
              <a:avLst>
                <a:gd name="adj1" fmla="val 12500"/>
                <a:gd name="adj2" fmla="val 1142322"/>
                <a:gd name="adj3" fmla="val 20457678"/>
                <a:gd name="adj4" fmla="val 10800000"/>
                <a:gd name="adj5" fmla="val 125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4" name="Circular Arrow 33"/>
            <p:cNvSpPr/>
            <p:nvPr/>
          </p:nvSpPr>
          <p:spPr>
            <a:xfrm rot="10800000">
              <a:off x="8025420" y="4517035"/>
              <a:ext cx="2023137" cy="2023038"/>
            </a:xfrm>
            <a:prstGeom prst="circularArrow">
              <a:avLst>
                <a:gd name="adj1" fmla="val 12500"/>
                <a:gd name="adj2" fmla="val 1142322"/>
                <a:gd name="adj3" fmla="val 20457678"/>
                <a:gd name="adj4" fmla="val 10800000"/>
                <a:gd name="adj5" fmla="val 12500"/>
              </a:avLst>
            </a:prstGeom>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sp>
      </p:grpSp>
      <p:grpSp>
        <p:nvGrpSpPr>
          <p:cNvPr id="36" name="Group 35"/>
          <p:cNvGrpSpPr/>
          <p:nvPr/>
        </p:nvGrpSpPr>
        <p:grpSpPr>
          <a:xfrm>
            <a:off x="6768508" y="4152900"/>
            <a:ext cx="4721515" cy="1044524"/>
            <a:chOff x="2033587" y="2413396"/>
            <a:chExt cx="8124824" cy="2031206"/>
          </a:xfrm>
        </p:grpSpPr>
        <p:sp>
          <p:nvSpPr>
            <p:cNvPr id="37" name="Freeform 36"/>
            <p:cNvSpPr/>
            <p:nvPr/>
          </p:nvSpPr>
          <p:spPr>
            <a:xfrm>
              <a:off x="2033587" y="2413396"/>
              <a:ext cx="3385343" cy="2031206"/>
            </a:xfrm>
            <a:custGeom>
              <a:avLst/>
              <a:gdLst>
                <a:gd name="connsiteX0" fmla="*/ 0 w 3385343"/>
                <a:gd name="connsiteY0" fmla="*/ 203121 h 2031206"/>
                <a:gd name="connsiteX1" fmla="*/ 203121 w 3385343"/>
                <a:gd name="connsiteY1" fmla="*/ 0 h 2031206"/>
                <a:gd name="connsiteX2" fmla="*/ 3182222 w 3385343"/>
                <a:gd name="connsiteY2" fmla="*/ 0 h 2031206"/>
                <a:gd name="connsiteX3" fmla="*/ 3385343 w 3385343"/>
                <a:gd name="connsiteY3" fmla="*/ 203121 h 2031206"/>
                <a:gd name="connsiteX4" fmla="*/ 3385343 w 3385343"/>
                <a:gd name="connsiteY4" fmla="*/ 1828085 h 2031206"/>
                <a:gd name="connsiteX5" fmla="*/ 3182222 w 3385343"/>
                <a:gd name="connsiteY5" fmla="*/ 2031206 h 2031206"/>
                <a:gd name="connsiteX6" fmla="*/ 203121 w 3385343"/>
                <a:gd name="connsiteY6" fmla="*/ 2031206 h 2031206"/>
                <a:gd name="connsiteX7" fmla="*/ 0 w 3385343"/>
                <a:gd name="connsiteY7" fmla="*/ 1828085 h 2031206"/>
                <a:gd name="connsiteX8" fmla="*/ 0 w 3385343"/>
                <a:gd name="connsiteY8" fmla="*/ 203121 h 2031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5343" h="2031206">
                  <a:moveTo>
                    <a:pt x="0" y="203121"/>
                  </a:moveTo>
                  <a:cubicBezTo>
                    <a:pt x="0" y="90940"/>
                    <a:pt x="90940" y="0"/>
                    <a:pt x="203121" y="0"/>
                  </a:cubicBezTo>
                  <a:lnTo>
                    <a:pt x="3182222" y="0"/>
                  </a:lnTo>
                  <a:cubicBezTo>
                    <a:pt x="3294403" y="0"/>
                    <a:pt x="3385343" y="90940"/>
                    <a:pt x="3385343" y="203121"/>
                  </a:cubicBezTo>
                  <a:lnTo>
                    <a:pt x="3385343" y="1828085"/>
                  </a:lnTo>
                  <a:cubicBezTo>
                    <a:pt x="3385343" y="1940266"/>
                    <a:pt x="3294403" y="2031206"/>
                    <a:pt x="3182222" y="2031206"/>
                  </a:cubicBezTo>
                  <a:lnTo>
                    <a:pt x="203121" y="2031206"/>
                  </a:lnTo>
                  <a:cubicBezTo>
                    <a:pt x="90940" y="2031206"/>
                    <a:pt x="0" y="1940266"/>
                    <a:pt x="0" y="1828085"/>
                  </a:cubicBezTo>
                  <a:lnTo>
                    <a:pt x="0" y="203121"/>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81412" tIns="181412" rIns="181412" bIns="181412" numCol="1" spcCol="1270" anchor="ctr" anchorCtr="0">
              <a:noAutofit/>
            </a:bodyPr>
            <a:lstStyle/>
            <a:p>
              <a:pPr algn="ctr" defTabSz="1422400">
                <a:lnSpc>
                  <a:spcPct val="90000"/>
                </a:lnSpc>
                <a:spcBef>
                  <a:spcPct val="0"/>
                </a:spcBef>
                <a:spcAft>
                  <a:spcPct val="35000"/>
                </a:spcAft>
              </a:pPr>
              <a:r>
                <a:rPr lang="en-US" sz="3200" dirty="0" err="1">
                  <a:solidFill>
                    <a:prstClr val="white"/>
                  </a:solidFill>
                  <a:latin typeface="Times New Roman" panose="02020603050405020304" pitchFamily="18" charset="0"/>
                  <a:cs typeface="Times New Roman" panose="02020603050405020304" pitchFamily="18" charset="0"/>
                </a:rPr>
                <a:t>trái</a:t>
              </a:r>
              <a:endParaRPr lang="en-US" sz="3200" dirty="0">
                <a:solidFill>
                  <a:prstClr val="white"/>
                </a:solidFill>
                <a:latin typeface="Times New Roman" panose="02020603050405020304" pitchFamily="18" charset="0"/>
                <a:cs typeface="Times New Roman" panose="02020603050405020304" pitchFamily="18" charset="0"/>
              </a:endParaRPr>
            </a:p>
          </p:txBody>
        </p:sp>
        <p:sp>
          <p:nvSpPr>
            <p:cNvPr id="38" name="Freeform 37"/>
            <p:cNvSpPr/>
            <p:nvPr/>
          </p:nvSpPr>
          <p:spPr>
            <a:xfrm>
              <a:off x="5757465" y="3009216"/>
              <a:ext cx="717692" cy="839565"/>
            </a:xfrm>
            <a:custGeom>
              <a:avLst/>
              <a:gdLst>
                <a:gd name="connsiteX0" fmla="*/ 0 w 717692"/>
                <a:gd name="connsiteY0" fmla="*/ 167913 h 839565"/>
                <a:gd name="connsiteX1" fmla="*/ 358846 w 717692"/>
                <a:gd name="connsiteY1" fmla="*/ 167913 h 839565"/>
                <a:gd name="connsiteX2" fmla="*/ 358846 w 717692"/>
                <a:gd name="connsiteY2" fmla="*/ 0 h 839565"/>
                <a:gd name="connsiteX3" fmla="*/ 717692 w 717692"/>
                <a:gd name="connsiteY3" fmla="*/ 419783 h 839565"/>
                <a:gd name="connsiteX4" fmla="*/ 358846 w 717692"/>
                <a:gd name="connsiteY4" fmla="*/ 839565 h 839565"/>
                <a:gd name="connsiteX5" fmla="*/ 358846 w 717692"/>
                <a:gd name="connsiteY5" fmla="*/ 671652 h 839565"/>
                <a:gd name="connsiteX6" fmla="*/ 0 w 717692"/>
                <a:gd name="connsiteY6" fmla="*/ 671652 h 839565"/>
                <a:gd name="connsiteX7" fmla="*/ 0 w 717692"/>
                <a:gd name="connsiteY7" fmla="*/ 167913 h 83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7692" h="839565">
                  <a:moveTo>
                    <a:pt x="0" y="167913"/>
                  </a:moveTo>
                  <a:lnTo>
                    <a:pt x="358846" y="167913"/>
                  </a:lnTo>
                  <a:lnTo>
                    <a:pt x="358846" y="0"/>
                  </a:lnTo>
                  <a:lnTo>
                    <a:pt x="717692" y="419783"/>
                  </a:lnTo>
                  <a:lnTo>
                    <a:pt x="358846" y="839565"/>
                  </a:lnTo>
                  <a:lnTo>
                    <a:pt x="358846" y="671652"/>
                  </a:lnTo>
                  <a:lnTo>
                    <a:pt x="0" y="671652"/>
                  </a:lnTo>
                  <a:lnTo>
                    <a:pt x="0" y="167913"/>
                  </a:lnTo>
                  <a:close/>
                </a:path>
              </a:pathLst>
            </a:custGeom>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167913" rIns="215308" bIns="167913" numCol="1" spcCol="1270" anchor="ctr" anchorCtr="0">
              <a:noAutofit/>
            </a:bodyPr>
            <a:lstStyle/>
            <a:p>
              <a:pPr algn="ctr" defTabSz="1600200">
                <a:lnSpc>
                  <a:spcPct val="90000"/>
                </a:lnSpc>
                <a:spcBef>
                  <a:spcPct val="0"/>
                </a:spcBef>
                <a:spcAft>
                  <a:spcPct val="35000"/>
                </a:spcAft>
              </a:pPr>
              <a:endParaRPr lang="en-US" sz="3600">
                <a:solidFill>
                  <a:prstClr val="white"/>
                </a:solidFill>
              </a:endParaRPr>
            </a:p>
          </p:txBody>
        </p:sp>
        <p:sp>
          <p:nvSpPr>
            <p:cNvPr id="39" name="Freeform 38"/>
            <p:cNvSpPr/>
            <p:nvPr/>
          </p:nvSpPr>
          <p:spPr>
            <a:xfrm>
              <a:off x="6773068" y="2413396"/>
              <a:ext cx="3385343" cy="2031206"/>
            </a:xfrm>
            <a:custGeom>
              <a:avLst/>
              <a:gdLst>
                <a:gd name="connsiteX0" fmla="*/ 0 w 3385343"/>
                <a:gd name="connsiteY0" fmla="*/ 203121 h 2031206"/>
                <a:gd name="connsiteX1" fmla="*/ 203121 w 3385343"/>
                <a:gd name="connsiteY1" fmla="*/ 0 h 2031206"/>
                <a:gd name="connsiteX2" fmla="*/ 3182222 w 3385343"/>
                <a:gd name="connsiteY2" fmla="*/ 0 h 2031206"/>
                <a:gd name="connsiteX3" fmla="*/ 3385343 w 3385343"/>
                <a:gd name="connsiteY3" fmla="*/ 203121 h 2031206"/>
                <a:gd name="connsiteX4" fmla="*/ 3385343 w 3385343"/>
                <a:gd name="connsiteY4" fmla="*/ 1828085 h 2031206"/>
                <a:gd name="connsiteX5" fmla="*/ 3182222 w 3385343"/>
                <a:gd name="connsiteY5" fmla="*/ 2031206 h 2031206"/>
                <a:gd name="connsiteX6" fmla="*/ 203121 w 3385343"/>
                <a:gd name="connsiteY6" fmla="*/ 2031206 h 2031206"/>
                <a:gd name="connsiteX7" fmla="*/ 0 w 3385343"/>
                <a:gd name="connsiteY7" fmla="*/ 1828085 h 2031206"/>
                <a:gd name="connsiteX8" fmla="*/ 0 w 3385343"/>
                <a:gd name="connsiteY8" fmla="*/ 203121 h 2031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5343" h="2031206">
                  <a:moveTo>
                    <a:pt x="0" y="203121"/>
                  </a:moveTo>
                  <a:cubicBezTo>
                    <a:pt x="0" y="90940"/>
                    <a:pt x="90940" y="0"/>
                    <a:pt x="203121" y="0"/>
                  </a:cubicBezTo>
                  <a:lnTo>
                    <a:pt x="3182222" y="0"/>
                  </a:lnTo>
                  <a:cubicBezTo>
                    <a:pt x="3294403" y="0"/>
                    <a:pt x="3385343" y="90940"/>
                    <a:pt x="3385343" y="203121"/>
                  </a:cubicBezTo>
                  <a:lnTo>
                    <a:pt x="3385343" y="1828085"/>
                  </a:lnTo>
                  <a:cubicBezTo>
                    <a:pt x="3385343" y="1940266"/>
                    <a:pt x="3294403" y="2031206"/>
                    <a:pt x="3182222" y="2031206"/>
                  </a:cubicBezTo>
                  <a:lnTo>
                    <a:pt x="203121" y="2031206"/>
                  </a:lnTo>
                  <a:cubicBezTo>
                    <a:pt x="90940" y="2031206"/>
                    <a:pt x="0" y="1940266"/>
                    <a:pt x="0" y="1828085"/>
                  </a:cubicBezTo>
                  <a:lnTo>
                    <a:pt x="0" y="203121"/>
                  </a:lnTo>
                  <a:close/>
                </a:path>
              </a:pathLst>
            </a:custGeom>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spcFirstLastPara="0" vert="horz" wrap="square" lIns="181412" tIns="181412" rIns="181412" bIns="181412" numCol="1" spcCol="1270" anchor="ctr" anchorCtr="0">
              <a:noAutofit/>
            </a:bodyPr>
            <a:lstStyle/>
            <a:p>
              <a:pPr algn="ctr" defTabSz="1422400">
                <a:lnSpc>
                  <a:spcPct val="90000"/>
                </a:lnSpc>
                <a:spcBef>
                  <a:spcPct val="0"/>
                </a:spcBef>
                <a:spcAft>
                  <a:spcPct val="35000"/>
                </a:spcAft>
              </a:pPr>
              <a:r>
                <a:rPr lang="en-US" sz="3200" dirty="0" err="1">
                  <a:solidFill>
                    <a:prstClr val="white"/>
                  </a:solidFill>
                  <a:latin typeface="Times New Roman" panose="02020603050405020304" pitchFamily="18" charset="0"/>
                  <a:cs typeface="Times New Roman" panose="02020603050405020304" pitchFamily="18" charset="0"/>
                </a:rPr>
                <a:t>quả</a:t>
              </a:r>
              <a:endParaRPr lang="en-US" sz="3200" dirty="0">
                <a:solidFill>
                  <a:prstClr val="white"/>
                </a:solidFill>
                <a:latin typeface="Times New Roman" panose="02020603050405020304" pitchFamily="18" charset="0"/>
                <a:cs typeface="Times New Roman" panose="02020603050405020304" pitchFamily="18" charset="0"/>
              </a:endParaRPr>
            </a:p>
          </p:txBody>
        </p:sp>
      </p:grpSp>
      <p:grpSp>
        <p:nvGrpSpPr>
          <p:cNvPr id="40" name="Group 39"/>
          <p:cNvGrpSpPr/>
          <p:nvPr/>
        </p:nvGrpSpPr>
        <p:grpSpPr>
          <a:xfrm>
            <a:off x="6768508" y="5341936"/>
            <a:ext cx="4721515" cy="1044524"/>
            <a:chOff x="2033587" y="2413396"/>
            <a:chExt cx="8124824" cy="2031206"/>
          </a:xfrm>
        </p:grpSpPr>
        <p:sp>
          <p:nvSpPr>
            <p:cNvPr id="41" name="Freeform 40"/>
            <p:cNvSpPr/>
            <p:nvPr/>
          </p:nvSpPr>
          <p:spPr>
            <a:xfrm>
              <a:off x="2033587" y="2413396"/>
              <a:ext cx="3385343" cy="2031206"/>
            </a:xfrm>
            <a:custGeom>
              <a:avLst/>
              <a:gdLst>
                <a:gd name="connsiteX0" fmla="*/ 0 w 3385343"/>
                <a:gd name="connsiteY0" fmla="*/ 203121 h 2031206"/>
                <a:gd name="connsiteX1" fmla="*/ 203121 w 3385343"/>
                <a:gd name="connsiteY1" fmla="*/ 0 h 2031206"/>
                <a:gd name="connsiteX2" fmla="*/ 3182222 w 3385343"/>
                <a:gd name="connsiteY2" fmla="*/ 0 h 2031206"/>
                <a:gd name="connsiteX3" fmla="*/ 3385343 w 3385343"/>
                <a:gd name="connsiteY3" fmla="*/ 203121 h 2031206"/>
                <a:gd name="connsiteX4" fmla="*/ 3385343 w 3385343"/>
                <a:gd name="connsiteY4" fmla="*/ 1828085 h 2031206"/>
                <a:gd name="connsiteX5" fmla="*/ 3182222 w 3385343"/>
                <a:gd name="connsiteY5" fmla="*/ 2031206 h 2031206"/>
                <a:gd name="connsiteX6" fmla="*/ 203121 w 3385343"/>
                <a:gd name="connsiteY6" fmla="*/ 2031206 h 2031206"/>
                <a:gd name="connsiteX7" fmla="*/ 0 w 3385343"/>
                <a:gd name="connsiteY7" fmla="*/ 1828085 h 2031206"/>
                <a:gd name="connsiteX8" fmla="*/ 0 w 3385343"/>
                <a:gd name="connsiteY8" fmla="*/ 203121 h 2031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5343" h="2031206">
                  <a:moveTo>
                    <a:pt x="0" y="203121"/>
                  </a:moveTo>
                  <a:cubicBezTo>
                    <a:pt x="0" y="90940"/>
                    <a:pt x="90940" y="0"/>
                    <a:pt x="203121" y="0"/>
                  </a:cubicBezTo>
                  <a:lnTo>
                    <a:pt x="3182222" y="0"/>
                  </a:lnTo>
                  <a:cubicBezTo>
                    <a:pt x="3294403" y="0"/>
                    <a:pt x="3385343" y="90940"/>
                    <a:pt x="3385343" y="203121"/>
                  </a:cubicBezTo>
                  <a:lnTo>
                    <a:pt x="3385343" y="1828085"/>
                  </a:lnTo>
                  <a:cubicBezTo>
                    <a:pt x="3385343" y="1940266"/>
                    <a:pt x="3294403" y="2031206"/>
                    <a:pt x="3182222" y="2031206"/>
                  </a:cubicBezTo>
                  <a:lnTo>
                    <a:pt x="203121" y="2031206"/>
                  </a:lnTo>
                  <a:cubicBezTo>
                    <a:pt x="90940" y="2031206"/>
                    <a:pt x="0" y="1940266"/>
                    <a:pt x="0" y="1828085"/>
                  </a:cubicBezTo>
                  <a:lnTo>
                    <a:pt x="0" y="203121"/>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81412" tIns="181412" rIns="181412" bIns="181412" numCol="1" spcCol="1270" anchor="ctr" anchorCtr="0">
              <a:noAutofit/>
            </a:bodyPr>
            <a:lstStyle/>
            <a:p>
              <a:pPr algn="ctr" defTabSz="1422400">
                <a:lnSpc>
                  <a:spcPct val="90000"/>
                </a:lnSpc>
                <a:spcBef>
                  <a:spcPct val="0"/>
                </a:spcBef>
                <a:spcAft>
                  <a:spcPct val="35000"/>
                </a:spcAft>
              </a:pPr>
              <a:r>
                <a:rPr lang="en-US" sz="3200" dirty="0">
                  <a:solidFill>
                    <a:prstClr val="white"/>
                  </a:solidFill>
                  <a:latin typeface="Times New Roman" panose="02020603050405020304" pitchFamily="18" charset="0"/>
                  <a:cs typeface="Times New Roman" panose="02020603050405020304" pitchFamily="18" charset="0"/>
                </a:rPr>
                <a:t>chi</a:t>
              </a:r>
            </a:p>
          </p:txBody>
        </p:sp>
        <p:sp>
          <p:nvSpPr>
            <p:cNvPr id="42" name="Freeform 41"/>
            <p:cNvSpPr/>
            <p:nvPr/>
          </p:nvSpPr>
          <p:spPr>
            <a:xfrm>
              <a:off x="5757465" y="3009216"/>
              <a:ext cx="717692" cy="839565"/>
            </a:xfrm>
            <a:custGeom>
              <a:avLst/>
              <a:gdLst>
                <a:gd name="connsiteX0" fmla="*/ 0 w 717692"/>
                <a:gd name="connsiteY0" fmla="*/ 167913 h 839565"/>
                <a:gd name="connsiteX1" fmla="*/ 358846 w 717692"/>
                <a:gd name="connsiteY1" fmla="*/ 167913 h 839565"/>
                <a:gd name="connsiteX2" fmla="*/ 358846 w 717692"/>
                <a:gd name="connsiteY2" fmla="*/ 0 h 839565"/>
                <a:gd name="connsiteX3" fmla="*/ 717692 w 717692"/>
                <a:gd name="connsiteY3" fmla="*/ 419783 h 839565"/>
                <a:gd name="connsiteX4" fmla="*/ 358846 w 717692"/>
                <a:gd name="connsiteY4" fmla="*/ 839565 h 839565"/>
                <a:gd name="connsiteX5" fmla="*/ 358846 w 717692"/>
                <a:gd name="connsiteY5" fmla="*/ 671652 h 839565"/>
                <a:gd name="connsiteX6" fmla="*/ 0 w 717692"/>
                <a:gd name="connsiteY6" fmla="*/ 671652 h 839565"/>
                <a:gd name="connsiteX7" fmla="*/ 0 w 717692"/>
                <a:gd name="connsiteY7" fmla="*/ 167913 h 83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7692" h="839565">
                  <a:moveTo>
                    <a:pt x="0" y="167913"/>
                  </a:moveTo>
                  <a:lnTo>
                    <a:pt x="358846" y="167913"/>
                  </a:lnTo>
                  <a:lnTo>
                    <a:pt x="358846" y="0"/>
                  </a:lnTo>
                  <a:lnTo>
                    <a:pt x="717692" y="419783"/>
                  </a:lnTo>
                  <a:lnTo>
                    <a:pt x="358846" y="839565"/>
                  </a:lnTo>
                  <a:lnTo>
                    <a:pt x="358846" y="671652"/>
                  </a:lnTo>
                  <a:lnTo>
                    <a:pt x="0" y="671652"/>
                  </a:lnTo>
                  <a:lnTo>
                    <a:pt x="0" y="167913"/>
                  </a:lnTo>
                  <a:close/>
                </a:path>
              </a:pathLst>
            </a:custGeom>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167913" rIns="215308" bIns="167913" numCol="1" spcCol="1270" anchor="ctr" anchorCtr="0">
              <a:noAutofit/>
            </a:bodyPr>
            <a:lstStyle/>
            <a:p>
              <a:pPr algn="ctr" defTabSz="1600200">
                <a:lnSpc>
                  <a:spcPct val="90000"/>
                </a:lnSpc>
                <a:spcBef>
                  <a:spcPct val="0"/>
                </a:spcBef>
                <a:spcAft>
                  <a:spcPct val="35000"/>
                </a:spcAft>
              </a:pPr>
              <a:endParaRPr lang="en-US" sz="3600">
                <a:solidFill>
                  <a:prstClr val="white"/>
                </a:solidFill>
              </a:endParaRPr>
            </a:p>
          </p:txBody>
        </p:sp>
        <p:sp>
          <p:nvSpPr>
            <p:cNvPr id="43" name="Freeform 42"/>
            <p:cNvSpPr/>
            <p:nvPr/>
          </p:nvSpPr>
          <p:spPr>
            <a:xfrm>
              <a:off x="6773068" y="2413396"/>
              <a:ext cx="3385343" cy="2031206"/>
            </a:xfrm>
            <a:custGeom>
              <a:avLst/>
              <a:gdLst>
                <a:gd name="connsiteX0" fmla="*/ 0 w 3385343"/>
                <a:gd name="connsiteY0" fmla="*/ 203121 h 2031206"/>
                <a:gd name="connsiteX1" fmla="*/ 203121 w 3385343"/>
                <a:gd name="connsiteY1" fmla="*/ 0 h 2031206"/>
                <a:gd name="connsiteX2" fmla="*/ 3182222 w 3385343"/>
                <a:gd name="connsiteY2" fmla="*/ 0 h 2031206"/>
                <a:gd name="connsiteX3" fmla="*/ 3385343 w 3385343"/>
                <a:gd name="connsiteY3" fmla="*/ 203121 h 2031206"/>
                <a:gd name="connsiteX4" fmla="*/ 3385343 w 3385343"/>
                <a:gd name="connsiteY4" fmla="*/ 1828085 h 2031206"/>
                <a:gd name="connsiteX5" fmla="*/ 3182222 w 3385343"/>
                <a:gd name="connsiteY5" fmla="*/ 2031206 h 2031206"/>
                <a:gd name="connsiteX6" fmla="*/ 203121 w 3385343"/>
                <a:gd name="connsiteY6" fmla="*/ 2031206 h 2031206"/>
                <a:gd name="connsiteX7" fmla="*/ 0 w 3385343"/>
                <a:gd name="connsiteY7" fmla="*/ 1828085 h 2031206"/>
                <a:gd name="connsiteX8" fmla="*/ 0 w 3385343"/>
                <a:gd name="connsiteY8" fmla="*/ 203121 h 2031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5343" h="2031206">
                  <a:moveTo>
                    <a:pt x="0" y="203121"/>
                  </a:moveTo>
                  <a:cubicBezTo>
                    <a:pt x="0" y="90940"/>
                    <a:pt x="90940" y="0"/>
                    <a:pt x="203121" y="0"/>
                  </a:cubicBezTo>
                  <a:lnTo>
                    <a:pt x="3182222" y="0"/>
                  </a:lnTo>
                  <a:cubicBezTo>
                    <a:pt x="3294403" y="0"/>
                    <a:pt x="3385343" y="90940"/>
                    <a:pt x="3385343" y="203121"/>
                  </a:cubicBezTo>
                  <a:lnTo>
                    <a:pt x="3385343" y="1828085"/>
                  </a:lnTo>
                  <a:cubicBezTo>
                    <a:pt x="3385343" y="1940266"/>
                    <a:pt x="3294403" y="2031206"/>
                    <a:pt x="3182222" y="2031206"/>
                  </a:cubicBezTo>
                  <a:lnTo>
                    <a:pt x="203121" y="2031206"/>
                  </a:lnTo>
                  <a:cubicBezTo>
                    <a:pt x="90940" y="2031206"/>
                    <a:pt x="0" y="1940266"/>
                    <a:pt x="0" y="1828085"/>
                  </a:cubicBezTo>
                  <a:lnTo>
                    <a:pt x="0" y="203121"/>
                  </a:lnTo>
                  <a:close/>
                </a:path>
              </a:pathLst>
            </a:custGeom>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spcFirstLastPara="0" vert="horz" wrap="square" lIns="181412" tIns="181412" rIns="181412" bIns="181412" numCol="1" spcCol="1270" anchor="ctr" anchorCtr="0">
              <a:noAutofit/>
            </a:bodyPr>
            <a:lstStyle/>
            <a:p>
              <a:pPr algn="ctr" defTabSz="1422400">
                <a:lnSpc>
                  <a:spcPct val="90000"/>
                </a:lnSpc>
                <a:spcBef>
                  <a:spcPct val="0"/>
                </a:spcBef>
                <a:spcAft>
                  <a:spcPct val="35000"/>
                </a:spcAft>
              </a:pPr>
              <a:r>
                <a:rPr lang="en-US" sz="3200" dirty="0" err="1">
                  <a:solidFill>
                    <a:prstClr val="white"/>
                  </a:solidFill>
                  <a:latin typeface="Times New Roman" panose="02020603050405020304" pitchFamily="18" charset="0"/>
                  <a:cs typeface="Times New Roman" panose="02020603050405020304" pitchFamily="18" charset="0"/>
                </a:rPr>
                <a:t>gì</a:t>
              </a:r>
              <a:endParaRPr lang="en-US" sz="3200" dirty="0">
                <a:solidFill>
                  <a:prstClr val="white"/>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081227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circle(in)">
                                      <p:cBhvr>
                                        <p:cTn id="12" dur="20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left)">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left)">
                                      <p:cBhvr>
                                        <p:cTn id="2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E5DA98B-D3CD-4661-BF78-DA1C8457D2EE}"/>
              </a:ext>
            </a:extLst>
          </p:cNvPr>
          <p:cNvSpPr txBox="1"/>
          <p:nvPr/>
        </p:nvSpPr>
        <p:spPr>
          <a:xfrm>
            <a:off x="1273534" y="784364"/>
            <a:ext cx="8289566" cy="584775"/>
          </a:xfrm>
          <a:prstGeom prst="rect">
            <a:avLst/>
          </a:prstGeom>
          <a:noFill/>
        </p:spPr>
        <p:txBody>
          <a:bodyPr wrap="square">
            <a:spAutoFit/>
          </a:bodyPr>
          <a:lstStyle/>
          <a:p>
            <a:r>
              <a:rPr lang="de-DE" sz="3200" b="1" dirty="0">
                <a:solidFill>
                  <a:schemeClr val="tx1">
                    <a:lumMod val="95000"/>
                    <a:lumOff val="5000"/>
                  </a:schemeClr>
                </a:solidFill>
                <a:latin typeface="Times New Roman" panose="02020603050405020304" pitchFamily="18" charset="0"/>
                <a:ea typeface="Times New Roman" panose="02020603050405020304" pitchFamily="18" charset="0"/>
              </a:rPr>
              <a:t>4</a:t>
            </a:r>
            <a:r>
              <a:rPr lang="de-DE" sz="3200" b="1" dirty="0">
                <a:solidFill>
                  <a:schemeClr val="tx1">
                    <a:lumMod val="95000"/>
                    <a:lumOff val="5000"/>
                  </a:schemeClr>
                </a:solidFill>
                <a:effectLst/>
                <a:latin typeface="Times New Roman" panose="02020603050405020304" pitchFamily="18" charset="0"/>
                <a:ea typeface="Times New Roman" panose="02020603050405020304" pitchFamily="18" charset="0"/>
              </a:rPr>
              <a:t>. Ngôn ngữ các vùng miền: Đa dạng</a:t>
            </a:r>
            <a:endParaRPr lang="en-US" sz="3200" dirty="0">
              <a:solidFill>
                <a:schemeClr val="tx1">
                  <a:lumMod val="95000"/>
                  <a:lumOff val="5000"/>
                </a:schemeClr>
              </a:solidFill>
            </a:endParaRPr>
          </a:p>
        </p:txBody>
      </p:sp>
      <p:sp>
        <p:nvSpPr>
          <p:cNvPr id="7" name="Title 1">
            <a:extLst>
              <a:ext uri="{FF2B5EF4-FFF2-40B4-BE49-F238E27FC236}">
                <a16:creationId xmlns:a16="http://schemas.microsoft.com/office/drawing/2014/main" id="{DA91C0F7-EE14-45FA-9822-E0637FC2A8A4}"/>
              </a:ext>
            </a:extLst>
          </p:cNvPr>
          <p:cNvSpPr txBox="1">
            <a:spLocks/>
          </p:cNvSpPr>
          <p:nvPr/>
        </p:nvSpPr>
        <p:spPr>
          <a:xfrm>
            <a:off x="1231252" y="271306"/>
            <a:ext cx="7717971" cy="502622"/>
          </a:xfrm>
          <a:prstGeom prst="rect">
            <a:avLst/>
          </a:prstGeom>
          <a:solidFill>
            <a:srgbClr val="05D805"/>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200" b="1" dirty="0">
                <a:solidFill>
                  <a:schemeClr val="bg1"/>
                </a:solidFill>
                <a:latin typeface="Times New Roman" panose="02020603050405020304" pitchFamily="18" charset="0"/>
                <a:ea typeface="Times New Roman" panose="02020603050405020304" pitchFamily="18" charset="0"/>
              </a:rPr>
              <a:t>I. TÌM  HIỂU  KIẾN THỨC NGỮ VĂN</a:t>
            </a:r>
            <a:endParaRPr lang="en-US" sz="3200" dirty="0">
              <a:solidFill>
                <a:schemeClr val="bg1"/>
              </a:solidFill>
            </a:endParaRPr>
          </a:p>
        </p:txBody>
      </p:sp>
      <p:sp>
        <p:nvSpPr>
          <p:cNvPr id="9" name="TextBox 8">
            <a:extLst>
              <a:ext uri="{FF2B5EF4-FFF2-40B4-BE49-F238E27FC236}">
                <a16:creationId xmlns:a16="http://schemas.microsoft.com/office/drawing/2014/main" id="{E3CE7183-79AE-43D1-997F-6788AC3CCEC7}"/>
              </a:ext>
            </a:extLst>
          </p:cNvPr>
          <p:cNvSpPr txBox="1"/>
          <p:nvPr/>
        </p:nvSpPr>
        <p:spPr>
          <a:xfrm>
            <a:off x="2564105" y="5958432"/>
            <a:ext cx="8347199" cy="954107"/>
          </a:xfrm>
          <a:prstGeom prst="rect">
            <a:avLst/>
          </a:prstGeom>
          <a:solidFill>
            <a:srgbClr val="55AA25"/>
          </a:solidFill>
          <a:ln w="28575">
            <a:noFill/>
          </a:ln>
        </p:spPr>
        <p:txBody>
          <a:bodyPr wrap="square">
            <a:spAutoFit/>
          </a:bodyPr>
          <a:lstStyle/>
          <a:p>
            <a:pPr marL="0" marR="0" algn="just">
              <a:spcBef>
                <a:spcPts val="0"/>
              </a:spcBef>
              <a:spcAft>
                <a:spcPts val="0"/>
              </a:spcAft>
              <a:tabLst>
                <a:tab pos="1386840" algn="l"/>
              </a:tabLst>
            </a:pPr>
            <a:r>
              <a:rPr lang="de-DE" sz="2800" dirty="0">
                <a:solidFill>
                  <a:schemeClr val="bg1"/>
                </a:solidFill>
                <a:effectLst/>
                <a:latin typeface="Times New Roman" panose="02020603050405020304" pitchFamily="18" charset="0"/>
                <a:ea typeface="Times New Roman" panose="02020603050405020304" pitchFamily="18" charset="0"/>
              </a:rPr>
              <a:t>Lạm dụng gây khó khăn cho người đọc và hạn chế sự phổ biến</a:t>
            </a:r>
            <a:r>
              <a:rPr lang="vi-VN" sz="2800" dirty="0">
                <a:solidFill>
                  <a:schemeClr val="bg1"/>
                </a:solidFill>
                <a:latin typeface="Times New Roman" panose="02020603050405020304" pitchFamily="18" charset="0"/>
                <a:ea typeface="Times New Roman" panose="02020603050405020304" pitchFamily="18" charset="0"/>
              </a:rPr>
              <a:t> của tác phẩm.</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11" name="TextBox 10">
            <a:extLst>
              <a:ext uri="{FF2B5EF4-FFF2-40B4-BE49-F238E27FC236}">
                <a16:creationId xmlns:a16="http://schemas.microsoft.com/office/drawing/2014/main" id="{55106A8B-54F8-44CE-B0DB-5123F42515D0}"/>
              </a:ext>
            </a:extLst>
          </p:cNvPr>
          <p:cNvSpPr txBox="1"/>
          <p:nvPr/>
        </p:nvSpPr>
        <p:spPr>
          <a:xfrm>
            <a:off x="2745963" y="1789969"/>
            <a:ext cx="8236565" cy="954107"/>
          </a:xfrm>
          <a:prstGeom prst="rect">
            <a:avLst/>
          </a:prstGeom>
          <a:solidFill>
            <a:srgbClr val="55AA25"/>
          </a:solidFill>
          <a:ln w="38100">
            <a:noFill/>
          </a:ln>
        </p:spPr>
        <p:txBody>
          <a:bodyPr wrap="square">
            <a:spAutoFit/>
          </a:bodyPr>
          <a:lstStyle/>
          <a:p>
            <a:pPr marL="0" marR="0" algn="just">
              <a:spcBef>
                <a:spcPts val="0"/>
              </a:spcBef>
              <a:spcAft>
                <a:spcPts val="0"/>
              </a:spcAft>
              <a:tabLst>
                <a:tab pos="1386840" algn="l"/>
              </a:tabLst>
            </a:pPr>
            <a:r>
              <a:rPr lang="de-DE" sz="2800" dirty="0">
                <a:solidFill>
                  <a:schemeClr val="bg1"/>
                </a:solidFill>
                <a:effectLst/>
                <a:latin typeface="Times New Roman" panose="02020603050405020304" pitchFamily="18" charset="0"/>
                <a:ea typeface="Times New Roman" panose="02020603050405020304" pitchFamily="18" charset="0"/>
              </a:rPr>
              <a:t> Một từ phát âm giống nhau ở các vùng  miền khác nhau.</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14" name="TextBox 13">
            <a:extLst>
              <a:ext uri="{FF2B5EF4-FFF2-40B4-BE49-F238E27FC236}">
                <a16:creationId xmlns:a16="http://schemas.microsoft.com/office/drawing/2014/main" id="{815B1B67-D3F4-4CA7-A693-9C9F9EE9DEF7}"/>
              </a:ext>
            </a:extLst>
          </p:cNvPr>
          <p:cNvSpPr txBox="1"/>
          <p:nvPr/>
        </p:nvSpPr>
        <p:spPr>
          <a:xfrm>
            <a:off x="2674740" y="3065785"/>
            <a:ext cx="8236564" cy="954107"/>
          </a:xfrm>
          <a:prstGeom prst="rect">
            <a:avLst/>
          </a:prstGeom>
          <a:solidFill>
            <a:srgbClr val="55AA25"/>
          </a:solidFill>
          <a:ln w="28575">
            <a:noFill/>
          </a:ln>
        </p:spPr>
        <p:txBody>
          <a:bodyPr wrap="square">
            <a:spAutoFit/>
          </a:bodyPr>
          <a:lstStyle/>
          <a:p>
            <a:pPr marL="0" marR="0" algn="just">
              <a:spcBef>
                <a:spcPts val="0"/>
              </a:spcBef>
              <a:spcAft>
                <a:spcPts val="0"/>
              </a:spcAft>
              <a:tabLst>
                <a:tab pos="1386840" algn="l"/>
              </a:tabLst>
            </a:pPr>
            <a:r>
              <a:rPr lang="de-DE" sz="2800" dirty="0">
                <a:solidFill>
                  <a:schemeClr val="bg1"/>
                </a:solidFill>
                <a:latin typeface="Times New Roman" panose="02020603050405020304" pitchFamily="18" charset="0"/>
                <a:ea typeface="Times New Roman" panose="02020603050405020304" pitchFamily="18" charset="0"/>
              </a:rPr>
              <a:t>V</a:t>
            </a:r>
            <a:r>
              <a:rPr lang="de-DE" sz="2800" dirty="0">
                <a:solidFill>
                  <a:schemeClr val="bg1"/>
                </a:solidFill>
                <a:effectLst/>
                <a:latin typeface="Times New Roman" panose="02020603050405020304" pitchFamily="18" charset="0"/>
                <a:ea typeface="Times New Roman" panose="02020603050405020304" pitchFamily="18" charset="0"/>
              </a:rPr>
              <a:t>ùng miền khác nhau </a:t>
            </a:r>
            <a:r>
              <a:rPr lang="de-DE" sz="2800" dirty="0">
                <a:solidFill>
                  <a:schemeClr val="bg1"/>
                </a:solidFill>
                <a:latin typeface="Times New Roman" panose="02020603050405020304" pitchFamily="18" charset="0"/>
                <a:ea typeface="Times New Roman" panose="02020603050405020304" pitchFamily="18" charset="0"/>
              </a:rPr>
              <a:t>đều </a:t>
            </a:r>
            <a:r>
              <a:rPr lang="de-DE" sz="2800" dirty="0">
                <a:solidFill>
                  <a:schemeClr val="bg1"/>
                </a:solidFill>
                <a:effectLst/>
                <a:latin typeface="Times New Roman" panose="02020603050405020304" pitchFamily="18" charset="0"/>
                <a:ea typeface="Times New Roman" panose="02020603050405020304" pitchFamily="18" charset="0"/>
              </a:rPr>
              <a:t>có từ ngữ mang tính địa phương.</a:t>
            </a:r>
            <a:endParaRPr lang="en-US" sz="2800" dirty="0">
              <a:solidFill>
                <a:schemeClr val="bg1"/>
              </a:solidFill>
              <a:latin typeface="Times New Roman" panose="02020603050405020304" pitchFamily="18" charset="0"/>
              <a:ea typeface="Times New Roman" panose="02020603050405020304" pitchFamily="18" charset="0"/>
            </a:endParaRPr>
          </a:p>
        </p:txBody>
      </p:sp>
      <p:sp>
        <p:nvSpPr>
          <p:cNvPr id="16" name="TextBox 15">
            <a:extLst>
              <a:ext uri="{FF2B5EF4-FFF2-40B4-BE49-F238E27FC236}">
                <a16:creationId xmlns:a16="http://schemas.microsoft.com/office/drawing/2014/main" id="{7BEDB7FE-5860-4353-9BD4-906243FD6554}"/>
              </a:ext>
            </a:extLst>
          </p:cNvPr>
          <p:cNvSpPr txBox="1"/>
          <p:nvPr/>
        </p:nvSpPr>
        <p:spPr>
          <a:xfrm>
            <a:off x="2619503" y="4043902"/>
            <a:ext cx="8291801" cy="954107"/>
          </a:xfrm>
          <a:prstGeom prst="rect">
            <a:avLst/>
          </a:prstGeom>
          <a:solidFill>
            <a:srgbClr val="55AA25"/>
          </a:solidFill>
          <a:ln w="28575">
            <a:noFill/>
          </a:ln>
        </p:spPr>
        <p:txBody>
          <a:bodyPr wrap="square">
            <a:spAutoFit/>
          </a:bodyPr>
          <a:lstStyle/>
          <a:p>
            <a:pPr marL="0" marR="0" algn="just">
              <a:spcBef>
                <a:spcPts val="0"/>
              </a:spcBef>
              <a:spcAft>
                <a:spcPts val="0"/>
              </a:spcAft>
              <a:tabLst>
                <a:tab pos="1386840" algn="l"/>
              </a:tabLst>
            </a:pPr>
            <a:r>
              <a:rPr lang="de-DE" sz="2800" dirty="0">
                <a:solidFill>
                  <a:schemeClr val="bg1"/>
                </a:solidFill>
                <a:latin typeface="Times New Roman" panose="02020603050405020304" pitchFamily="18" charset="0"/>
                <a:ea typeface="Times New Roman" panose="02020603050405020304" pitchFamily="18" charset="0"/>
              </a:rPr>
              <a:t> Phản </a:t>
            </a:r>
            <a:r>
              <a:rPr lang="de-DE" sz="2800" dirty="0">
                <a:solidFill>
                  <a:schemeClr val="bg1"/>
                </a:solidFill>
                <a:effectLst/>
                <a:latin typeface="Times New Roman" panose="02020603050405020304" pitchFamily="18" charset="0"/>
                <a:ea typeface="Times New Roman" panose="02020603050405020304" pitchFamily="18" charset="0"/>
              </a:rPr>
              <a:t>ánh cách nói của nhân vật, của người địa phương nhất định.</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18" name="TextBox 17">
            <a:extLst>
              <a:ext uri="{FF2B5EF4-FFF2-40B4-BE49-F238E27FC236}">
                <a16:creationId xmlns:a16="http://schemas.microsoft.com/office/drawing/2014/main" id="{EBB06E4F-5980-42AF-8C1C-B4B77A3A149A}"/>
              </a:ext>
            </a:extLst>
          </p:cNvPr>
          <p:cNvSpPr txBox="1"/>
          <p:nvPr/>
        </p:nvSpPr>
        <p:spPr>
          <a:xfrm>
            <a:off x="2619503" y="5040631"/>
            <a:ext cx="8291801" cy="523220"/>
          </a:xfrm>
          <a:prstGeom prst="rect">
            <a:avLst/>
          </a:prstGeom>
          <a:solidFill>
            <a:srgbClr val="55AA25"/>
          </a:solidFill>
          <a:ln w="28575">
            <a:noFill/>
          </a:ln>
        </p:spPr>
        <p:txBody>
          <a:bodyPr wrap="square">
            <a:spAutoFit/>
          </a:bodyPr>
          <a:lstStyle/>
          <a:p>
            <a:pPr marL="0" marR="0" algn="just">
              <a:spcBef>
                <a:spcPts val="0"/>
              </a:spcBef>
              <a:spcAft>
                <a:spcPts val="0"/>
              </a:spcAft>
              <a:tabLst>
                <a:tab pos="1386840" algn="l"/>
              </a:tabLst>
            </a:pPr>
            <a:r>
              <a:rPr lang="de-DE" sz="2800" dirty="0">
                <a:solidFill>
                  <a:schemeClr val="bg1"/>
                </a:solidFill>
                <a:effectLst/>
                <a:latin typeface="Times New Roman" panose="02020603050405020304" pitchFamily="18" charset="0"/>
                <a:ea typeface="Times New Roman" panose="02020603050405020304" pitchFamily="18" charset="0"/>
              </a:rPr>
              <a:t>Tạo thân mật, gần gũi, phù hợp với bối cảnh tác phẩm.</a:t>
            </a:r>
            <a:endParaRPr lang="en-US" sz="2800" dirty="0">
              <a:solidFill>
                <a:schemeClr val="bg1"/>
              </a:solidFill>
              <a:effectLst/>
              <a:latin typeface="Times New Roman" panose="02020603050405020304" pitchFamily="18" charset="0"/>
              <a:ea typeface="Times New Roman" panose="02020603050405020304" pitchFamily="18" charset="0"/>
            </a:endParaRPr>
          </a:p>
        </p:txBody>
      </p:sp>
      <p:cxnSp>
        <p:nvCxnSpPr>
          <p:cNvPr id="24" name="Straight Arrow Connector 23">
            <a:extLst>
              <a:ext uri="{FF2B5EF4-FFF2-40B4-BE49-F238E27FC236}">
                <a16:creationId xmlns:a16="http://schemas.microsoft.com/office/drawing/2014/main" id="{EEDB87D0-1458-4350-B3C0-982F263798EB}"/>
              </a:ext>
            </a:extLst>
          </p:cNvPr>
          <p:cNvCxnSpPr>
            <a:cxnSpLocks/>
            <a:stCxn id="19" idx="1"/>
            <a:endCxn id="14" idx="1"/>
          </p:cNvCxnSpPr>
          <p:nvPr/>
        </p:nvCxnSpPr>
        <p:spPr>
          <a:xfrm flipV="1">
            <a:off x="1991742" y="3542839"/>
            <a:ext cx="682998" cy="1490468"/>
          </a:xfrm>
          <a:prstGeom prst="straightConnector1">
            <a:avLst/>
          </a:prstGeom>
          <a:ln w="38100">
            <a:solidFill>
              <a:srgbClr val="05D805"/>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D7D0C0E7-2E1E-44C1-A68C-1F2C926989D3}"/>
              </a:ext>
            </a:extLst>
          </p:cNvPr>
          <p:cNvCxnSpPr>
            <a:cxnSpLocks/>
            <a:stCxn id="19" idx="1"/>
            <a:endCxn id="16" idx="1"/>
          </p:cNvCxnSpPr>
          <p:nvPr/>
        </p:nvCxnSpPr>
        <p:spPr>
          <a:xfrm flipV="1">
            <a:off x="1991742" y="4520956"/>
            <a:ext cx="627761" cy="512351"/>
          </a:xfrm>
          <a:prstGeom prst="straightConnector1">
            <a:avLst/>
          </a:prstGeom>
          <a:ln w="38100">
            <a:solidFill>
              <a:srgbClr val="05D805"/>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6A61F30C-D13C-4600-A546-6CB1D611761C}"/>
              </a:ext>
            </a:extLst>
          </p:cNvPr>
          <p:cNvCxnSpPr>
            <a:cxnSpLocks/>
            <a:stCxn id="19" idx="1"/>
            <a:endCxn id="18" idx="1"/>
          </p:cNvCxnSpPr>
          <p:nvPr/>
        </p:nvCxnSpPr>
        <p:spPr>
          <a:xfrm>
            <a:off x="1991742" y="5033307"/>
            <a:ext cx="627761" cy="268934"/>
          </a:xfrm>
          <a:prstGeom prst="straightConnector1">
            <a:avLst/>
          </a:prstGeom>
          <a:ln w="38100">
            <a:solidFill>
              <a:srgbClr val="05D805"/>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2DACAF8C-15F6-4DAE-9C5B-7F36905BE1B5}"/>
              </a:ext>
            </a:extLst>
          </p:cNvPr>
          <p:cNvCxnSpPr>
            <a:cxnSpLocks/>
            <a:stCxn id="19" idx="1"/>
            <a:endCxn id="9" idx="1"/>
          </p:cNvCxnSpPr>
          <p:nvPr/>
        </p:nvCxnSpPr>
        <p:spPr>
          <a:xfrm>
            <a:off x="1991742" y="5033307"/>
            <a:ext cx="572363" cy="1402179"/>
          </a:xfrm>
          <a:prstGeom prst="straightConnector1">
            <a:avLst/>
          </a:prstGeom>
          <a:ln w="38100">
            <a:solidFill>
              <a:srgbClr val="05D805"/>
            </a:solidFill>
            <a:tailEnd type="triangle"/>
          </a:ln>
        </p:spPr>
        <p:style>
          <a:lnRef idx="1">
            <a:schemeClr val="accent1"/>
          </a:lnRef>
          <a:fillRef idx="0">
            <a:schemeClr val="accent1"/>
          </a:fillRef>
          <a:effectRef idx="0">
            <a:schemeClr val="accent1"/>
          </a:effectRef>
          <a:fontRef idx="minor">
            <a:schemeClr val="tx1"/>
          </a:fontRef>
        </p:style>
      </p:cxnSp>
      <p:pic>
        <p:nvPicPr>
          <p:cNvPr id="17" name="Hình ảnh 16">
            <a:extLst>
              <a:ext uri="{FF2B5EF4-FFF2-40B4-BE49-F238E27FC236}">
                <a16:creationId xmlns:a16="http://schemas.microsoft.com/office/drawing/2014/main" id="{756A82C7-FE77-7C60-7410-227CA33C61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72750" y="-13725"/>
            <a:ext cx="1624869" cy="1493881"/>
          </a:xfrm>
          <a:prstGeom prst="rect">
            <a:avLst/>
          </a:prstGeom>
        </p:spPr>
      </p:pic>
      <p:sp>
        <p:nvSpPr>
          <p:cNvPr id="3" name="Sao: 7 Cánh 2">
            <a:extLst>
              <a:ext uri="{FF2B5EF4-FFF2-40B4-BE49-F238E27FC236}">
                <a16:creationId xmlns:a16="http://schemas.microsoft.com/office/drawing/2014/main" id="{2314384D-C485-7FF0-C567-D42F4B63AEA4}"/>
              </a:ext>
            </a:extLst>
          </p:cNvPr>
          <p:cNvSpPr/>
          <p:nvPr/>
        </p:nvSpPr>
        <p:spPr>
          <a:xfrm>
            <a:off x="357683" y="1240113"/>
            <a:ext cx="1920240" cy="1751176"/>
          </a:xfrm>
          <a:prstGeom prst="star7">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solidFill>
                  <a:schemeClr val="bg1"/>
                </a:solidFill>
                <a:latin typeface="Times New Roman" panose="02020603050405020304" pitchFamily="18" charset="0"/>
                <a:ea typeface="Times New Roman" panose="02020603050405020304" pitchFamily="18" charset="0"/>
              </a:rPr>
              <a:t>N</a:t>
            </a:r>
            <a:r>
              <a:rPr lang="de-DE" sz="3200" b="1" dirty="0">
                <a:solidFill>
                  <a:schemeClr val="bg1"/>
                </a:solidFill>
                <a:effectLst/>
                <a:latin typeface="Times New Roman" panose="02020603050405020304" pitchFamily="18" charset="0"/>
                <a:ea typeface="Times New Roman" panose="02020603050405020304" pitchFamily="18" charset="0"/>
              </a:rPr>
              <a:t>gữ âm</a:t>
            </a:r>
            <a:endParaRPr lang="en-US" sz="3200" dirty="0">
              <a:solidFill>
                <a:schemeClr val="bg1"/>
              </a:solidFill>
            </a:endParaRPr>
          </a:p>
        </p:txBody>
      </p:sp>
      <p:sp>
        <p:nvSpPr>
          <p:cNvPr id="19" name="Sao: 7 Cánh 18">
            <a:extLst>
              <a:ext uri="{FF2B5EF4-FFF2-40B4-BE49-F238E27FC236}">
                <a16:creationId xmlns:a16="http://schemas.microsoft.com/office/drawing/2014/main" id="{00BC0AB7-1BF5-D0D4-E62B-382C7BE8B908}"/>
              </a:ext>
            </a:extLst>
          </p:cNvPr>
          <p:cNvSpPr/>
          <p:nvPr/>
        </p:nvSpPr>
        <p:spPr>
          <a:xfrm>
            <a:off x="71497" y="3907114"/>
            <a:ext cx="1920240" cy="1751176"/>
          </a:xfrm>
          <a:prstGeom prst="star7">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solidFill>
                  <a:schemeClr val="bg1"/>
                </a:solidFill>
                <a:latin typeface="Times New Roman" panose="02020603050405020304" pitchFamily="18" charset="0"/>
                <a:ea typeface="Times New Roman" panose="02020603050405020304" pitchFamily="18" charset="0"/>
              </a:rPr>
              <a:t>T</a:t>
            </a:r>
            <a:r>
              <a:rPr lang="de-DE" sz="3200" b="1" dirty="0">
                <a:solidFill>
                  <a:schemeClr val="bg1"/>
                </a:solidFill>
                <a:effectLst/>
                <a:latin typeface="Times New Roman" panose="02020603050405020304" pitchFamily="18" charset="0"/>
                <a:ea typeface="Times New Roman" panose="02020603050405020304" pitchFamily="18" charset="0"/>
              </a:rPr>
              <a:t>ừ vựng</a:t>
            </a:r>
            <a:endParaRPr lang="en-US" sz="3200" dirty="0">
              <a:solidFill>
                <a:schemeClr val="bg1"/>
              </a:solidFill>
            </a:endParaRPr>
          </a:p>
        </p:txBody>
      </p:sp>
      <p:cxnSp>
        <p:nvCxnSpPr>
          <p:cNvPr id="23" name="Straight Arrow Connector 23">
            <a:extLst>
              <a:ext uri="{FF2B5EF4-FFF2-40B4-BE49-F238E27FC236}">
                <a16:creationId xmlns:a16="http://schemas.microsoft.com/office/drawing/2014/main" id="{67EE4FAE-4325-B0EE-7FE4-8FB4596DA9DB}"/>
              </a:ext>
            </a:extLst>
          </p:cNvPr>
          <p:cNvCxnSpPr>
            <a:cxnSpLocks/>
            <a:endCxn id="11" idx="1"/>
          </p:cNvCxnSpPr>
          <p:nvPr/>
        </p:nvCxnSpPr>
        <p:spPr>
          <a:xfrm>
            <a:off x="1991737" y="2051579"/>
            <a:ext cx="754226" cy="215444"/>
          </a:xfrm>
          <a:prstGeom prst="straightConnector1">
            <a:avLst/>
          </a:prstGeom>
          <a:ln w="38100">
            <a:solidFill>
              <a:srgbClr val="05D80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012678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barn(inVertical)">
                                      <p:cBhvr>
                                        <p:cTn id="33" dur="500"/>
                                        <p:tgtEl>
                                          <p:spTgt spid="28"/>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arn(inVertical)">
                                      <p:cBhvr>
                                        <p:cTn id="41" dur="500"/>
                                        <p:tgtEl>
                                          <p:spTgt spid="18"/>
                                        </p:tgtEl>
                                      </p:cBhvr>
                                    </p:animEffect>
                                  </p:childTnLst>
                                </p:cTn>
                              </p:par>
                              <p:par>
                                <p:cTn id="42" presetID="16" presetClass="entr" presetSubtype="21" fill="hold"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barn(inVertical)">
                                      <p:cBhvr>
                                        <p:cTn id="44" dur="500"/>
                                        <p:tgtEl>
                                          <p:spTgt spid="3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wipe(down)">
                                      <p:cBhvr>
                                        <p:cTn id="49" dur="500"/>
                                        <p:tgtEl>
                                          <p:spTgt spid="34"/>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wipe(down)">
                                      <p:cBhvr>
                                        <p:cTn id="5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4" grpId="0" animBg="1"/>
      <p:bldP spid="16" grpId="0" animBg="1"/>
      <p:bldP spid="18" grpId="0" animBg="1"/>
      <p:bldP spid="3"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4AF0E4C-D9F3-4A68-9D56-D6ED8B2ABF5E}"/>
              </a:ext>
            </a:extLst>
          </p:cNvPr>
          <p:cNvSpPr txBox="1"/>
          <p:nvPr/>
        </p:nvSpPr>
        <p:spPr>
          <a:xfrm>
            <a:off x="3425450" y="1235550"/>
            <a:ext cx="3867151" cy="2062103"/>
          </a:xfrm>
          <a:prstGeom prst="rect">
            <a:avLst/>
          </a:prstGeom>
          <a:noFill/>
        </p:spPr>
        <p:txBody>
          <a:bodyPr wrap="square">
            <a:spAutoFit/>
          </a:bodyPr>
          <a:lstStyle/>
          <a:p>
            <a:pPr algn="ctr"/>
            <a:r>
              <a:rPr lang="de-DE" sz="3200" b="1" dirty="0">
                <a:solidFill>
                  <a:schemeClr val="tx1">
                    <a:lumMod val="95000"/>
                    <a:lumOff val="5000"/>
                  </a:schemeClr>
                </a:solidFill>
                <a:effectLst/>
                <a:latin typeface="Times New Roman" panose="02020603050405020304" pitchFamily="18" charset="0"/>
                <a:ea typeface="Times New Roman" panose="02020603050405020304" pitchFamily="18" charset="0"/>
              </a:rPr>
              <a:t>Em hãy nêu hiểu biết về tác giả  tiểu thuyết "</a:t>
            </a:r>
            <a:r>
              <a:rPr lang="de-DE" sz="3200" b="1" i="1" dirty="0">
                <a:solidFill>
                  <a:schemeClr val="tx1">
                    <a:lumMod val="95000"/>
                    <a:lumOff val="5000"/>
                  </a:schemeClr>
                </a:solidFill>
                <a:effectLst/>
                <a:latin typeface="Times New Roman" panose="02020603050405020304" pitchFamily="18" charset="0"/>
                <a:ea typeface="Times New Roman" panose="02020603050405020304" pitchFamily="18" charset="0"/>
              </a:rPr>
              <a:t>Đất rừng phương Nam</a:t>
            </a:r>
            <a:r>
              <a:rPr lang="de-DE" sz="3200" b="1" dirty="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3200" b="1" dirty="0">
                <a:solidFill>
                  <a:schemeClr val="tx1">
                    <a:lumMod val="95000"/>
                    <a:lumOff val="5000"/>
                  </a:schemeClr>
                </a:solidFill>
                <a:effectLst/>
                <a:latin typeface="Times New Roman" panose="02020603050405020304" pitchFamily="18" charset="0"/>
                <a:ea typeface="Times New Roman" panose="02020603050405020304" pitchFamily="18" charset="0"/>
              </a:rPr>
              <a:t>?</a:t>
            </a:r>
          </a:p>
        </p:txBody>
      </p:sp>
      <p:sp>
        <p:nvSpPr>
          <p:cNvPr id="10" name="Teardrop 9">
            <a:extLst>
              <a:ext uri="{FF2B5EF4-FFF2-40B4-BE49-F238E27FC236}">
                <a16:creationId xmlns:a16="http://schemas.microsoft.com/office/drawing/2014/main" id="{936B9364-65A1-4F2D-9F6E-AC415000A49A}"/>
              </a:ext>
            </a:extLst>
          </p:cNvPr>
          <p:cNvSpPr/>
          <p:nvPr/>
        </p:nvSpPr>
        <p:spPr>
          <a:xfrm rot="19879013">
            <a:off x="8690485" y="1575679"/>
            <a:ext cx="2895840" cy="2076450"/>
          </a:xfrm>
          <a:prstGeom prst="teardrop">
            <a:avLst>
              <a:gd name="adj" fmla="val 127077"/>
            </a:avLst>
          </a:prstGeom>
          <a:solidFill>
            <a:srgbClr val="55AA25"/>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de-DE" sz="3200" b="1" dirty="0">
                <a:solidFill>
                  <a:schemeClr val="bg1"/>
                </a:solidFill>
                <a:effectLst/>
                <a:latin typeface="Times New Roman" panose="02020603050405020304" pitchFamily="18" charset="0"/>
                <a:ea typeface="Times New Roman" panose="02020603050405020304" pitchFamily="18" charset="0"/>
              </a:rPr>
              <a:t>Thân thế, cuộc đời</a:t>
            </a:r>
            <a:endParaRPr lang="en-US" sz="3200" dirty="0">
              <a:solidFill>
                <a:schemeClr val="bg1"/>
              </a:solidFill>
            </a:endParaRPr>
          </a:p>
        </p:txBody>
      </p:sp>
      <p:sp>
        <p:nvSpPr>
          <p:cNvPr id="11" name="Teardrop 10">
            <a:extLst>
              <a:ext uri="{FF2B5EF4-FFF2-40B4-BE49-F238E27FC236}">
                <a16:creationId xmlns:a16="http://schemas.microsoft.com/office/drawing/2014/main" id="{FB8A27F4-1C44-4692-AEA8-132FC0548D25}"/>
              </a:ext>
            </a:extLst>
          </p:cNvPr>
          <p:cNvSpPr/>
          <p:nvPr/>
        </p:nvSpPr>
        <p:spPr>
          <a:xfrm rot="1251167">
            <a:off x="5145511" y="3866426"/>
            <a:ext cx="2839753" cy="2076450"/>
          </a:xfrm>
          <a:prstGeom prst="teardrop">
            <a:avLst>
              <a:gd name="adj" fmla="val 166415"/>
            </a:avLst>
          </a:prstGeom>
          <a:solidFill>
            <a:srgbClr val="55AA25"/>
          </a:solidFill>
        </p:spPr>
        <p:style>
          <a:lnRef idx="1">
            <a:schemeClr val="accent5"/>
          </a:lnRef>
          <a:fillRef idx="2">
            <a:schemeClr val="accent5"/>
          </a:fillRef>
          <a:effectRef idx="1">
            <a:schemeClr val="accent5"/>
          </a:effectRef>
          <a:fontRef idx="minor">
            <a:schemeClr val="dk1"/>
          </a:fontRef>
        </p:style>
        <p:txBody>
          <a:bodyPr rtlCol="0" anchor="ctr"/>
          <a:lstStyle/>
          <a:p>
            <a:pPr marL="0" marR="0" algn="just">
              <a:spcBef>
                <a:spcPts val="0"/>
              </a:spcBef>
              <a:spcAft>
                <a:spcPts val="0"/>
              </a:spcAft>
            </a:pPr>
            <a:r>
              <a:rPr lang="de-DE" sz="3200" b="1" dirty="0">
                <a:solidFill>
                  <a:schemeClr val="bg1"/>
                </a:solidFill>
                <a:effectLst/>
                <a:latin typeface="Times New Roman" panose="02020603050405020304" pitchFamily="18" charset="0"/>
                <a:ea typeface="Times New Roman" panose="02020603050405020304" pitchFamily="18" charset="0"/>
              </a:rPr>
              <a:t>Sự nghiệp sáng tác</a:t>
            </a:r>
            <a:endParaRPr lang="en-US" sz="3200" dirty="0">
              <a:solidFill>
                <a:schemeClr val="bg1"/>
              </a:solidFill>
              <a:effectLst/>
              <a:latin typeface="Times New Roman" panose="02020603050405020304" pitchFamily="18" charset="0"/>
              <a:ea typeface="Times New Roman" panose="02020603050405020304" pitchFamily="18" charset="0"/>
            </a:endParaRPr>
          </a:p>
        </p:txBody>
      </p:sp>
      <p:sp>
        <p:nvSpPr>
          <p:cNvPr id="8" name="Thought Bubble: Cloud 7">
            <a:extLst>
              <a:ext uri="{FF2B5EF4-FFF2-40B4-BE49-F238E27FC236}">
                <a16:creationId xmlns:a16="http://schemas.microsoft.com/office/drawing/2014/main" id="{71A96793-A95F-4845-AF61-695EDB7A0704}"/>
              </a:ext>
            </a:extLst>
          </p:cNvPr>
          <p:cNvSpPr/>
          <p:nvPr/>
        </p:nvSpPr>
        <p:spPr>
          <a:xfrm>
            <a:off x="1680233" y="988218"/>
            <a:ext cx="7015689" cy="2556768"/>
          </a:xfrm>
          <a:prstGeom prst="cloudCallout">
            <a:avLst/>
          </a:prstGeom>
          <a:noFill/>
          <a:ln w="57150">
            <a:solidFill>
              <a:srgbClr val="00A3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Hình ảnh 2">
            <a:extLst>
              <a:ext uri="{FF2B5EF4-FFF2-40B4-BE49-F238E27FC236}">
                <a16:creationId xmlns:a16="http://schemas.microsoft.com/office/drawing/2014/main" id="{44510AD4-7510-7DAE-8CF4-790BE6E8FD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2095500"/>
            <a:ext cx="5136113" cy="4762500"/>
          </a:xfrm>
          <a:prstGeom prst="rect">
            <a:avLst/>
          </a:prstGeom>
        </p:spPr>
      </p:pic>
      <p:pic>
        <p:nvPicPr>
          <p:cNvPr id="2" name="Picture 1"/>
          <p:cNvPicPr>
            <a:picLocks noChangeAspect="1"/>
          </p:cNvPicPr>
          <p:nvPr/>
        </p:nvPicPr>
        <p:blipFill>
          <a:blip r:embed="rId3"/>
          <a:stretch>
            <a:fillRect/>
          </a:stretch>
        </p:blipFill>
        <p:spPr>
          <a:xfrm>
            <a:off x="624095" y="24364"/>
            <a:ext cx="5602710" cy="963853"/>
          </a:xfrm>
          <a:prstGeom prst="rect">
            <a:avLst/>
          </a:prstGeom>
        </p:spPr>
      </p:pic>
    </p:spTree>
    <p:extLst>
      <p:ext uri="{BB962C8B-B14F-4D97-AF65-F5344CB8AC3E}">
        <p14:creationId xmlns:p14="http://schemas.microsoft.com/office/powerpoint/2010/main" val="36835766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E7E1EEC-7FDE-4299-8838-42C0891B7C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165" y="171450"/>
            <a:ext cx="5276135" cy="6515099"/>
          </a:xfrm>
          <a:prstGeom prst="rect">
            <a:avLst/>
          </a:prstGeom>
        </p:spPr>
      </p:pic>
      <p:pic>
        <p:nvPicPr>
          <p:cNvPr id="10" name="Picture 9">
            <a:extLst>
              <a:ext uri="{FF2B5EF4-FFF2-40B4-BE49-F238E27FC236}">
                <a16:creationId xmlns:a16="http://schemas.microsoft.com/office/drawing/2014/main" id="{FD1FC654-40CF-4477-B9F5-71C78D0DF2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
            <a:ext cx="6248400" cy="6857999"/>
          </a:xfrm>
          <a:prstGeom prst="rect">
            <a:avLst/>
          </a:prstGeom>
        </p:spPr>
      </p:pic>
    </p:spTree>
    <p:extLst>
      <p:ext uri="{BB962C8B-B14F-4D97-AF65-F5344CB8AC3E}">
        <p14:creationId xmlns:p14="http://schemas.microsoft.com/office/powerpoint/2010/main" val="162435884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4CCC6B5-22DC-49A5-A102-9A3BC3B039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669" y="382555"/>
            <a:ext cx="3709437" cy="6099663"/>
          </a:xfrm>
          <a:prstGeom prst="rect">
            <a:avLst/>
          </a:prstGeom>
        </p:spPr>
      </p:pic>
      <p:pic>
        <p:nvPicPr>
          <p:cNvPr id="11" name="Picture 10">
            <a:extLst>
              <a:ext uri="{FF2B5EF4-FFF2-40B4-BE49-F238E27FC236}">
                <a16:creationId xmlns:a16="http://schemas.microsoft.com/office/drawing/2014/main" id="{2199A3E8-D3A2-4034-B3FA-64DCA85EC8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2986" y="382555"/>
            <a:ext cx="3564086" cy="6099663"/>
          </a:xfrm>
          <a:prstGeom prst="rect">
            <a:avLst/>
          </a:prstGeom>
        </p:spPr>
      </p:pic>
      <p:pic>
        <p:nvPicPr>
          <p:cNvPr id="3" name="Hình ảnh 2">
            <a:extLst>
              <a:ext uri="{FF2B5EF4-FFF2-40B4-BE49-F238E27FC236}">
                <a16:creationId xmlns:a16="http://schemas.microsoft.com/office/drawing/2014/main" id="{C86B1B86-21A6-8525-3977-AAC8FE4602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1772" y="186613"/>
            <a:ext cx="4862197" cy="6473186"/>
          </a:xfrm>
          <a:prstGeom prst="rect">
            <a:avLst/>
          </a:prstGeom>
        </p:spPr>
      </p:pic>
    </p:spTree>
    <p:extLst>
      <p:ext uri="{BB962C8B-B14F-4D97-AF65-F5344CB8AC3E}">
        <p14:creationId xmlns:p14="http://schemas.microsoft.com/office/powerpoint/2010/main" val="136273841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Hình ảnh 12">
            <a:extLst>
              <a:ext uri="{FF2B5EF4-FFF2-40B4-BE49-F238E27FC236}">
                <a16:creationId xmlns:a16="http://schemas.microsoft.com/office/drawing/2014/main" id="{7B543157-AE8C-16D3-5C12-294A096068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90120" y="5078270"/>
            <a:ext cx="2101880" cy="1932438"/>
          </a:xfrm>
          <a:prstGeom prst="rect">
            <a:avLst/>
          </a:prstGeom>
        </p:spPr>
      </p:pic>
      <p:sp>
        <p:nvSpPr>
          <p:cNvPr id="6" name="TextBox 5">
            <a:extLst>
              <a:ext uri="{FF2B5EF4-FFF2-40B4-BE49-F238E27FC236}">
                <a16:creationId xmlns:a16="http://schemas.microsoft.com/office/drawing/2014/main" id="{7AE508C3-92F0-430D-9AD2-4776EB63418D}"/>
              </a:ext>
            </a:extLst>
          </p:cNvPr>
          <p:cNvSpPr txBox="1"/>
          <p:nvPr/>
        </p:nvSpPr>
        <p:spPr>
          <a:xfrm>
            <a:off x="3660163" y="912396"/>
            <a:ext cx="2198391" cy="584775"/>
          </a:xfrm>
          <a:prstGeom prst="rect">
            <a:avLst/>
          </a:prstGeom>
          <a:noFill/>
        </p:spPr>
        <p:txBody>
          <a:bodyPr wrap="square">
            <a:spAutoFit/>
          </a:bodyPr>
          <a:lstStyle/>
          <a:p>
            <a:pPr marL="0" marR="0" algn="just">
              <a:spcBef>
                <a:spcPts val="0"/>
              </a:spcBef>
              <a:spcAft>
                <a:spcPts val="0"/>
              </a:spcAft>
              <a:tabLst>
                <a:tab pos="1386840" algn="l"/>
              </a:tabLst>
            </a:pPr>
            <a:r>
              <a:rPr lang="de-DE" sz="3200" b="1" dirty="0">
                <a:solidFill>
                  <a:schemeClr val="tx1">
                    <a:lumMod val="95000"/>
                    <a:lumOff val="5000"/>
                  </a:schemeClr>
                </a:solidFill>
                <a:effectLst/>
                <a:latin typeface="Times New Roman" panose="02020603050405020304" pitchFamily="18" charset="0"/>
                <a:ea typeface="Times New Roman" panose="02020603050405020304" pitchFamily="18" charset="0"/>
              </a:rPr>
              <a:t>1. Tác giả:</a:t>
            </a:r>
            <a:endParaRPr lang="en-US" sz="3200" dirty="0">
              <a:solidFill>
                <a:schemeClr val="tx1">
                  <a:lumMod val="95000"/>
                  <a:lumOff val="5000"/>
                </a:schemeClr>
              </a:solidFill>
              <a:effectLst/>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a16="http://schemas.microsoft.com/office/drawing/2014/main" id="{2B29FCE2-B5E7-43DA-95B9-882C89517F56}"/>
              </a:ext>
            </a:extLst>
          </p:cNvPr>
          <p:cNvSpPr txBox="1"/>
          <p:nvPr/>
        </p:nvSpPr>
        <p:spPr>
          <a:xfrm>
            <a:off x="845119" y="143031"/>
            <a:ext cx="5387441" cy="707886"/>
          </a:xfrm>
          <a:prstGeom prst="rect">
            <a:avLst/>
          </a:prstGeom>
          <a:solidFill>
            <a:srgbClr val="05D805"/>
          </a:solidFill>
        </p:spPr>
        <p:txBody>
          <a:bodyPr wrap="square">
            <a:spAutoFit/>
          </a:bodyPr>
          <a:lstStyle/>
          <a:p>
            <a:pPr marL="0" marR="0" algn="just">
              <a:spcBef>
                <a:spcPts val="0"/>
              </a:spcBef>
              <a:spcAft>
                <a:spcPts val="0"/>
              </a:spcAft>
              <a:tabLst>
                <a:tab pos="1386840" algn="l"/>
              </a:tabLst>
            </a:pPr>
            <a:r>
              <a:rPr lang="de-DE" sz="4000" b="1" dirty="0">
                <a:solidFill>
                  <a:schemeClr val="bg1"/>
                </a:solidFill>
                <a:effectLst/>
                <a:latin typeface="Times New Roman" panose="02020603050405020304" pitchFamily="18" charset="0"/>
                <a:ea typeface="Times New Roman" panose="02020603050405020304" pitchFamily="18" charset="0"/>
              </a:rPr>
              <a:t>II.</a:t>
            </a:r>
            <a:r>
              <a:rPr lang="de-DE" sz="4000" b="1" dirty="0">
                <a:solidFill>
                  <a:schemeClr val="bg1"/>
                </a:solidFill>
                <a:latin typeface="Times New Roman" panose="02020603050405020304" pitchFamily="18" charset="0"/>
                <a:ea typeface="Times New Roman" panose="02020603050405020304" pitchFamily="18" charset="0"/>
              </a:rPr>
              <a:t>Đọc-t</a:t>
            </a:r>
            <a:r>
              <a:rPr lang="de-DE" sz="4000" b="1" dirty="0">
                <a:solidFill>
                  <a:schemeClr val="bg1"/>
                </a:solidFill>
                <a:effectLst/>
                <a:latin typeface="Times New Roman" panose="02020603050405020304" pitchFamily="18" charset="0"/>
                <a:ea typeface="Times New Roman" panose="02020603050405020304" pitchFamily="18" charset="0"/>
              </a:rPr>
              <a:t>ìm hiểu chung </a:t>
            </a:r>
            <a:endParaRPr lang="en-US" sz="4000" dirty="0">
              <a:solidFill>
                <a:schemeClr val="bg1"/>
              </a:solidFill>
              <a:effectLst/>
              <a:latin typeface="Times New Roman" panose="02020603050405020304" pitchFamily="18" charset="0"/>
              <a:ea typeface="Times New Roman" panose="02020603050405020304" pitchFamily="18" charset="0"/>
            </a:endParaRPr>
          </a:p>
        </p:txBody>
      </p:sp>
      <p:sp>
        <p:nvSpPr>
          <p:cNvPr id="19" name="Ribbon: Tilted Up 18">
            <a:extLst>
              <a:ext uri="{FF2B5EF4-FFF2-40B4-BE49-F238E27FC236}">
                <a16:creationId xmlns:a16="http://schemas.microsoft.com/office/drawing/2014/main" id="{0DB2DE20-B8F9-4590-9D56-853E6AC7DAB8}"/>
              </a:ext>
            </a:extLst>
          </p:cNvPr>
          <p:cNvSpPr/>
          <p:nvPr/>
        </p:nvSpPr>
        <p:spPr>
          <a:xfrm>
            <a:off x="5636251" y="1683899"/>
            <a:ext cx="4704080" cy="1175435"/>
          </a:xfrm>
          <a:prstGeom prst="ribbon2">
            <a:avLst/>
          </a:prstGeom>
          <a:solidFill>
            <a:srgbClr val="3DAF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solidFill>
                  <a:schemeClr val="bg1"/>
                </a:solidFill>
                <a:effectLst/>
                <a:latin typeface="Times New Roman" panose="02020603050405020304" pitchFamily="18" charset="0"/>
                <a:ea typeface="Times New Roman" panose="02020603050405020304" pitchFamily="18" charset="0"/>
              </a:rPr>
              <a:t>Thân thế, cuộc đời</a:t>
            </a:r>
            <a:endParaRPr lang="en-US" sz="3200" dirty="0">
              <a:solidFill>
                <a:schemeClr val="bg1"/>
              </a:solidFill>
            </a:endParaRPr>
          </a:p>
        </p:txBody>
      </p:sp>
      <p:sp>
        <p:nvSpPr>
          <p:cNvPr id="21" name="TextBox 20">
            <a:extLst>
              <a:ext uri="{FF2B5EF4-FFF2-40B4-BE49-F238E27FC236}">
                <a16:creationId xmlns:a16="http://schemas.microsoft.com/office/drawing/2014/main" id="{2525D504-EC71-4B4C-89C9-1F9D2FDD5722}"/>
              </a:ext>
            </a:extLst>
          </p:cNvPr>
          <p:cNvSpPr txBox="1"/>
          <p:nvPr/>
        </p:nvSpPr>
        <p:spPr>
          <a:xfrm>
            <a:off x="6232562" y="756340"/>
            <a:ext cx="3511457" cy="861774"/>
          </a:xfrm>
          <a:prstGeom prst="rect">
            <a:avLst/>
          </a:prstGeom>
          <a:noFill/>
          <a:ln w="38100">
            <a:noFill/>
          </a:ln>
        </p:spPr>
        <p:txBody>
          <a:bodyPr wrap="square">
            <a:spAutoFit/>
          </a:bodyPr>
          <a:lstStyle/>
          <a:p>
            <a:r>
              <a:rPr lang="de-DE" sz="5000" b="1" dirty="0">
                <a:solidFill>
                  <a:schemeClr val="tx1">
                    <a:lumMod val="95000"/>
                    <a:lumOff val="5000"/>
                  </a:schemeClr>
                </a:solidFill>
                <a:effectLst/>
                <a:latin typeface="Times New Roman" panose="02020603050405020304" pitchFamily="18" charset="0"/>
                <a:ea typeface="Times New Roman" panose="02020603050405020304" pitchFamily="18" charset="0"/>
              </a:rPr>
              <a:t>Đoàn Giỏi</a:t>
            </a:r>
            <a:endParaRPr lang="en-US" sz="5000" b="1" dirty="0">
              <a:solidFill>
                <a:schemeClr val="tx1">
                  <a:lumMod val="95000"/>
                  <a:lumOff val="5000"/>
                </a:schemeClr>
              </a:solidFill>
            </a:endParaRPr>
          </a:p>
        </p:txBody>
      </p:sp>
      <p:sp>
        <p:nvSpPr>
          <p:cNvPr id="23" name="Flowchart: Terminator 22">
            <a:extLst>
              <a:ext uri="{FF2B5EF4-FFF2-40B4-BE49-F238E27FC236}">
                <a16:creationId xmlns:a16="http://schemas.microsoft.com/office/drawing/2014/main" id="{1C289154-5D47-4EA9-915E-15E56B3A5E20}"/>
              </a:ext>
            </a:extLst>
          </p:cNvPr>
          <p:cNvSpPr/>
          <p:nvPr/>
        </p:nvSpPr>
        <p:spPr>
          <a:xfrm>
            <a:off x="6911330" y="2986030"/>
            <a:ext cx="2153920" cy="731998"/>
          </a:xfrm>
          <a:prstGeom prst="flowChartTerminator">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schemeClr val="bg1"/>
                </a:solidFill>
                <a:effectLst/>
                <a:latin typeface="Times New Roman" panose="02020603050405020304" pitchFamily="18" charset="0"/>
                <a:ea typeface="Times New Roman" panose="02020603050405020304" pitchFamily="18" charset="0"/>
              </a:rPr>
              <a:t>1925-1989</a:t>
            </a:r>
            <a:endParaRPr lang="en-US" sz="2800" dirty="0">
              <a:solidFill>
                <a:schemeClr val="bg1"/>
              </a:solidFill>
            </a:endParaRPr>
          </a:p>
        </p:txBody>
      </p:sp>
      <p:sp>
        <p:nvSpPr>
          <p:cNvPr id="24" name="Flowchart: Terminator 23">
            <a:extLst>
              <a:ext uri="{FF2B5EF4-FFF2-40B4-BE49-F238E27FC236}">
                <a16:creationId xmlns:a16="http://schemas.microsoft.com/office/drawing/2014/main" id="{2345BAF2-96F5-4721-BFE6-B7B0788DB1BD}"/>
              </a:ext>
            </a:extLst>
          </p:cNvPr>
          <p:cNvSpPr/>
          <p:nvPr/>
        </p:nvSpPr>
        <p:spPr>
          <a:xfrm>
            <a:off x="4095074" y="3844724"/>
            <a:ext cx="3017520" cy="731998"/>
          </a:xfrm>
          <a:prstGeom prst="flowChartTerminator">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schemeClr val="bg1"/>
                </a:solidFill>
                <a:latin typeface="Times New Roman" panose="02020603050405020304" pitchFamily="18" charset="0"/>
                <a:ea typeface="Times New Roman" panose="02020603050405020304" pitchFamily="18" charset="0"/>
              </a:rPr>
              <a:t>Q</a:t>
            </a:r>
            <a:r>
              <a:rPr lang="de-DE" sz="2800" dirty="0">
                <a:solidFill>
                  <a:schemeClr val="bg1"/>
                </a:solidFill>
                <a:effectLst/>
                <a:latin typeface="Times New Roman" panose="02020603050405020304" pitchFamily="18" charset="0"/>
                <a:ea typeface="Times New Roman" panose="02020603050405020304" pitchFamily="18" charset="0"/>
              </a:rPr>
              <a:t>uê Tiền  Giang</a:t>
            </a:r>
            <a:endParaRPr lang="en-US" sz="2800" dirty="0">
              <a:solidFill>
                <a:schemeClr val="bg1"/>
              </a:solidFill>
            </a:endParaRPr>
          </a:p>
        </p:txBody>
      </p:sp>
      <p:sp>
        <p:nvSpPr>
          <p:cNvPr id="25" name="Flowchart: Terminator 24">
            <a:extLst>
              <a:ext uri="{FF2B5EF4-FFF2-40B4-BE49-F238E27FC236}">
                <a16:creationId xmlns:a16="http://schemas.microsoft.com/office/drawing/2014/main" id="{70F02B22-DA7A-41ED-AED8-0196DD131F29}"/>
              </a:ext>
            </a:extLst>
          </p:cNvPr>
          <p:cNvSpPr/>
          <p:nvPr/>
        </p:nvSpPr>
        <p:spPr>
          <a:xfrm>
            <a:off x="8523586" y="3826972"/>
            <a:ext cx="3434080" cy="746016"/>
          </a:xfrm>
          <a:prstGeom prst="flowChartTerminator">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schemeClr val="bg1"/>
                </a:solidFill>
                <a:latin typeface="Times New Roman" panose="02020603050405020304" pitchFamily="18" charset="0"/>
                <a:ea typeface="Times New Roman" panose="02020603050405020304" pitchFamily="18" charset="0"/>
              </a:rPr>
              <a:t>S</a:t>
            </a:r>
            <a:r>
              <a:rPr lang="de-DE" sz="2800" dirty="0">
                <a:solidFill>
                  <a:schemeClr val="bg1"/>
                </a:solidFill>
                <a:effectLst/>
                <a:latin typeface="Times New Roman" panose="02020603050405020304" pitchFamily="18" charset="0"/>
                <a:ea typeface="Times New Roman" panose="02020603050405020304" pitchFamily="18" charset="0"/>
              </a:rPr>
              <a:t>ống Hồ Chí Minh</a:t>
            </a:r>
            <a:endParaRPr lang="en-US" sz="2800" dirty="0">
              <a:solidFill>
                <a:schemeClr val="bg1"/>
              </a:solidFill>
            </a:endParaRPr>
          </a:p>
        </p:txBody>
      </p:sp>
      <p:sp>
        <p:nvSpPr>
          <p:cNvPr id="26" name="Flowchart: Terminator 25">
            <a:extLst>
              <a:ext uri="{FF2B5EF4-FFF2-40B4-BE49-F238E27FC236}">
                <a16:creationId xmlns:a16="http://schemas.microsoft.com/office/drawing/2014/main" id="{4D996E2B-7032-4608-817B-C17F4B708284}"/>
              </a:ext>
            </a:extLst>
          </p:cNvPr>
          <p:cNvSpPr/>
          <p:nvPr/>
        </p:nvSpPr>
        <p:spPr>
          <a:xfrm>
            <a:off x="6795252" y="5284455"/>
            <a:ext cx="2386076" cy="760034"/>
          </a:xfrm>
          <a:prstGeom prst="flowChartTerminator">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schemeClr val="bg1"/>
                </a:solidFill>
                <a:effectLst/>
                <a:latin typeface="Times New Roman" panose="02020603050405020304" pitchFamily="18" charset="0"/>
                <a:ea typeface="Times New Roman" panose="02020603050405020304" pitchFamily="18" charset="0"/>
              </a:rPr>
              <a:t>Nguyễn Hoài</a:t>
            </a:r>
            <a:endParaRPr lang="en-US" sz="2800" dirty="0">
              <a:solidFill>
                <a:schemeClr val="bg1"/>
              </a:solidFill>
            </a:endParaRPr>
          </a:p>
        </p:txBody>
      </p:sp>
      <p:sp>
        <p:nvSpPr>
          <p:cNvPr id="27" name="Flowchart: Terminator 26">
            <a:extLst>
              <a:ext uri="{FF2B5EF4-FFF2-40B4-BE49-F238E27FC236}">
                <a16:creationId xmlns:a16="http://schemas.microsoft.com/office/drawing/2014/main" id="{E6DD2DDB-2F30-4B09-B29D-572A1033B1CC}"/>
              </a:ext>
            </a:extLst>
          </p:cNvPr>
          <p:cNvSpPr/>
          <p:nvPr/>
        </p:nvSpPr>
        <p:spPr>
          <a:xfrm>
            <a:off x="3660163" y="5260823"/>
            <a:ext cx="2863596" cy="783666"/>
          </a:xfrm>
          <a:prstGeom prst="flowChartTerminator">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schemeClr val="bg1"/>
                </a:solidFill>
                <a:effectLst/>
                <a:latin typeface="Times New Roman" panose="02020603050405020304" pitchFamily="18" charset="0"/>
                <a:ea typeface="Times New Roman" panose="02020603050405020304" pitchFamily="18" charset="0"/>
              </a:rPr>
              <a:t>Nguyễn Phú Lễ</a:t>
            </a:r>
            <a:endParaRPr lang="en-US" sz="2800" dirty="0">
              <a:solidFill>
                <a:schemeClr val="bg1"/>
              </a:solidFill>
            </a:endParaRPr>
          </a:p>
        </p:txBody>
      </p:sp>
      <p:sp>
        <p:nvSpPr>
          <p:cNvPr id="30" name="Flowchart: Terminator 29">
            <a:extLst>
              <a:ext uri="{FF2B5EF4-FFF2-40B4-BE49-F238E27FC236}">
                <a16:creationId xmlns:a16="http://schemas.microsoft.com/office/drawing/2014/main" id="{BE755CF9-A0D0-4162-9DF3-7415F3BAAFF4}"/>
              </a:ext>
            </a:extLst>
          </p:cNvPr>
          <p:cNvSpPr/>
          <p:nvPr/>
        </p:nvSpPr>
        <p:spPr>
          <a:xfrm>
            <a:off x="9657545" y="5284456"/>
            <a:ext cx="1867916" cy="760033"/>
          </a:xfrm>
          <a:prstGeom prst="flowChartTerminator">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800" dirty="0">
                <a:solidFill>
                  <a:schemeClr val="bg1"/>
                </a:solidFill>
                <a:effectLst/>
                <a:latin typeface="Times New Roman" panose="02020603050405020304" pitchFamily="18" charset="0"/>
                <a:ea typeface="Times New Roman" panose="02020603050405020304" pitchFamily="18" charset="0"/>
              </a:rPr>
              <a:t>Huyền Tư</a:t>
            </a:r>
            <a:endParaRPr lang="en-US" sz="2800" dirty="0">
              <a:solidFill>
                <a:schemeClr val="bg1"/>
              </a:solidFill>
            </a:endParaRPr>
          </a:p>
        </p:txBody>
      </p:sp>
      <p:pic>
        <p:nvPicPr>
          <p:cNvPr id="3" name="Hình ảnh 2">
            <a:extLst>
              <a:ext uri="{FF2B5EF4-FFF2-40B4-BE49-F238E27FC236}">
                <a16:creationId xmlns:a16="http://schemas.microsoft.com/office/drawing/2014/main" id="{F07FED4E-0570-900F-5E8C-16912572E8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38" y="1006729"/>
            <a:ext cx="4194208" cy="6099894"/>
          </a:xfrm>
          <a:prstGeom prst="rect">
            <a:avLst/>
          </a:prstGeom>
        </p:spPr>
      </p:pic>
    </p:spTree>
    <p:extLst>
      <p:ext uri="{BB962C8B-B14F-4D97-AF65-F5344CB8AC3E}">
        <p14:creationId xmlns:p14="http://schemas.microsoft.com/office/powerpoint/2010/main" val="80198743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500"/>
                                        <p:tgtEl>
                                          <p:spTgt spid="3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down)">
                                      <p:cBhvr>
                                        <p:cTn id="28" dur="500"/>
                                        <p:tgtEl>
                                          <p:spTgt spid="27"/>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down)">
                                      <p:cBhvr>
                                        <p:cTn id="3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animBg="1"/>
      <p:bldP spid="24" grpId="0" animBg="1"/>
      <p:bldP spid="25" grpId="0" animBg="1"/>
      <p:bldP spid="26" grpId="0" animBg="1"/>
      <p:bldP spid="27" grpId="0" animBg="1"/>
      <p:bldP spid="3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26C64E6-CDAA-4FD0-98A3-7D71097E0F0A}"/>
              </a:ext>
            </a:extLst>
          </p:cNvPr>
          <p:cNvSpPr txBox="1"/>
          <p:nvPr/>
        </p:nvSpPr>
        <p:spPr>
          <a:xfrm>
            <a:off x="703202" y="835433"/>
            <a:ext cx="8188960" cy="584775"/>
          </a:xfrm>
          <a:prstGeom prst="rect">
            <a:avLst/>
          </a:prstGeom>
          <a:noFill/>
        </p:spPr>
        <p:txBody>
          <a:bodyPr wrap="square">
            <a:spAutoFit/>
          </a:bodyPr>
          <a:lstStyle/>
          <a:p>
            <a:pPr marL="0" marR="0" algn="just">
              <a:spcBef>
                <a:spcPts val="0"/>
              </a:spcBef>
              <a:spcAft>
                <a:spcPts val="0"/>
              </a:spcAft>
              <a:tabLst>
                <a:tab pos="1386840" algn="l"/>
              </a:tabLst>
            </a:pPr>
            <a:r>
              <a:rPr lang="de-DE" sz="3200" b="1" dirty="0">
                <a:solidFill>
                  <a:schemeClr val="tx1">
                    <a:lumMod val="95000"/>
                    <a:lumOff val="5000"/>
                  </a:schemeClr>
                </a:solidFill>
                <a:effectLst/>
                <a:latin typeface="Times New Roman" panose="02020603050405020304" pitchFamily="18" charset="0"/>
                <a:ea typeface="Times New Roman" panose="02020603050405020304" pitchFamily="18" charset="0"/>
              </a:rPr>
              <a:t>1. Tác giả</a:t>
            </a:r>
            <a:endParaRPr lang="en-US" sz="3200" dirty="0">
              <a:solidFill>
                <a:schemeClr val="tx1">
                  <a:lumMod val="95000"/>
                  <a:lumOff val="5000"/>
                </a:schemeClr>
              </a:solidFill>
              <a:effectLst/>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96140BC9-5BB3-4FC7-A931-3D9DAB3DEB27}"/>
              </a:ext>
            </a:extLst>
          </p:cNvPr>
          <p:cNvSpPr txBox="1"/>
          <p:nvPr/>
        </p:nvSpPr>
        <p:spPr>
          <a:xfrm>
            <a:off x="779402" y="156541"/>
            <a:ext cx="6207186" cy="707886"/>
          </a:xfrm>
          <a:prstGeom prst="rect">
            <a:avLst/>
          </a:prstGeom>
          <a:solidFill>
            <a:srgbClr val="05D805"/>
          </a:solidFill>
        </p:spPr>
        <p:txBody>
          <a:bodyPr wrap="square">
            <a:spAutoFit/>
          </a:bodyPr>
          <a:lstStyle/>
          <a:p>
            <a:pPr marL="0" marR="0" algn="just">
              <a:spcBef>
                <a:spcPts val="0"/>
              </a:spcBef>
              <a:spcAft>
                <a:spcPts val="0"/>
              </a:spcAft>
              <a:tabLst>
                <a:tab pos="1386840" algn="l"/>
              </a:tabLst>
            </a:pPr>
            <a:r>
              <a:rPr lang="de-DE" sz="4000" b="1" dirty="0">
                <a:solidFill>
                  <a:schemeClr val="bg1"/>
                </a:solidFill>
                <a:effectLst/>
                <a:latin typeface="Times New Roman" panose="02020603050405020304" pitchFamily="18" charset="0"/>
                <a:ea typeface="Times New Roman" panose="02020603050405020304" pitchFamily="18" charset="0"/>
              </a:rPr>
              <a:t>II. </a:t>
            </a:r>
            <a:r>
              <a:rPr lang="de-DE" sz="4000" b="1" dirty="0">
                <a:solidFill>
                  <a:schemeClr val="bg1"/>
                </a:solidFill>
                <a:latin typeface="Times New Roman" panose="02020603050405020304" pitchFamily="18" charset="0"/>
                <a:ea typeface="Times New Roman" panose="02020603050405020304" pitchFamily="18" charset="0"/>
              </a:rPr>
              <a:t>Đọc - T</a:t>
            </a:r>
            <a:r>
              <a:rPr lang="de-DE" sz="4000" b="1" dirty="0">
                <a:solidFill>
                  <a:schemeClr val="bg1"/>
                </a:solidFill>
                <a:effectLst/>
                <a:latin typeface="Times New Roman" panose="02020603050405020304" pitchFamily="18" charset="0"/>
                <a:ea typeface="Times New Roman" panose="02020603050405020304" pitchFamily="18" charset="0"/>
              </a:rPr>
              <a:t>ìm hiểu chung </a:t>
            </a:r>
            <a:endParaRPr lang="en-US" sz="4000" dirty="0">
              <a:solidFill>
                <a:schemeClr val="bg1"/>
              </a:solidFill>
              <a:effectLst/>
              <a:latin typeface="Times New Roman" panose="02020603050405020304" pitchFamily="18" charset="0"/>
              <a:ea typeface="Times New Roman" panose="02020603050405020304" pitchFamily="18" charset="0"/>
            </a:endParaRPr>
          </a:p>
        </p:txBody>
      </p:sp>
      <p:sp>
        <p:nvSpPr>
          <p:cNvPr id="16" name="Ribbon: Tilted Up 15">
            <a:extLst>
              <a:ext uri="{FF2B5EF4-FFF2-40B4-BE49-F238E27FC236}">
                <a16:creationId xmlns:a16="http://schemas.microsoft.com/office/drawing/2014/main" id="{80A8A08E-B638-4EF4-9407-BAE0E8678443}"/>
              </a:ext>
            </a:extLst>
          </p:cNvPr>
          <p:cNvSpPr/>
          <p:nvPr/>
        </p:nvSpPr>
        <p:spPr>
          <a:xfrm>
            <a:off x="4076700" y="1034638"/>
            <a:ext cx="4704080" cy="1175435"/>
          </a:xfrm>
          <a:prstGeom prst="ribbon2">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solidFill>
                  <a:schemeClr val="bg1"/>
                </a:solidFill>
                <a:effectLst/>
                <a:latin typeface="Times New Roman" panose="02020603050405020304" pitchFamily="18" charset="0"/>
                <a:ea typeface="Times New Roman" panose="02020603050405020304" pitchFamily="18" charset="0"/>
              </a:rPr>
              <a:t>Sự nghiệp sáng tác</a:t>
            </a:r>
            <a:endParaRPr lang="en-US" sz="3200" dirty="0">
              <a:solidFill>
                <a:schemeClr val="bg1"/>
              </a:solidFill>
            </a:endParaRPr>
          </a:p>
        </p:txBody>
      </p:sp>
      <p:sp>
        <p:nvSpPr>
          <p:cNvPr id="17" name="Flowchart: Terminator 16">
            <a:extLst>
              <a:ext uri="{FF2B5EF4-FFF2-40B4-BE49-F238E27FC236}">
                <a16:creationId xmlns:a16="http://schemas.microsoft.com/office/drawing/2014/main" id="{D5143FDB-E2F5-4809-AF5C-21CE27F3BFDF}"/>
              </a:ext>
            </a:extLst>
          </p:cNvPr>
          <p:cNvSpPr/>
          <p:nvPr/>
        </p:nvSpPr>
        <p:spPr>
          <a:xfrm>
            <a:off x="1540428" y="2734227"/>
            <a:ext cx="8958744" cy="741681"/>
          </a:xfrm>
          <a:prstGeom prst="flowChartTerminator">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bg1"/>
                </a:solidFill>
                <a:latin typeface="Times New Roman" panose="02020603050405020304" pitchFamily="18" charset="0"/>
                <a:ea typeface="Times New Roman" panose="02020603050405020304" pitchFamily="18" charset="0"/>
              </a:rPr>
              <a:t>Nội dung: </a:t>
            </a:r>
            <a:r>
              <a:rPr lang="de-DE" sz="2800" dirty="0">
                <a:solidFill>
                  <a:srgbClr val="000000"/>
                </a:solidFill>
                <a:latin typeface="Times New Roman" panose="02020603050405020304" pitchFamily="18" charset="0"/>
                <a:ea typeface="Times New Roman" panose="02020603050405020304" pitchFamily="18" charset="0"/>
              </a:rPr>
              <a:t>M</a:t>
            </a:r>
            <a:r>
              <a:rPr lang="de-DE" sz="2800" dirty="0">
                <a:solidFill>
                  <a:srgbClr val="000000"/>
                </a:solidFill>
                <a:effectLst/>
                <a:latin typeface="Times New Roman" panose="02020603050405020304" pitchFamily="18" charset="0"/>
                <a:ea typeface="Times New Roman" panose="02020603050405020304" pitchFamily="18" charset="0"/>
              </a:rPr>
              <a:t>ảnh đất và con người Nam Bộ.</a:t>
            </a:r>
            <a:endParaRPr lang="en-US" sz="2800" dirty="0"/>
          </a:p>
        </p:txBody>
      </p:sp>
      <p:sp>
        <p:nvSpPr>
          <p:cNvPr id="19" name="Flowchart: Terminator 18">
            <a:extLst>
              <a:ext uri="{FF2B5EF4-FFF2-40B4-BE49-F238E27FC236}">
                <a16:creationId xmlns:a16="http://schemas.microsoft.com/office/drawing/2014/main" id="{6B59FF09-3E9E-46B8-ACED-975490EF70B5}"/>
              </a:ext>
            </a:extLst>
          </p:cNvPr>
          <p:cNvSpPr/>
          <p:nvPr/>
        </p:nvSpPr>
        <p:spPr>
          <a:xfrm>
            <a:off x="2212081" y="4617363"/>
            <a:ext cx="1686683" cy="1175403"/>
          </a:xfrm>
          <a:prstGeom prst="flowChartTerminator">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bg1"/>
                </a:solidFill>
                <a:latin typeface="Times New Roman" panose="02020603050405020304" pitchFamily="18" charset="0"/>
                <a:ea typeface="Times New Roman" panose="02020603050405020304" pitchFamily="18" charset="0"/>
              </a:rPr>
              <a:t>T</a:t>
            </a:r>
            <a:r>
              <a:rPr lang="de-DE" sz="2800" b="1" dirty="0">
                <a:solidFill>
                  <a:schemeClr val="bg1"/>
                </a:solidFill>
                <a:effectLst/>
                <a:latin typeface="Times New Roman" panose="02020603050405020304" pitchFamily="18" charset="0"/>
                <a:ea typeface="Times New Roman" panose="02020603050405020304" pitchFamily="18" charset="0"/>
              </a:rPr>
              <a:t>ruyện ngắn</a:t>
            </a:r>
            <a:endParaRPr lang="de-DE" sz="2800" b="1" i="1" dirty="0">
              <a:solidFill>
                <a:schemeClr val="bg1"/>
              </a:solidFill>
              <a:effectLst/>
              <a:latin typeface="Times New Roman" panose="02020603050405020304" pitchFamily="18" charset="0"/>
              <a:ea typeface="Times New Roman" panose="02020603050405020304" pitchFamily="18" charset="0"/>
            </a:endParaRPr>
          </a:p>
        </p:txBody>
      </p:sp>
      <p:sp>
        <p:nvSpPr>
          <p:cNvPr id="22" name="Flowchart: Terminator 21">
            <a:extLst>
              <a:ext uri="{FF2B5EF4-FFF2-40B4-BE49-F238E27FC236}">
                <a16:creationId xmlns:a16="http://schemas.microsoft.com/office/drawing/2014/main" id="{53CE89AD-2416-4CF6-82BD-EA9AFC2AE894}"/>
              </a:ext>
            </a:extLst>
          </p:cNvPr>
          <p:cNvSpPr/>
          <p:nvPr/>
        </p:nvSpPr>
        <p:spPr>
          <a:xfrm>
            <a:off x="226990" y="4581792"/>
            <a:ext cx="1686683" cy="1210974"/>
          </a:xfrm>
          <a:prstGeom prst="flowChartTerminator">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de-DE" sz="2800" b="1" dirty="0">
                <a:solidFill>
                  <a:schemeClr val="bg1"/>
                </a:solidFill>
                <a:effectLst/>
                <a:latin typeface="Times New Roman" panose="02020603050405020304" pitchFamily="18" charset="0"/>
                <a:ea typeface="Times New Roman" panose="02020603050405020304" pitchFamily="18" charset="0"/>
              </a:rPr>
              <a:t>Tiểu thuyết</a:t>
            </a:r>
            <a:endParaRPr lang="en-US" sz="2800" dirty="0">
              <a:effectLst/>
              <a:latin typeface="Times New Roman" panose="02020603050405020304" pitchFamily="18" charset="0"/>
              <a:ea typeface="Times New Roman" panose="02020603050405020304" pitchFamily="18" charset="0"/>
            </a:endParaRPr>
          </a:p>
        </p:txBody>
      </p:sp>
      <p:sp>
        <p:nvSpPr>
          <p:cNvPr id="23" name="Flowchart: Terminator 22">
            <a:extLst>
              <a:ext uri="{FF2B5EF4-FFF2-40B4-BE49-F238E27FC236}">
                <a16:creationId xmlns:a16="http://schemas.microsoft.com/office/drawing/2014/main" id="{BBB1370C-B9B0-476A-8D12-E5250A1464A9}"/>
              </a:ext>
            </a:extLst>
          </p:cNvPr>
          <p:cNvSpPr/>
          <p:nvPr/>
        </p:nvSpPr>
        <p:spPr>
          <a:xfrm>
            <a:off x="6104751" y="4617363"/>
            <a:ext cx="1686683" cy="1175403"/>
          </a:xfrm>
          <a:prstGeom prst="flowChartTerminator">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bg1"/>
                </a:solidFill>
                <a:effectLst/>
                <a:latin typeface="Times New Roman" panose="02020603050405020304" pitchFamily="18" charset="0"/>
                <a:ea typeface="Times New Roman" panose="02020603050405020304" pitchFamily="18" charset="0"/>
              </a:rPr>
              <a:t>Kịch thơ</a:t>
            </a:r>
            <a:endParaRPr lang="en-US" sz="2800" dirty="0">
              <a:effectLst/>
              <a:latin typeface="Times New Roman" panose="02020603050405020304" pitchFamily="18" charset="0"/>
              <a:ea typeface="Times New Roman" panose="02020603050405020304" pitchFamily="18" charset="0"/>
            </a:endParaRPr>
          </a:p>
        </p:txBody>
      </p:sp>
      <p:sp>
        <p:nvSpPr>
          <p:cNvPr id="24" name="Flowchart: Terminator 23">
            <a:extLst>
              <a:ext uri="{FF2B5EF4-FFF2-40B4-BE49-F238E27FC236}">
                <a16:creationId xmlns:a16="http://schemas.microsoft.com/office/drawing/2014/main" id="{7D98A5AF-CCFA-497D-9FD3-C13716DA346B}"/>
              </a:ext>
            </a:extLst>
          </p:cNvPr>
          <p:cNvSpPr/>
          <p:nvPr/>
        </p:nvSpPr>
        <p:spPr>
          <a:xfrm>
            <a:off x="4129874" y="4617363"/>
            <a:ext cx="1686683" cy="1175403"/>
          </a:xfrm>
          <a:prstGeom prst="flowChartTerminator">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de-DE" sz="2800" b="1" dirty="0">
                <a:solidFill>
                  <a:schemeClr val="bg1"/>
                </a:solidFill>
                <a:effectLst/>
                <a:latin typeface="Times New Roman" panose="02020603050405020304" pitchFamily="18" charset="0"/>
                <a:ea typeface="Times New Roman" panose="02020603050405020304" pitchFamily="18" charset="0"/>
              </a:rPr>
              <a:t>Truyện ký</a:t>
            </a:r>
            <a:endParaRPr lang="de-DE" sz="2800" b="1" i="1" dirty="0">
              <a:solidFill>
                <a:schemeClr val="bg1"/>
              </a:solidFill>
              <a:effectLst/>
              <a:latin typeface="Times New Roman" panose="02020603050405020304" pitchFamily="18" charset="0"/>
              <a:ea typeface="Times New Roman" panose="02020603050405020304" pitchFamily="18" charset="0"/>
            </a:endParaRPr>
          </a:p>
        </p:txBody>
      </p:sp>
      <p:sp>
        <p:nvSpPr>
          <p:cNvPr id="25" name="Flowchart: Terminator 24">
            <a:extLst>
              <a:ext uri="{FF2B5EF4-FFF2-40B4-BE49-F238E27FC236}">
                <a16:creationId xmlns:a16="http://schemas.microsoft.com/office/drawing/2014/main" id="{3A522010-639B-40B1-832B-E63ABEB091D1}"/>
              </a:ext>
            </a:extLst>
          </p:cNvPr>
          <p:cNvSpPr/>
          <p:nvPr/>
        </p:nvSpPr>
        <p:spPr>
          <a:xfrm>
            <a:off x="8012330" y="4617363"/>
            <a:ext cx="1686683" cy="1175403"/>
          </a:xfrm>
          <a:prstGeom prst="flowChartTerminator">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de-DE" sz="2800" b="1" dirty="0">
                <a:solidFill>
                  <a:schemeClr val="bg1"/>
                </a:solidFill>
                <a:effectLst/>
                <a:latin typeface="Times New Roman" panose="02020603050405020304" pitchFamily="18" charset="0"/>
                <a:ea typeface="Times New Roman" panose="02020603050405020304" pitchFamily="18" charset="0"/>
              </a:rPr>
              <a:t>Thơ</a:t>
            </a:r>
          </a:p>
        </p:txBody>
      </p:sp>
      <p:sp>
        <p:nvSpPr>
          <p:cNvPr id="26" name="Flowchart: Terminator 25">
            <a:extLst>
              <a:ext uri="{FF2B5EF4-FFF2-40B4-BE49-F238E27FC236}">
                <a16:creationId xmlns:a16="http://schemas.microsoft.com/office/drawing/2014/main" id="{71973930-F4EB-4945-A7EF-C9C69DBF6FEB}"/>
              </a:ext>
            </a:extLst>
          </p:cNvPr>
          <p:cNvSpPr/>
          <p:nvPr/>
        </p:nvSpPr>
        <p:spPr>
          <a:xfrm>
            <a:off x="9979919" y="4617363"/>
            <a:ext cx="1686682" cy="1185323"/>
          </a:xfrm>
          <a:prstGeom prst="flowChartTerminator">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de-DE" sz="2800" b="1" dirty="0">
                <a:solidFill>
                  <a:schemeClr val="bg1"/>
                </a:solidFill>
                <a:effectLst/>
                <a:latin typeface="Times New Roman" panose="02020603050405020304" pitchFamily="18" charset="0"/>
                <a:ea typeface="Times New Roman" panose="02020603050405020304" pitchFamily="18" charset="0"/>
              </a:rPr>
              <a:t>Biên khảo</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3903145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barn(inVertical)">
                                      <p:cBhvr>
                                        <p:cTn id="4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animBg="1"/>
      <p:bldP spid="22" grpId="0" animBg="1"/>
      <p:bldP spid="23" grpId="0" animBg="1"/>
      <p:bldP spid="24" grpId="0" animBg="1"/>
      <p:bldP spid="25" grpId="0" animBg="1"/>
      <p:bldP spid="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Tai-ban-sach-cua-nha-van-Doan-Gioi">
            <a:extLst>
              <a:ext uri="{FF2B5EF4-FFF2-40B4-BE49-F238E27FC236}">
                <a16:creationId xmlns:a16="http://schemas.microsoft.com/office/drawing/2014/main" id="{7698DEAE-EF68-4E19-A208-4DD05D582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253557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C247383-6B52-48D7-B727-A458292A11FB}"/>
              </a:ext>
            </a:extLst>
          </p:cNvPr>
          <p:cNvSpPr txBox="1"/>
          <p:nvPr/>
        </p:nvSpPr>
        <p:spPr>
          <a:xfrm>
            <a:off x="1554480" y="1034157"/>
            <a:ext cx="6096000" cy="2062103"/>
          </a:xfrm>
          <a:prstGeom prst="rect">
            <a:avLst/>
          </a:prstGeom>
          <a:noFill/>
        </p:spPr>
        <p:txBody>
          <a:bodyPr wrap="square">
            <a:spAutoFit/>
          </a:bodyPr>
          <a:lstStyle/>
          <a:p>
            <a:pPr marL="0" marR="177165" algn="just">
              <a:spcBef>
                <a:spcPts val="0"/>
              </a:spcBef>
              <a:spcAft>
                <a:spcPts val="0"/>
              </a:spcAft>
              <a:tabLst>
                <a:tab pos="0" algn="l"/>
                <a:tab pos="57150" algn="l"/>
              </a:tabLst>
            </a:pPr>
            <a:r>
              <a:rPr lang="de-DE" sz="3200" dirty="0">
                <a:solidFill>
                  <a:srgbClr val="000000"/>
                </a:solidFill>
                <a:effectLst/>
                <a:latin typeface="Times New Roman" panose="02020603050405020304" pitchFamily="18" charset="0"/>
                <a:ea typeface="Times New Roman" panose="02020603050405020304" pitchFamily="18" charset="0"/>
              </a:rPr>
              <a:t>Tiểu thuyết "</a:t>
            </a:r>
            <a:r>
              <a:rPr lang="de-DE" sz="3200" b="1" i="1" dirty="0">
                <a:solidFill>
                  <a:srgbClr val="008000"/>
                </a:solidFill>
                <a:effectLst/>
                <a:latin typeface="Times New Roman" panose="02020603050405020304" pitchFamily="18" charset="0"/>
                <a:ea typeface="Times New Roman" panose="02020603050405020304" pitchFamily="18" charset="0"/>
              </a:rPr>
              <a:t>Đất rừng phương Nam</a:t>
            </a:r>
            <a:r>
              <a:rPr lang="de-DE" sz="3200" dirty="0">
                <a:solidFill>
                  <a:srgbClr val="000000"/>
                </a:solidFill>
                <a:effectLst/>
                <a:latin typeface="Times New Roman" panose="02020603050405020304" pitchFamily="18" charset="0"/>
                <a:ea typeface="Times New Roman" panose="02020603050405020304" pitchFamily="18" charset="0"/>
              </a:rPr>
              <a:t>" được tác giả sáng tác trong thời gian nào? Nêu hiểu biết của em về tác phẩm</a:t>
            </a:r>
            <a:r>
              <a:rPr lang="de-DE" sz="3200" dirty="0">
                <a:solidFill>
                  <a:srgbClr val="000000"/>
                </a:solidFill>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
        <p:nvSpPr>
          <p:cNvPr id="7" name="Thought Bubble: Cloud 6">
            <a:extLst>
              <a:ext uri="{FF2B5EF4-FFF2-40B4-BE49-F238E27FC236}">
                <a16:creationId xmlns:a16="http://schemas.microsoft.com/office/drawing/2014/main" id="{1C209F19-F2DF-42C2-B402-08661D7D2367}"/>
              </a:ext>
            </a:extLst>
          </p:cNvPr>
          <p:cNvSpPr/>
          <p:nvPr/>
        </p:nvSpPr>
        <p:spPr>
          <a:xfrm>
            <a:off x="777240" y="15030"/>
            <a:ext cx="7467600" cy="3794760"/>
          </a:xfrm>
          <a:prstGeom prst="cloudCallout">
            <a:avLst/>
          </a:prstGeom>
          <a:noFill/>
          <a:ln w="57150">
            <a:solidFill>
              <a:srgbClr val="05D8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EF492363-1F7E-4E41-8A9B-0B62A7A0D5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56599" y="701040"/>
            <a:ext cx="3598111" cy="5697010"/>
          </a:xfrm>
          <a:prstGeom prst="rect">
            <a:avLst/>
          </a:prstGeom>
        </p:spPr>
      </p:pic>
      <p:pic>
        <p:nvPicPr>
          <p:cNvPr id="13" name="Hình ảnh 12">
            <a:extLst>
              <a:ext uri="{FF2B5EF4-FFF2-40B4-BE49-F238E27FC236}">
                <a16:creationId xmlns:a16="http://schemas.microsoft.com/office/drawing/2014/main" id="{5282E770-87FF-4099-F927-DFD9DAB289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64808" y="2703856"/>
            <a:ext cx="4859827" cy="4506312"/>
          </a:xfrm>
          <a:prstGeom prst="rect">
            <a:avLst/>
          </a:prstGeom>
        </p:spPr>
      </p:pic>
    </p:spTree>
    <p:extLst>
      <p:ext uri="{BB962C8B-B14F-4D97-AF65-F5344CB8AC3E}">
        <p14:creationId xmlns:p14="http://schemas.microsoft.com/office/powerpoint/2010/main" val="119318388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FDA6388-D446-498A-89B2-A326867AE5FE}"/>
              </a:ext>
            </a:extLst>
          </p:cNvPr>
          <p:cNvSpPr txBox="1"/>
          <p:nvPr/>
        </p:nvSpPr>
        <p:spPr>
          <a:xfrm>
            <a:off x="4297264" y="848122"/>
            <a:ext cx="5761135" cy="1077218"/>
          </a:xfrm>
          <a:prstGeom prst="rect">
            <a:avLst/>
          </a:prstGeom>
          <a:noFill/>
        </p:spPr>
        <p:txBody>
          <a:bodyPr wrap="square">
            <a:spAutoFit/>
          </a:bodyPr>
          <a:lstStyle/>
          <a:p>
            <a:pPr marL="0" marR="0">
              <a:spcBef>
                <a:spcPts val="0"/>
              </a:spcBef>
              <a:spcAft>
                <a:spcPts val="0"/>
              </a:spcAft>
            </a:pPr>
            <a:r>
              <a:rPr lang="de-DE" sz="3200" b="1" dirty="0">
                <a:solidFill>
                  <a:schemeClr val="tx1">
                    <a:lumMod val="95000"/>
                    <a:lumOff val="5000"/>
                  </a:schemeClr>
                </a:solidFill>
                <a:effectLst/>
                <a:latin typeface="Times New Roman" panose="02020603050405020304" pitchFamily="18" charset="0"/>
                <a:ea typeface="Times New Roman" panose="02020603050405020304" pitchFamily="18" charset="0"/>
              </a:rPr>
              <a:t>2. Tác phẩm - tiểu thuyết </a:t>
            </a:r>
          </a:p>
          <a:p>
            <a:pPr marL="0" marR="0">
              <a:spcBef>
                <a:spcPts val="0"/>
              </a:spcBef>
              <a:spcAft>
                <a:spcPts val="0"/>
              </a:spcAft>
            </a:pPr>
            <a:r>
              <a:rPr lang="de-DE" sz="3200" b="1" dirty="0">
                <a:solidFill>
                  <a:schemeClr val="tx1">
                    <a:lumMod val="95000"/>
                    <a:lumOff val="5000"/>
                  </a:schemeClr>
                </a:solidFill>
                <a:effectLst/>
                <a:latin typeface="Times New Roman" panose="02020603050405020304" pitchFamily="18" charset="0"/>
                <a:ea typeface="Times New Roman" panose="02020603050405020304" pitchFamily="18" charset="0"/>
              </a:rPr>
              <a:t>"</a:t>
            </a:r>
            <a:r>
              <a:rPr lang="de-DE" sz="3200" b="1" i="1" dirty="0">
                <a:solidFill>
                  <a:schemeClr val="tx1">
                    <a:lumMod val="95000"/>
                    <a:lumOff val="5000"/>
                  </a:schemeClr>
                </a:solidFill>
                <a:effectLst/>
                <a:latin typeface="Times New Roman" panose="02020603050405020304" pitchFamily="18" charset="0"/>
                <a:ea typeface="Times New Roman" panose="02020603050405020304" pitchFamily="18" charset="0"/>
              </a:rPr>
              <a:t>Đất rừng phương Nam</a:t>
            </a:r>
            <a:r>
              <a:rPr lang="de-DE" sz="3200" b="1" dirty="0">
                <a:solidFill>
                  <a:schemeClr val="tx1">
                    <a:lumMod val="95000"/>
                    <a:lumOff val="5000"/>
                  </a:schemeClr>
                </a:solidFill>
                <a:effectLst/>
                <a:latin typeface="Times New Roman" panose="02020603050405020304" pitchFamily="18" charset="0"/>
                <a:ea typeface="Times New Roman" panose="02020603050405020304" pitchFamily="18" charset="0"/>
              </a:rPr>
              <a:t>"</a:t>
            </a:r>
            <a:endParaRPr lang="en-US" sz="3200" dirty="0">
              <a:solidFill>
                <a:schemeClr val="tx1">
                  <a:lumMod val="95000"/>
                  <a:lumOff val="5000"/>
                </a:schemeClr>
              </a:solidFill>
              <a:effectLst/>
              <a:latin typeface="Times New Roman" panose="02020603050405020304" pitchFamily="18" charset="0"/>
              <a:ea typeface="Times New Roman" panose="02020603050405020304" pitchFamily="18" charset="0"/>
            </a:endParaRPr>
          </a:p>
        </p:txBody>
      </p:sp>
      <p:pic>
        <p:nvPicPr>
          <p:cNvPr id="12" name="Picture 11">
            <a:extLst>
              <a:ext uri="{FF2B5EF4-FFF2-40B4-BE49-F238E27FC236}">
                <a16:creationId xmlns:a16="http://schemas.microsoft.com/office/drawing/2014/main" id="{0C1FA9FD-8D57-4F54-9A30-B7D7B2E07A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950" y="228599"/>
            <a:ext cx="3657601" cy="6400801"/>
          </a:xfrm>
          <a:prstGeom prst="rect">
            <a:avLst/>
          </a:prstGeom>
        </p:spPr>
      </p:pic>
      <p:sp>
        <p:nvSpPr>
          <p:cNvPr id="19" name="Flowchart: Alternate Process 18">
            <a:extLst>
              <a:ext uri="{FF2B5EF4-FFF2-40B4-BE49-F238E27FC236}">
                <a16:creationId xmlns:a16="http://schemas.microsoft.com/office/drawing/2014/main" id="{57965E3E-A9F9-4D55-ADAF-40E2F3299C11}"/>
              </a:ext>
            </a:extLst>
          </p:cNvPr>
          <p:cNvSpPr/>
          <p:nvPr/>
        </p:nvSpPr>
        <p:spPr>
          <a:xfrm>
            <a:off x="6118860" y="2030235"/>
            <a:ext cx="2555240" cy="620253"/>
          </a:xfrm>
          <a:prstGeom prst="flowChartAlternateProcess">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schemeClr val="tx1"/>
                </a:solidFill>
                <a:effectLst/>
                <a:latin typeface="Times New Roman" panose="02020603050405020304" pitchFamily="18" charset="0"/>
                <a:ea typeface="Times New Roman" panose="02020603050405020304" pitchFamily="18" charset="0"/>
              </a:rPr>
              <a:t>Sáng tác: </a:t>
            </a:r>
            <a:r>
              <a:rPr lang="de-DE" sz="2800" dirty="0">
                <a:solidFill>
                  <a:schemeClr val="bg1"/>
                </a:solidFill>
                <a:effectLst/>
                <a:latin typeface="Times New Roman" panose="02020603050405020304" pitchFamily="18" charset="0"/>
                <a:ea typeface="Times New Roman" panose="02020603050405020304" pitchFamily="18" charset="0"/>
              </a:rPr>
              <a:t>1957</a:t>
            </a:r>
            <a:endParaRPr lang="en-US" sz="2800" dirty="0">
              <a:solidFill>
                <a:schemeClr val="bg1"/>
              </a:solidFill>
            </a:endParaRPr>
          </a:p>
        </p:txBody>
      </p:sp>
      <p:sp>
        <p:nvSpPr>
          <p:cNvPr id="20" name="Flowchart: Alternate Process 19">
            <a:extLst>
              <a:ext uri="{FF2B5EF4-FFF2-40B4-BE49-F238E27FC236}">
                <a16:creationId xmlns:a16="http://schemas.microsoft.com/office/drawing/2014/main" id="{3EF35BDE-22C2-4567-86D2-AB16550D8394}"/>
              </a:ext>
            </a:extLst>
          </p:cNvPr>
          <p:cNvSpPr/>
          <p:nvPr/>
        </p:nvSpPr>
        <p:spPr>
          <a:xfrm>
            <a:off x="3859557" y="2961036"/>
            <a:ext cx="8188960" cy="1246477"/>
          </a:xfrm>
          <a:prstGeom prst="flowChartAlternateProcess">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schemeClr val="bg1"/>
                </a:solidFill>
                <a:latin typeface="Times New Roman" panose="02020603050405020304" pitchFamily="18" charset="0"/>
                <a:ea typeface="Times New Roman" panose="02020603050405020304" pitchFamily="18" charset="0"/>
              </a:rPr>
              <a:t>D</a:t>
            </a:r>
            <a:r>
              <a:rPr lang="de-DE" sz="2800" dirty="0">
                <a:solidFill>
                  <a:schemeClr val="bg1"/>
                </a:solidFill>
                <a:effectLst/>
                <a:latin typeface="Times New Roman" panose="02020603050405020304" pitchFamily="18" charset="0"/>
                <a:ea typeface="Times New Roman" panose="02020603050405020304" pitchFamily="18" charset="0"/>
              </a:rPr>
              <a:t>ịch ra nhiều tiếng, tái bản nhiều lần, dựng thành phim và in trong </a:t>
            </a:r>
            <a:r>
              <a:rPr lang="de-DE" sz="2800" i="1" dirty="0">
                <a:solidFill>
                  <a:schemeClr val="bg1"/>
                </a:solidFill>
                <a:effectLst/>
                <a:latin typeface="Times New Roman" panose="02020603050405020304" pitchFamily="18" charset="0"/>
                <a:ea typeface="Times New Roman" panose="02020603050405020304" pitchFamily="18" charset="0"/>
              </a:rPr>
              <a:t>Tủ sách Vàng </a:t>
            </a:r>
            <a:r>
              <a:rPr lang="de-DE" sz="2800" dirty="0">
                <a:solidFill>
                  <a:schemeClr val="bg1"/>
                </a:solidFill>
                <a:effectLst/>
                <a:latin typeface="Times New Roman" panose="02020603050405020304" pitchFamily="18" charset="0"/>
                <a:ea typeface="Times New Roman" panose="02020603050405020304" pitchFamily="18" charset="0"/>
              </a:rPr>
              <a:t>của nhà xuất bản Kim Đồng.</a:t>
            </a:r>
            <a:endParaRPr lang="en-US" sz="2800" dirty="0">
              <a:solidFill>
                <a:schemeClr val="bg1"/>
              </a:solidFill>
            </a:endParaRPr>
          </a:p>
        </p:txBody>
      </p:sp>
      <p:sp>
        <p:nvSpPr>
          <p:cNvPr id="21" name="Flowchart: Alternate Process 20">
            <a:extLst>
              <a:ext uri="{FF2B5EF4-FFF2-40B4-BE49-F238E27FC236}">
                <a16:creationId xmlns:a16="http://schemas.microsoft.com/office/drawing/2014/main" id="{AAB4C14F-2BE3-4869-AA6A-CE67900F22B4}"/>
              </a:ext>
            </a:extLst>
          </p:cNvPr>
          <p:cNvSpPr/>
          <p:nvPr/>
        </p:nvSpPr>
        <p:spPr>
          <a:xfrm>
            <a:off x="3859557" y="4628118"/>
            <a:ext cx="8188960" cy="1381760"/>
          </a:xfrm>
          <a:prstGeom prst="flowChartAlternateProcess">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800" dirty="0">
                <a:solidFill>
                  <a:schemeClr val="tx1"/>
                </a:solidFill>
                <a:effectLst/>
                <a:latin typeface="Times New Roman" panose="02020603050405020304" pitchFamily="18" charset="0"/>
                <a:ea typeface="Times New Roman" panose="02020603050405020304" pitchFamily="18" charset="0"/>
              </a:rPr>
              <a:t>+) Nội dung: </a:t>
            </a:r>
            <a:r>
              <a:rPr lang="de-DE" sz="2800" dirty="0">
                <a:solidFill>
                  <a:schemeClr val="bg1"/>
                </a:solidFill>
                <a:effectLst/>
                <a:latin typeface="Times New Roman" panose="02020603050405020304" pitchFamily="18" charset="0"/>
                <a:ea typeface="Times New Roman" panose="02020603050405020304" pitchFamily="18" charset="0"/>
              </a:rPr>
              <a:t>Cuộc đời phiêu bạt của cậu bé tên An.</a:t>
            </a:r>
          </a:p>
          <a:p>
            <a:r>
              <a:rPr lang="de-DE" sz="2800" dirty="0">
                <a:solidFill>
                  <a:schemeClr val="tx1"/>
                </a:solidFill>
                <a:effectLst/>
                <a:latin typeface="Times New Roman" panose="02020603050405020304" pitchFamily="18" charset="0"/>
                <a:ea typeface="Times New Roman" panose="02020603050405020304" pitchFamily="18" charset="0"/>
              </a:rPr>
              <a:t>+) Bối cảnh: </a:t>
            </a:r>
            <a:r>
              <a:rPr lang="de-DE" sz="2800" dirty="0">
                <a:solidFill>
                  <a:schemeClr val="bg1"/>
                </a:solidFill>
                <a:effectLst/>
                <a:latin typeface="Times New Roman" panose="02020603050405020304" pitchFamily="18" charset="0"/>
                <a:ea typeface="Times New Roman" panose="02020603050405020304" pitchFamily="18" charset="0"/>
              </a:rPr>
              <a:t>miền Tây Nam Bộ; năm 1945, </a:t>
            </a:r>
          </a:p>
          <a:p>
            <a:r>
              <a:rPr lang="de-DE" sz="2800" dirty="0">
                <a:solidFill>
                  <a:schemeClr val="bg1"/>
                </a:solidFill>
                <a:effectLst/>
                <a:latin typeface="Times New Roman" panose="02020603050405020304" pitchFamily="18" charset="0"/>
                <a:ea typeface="Times New Roman" panose="02020603050405020304" pitchFamily="18" charset="0"/>
              </a:rPr>
              <a:t>sau khi Pháp xâm chiếm Nam Bộ.</a:t>
            </a:r>
            <a:endParaRPr lang="en-US" sz="2800" dirty="0">
              <a:solidFill>
                <a:schemeClr val="bg1"/>
              </a:solidFill>
            </a:endParaRPr>
          </a:p>
        </p:txBody>
      </p:sp>
      <p:sp>
        <p:nvSpPr>
          <p:cNvPr id="22" name="TextBox 21">
            <a:extLst>
              <a:ext uri="{FF2B5EF4-FFF2-40B4-BE49-F238E27FC236}">
                <a16:creationId xmlns:a16="http://schemas.microsoft.com/office/drawing/2014/main" id="{BAF0D184-E41F-4DE4-87DC-DA8FC052FBE8}"/>
              </a:ext>
            </a:extLst>
          </p:cNvPr>
          <p:cNvSpPr txBox="1"/>
          <p:nvPr/>
        </p:nvSpPr>
        <p:spPr>
          <a:xfrm>
            <a:off x="4254370" y="121470"/>
            <a:ext cx="5518280" cy="707886"/>
          </a:xfrm>
          <a:prstGeom prst="rect">
            <a:avLst/>
          </a:prstGeom>
          <a:solidFill>
            <a:srgbClr val="05D805"/>
          </a:solidFill>
        </p:spPr>
        <p:txBody>
          <a:bodyPr wrap="square">
            <a:spAutoFit/>
          </a:bodyPr>
          <a:lstStyle/>
          <a:p>
            <a:pPr marL="0" marR="0" algn="just">
              <a:spcBef>
                <a:spcPts val="0"/>
              </a:spcBef>
              <a:spcAft>
                <a:spcPts val="0"/>
              </a:spcAft>
              <a:tabLst>
                <a:tab pos="1386840" algn="l"/>
              </a:tabLst>
            </a:pPr>
            <a:r>
              <a:rPr lang="de-DE" sz="4000" b="1" dirty="0">
                <a:solidFill>
                  <a:schemeClr val="bg1"/>
                </a:solidFill>
                <a:effectLst/>
                <a:latin typeface="Times New Roman" panose="02020603050405020304" pitchFamily="18" charset="0"/>
                <a:ea typeface="Times New Roman" panose="02020603050405020304" pitchFamily="18" charset="0"/>
              </a:rPr>
              <a:t>II. </a:t>
            </a:r>
            <a:r>
              <a:rPr lang="de-DE" sz="4000" b="1" dirty="0">
                <a:solidFill>
                  <a:schemeClr val="bg1"/>
                </a:solidFill>
                <a:latin typeface="Times New Roman" panose="02020603050405020304" pitchFamily="18" charset="0"/>
                <a:ea typeface="Times New Roman" panose="02020603050405020304" pitchFamily="18" charset="0"/>
              </a:rPr>
              <a:t>Đọc -</a:t>
            </a:r>
            <a:r>
              <a:rPr lang="de-DE" sz="4000" b="1" dirty="0">
                <a:solidFill>
                  <a:schemeClr val="bg1"/>
                </a:solidFill>
                <a:effectLst/>
                <a:latin typeface="Times New Roman" panose="02020603050405020304" pitchFamily="18" charset="0"/>
                <a:ea typeface="Times New Roman" panose="02020603050405020304" pitchFamily="18" charset="0"/>
              </a:rPr>
              <a:t>Tìm hiểu chung </a:t>
            </a:r>
            <a:endParaRPr lang="en-US" sz="40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8668823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4C25224-D81C-4F1E-B5F9-F939D1A77C24}"/>
              </a:ext>
            </a:extLst>
          </p:cNvPr>
          <p:cNvSpPr txBox="1"/>
          <p:nvPr/>
        </p:nvSpPr>
        <p:spPr>
          <a:xfrm>
            <a:off x="807512" y="780410"/>
            <a:ext cx="8636000" cy="1015663"/>
          </a:xfrm>
          <a:prstGeom prst="rect">
            <a:avLst/>
          </a:prstGeom>
          <a:noFill/>
        </p:spPr>
        <p:txBody>
          <a:bodyPr wrap="square">
            <a:spAutoFit/>
          </a:bodyPr>
          <a:lstStyle/>
          <a:p>
            <a:pPr marL="0" marR="0" algn="just">
              <a:spcBef>
                <a:spcPts val="0"/>
              </a:spcBef>
              <a:spcAft>
                <a:spcPts val="0"/>
              </a:spcAft>
            </a:pPr>
            <a:r>
              <a:rPr lang="de-DE" sz="3200" b="1" dirty="0">
                <a:solidFill>
                  <a:schemeClr val="tx1">
                    <a:lumMod val="95000"/>
                    <a:lumOff val="5000"/>
                  </a:schemeClr>
                </a:solidFill>
                <a:effectLst/>
                <a:latin typeface="Times New Roman" panose="02020603050405020304" pitchFamily="18" charset="0"/>
                <a:ea typeface="Times New Roman" panose="02020603050405020304" pitchFamily="18" charset="0"/>
              </a:rPr>
              <a:t>3. Văn bản "</a:t>
            </a:r>
            <a:r>
              <a:rPr lang="de-DE" sz="3200" b="1" i="1" dirty="0">
                <a:solidFill>
                  <a:schemeClr val="tx1">
                    <a:lumMod val="95000"/>
                    <a:lumOff val="5000"/>
                  </a:schemeClr>
                </a:solidFill>
                <a:effectLst/>
                <a:latin typeface="Times New Roman" panose="02020603050405020304" pitchFamily="18" charset="0"/>
                <a:ea typeface="Times New Roman" panose="02020603050405020304" pitchFamily="18" charset="0"/>
              </a:rPr>
              <a:t>Người đàn ông cô độc giữa rừng</a:t>
            </a:r>
            <a:r>
              <a:rPr lang="de-DE" sz="3200" b="1" dirty="0">
                <a:solidFill>
                  <a:schemeClr val="tx1">
                    <a:lumMod val="95000"/>
                    <a:lumOff val="5000"/>
                  </a:schemeClr>
                </a:solidFill>
                <a:effectLst/>
                <a:latin typeface="Times New Roman" panose="02020603050405020304" pitchFamily="18" charset="0"/>
                <a:ea typeface="Times New Roman" panose="02020603050405020304" pitchFamily="18" charset="0"/>
              </a:rPr>
              <a:t>"</a:t>
            </a:r>
            <a:endParaRPr lang="en-US" sz="3200" dirty="0">
              <a:solidFill>
                <a:schemeClr val="tx1">
                  <a:lumMod val="95000"/>
                  <a:lumOff val="5000"/>
                </a:schemeClr>
              </a:solidFill>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de-DE" sz="2800" b="1" dirty="0">
                <a:solidFill>
                  <a:srgbClr val="008000"/>
                </a:solidFill>
                <a:effectLst/>
                <a:latin typeface="Times New Roman" panose="02020603050405020304" pitchFamily="18" charset="0"/>
                <a:ea typeface="Times New Roman" panose="02020603050405020304" pitchFamily="18" charset="0"/>
              </a:rPr>
              <a:t>a. Đọc, tìm hiểu từ khó</a:t>
            </a:r>
            <a:endParaRPr lang="en-US" sz="2800" dirty="0">
              <a:solidFill>
                <a:srgbClr val="008000"/>
              </a:solidFill>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4F6858F1-B8D6-4DEF-80E3-E8A61F11DD79}"/>
              </a:ext>
            </a:extLst>
          </p:cNvPr>
          <p:cNvSpPr txBox="1"/>
          <p:nvPr/>
        </p:nvSpPr>
        <p:spPr>
          <a:xfrm>
            <a:off x="3616960" y="3880603"/>
            <a:ext cx="1910080" cy="584775"/>
          </a:xfrm>
          <a:prstGeom prst="rect">
            <a:avLst/>
          </a:prstGeom>
          <a:noFill/>
          <a:ln w="38100">
            <a:solidFill>
              <a:srgbClr val="008000"/>
            </a:solidFill>
          </a:ln>
        </p:spPr>
        <p:txBody>
          <a:bodyPr wrap="square">
            <a:spAutoFit/>
          </a:bodyPr>
          <a:lstStyle/>
          <a:p>
            <a:pPr marL="0" marR="0" algn="just">
              <a:spcBef>
                <a:spcPts val="0"/>
              </a:spcBef>
              <a:spcAft>
                <a:spcPts val="0"/>
              </a:spcAft>
            </a:pPr>
            <a:r>
              <a:rPr lang="de-DE" sz="3200" b="1" dirty="0">
                <a:solidFill>
                  <a:srgbClr val="3DAF4F"/>
                </a:solidFill>
                <a:effectLst/>
                <a:latin typeface="Times New Roman" panose="02020603050405020304" pitchFamily="18" charset="0"/>
                <a:ea typeface="Times New Roman" panose="02020603050405020304" pitchFamily="18" charset="0"/>
              </a:rPr>
              <a:t>Bả:</a:t>
            </a:r>
            <a:r>
              <a:rPr lang="de-DE" sz="3200" b="1" dirty="0">
                <a:solidFill>
                  <a:srgbClr val="3DAF4F"/>
                </a:solidFill>
                <a:effectLst/>
                <a:latin typeface="Times New Roman" panose="02020603050405020304" pitchFamily="18" charset="0"/>
                <a:ea typeface="MS Mincho" panose="02020609040205080304" pitchFamily="49" charset="-128"/>
              </a:rPr>
              <a:t> </a:t>
            </a:r>
            <a:r>
              <a:rPr lang="de-DE" sz="3200" i="1" dirty="0">
                <a:solidFill>
                  <a:srgbClr val="0D0D0D"/>
                </a:solidFill>
                <a:effectLst/>
                <a:latin typeface="Times New Roman" panose="02020603050405020304" pitchFamily="18" charset="0"/>
                <a:ea typeface="MS Mincho" panose="02020609040205080304" pitchFamily="49" charset="-128"/>
              </a:rPr>
              <a:t>Bà ấy</a:t>
            </a:r>
            <a:endParaRPr lang="en-US" sz="3200" i="1" dirty="0">
              <a:effectLst/>
              <a:latin typeface="Times New Roman" panose="02020603050405020304" pitchFamily="18" charset="0"/>
              <a:ea typeface="Times New Roman" panose="02020603050405020304" pitchFamily="18" charset="0"/>
            </a:endParaRPr>
          </a:p>
        </p:txBody>
      </p:sp>
      <p:sp>
        <p:nvSpPr>
          <p:cNvPr id="13" name="TextBox 12">
            <a:extLst>
              <a:ext uri="{FF2B5EF4-FFF2-40B4-BE49-F238E27FC236}">
                <a16:creationId xmlns:a16="http://schemas.microsoft.com/office/drawing/2014/main" id="{098C7166-5494-4711-9989-03C90A30A976}"/>
              </a:ext>
            </a:extLst>
          </p:cNvPr>
          <p:cNvSpPr txBox="1"/>
          <p:nvPr/>
        </p:nvSpPr>
        <p:spPr>
          <a:xfrm>
            <a:off x="3616960" y="5640329"/>
            <a:ext cx="5156926" cy="584775"/>
          </a:xfrm>
          <a:prstGeom prst="rect">
            <a:avLst/>
          </a:prstGeom>
          <a:noFill/>
          <a:ln w="28575">
            <a:solidFill>
              <a:srgbClr val="008000"/>
            </a:solidFill>
          </a:ln>
        </p:spPr>
        <p:txBody>
          <a:bodyPr wrap="square">
            <a:spAutoFit/>
          </a:bodyPr>
          <a:lstStyle/>
          <a:p>
            <a:pPr marL="0" marR="0" algn="just">
              <a:spcBef>
                <a:spcPts val="0"/>
              </a:spcBef>
              <a:spcAft>
                <a:spcPts val="0"/>
              </a:spcAft>
            </a:pPr>
            <a:r>
              <a:rPr lang="de-DE" sz="3200" b="1" dirty="0">
                <a:solidFill>
                  <a:srgbClr val="3DAF4F"/>
                </a:solidFill>
                <a:effectLst/>
                <a:latin typeface="Times New Roman" panose="02020603050405020304" pitchFamily="18" charset="0"/>
                <a:ea typeface="MS Mincho" panose="02020609040205080304" pitchFamily="49" charset="-128"/>
              </a:rPr>
              <a:t>Mút: </a:t>
            </a:r>
            <a:r>
              <a:rPr lang="de-DE" sz="3200" i="1" dirty="0">
                <a:solidFill>
                  <a:srgbClr val="0D0D0D"/>
                </a:solidFill>
                <a:effectLst/>
                <a:latin typeface="Times New Roman" panose="02020603050405020304" pitchFamily="18" charset="0"/>
                <a:ea typeface="MS Mincho" panose="02020609040205080304" pitchFamily="49" charset="-128"/>
              </a:rPr>
              <a:t>Súng trường  nhẹ, ngắn</a:t>
            </a:r>
            <a:r>
              <a:rPr lang="de-DE" sz="3200" dirty="0">
                <a:solidFill>
                  <a:srgbClr val="0D0D0D"/>
                </a:solidFill>
                <a:effectLst/>
                <a:latin typeface="Times New Roman" panose="02020603050405020304" pitchFamily="18" charset="0"/>
                <a:ea typeface="MS Mincho" panose="02020609040205080304" pitchFamily="49" charset="-128"/>
              </a:rPr>
              <a:t>.</a:t>
            </a:r>
            <a:endParaRPr lang="en-US" sz="3200" dirty="0">
              <a:effectLst/>
              <a:latin typeface="Times New Roman" panose="02020603050405020304" pitchFamily="18" charset="0"/>
              <a:ea typeface="Times New Roman" panose="02020603050405020304" pitchFamily="18" charset="0"/>
            </a:endParaRPr>
          </a:p>
        </p:txBody>
      </p:sp>
      <p:sp>
        <p:nvSpPr>
          <p:cNvPr id="14" name="TextBox 13">
            <a:extLst>
              <a:ext uri="{FF2B5EF4-FFF2-40B4-BE49-F238E27FC236}">
                <a16:creationId xmlns:a16="http://schemas.microsoft.com/office/drawing/2014/main" id="{1EB07900-E858-420B-8A5C-E6C96AD80DE4}"/>
              </a:ext>
            </a:extLst>
          </p:cNvPr>
          <p:cNvSpPr txBox="1"/>
          <p:nvPr/>
        </p:nvSpPr>
        <p:spPr>
          <a:xfrm>
            <a:off x="807511" y="117078"/>
            <a:ext cx="6036201" cy="707886"/>
          </a:xfrm>
          <a:prstGeom prst="rect">
            <a:avLst/>
          </a:prstGeom>
          <a:solidFill>
            <a:srgbClr val="05D805"/>
          </a:solidFill>
        </p:spPr>
        <p:txBody>
          <a:bodyPr wrap="square">
            <a:spAutoFit/>
          </a:bodyPr>
          <a:lstStyle/>
          <a:p>
            <a:pPr marL="0" marR="0" algn="just">
              <a:spcBef>
                <a:spcPts val="0"/>
              </a:spcBef>
              <a:spcAft>
                <a:spcPts val="0"/>
              </a:spcAft>
              <a:tabLst>
                <a:tab pos="1386840" algn="l"/>
              </a:tabLst>
            </a:pPr>
            <a:r>
              <a:rPr lang="de-DE" sz="4000" b="1" dirty="0">
                <a:solidFill>
                  <a:schemeClr val="bg1"/>
                </a:solidFill>
                <a:effectLst/>
                <a:latin typeface="Times New Roman" panose="02020603050405020304" pitchFamily="18" charset="0"/>
                <a:ea typeface="Times New Roman" panose="02020603050405020304" pitchFamily="18" charset="0"/>
              </a:rPr>
              <a:t>II. </a:t>
            </a:r>
            <a:r>
              <a:rPr lang="de-DE" sz="4000" b="1" dirty="0">
                <a:solidFill>
                  <a:schemeClr val="bg1"/>
                </a:solidFill>
                <a:latin typeface="Times New Roman" panose="02020603050405020304" pitchFamily="18" charset="0"/>
                <a:ea typeface="Times New Roman" panose="02020603050405020304" pitchFamily="18" charset="0"/>
              </a:rPr>
              <a:t>Đọc - </a:t>
            </a:r>
            <a:r>
              <a:rPr lang="de-DE" sz="4000" b="1" dirty="0">
                <a:solidFill>
                  <a:schemeClr val="bg1"/>
                </a:solidFill>
                <a:effectLst/>
                <a:latin typeface="Times New Roman" panose="02020603050405020304" pitchFamily="18" charset="0"/>
                <a:ea typeface="Times New Roman" panose="02020603050405020304" pitchFamily="18" charset="0"/>
              </a:rPr>
              <a:t>Tìm hiểu chung </a:t>
            </a:r>
            <a:endParaRPr lang="en-US" sz="4000" dirty="0">
              <a:solidFill>
                <a:schemeClr val="bg1"/>
              </a:solidFill>
              <a:effectLst/>
              <a:latin typeface="Times New Roman" panose="02020603050405020304" pitchFamily="18" charset="0"/>
              <a:ea typeface="Times New Roman" panose="02020603050405020304" pitchFamily="18" charset="0"/>
            </a:endParaRPr>
          </a:p>
        </p:txBody>
      </p:sp>
      <p:sp>
        <p:nvSpPr>
          <p:cNvPr id="15" name="Pentagon 14">
            <a:extLst>
              <a:ext uri="{FF2B5EF4-FFF2-40B4-BE49-F238E27FC236}">
                <a16:creationId xmlns:a16="http://schemas.microsoft.com/office/drawing/2014/main" id="{0B2EF199-D64D-4BD9-8648-17582CF88B7E}"/>
              </a:ext>
            </a:extLst>
          </p:cNvPr>
          <p:cNvSpPr/>
          <p:nvPr/>
        </p:nvSpPr>
        <p:spPr>
          <a:xfrm>
            <a:off x="554031" y="2096823"/>
            <a:ext cx="2286000" cy="1550074"/>
          </a:xfrm>
          <a:prstGeom prst="pentagon">
            <a:avLst/>
          </a:prstGeom>
          <a:solidFill>
            <a:srgbClr val="3DAF4F"/>
          </a:solidFill>
          <a:ln w="38100">
            <a:solidFill>
              <a:srgbClr val="00B05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algn="ctr">
              <a:spcBef>
                <a:spcPts val="0"/>
              </a:spcBef>
              <a:spcAft>
                <a:spcPts val="0"/>
              </a:spcAft>
            </a:pPr>
            <a:r>
              <a:rPr lang="de-DE" sz="2800" b="1" dirty="0">
                <a:solidFill>
                  <a:schemeClr val="bg1"/>
                </a:solidFill>
                <a:effectLst/>
                <a:latin typeface="Times New Roman" panose="02020603050405020304" pitchFamily="18" charset="0"/>
                <a:ea typeface="Times New Roman" panose="02020603050405020304" pitchFamily="18" charset="0"/>
              </a:rPr>
              <a:t>Từ địa phương </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16" name="Pentagon 15">
            <a:extLst>
              <a:ext uri="{FF2B5EF4-FFF2-40B4-BE49-F238E27FC236}">
                <a16:creationId xmlns:a16="http://schemas.microsoft.com/office/drawing/2014/main" id="{2E8B62C3-9E60-4170-878B-74FB98F947F3}"/>
              </a:ext>
            </a:extLst>
          </p:cNvPr>
          <p:cNvSpPr/>
          <p:nvPr/>
        </p:nvSpPr>
        <p:spPr>
          <a:xfrm>
            <a:off x="386080" y="4691479"/>
            <a:ext cx="2286000" cy="1550074"/>
          </a:xfrm>
          <a:prstGeom prst="pentagon">
            <a:avLst/>
          </a:prstGeom>
          <a:solidFill>
            <a:srgbClr val="3DAF4F"/>
          </a:solidFill>
          <a:ln w="38100">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algn="ctr">
              <a:spcBef>
                <a:spcPts val="0"/>
              </a:spcBef>
              <a:spcAft>
                <a:spcPts val="0"/>
              </a:spcAft>
            </a:pPr>
            <a:r>
              <a:rPr lang="de-DE" sz="2800" b="1" dirty="0">
                <a:solidFill>
                  <a:schemeClr val="bg1"/>
                </a:solidFill>
                <a:effectLst/>
                <a:latin typeface="Times New Roman" panose="02020603050405020304" pitchFamily="18" charset="0"/>
                <a:ea typeface="Times New Roman" panose="02020603050405020304" pitchFamily="18" charset="0"/>
              </a:rPr>
              <a:t>Từ mượn</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18" name="TextBox 17">
            <a:extLst>
              <a:ext uri="{FF2B5EF4-FFF2-40B4-BE49-F238E27FC236}">
                <a16:creationId xmlns:a16="http://schemas.microsoft.com/office/drawing/2014/main" id="{2FCAC4E8-E7E4-4875-BD15-4D01268134CB}"/>
              </a:ext>
            </a:extLst>
          </p:cNvPr>
          <p:cNvSpPr txBox="1"/>
          <p:nvPr/>
        </p:nvSpPr>
        <p:spPr>
          <a:xfrm>
            <a:off x="3616959" y="1940160"/>
            <a:ext cx="6002053" cy="584775"/>
          </a:xfrm>
          <a:prstGeom prst="rect">
            <a:avLst/>
          </a:prstGeom>
          <a:noFill/>
          <a:ln w="28575">
            <a:solidFill>
              <a:srgbClr val="00B050"/>
            </a:solidFill>
          </a:ln>
        </p:spPr>
        <p:txBody>
          <a:bodyPr wrap="square">
            <a:spAutoFit/>
          </a:bodyPr>
          <a:lstStyle/>
          <a:p>
            <a:r>
              <a:rPr lang="de-DE" sz="3200" b="1" dirty="0">
                <a:solidFill>
                  <a:srgbClr val="3DAF4F"/>
                </a:solidFill>
                <a:effectLst/>
                <a:latin typeface="Times New Roman" panose="02020603050405020304" pitchFamily="18" charset="0"/>
                <a:ea typeface="Times New Roman" panose="02020603050405020304" pitchFamily="18" charset="0"/>
              </a:rPr>
              <a:t>Khám: </a:t>
            </a:r>
            <a:r>
              <a:rPr lang="de-DE" sz="3200" i="1" dirty="0">
                <a:solidFill>
                  <a:srgbClr val="000000"/>
                </a:solidFill>
                <a:effectLst/>
                <a:latin typeface="Times New Roman" panose="02020603050405020304" pitchFamily="18" charset="0"/>
                <a:ea typeface="Times New Roman" panose="02020603050405020304" pitchFamily="18" charset="0"/>
              </a:rPr>
              <a:t>nhà giam, nhà tù</a:t>
            </a:r>
            <a:endParaRPr lang="en-US" sz="3200" i="1" dirty="0"/>
          </a:p>
        </p:txBody>
      </p:sp>
      <p:sp>
        <p:nvSpPr>
          <p:cNvPr id="20" name="TextBox 19">
            <a:extLst>
              <a:ext uri="{FF2B5EF4-FFF2-40B4-BE49-F238E27FC236}">
                <a16:creationId xmlns:a16="http://schemas.microsoft.com/office/drawing/2014/main" id="{39113DFC-3390-4A9B-AE84-8D43311F6746}"/>
              </a:ext>
            </a:extLst>
          </p:cNvPr>
          <p:cNvSpPr txBox="1"/>
          <p:nvPr/>
        </p:nvSpPr>
        <p:spPr>
          <a:xfrm>
            <a:off x="3616960" y="2664160"/>
            <a:ext cx="8176260" cy="1077218"/>
          </a:xfrm>
          <a:prstGeom prst="rect">
            <a:avLst/>
          </a:prstGeom>
          <a:noFill/>
          <a:ln w="38100">
            <a:solidFill>
              <a:srgbClr val="008000"/>
            </a:solidFill>
          </a:ln>
        </p:spPr>
        <p:txBody>
          <a:bodyPr wrap="square">
            <a:spAutoFit/>
          </a:bodyPr>
          <a:lstStyle/>
          <a:p>
            <a:r>
              <a:rPr lang="de-DE" sz="3200" b="1" dirty="0">
                <a:solidFill>
                  <a:srgbClr val="3DAF4F"/>
                </a:solidFill>
                <a:effectLst/>
                <a:latin typeface="Times New Roman" panose="02020603050405020304" pitchFamily="18" charset="0"/>
                <a:ea typeface="Times New Roman" panose="02020603050405020304" pitchFamily="18" charset="0"/>
              </a:rPr>
              <a:t>Qua:</a:t>
            </a:r>
            <a:r>
              <a:rPr lang="de-DE" sz="3200" b="1" dirty="0">
                <a:solidFill>
                  <a:srgbClr val="3DAF4F"/>
                </a:solidFill>
                <a:effectLst/>
                <a:latin typeface="Times New Roman" panose="02020603050405020304" pitchFamily="18" charset="0"/>
                <a:ea typeface="MS Mincho" panose="02020609040205080304" pitchFamily="49" charset="-128"/>
              </a:rPr>
              <a:t> </a:t>
            </a:r>
            <a:r>
              <a:rPr lang="de-DE" sz="3200" i="1" dirty="0">
                <a:solidFill>
                  <a:srgbClr val="0D0D0D"/>
                </a:solidFill>
                <a:effectLst/>
                <a:latin typeface="Times New Roman" panose="02020603050405020304" pitchFamily="18" charset="0"/>
                <a:ea typeface="MS Mincho" panose="02020609040205080304" pitchFamily="49" charset="-128"/>
              </a:rPr>
              <a:t>Từ mà người đàn ông lớn tuổi tự xưng một cách thân mật khi nới với người nhỏ tuổi hơn.</a:t>
            </a:r>
            <a:endParaRPr lang="en-US" sz="3200" i="1" dirty="0"/>
          </a:p>
        </p:txBody>
      </p:sp>
      <p:sp>
        <p:nvSpPr>
          <p:cNvPr id="22" name="TextBox 21">
            <a:extLst>
              <a:ext uri="{FF2B5EF4-FFF2-40B4-BE49-F238E27FC236}">
                <a16:creationId xmlns:a16="http://schemas.microsoft.com/office/drawing/2014/main" id="{35F7AEFA-1BFC-4150-9E55-2B02D9344036}"/>
              </a:ext>
            </a:extLst>
          </p:cNvPr>
          <p:cNvSpPr txBox="1"/>
          <p:nvPr/>
        </p:nvSpPr>
        <p:spPr>
          <a:xfrm>
            <a:off x="3616960" y="4873258"/>
            <a:ext cx="7638869" cy="584775"/>
          </a:xfrm>
          <a:prstGeom prst="rect">
            <a:avLst/>
          </a:prstGeom>
          <a:noFill/>
          <a:ln w="28575">
            <a:solidFill>
              <a:srgbClr val="008000"/>
            </a:solidFill>
          </a:ln>
        </p:spPr>
        <p:txBody>
          <a:bodyPr wrap="square">
            <a:spAutoFit/>
          </a:bodyPr>
          <a:lstStyle/>
          <a:p>
            <a:pPr marL="0" marR="0" algn="just">
              <a:spcBef>
                <a:spcPts val="0"/>
              </a:spcBef>
              <a:spcAft>
                <a:spcPts val="0"/>
              </a:spcAft>
              <a:tabLst>
                <a:tab pos="1386840" algn="l"/>
              </a:tabLst>
            </a:pPr>
            <a:r>
              <a:rPr lang="de-DE" sz="3200" b="1" dirty="0">
                <a:solidFill>
                  <a:srgbClr val="3DAF4F"/>
                </a:solidFill>
                <a:effectLst/>
                <a:latin typeface="Times New Roman" panose="02020603050405020304" pitchFamily="18" charset="0"/>
                <a:ea typeface="MS Mincho" panose="02020609040205080304" pitchFamily="49" charset="-128"/>
              </a:rPr>
              <a:t>Rơ-đanh-gốt:  </a:t>
            </a:r>
            <a:r>
              <a:rPr lang="de-DE" sz="3200" i="1" dirty="0">
                <a:solidFill>
                  <a:srgbClr val="0D0D0D"/>
                </a:solidFill>
                <a:effectLst/>
                <a:latin typeface="Times New Roman" panose="02020603050405020304" pitchFamily="18" charset="0"/>
                <a:ea typeface="MS Mincho" panose="02020609040205080304" pitchFamily="49" charset="-128"/>
              </a:rPr>
              <a:t>một kiểu áo lễ phục cài chéo.</a:t>
            </a:r>
            <a:endParaRPr lang="en-US" sz="3200" i="1" dirty="0">
              <a:effectLst/>
              <a:latin typeface="Times New Roman" panose="02020603050405020304" pitchFamily="18" charset="0"/>
              <a:ea typeface="Times New Roman" panose="02020603050405020304" pitchFamily="18" charset="0"/>
            </a:endParaRPr>
          </a:p>
        </p:txBody>
      </p:sp>
      <p:cxnSp>
        <p:nvCxnSpPr>
          <p:cNvPr id="3" name="Đường kết nối Mũi tên Thẳng 2">
            <a:extLst>
              <a:ext uri="{FF2B5EF4-FFF2-40B4-BE49-F238E27FC236}">
                <a16:creationId xmlns:a16="http://schemas.microsoft.com/office/drawing/2014/main" id="{DE9A0954-0A21-015D-297B-B677743BD728}"/>
              </a:ext>
            </a:extLst>
          </p:cNvPr>
          <p:cNvCxnSpPr>
            <a:stCxn id="15" idx="5"/>
            <a:endCxn id="18" idx="1"/>
          </p:cNvCxnSpPr>
          <p:nvPr/>
        </p:nvCxnSpPr>
        <p:spPr>
          <a:xfrm flipV="1">
            <a:off x="2840029" y="2232548"/>
            <a:ext cx="776930" cy="456349"/>
          </a:xfrm>
          <a:prstGeom prst="straightConnector1">
            <a:avLst/>
          </a:prstGeom>
          <a:ln w="57150">
            <a:solidFill>
              <a:srgbClr val="05D805"/>
            </a:solidFill>
            <a:tailEnd type="triangle"/>
          </a:ln>
        </p:spPr>
        <p:style>
          <a:lnRef idx="1">
            <a:schemeClr val="accent1"/>
          </a:lnRef>
          <a:fillRef idx="0">
            <a:schemeClr val="accent1"/>
          </a:fillRef>
          <a:effectRef idx="0">
            <a:schemeClr val="accent1"/>
          </a:effectRef>
          <a:fontRef idx="minor">
            <a:schemeClr val="tx1"/>
          </a:fontRef>
        </p:style>
      </p:cxnSp>
      <p:cxnSp>
        <p:nvCxnSpPr>
          <p:cNvPr id="21" name="Đường kết nối Mũi tên Thẳng 20">
            <a:extLst>
              <a:ext uri="{FF2B5EF4-FFF2-40B4-BE49-F238E27FC236}">
                <a16:creationId xmlns:a16="http://schemas.microsoft.com/office/drawing/2014/main" id="{65A156A3-531A-4BB2-15BE-4ACF98F4ED4D}"/>
              </a:ext>
            </a:extLst>
          </p:cNvPr>
          <p:cNvCxnSpPr>
            <a:cxnSpLocks/>
            <a:stCxn id="15" idx="5"/>
            <a:endCxn id="20" idx="1"/>
          </p:cNvCxnSpPr>
          <p:nvPr/>
        </p:nvCxnSpPr>
        <p:spPr>
          <a:xfrm>
            <a:off x="2840029" y="2688897"/>
            <a:ext cx="776931" cy="513872"/>
          </a:xfrm>
          <a:prstGeom prst="straightConnector1">
            <a:avLst/>
          </a:prstGeom>
          <a:ln w="57150">
            <a:solidFill>
              <a:srgbClr val="05D805"/>
            </a:solidFill>
            <a:tailEnd type="triangle"/>
          </a:ln>
        </p:spPr>
        <p:style>
          <a:lnRef idx="1">
            <a:schemeClr val="accent1"/>
          </a:lnRef>
          <a:fillRef idx="0">
            <a:schemeClr val="accent1"/>
          </a:fillRef>
          <a:effectRef idx="0">
            <a:schemeClr val="accent1"/>
          </a:effectRef>
          <a:fontRef idx="minor">
            <a:schemeClr val="tx1"/>
          </a:fontRef>
        </p:style>
      </p:cxnSp>
      <p:cxnSp>
        <p:nvCxnSpPr>
          <p:cNvPr id="23" name="Đường kết nối Mũi tên Thẳng 22">
            <a:extLst>
              <a:ext uri="{FF2B5EF4-FFF2-40B4-BE49-F238E27FC236}">
                <a16:creationId xmlns:a16="http://schemas.microsoft.com/office/drawing/2014/main" id="{855E899D-6717-64D4-E298-B9F75E497119}"/>
              </a:ext>
            </a:extLst>
          </p:cNvPr>
          <p:cNvCxnSpPr>
            <a:cxnSpLocks/>
            <a:stCxn id="15" idx="5"/>
            <a:endCxn id="9" idx="1"/>
          </p:cNvCxnSpPr>
          <p:nvPr/>
        </p:nvCxnSpPr>
        <p:spPr>
          <a:xfrm>
            <a:off x="2840029" y="2688897"/>
            <a:ext cx="776931" cy="1484094"/>
          </a:xfrm>
          <a:prstGeom prst="straightConnector1">
            <a:avLst/>
          </a:prstGeom>
          <a:ln w="57150">
            <a:solidFill>
              <a:srgbClr val="05D805"/>
            </a:solidFill>
            <a:tailEnd type="triangle"/>
          </a:ln>
        </p:spPr>
        <p:style>
          <a:lnRef idx="1">
            <a:schemeClr val="accent1"/>
          </a:lnRef>
          <a:fillRef idx="0">
            <a:schemeClr val="accent1"/>
          </a:fillRef>
          <a:effectRef idx="0">
            <a:schemeClr val="accent1"/>
          </a:effectRef>
          <a:fontRef idx="minor">
            <a:schemeClr val="tx1"/>
          </a:fontRef>
        </p:style>
      </p:cxnSp>
      <p:cxnSp>
        <p:nvCxnSpPr>
          <p:cNvPr id="26" name="Đường kết nối Mũi tên Thẳng 25">
            <a:extLst>
              <a:ext uri="{FF2B5EF4-FFF2-40B4-BE49-F238E27FC236}">
                <a16:creationId xmlns:a16="http://schemas.microsoft.com/office/drawing/2014/main" id="{62F9CC65-3AAF-826C-6A5F-B94FD48A756F}"/>
              </a:ext>
            </a:extLst>
          </p:cNvPr>
          <p:cNvCxnSpPr>
            <a:cxnSpLocks/>
            <a:stCxn id="16" idx="5"/>
            <a:endCxn id="13" idx="1"/>
          </p:cNvCxnSpPr>
          <p:nvPr/>
        </p:nvCxnSpPr>
        <p:spPr>
          <a:xfrm>
            <a:off x="2672078" y="5283553"/>
            <a:ext cx="944882" cy="649164"/>
          </a:xfrm>
          <a:prstGeom prst="straightConnector1">
            <a:avLst/>
          </a:prstGeom>
          <a:ln w="57150">
            <a:solidFill>
              <a:srgbClr val="05D805"/>
            </a:solidFill>
            <a:tailEnd type="triangle"/>
          </a:ln>
        </p:spPr>
        <p:style>
          <a:lnRef idx="1">
            <a:schemeClr val="accent1"/>
          </a:lnRef>
          <a:fillRef idx="0">
            <a:schemeClr val="accent1"/>
          </a:fillRef>
          <a:effectRef idx="0">
            <a:schemeClr val="accent1"/>
          </a:effectRef>
          <a:fontRef idx="minor">
            <a:schemeClr val="tx1"/>
          </a:fontRef>
        </p:style>
      </p:cxnSp>
      <p:cxnSp>
        <p:nvCxnSpPr>
          <p:cNvPr id="29" name="Đường kết nối Mũi tên Thẳng 28">
            <a:extLst>
              <a:ext uri="{FF2B5EF4-FFF2-40B4-BE49-F238E27FC236}">
                <a16:creationId xmlns:a16="http://schemas.microsoft.com/office/drawing/2014/main" id="{6ACD1B6A-C4D5-3980-4BBB-7D6824EC6570}"/>
              </a:ext>
            </a:extLst>
          </p:cNvPr>
          <p:cNvCxnSpPr>
            <a:cxnSpLocks/>
            <a:stCxn id="16" idx="5"/>
            <a:endCxn id="22" idx="1"/>
          </p:cNvCxnSpPr>
          <p:nvPr/>
        </p:nvCxnSpPr>
        <p:spPr>
          <a:xfrm flipV="1">
            <a:off x="2672078" y="5165646"/>
            <a:ext cx="944882" cy="117907"/>
          </a:xfrm>
          <a:prstGeom prst="straightConnector1">
            <a:avLst/>
          </a:prstGeom>
          <a:ln w="57150">
            <a:solidFill>
              <a:srgbClr val="05D805"/>
            </a:solidFill>
            <a:tailEnd type="triangle"/>
          </a:ln>
        </p:spPr>
        <p:style>
          <a:lnRef idx="1">
            <a:schemeClr val="accent1"/>
          </a:lnRef>
          <a:fillRef idx="0">
            <a:schemeClr val="accent1"/>
          </a:fillRef>
          <a:effectRef idx="0">
            <a:schemeClr val="accent1"/>
          </a:effectRef>
          <a:fontRef idx="minor">
            <a:schemeClr val="tx1"/>
          </a:fontRef>
        </p:style>
      </p:cxnSp>
      <p:pic>
        <p:nvPicPr>
          <p:cNvPr id="17" name="Hình ảnh 16">
            <a:extLst>
              <a:ext uri="{FF2B5EF4-FFF2-40B4-BE49-F238E27FC236}">
                <a16:creationId xmlns:a16="http://schemas.microsoft.com/office/drawing/2014/main" id="{A32B3AF0-539E-A8E8-EEBD-C7829A1704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0114" y="4966497"/>
            <a:ext cx="2101880" cy="1932438"/>
          </a:xfrm>
          <a:prstGeom prst="rect">
            <a:avLst/>
          </a:prstGeom>
        </p:spPr>
      </p:pic>
    </p:spTree>
    <p:extLst>
      <p:ext uri="{BB962C8B-B14F-4D97-AF65-F5344CB8AC3E}">
        <p14:creationId xmlns:p14="http://schemas.microsoft.com/office/powerpoint/2010/main" val="159991486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inVertical)">
                                      <p:cBhvr>
                                        <p:cTn id="20" dur="500"/>
                                        <p:tgtEl>
                                          <p:spTgt spid="20"/>
                                        </p:tgtEl>
                                      </p:cBhvr>
                                    </p:animEffect>
                                  </p:childTnLst>
                                </p:cTn>
                              </p:par>
                              <p:par>
                                <p:cTn id="21" presetID="22" presetClass="entr" presetSubtype="4"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par>
                                <p:cTn id="29" presetID="22" presetClass="entr" presetSubtype="4"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down)">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arn(inVertical)">
                                      <p:cBhvr>
                                        <p:cTn id="41" dur="500"/>
                                        <p:tgtEl>
                                          <p:spTgt spid="22"/>
                                        </p:tgtEl>
                                      </p:cBhvr>
                                    </p:animEffect>
                                  </p:childTnLst>
                                </p:cTn>
                              </p:par>
                              <p:par>
                                <p:cTn id="42" presetID="22" presetClass="entr" presetSubtype="4" fill="hold"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wipe(down)">
                                      <p:cBhvr>
                                        <p:cTn id="44" dur="500"/>
                                        <p:tgtEl>
                                          <p:spTgt spid="29"/>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barn(inVertical)">
                                      <p:cBhvr>
                                        <p:cTn id="49" dur="500"/>
                                        <p:tgtEl>
                                          <p:spTgt spid="13"/>
                                        </p:tgtEl>
                                      </p:cBhvr>
                                    </p:animEffect>
                                  </p:childTnLst>
                                </p:cTn>
                              </p:par>
                              <p:par>
                                <p:cTn id="50" presetID="22" presetClass="entr" presetSubtype="4" fill="hold"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wipe(down)">
                                      <p:cBhvr>
                                        <p:cTn id="5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5" grpId="0" animBg="1"/>
      <p:bldP spid="16" grpId="0" animBg="1"/>
      <p:bldP spid="18" grpId="0" animBg="1"/>
      <p:bldP spid="20" grpId="0" animBg="1"/>
      <p:bldP spid="2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B0B62EC-D7F0-4A42-B9AB-434BBA5407C6}"/>
              </a:ext>
            </a:extLst>
          </p:cNvPr>
          <p:cNvGraphicFramePr>
            <a:graphicFrameLocks noGrp="1"/>
          </p:cNvGraphicFramePr>
          <p:nvPr>
            <p:extLst>
              <p:ext uri="{D42A27DB-BD31-4B8C-83A1-F6EECF244321}">
                <p14:modId xmlns:p14="http://schemas.microsoft.com/office/powerpoint/2010/main" val="27025786"/>
              </p:ext>
            </p:extLst>
          </p:nvPr>
        </p:nvGraphicFramePr>
        <p:xfrm>
          <a:off x="157480" y="1085850"/>
          <a:ext cx="11877040" cy="5478907"/>
        </p:xfrm>
        <a:graphic>
          <a:graphicData uri="http://schemas.openxmlformats.org/drawingml/2006/table">
            <a:tbl>
              <a:tblPr firstRow="1" firstCol="1" lastRow="1" lastCol="1" bandRow="1" bandCol="1">
                <a:tableStyleId>{5C22544A-7EE6-4342-B048-85BDC9FD1C3A}</a:tableStyleId>
              </a:tblPr>
              <a:tblGrid>
                <a:gridCol w="9739381">
                  <a:extLst>
                    <a:ext uri="{9D8B030D-6E8A-4147-A177-3AD203B41FA5}">
                      <a16:colId xmlns:a16="http://schemas.microsoft.com/office/drawing/2014/main" val="320698287"/>
                    </a:ext>
                  </a:extLst>
                </a:gridCol>
                <a:gridCol w="2137659">
                  <a:extLst>
                    <a:ext uri="{9D8B030D-6E8A-4147-A177-3AD203B41FA5}">
                      <a16:colId xmlns:a16="http://schemas.microsoft.com/office/drawing/2014/main" val="1490967641"/>
                    </a:ext>
                  </a:extLst>
                </a:gridCol>
              </a:tblGrid>
              <a:tr h="554631">
                <a:tc>
                  <a:txBody>
                    <a:bodyPr/>
                    <a:lstStyle/>
                    <a:p>
                      <a:pPr marL="0" marR="0" algn="ctr">
                        <a:spcBef>
                          <a:spcPts val="600"/>
                        </a:spcBef>
                        <a:spcAft>
                          <a:spcPts val="0"/>
                        </a:spcAft>
                      </a:pPr>
                      <a:r>
                        <a:rPr lang="en-US" sz="28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cs typeface="Times New Roman" panose="02020603050405020304" pitchFamily="18" charset="0"/>
                        </a:rPr>
                        <a:t>Câu</a:t>
                      </a:r>
                      <a:r>
                        <a:rPr lang="en-US" sz="28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cs typeface="Times New Roman" panose="02020603050405020304" pitchFamily="18" charset="0"/>
                        </a:rPr>
                        <a:t>hỏi</a:t>
                      </a:r>
                      <a:r>
                        <a:rPr lang="en-US" sz="28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cs typeface="Times New Roman" panose="02020603050405020304" pitchFamily="18" charset="0"/>
                        </a:rPr>
                        <a:t>tìm</a:t>
                      </a:r>
                      <a:r>
                        <a:rPr lang="en-US" sz="28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cs typeface="Times New Roman" panose="02020603050405020304" pitchFamily="18" charset="0"/>
                        </a:rPr>
                        <a:t>hiểu</a:t>
                      </a:r>
                      <a:r>
                        <a:rPr lang="en-US" sz="28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cs typeface="Times New Roman" panose="02020603050405020304" pitchFamily="18" charset="0"/>
                        </a:rPr>
                        <a:t>văn</a:t>
                      </a:r>
                      <a:r>
                        <a:rPr lang="en-US" sz="28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cs typeface="Times New Roman" panose="02020603050405020304" pitchFamily="18" charset="0"/>
                        </a:rPr>
                        <a:t>bản</a:t>
                      </a:r>
                      <a:endParaRPr lang="en-US" sz="28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D805"/>
                    </a:solidFill>
                  </a:tcPr>
                </a:tc>
                <a:tc>
                  <a:txBody>
                    <a:bodyPr/>
                    <a:lstStyle/>
                    <a:p>
                      <a:pPr marL="0" marR="0" algn="ctr">
                        <a:spcBef>
                          <a:spcPts val="600"/>
                        </a:spcBef>
                        <a:spcAft>
                          <a:spcPts val="0"/>
                        </a:spcAft>
                      </a:pPr>
                      <a:r>
                        <a:rPr lang="en-US" sz="28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cs typeface="Times New Roman" panose="02020603050405020304" pitchFamily="18" charset="0"/>
                        </a:rPr>
                        <a:t>Trả</a:t>
                      </a:r>
                      <a:r>
                        <a:rPr lang="en-US" sz="28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cs typeface="Times New Roman" panose="02020603050405020304" pitchFamily="18" charset="0"/>
                        </a:rPr>
                        <a:t>lời</a:t>
                      </a:r>
                      <a:endParaRPr lang="en-US" sz="28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D805"/>
                    </a:solidFill>
                  </a:tcPr>
                </a:tc>
                <a:extLst>
                  <a:ext uri="{0D108BD9-81ED-4DB2-BD59-A6C34878D82A}">
                    <a16:rowId xmlns:a16="http://schemas.microsoft.com/office/drawing/2014/main" val="2493343311"/>
                  </a:ext>
                </a:extLst>
              </a:tr>
              <a:tr h="614437">
                <a:tc>
                  <a:txBody>
                    <a:bodyPr/>
                    <a:lstStyle/>
                    <a:p>
                      <a:pPr marL="0" marR="0" algn="just">
                        <a:spcBef>
                          <a:spcPts val="0"/>
                        </a:spcBef>
                        <a:spcAft>
                          <a:spcPts val="0"/>
                        </a:spcAft>
                        <a:tabLst>
                          <a:tab pos="1386840" algn="l"/>
                        </a:tabLst>
                      </a:pPr>
                      <a:r>
                        <a:rPr lang="de-DE" sz="2800" dirty="0">
                          <a:solidFill>
                            <a:schemeClr val="tx1"/>
                          </a:solidFill>
                          <a:effectLst/>
                          <a:latin typeface="Times New Roman" panose="02020603050405020304" pitchFamily="18" charset="0"/>
                          <a:cs typeface="Times New Roman" panose="02020603050405020304" pitchFamily="18" charset="0"/>
                        </a:rPr>
                        <a:t>Nêu vị trí của đoạn trích trong tác phẩm. </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24129571"/>
                  </a:ext>
                </a:extLst>
              </a:tr>
              <a:tr h="614437">
                <a:tc>
                  <a:txBody>
                    <a:bodyPr/>
                    <a:lstStyle/>
                    <a:p>
                      <a:pPr marL="0" marR="0" algn="just">
                        <a:spcBef>
                          <a:spcPts val="0"/>
                        </a:spcBef>
                        <a:spcAft>
                          <a:spcPts val="0"/>
                        </a:spcAft>
                        <a:tabLst>
                          <a:tab pos="1386840" algn="l"/>
                        </a:tabLst>
                      </a:pPr>
                      <a:r>
                        <a:rPr lang="de-DE" sz="2800" dirty="0">
                          <a:solidFill>
                            <a:schemeClr val="tx1"/>
                          </a:solidFill>
                          <a:effectLst/>
                          <a:latin typeface="Times New Roman" panose="02020603050405020304" pitchFamily="18" charset="0"/>
                          <a:cs typeface="Times New Roman" panose="02020603050405020304" pitchFamily="18" charset="0"/>
                        </a:rPr>
                        <a:t>Nêu cách hiểu về nhan đề văn bản.</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15470775"/>
                  </a:ext>
                </a:extLst>
              </a:tr>
              <a:tr h="705447">
                <a:tc>
                  <a:txBody>
                    <a:bodyPr/>
                    <a:lstStyle/>
                    <a:p>
                      <a:pPr marL="0" marR="0" algn="just">
                        <a:spcBef>
                          <a:spcPts val="0"/>
                        </a:spcBef>
                        <a:spcAft>
                          <a:spcPts val="0"/>
                        </a:spcAft>
                        <a:tabLst>
                          <a:tab pos="1386840" algn="l"/>
                        </a:tabLst>
                      </a:pPr>
                      <a:r>
                        <a:rPr lang="de-DE" sz="2800" dirty="0">
                          <a:solidFill>
                            <a:schemeClr val="tx1"/>
                          </a:solidFill>
                          <a:effectLst/>
                          <a:latin typeface="Times New Roman" panose="02020603050405020304" pitchFamily="18" charset="0"/>
                          <a:cs typeface="Times New Roman" panose="02020603050405020304" pitchFamily="18" charset="0"/>
                        </a:rPr>
                        <a:t>Đoạn trích có những nhân vật nào? Ai là nhân vật chính? </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69311363"/>
                  </a:ext>
                </a:extLst>
              </a:tr>
              <a:tr h="1113941">
                <a:tc>
                  <a:txBody>
                    <a:bodyPr/>
                    <a:lstStyle/>
                    <a:p>
                      <a:pPr marL="0" marR="0" algn="just">
                        <a:spcBef>
                          <a:spcPts val="0"/>
                        </a:spcBef>
                        <a:spcAft>
                          <a:spcPts val="0"/>
                        </a:spcAft>
                        <a:tabLst>
                          <a:tab pos="1386840" algn="l"/>
                        </a:tabLst>
                      </a:pPr>
                      <a:r>
                        <a:rPr lang="de-DE" sz="2800" dirty="0">
                          <a:solidFill>
                            <a:schemeClr val="tx1"/>
                          </a:solidFill>
                          <a:effectLst/>
                          <a:latin typeface="Times New Roman" panose="02020603050405020304" pitchFamily="18" charset="0"/>
                          <a:cs typeface="Times New Roman" panose="02020603050405020304" pitchFamily="18" charset="0"/>
                        </a:rPr>
                        <a:t>Ai là người kể chuyện? Người kể ở ngôi kể nào? Nêu tác dụng của việc lựa chọn ngôi kể đó.</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48319410"/>
                  </a:ext>
                </a:extLst>
              </a:tr>
              <a:tr h="614437">
                <a:tc>
                  <a:txBody>
                    <a:bodyPr/>
                    <a:lstStyle/>
                    <a:p>
                      <a:pPr marL="0" marR="0" algn="just">
                        <a:spcBef>
                          <a:spcPts val="0"/>
                        </a:spcBef>
                        <a:spcAft>
                          <a:spcPts val="0"/>
                        </a:spcAft>
                        <a:tabLst>
                          <a:tab pos="1386840" algn="l"/>
                        </a:tabLst>
                      </a:pPr>
                      <a:r>
                        <a:rPr lang="de-DE" sz="2800" dirty="0">
                          <a:solidFill>
                            <a:schemeClr val="tx1"/>
                          </a:solidFill>
                          <a:effectLst/>
                          <a:latin typeface="Times New Roman" panose="02020603050405020304" pitchFamily="18" charset="0"/>
                          <a:cs typeface="Times New Roman" panose="02020603050405020304" pitchFamily="18" charset="0"/>
                        </a:rPr>
                        <a:t> Xác định sự kiện, bối cảnh của văn bản?</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50103761"/>
                  </a:ext>
                </a:extLst>
              </a:tr>
              <a:tr h="1261577">
                <a:tc>
                  <a:txBody>
                    <a:bodyPr/>
                    <a:lstStyle/>
                    <a:p>
                      <a:pPr marL="0" marR="0" algn="just">
                        <a:spcBef>
                          <a:spcPts val="0"/>
                        </a:spcBef>
                        <a:spcAft>
                          <a:spcPts val="0"/>
                        </a:spcAft>
                        <a:tabLst>
                          <a:tab pos="1386840" algn="l"/>
                        </a:tabLst>
                      </a:pPr>
                      <a:r>
                        <a:rPr lang="de-DE" sz="2800" dirty="0">
                          <a:solidFill>
                            <a:schemeClr val="tx1"/>
                          </a:solidFill>
                          <a:effectLst/>
                          <a:latin typeface="Times New Roman" panose="02020603050405020304" pitchFamily="18" charset="0"/>
                          <a:cs typeface="Times New Roman" panose="02020603050405020304" pitchFamily="18" charset="0"/>
                        </a:rPr>
                        <a:t>Văn bản được</a:t>
                      </a:r>
                      <a:r>
                        <a:rPr lang="de-DE" sz="2800" baseline="0" dirty="0">
                          <a:solidFill>
                            <a:schemeClr val="tx1"/>
                          </a:solidFill>
                          <a:effectLst/>
                          <a:latin typeface="Times New Roman" panose="02020603050405020304" pitchFamily="18" charset="0"/>
                          <a:cs typeface="Times New Roman" panose="02020603050405020304" pitchFamily="18" charset="0"/>
                        </a:rPr>
                        <a:t> </a:t>
                      </a:r>
                      <a:r>
                        <a:rPr lang="de-DE" sz="2800" dirty="0">
                          <a:solidFill>
                            <a:schemeClr val="tx1"/>
                          </a:solidFill>
                          <a:effectLst/>
                          <a:latin typeface="Times New Roman" panose="02020603050405020304" pitchFamily="18" charset="0"/>
                          <a:cs typeface="Times New Roman" panose="02020603050405020304" pitchFamily="18" charset="0"/>
                        </a:rPr>
                        <a:t>chia thành mấy phần? Nêu nội dung chính tương ứng với mỗi phần.</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35400059"/>
                  </a:ext>
                </a:extLst>
              </a:tr>
            </a:tbl>
          </a:graphicData>
        </a:graphic>
      </p:graphicFrame>
      <p:sp>
        <p:nvSpPr>
          <p:cNvPr id="12" name="TextBox 11">
            <a:extLst>
              <a:ext uri="{FF2B5EF4-FFF2-40B4-BE49-F238E27FC236}">
                <a16:creationId xmlns:a16="http://schemas.microsoft.com/office/drawing/2014/main" id="{B189ADE5-F92E-429F-9015-80100E996FEE}"/>
              </a:ext>
            </a:extLst>
          </p:cNvPr>
          <p:cNvSpPr txBox="1"/>
          <p:nvPr/>
        </p:nvSpPr>
        <p:spPr>
          <a:xfrm>
            <a:off x="3996326" y="136112"/>
            <a:ext cx="3807460" cy="584775"/>
          </a:xfrm>
          <a:prstGeom prst="rect">
            <a:avLst/>
          </a:prstGeom>
          <a:solidFill>
            <a:srgbClr val="05D805"/>
          </a:solidFill>
        </p:spPr>
        <p:txBody>
          <a:bodyPr wrap="square">
            <a:spAutoFit/>
          </a:bodyPr>
          <a:lstStyle/>
          <a:p>
            <a:r>
              <a:rPr lang="de-DE" sz="3200" b="1" dirty="0">
                <a:solidFill>
                  <a:schemeClr val="bg1"/>
                </a:solidFill>
                <a:effectLst/>
                <a:latin typeface="Times New Roman" panose="02020603050405020304" pitchFamily="18" charset="0"/>
                <a:ea typeface="MS Mincho" panose="02020609040205080304" pitchFamily="49" charset="-128"/>
              </a:rPr>
              <a:t>PHIẾU HỌC TẬP 2</a:t>
            </a:r>
            <a:endParaRPr lang="en-US" sz="3200" dirty="0">
              <a:solidFill>
                <a:schemeClr val="bg1"/>
              </a:solidFill>
            </a:endParaRPr>
          </a:p>
        </p:txBody>
      </p:sp>
      <p:pic>
        <p:nvPicPr>
          <p:cNvPr id="3" name="Hình ảnh 2">
            <a:extLst>
              <a:ext uri="{FF2B5EF4-FFF2-40B4-BE49-F238E27FC236}">
                <a16:creationId xmlns:a16="http://schemas.microsoft.com/office/drawing/2014/main" id="{3C59A030-CCBF-F649-BCB9-8DA5E3210B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78617" y="0"/>
            <a:ext cx="1255903" cy="1255903"/>
          </a:xfrm>
          <a:prstGeom prst="rect">
            <a:avLst/>
          </a:prstGeom>
        </p:spPr>
      </p:pic>
    </p:spTree>
    <p:extLst>
      <p:ext uri="{BB962C8B-B14F-4D97-AF65-F5344CB8AC3E}">
        <p14:creationId xmlns:p14="http://schemas.microsoft.com/office/powerpoint/2010/main" val="181087107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092F397-4371-49FA-B85D-4B0816DAD82F}"/>
              </a:ext>
            </a:extLst>
          </p:cNvPr>
          <p:cNvSpPr txBox="1"/>
          <p:nvPr/>
        </p:nvSpPr>
        <p:spPr>
          <a:xfrm>
            <a:off x="751529" y="1424972"/>
            <a:ext cx="6096000" cy="523220"/>
          </a:xfrm>
          <a:prstGeom prst="rect">
            <a:avLst/>
          </a:prstGeom>
          <a:noFill/>
        </p:spPr>
        <p:txBody>
          <a:bodyPr wrap="square">
            <a:spAutoFit/>
          </a:bodyPr>
          <a:lstStyle/>
          <a:p>
            <a:pPr marL="0" marR="0" algn="just">
              <a:spcBef>
                <a:spcPts val="600"/>
              </a:spcBef>
              <a:spcAft>
                <a:spcPts val="0"/>
              </a:spcAft>
            </a:pPr>
            <a:r>
              <a:rPr lang="de-DE" sz="2800" b="1" dirty="0">
                <a:solidFill>
                  <a:srgbClr val="008000"/>
                </a:solidFill>
                <a:effectLst/>
                <a:latin typeface="Times New Roman" panose="02020603050405020304" pitchFamily="18" charset="0"/>
                <a:ea typeface="Times New Roman" panose="02020603050405020304" pitchFamily="18" charset="0"/>
              </a:rPr>
              <a:t>b</a:t>
            </a:r>
            <a:r>
              <a:rPr lang="vi-VN" sz="2800" b="1" dirty="0">
                <a:solidFill>
                  <a:srgbClr val="008000"/>
                </a:solidFill>
                <a:effectLst/>
                <a:latin typeface="Times New Roman" panose="02020603050405020304" pitchFamily="18" charset="0"/>
                <a:ea typeface="Times New Roman" panose="02020603050405020304" pitchFamily="18" charset="0"/>
              </a:rPr>
              <a:t>. Tìm hiểu chung</a:t>
            </a:r>
            <a:r>
              <a:rPr lang="de-DE" sz="2800" b="1" dirty="0">
                <a:solidFill>
                  <a:srgbClr val="008000"/>
                </a:solidFill>
                <a:effectLst/>
                <a:latin typeface="Times New Roman" panose="02020603050405020304" pitchFamily="18" charset="0"/>
                <a:ea typeface="Times New Roman" panose="02020603050405020304" pitchFamily="18" charset="0"/>
              </a:rPr>
              <a:t> văn bản</a:t>
            </a:r>
            <a:endParaRPr lang="en-US" sz="2800" dirty="0">
              <a:solidFill>
                <a:srgbClr val="008000"/>
              </a:solidFill>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3434510D-6337-4ACF-AA93-BC50CB8ECD75}"/>
              </a:ext>
            </a:extLst>
          </p:cNvPr>
          <p:cNvSpPr txBox="1"/>
          <p:nvPr/>
        </p:nvSpPr>
        <p:spPr>
          <a:xfrm>
            <a:off x="726440" y="891576"/>
            <a:ext cx="8605520" cy="584775"/>
          </a:xfrm>
          <a:prstGeom prst="rect">
            <a:avLst/>
          </a:prstGeom>
          <a:noFill/>
        </p:spPr>
        <p:txBody>
          <a:bodyPr wrap="square">
            <a:spAutoFit/>
          </a:bodyPr>
          <a:lstStyle/>
          <a:p>
            <a:pPr marL="0" marR="0" algn="just">
              <a:spcBef>
                <a:spcPts val="0"/>
              </a:spcBef>
              <a:spcAft>
                <a:spcPts val="0"/>
              </a:spcAft>
            </a:pPr>
            <a:r>
              <a:rPr lang="de-DE" sz="3200" b="1" dirty="0">
                <a:solidFill>
                  <a:schemeClr val="tx1">
                    <a:lumMod val="95000"/>
                    <a:lumOff val="5000"/>
                  </a:schemeClr>
                </a:solidFill>
                <a:effectLst/>
                <a:latin typeface="Times New Roman" panose="02020603050405020304" pitchFamily="18" charset="0"/>
                <a:ea typeface="Times New Roman" panose="02020603050405020304" pitchFamily="18" charset="0"/>
              </a:rPr>
              <a:t>3. Văn bản "</a:t>
            </a:r>
            <a:r>
              <a:rPr lang="de-DE" sz="3200" b="1" i="1" dirty="0">
                <a:solidFill>
                  <a:schemeClr val="tx1">
                    <a:lumMod val="95000"/>
                    <a:lumOff val="5000"/>
                  </a:schemeClr>
                </a:solidFill>
                <a:effectLst/>
                <a:latin typeface="Times New Roman" panose="02020603050405020304" pitchFamily="18" charset="0"/>
                <a:ea typeface="Times New Roman" panose="02020603050405020304" pitchFamily="18" charset="0"/>
              </a:rPr>
              <a:t>Người đàn ông cô độc giữa rừng</a:t>
            </a:r>
            <a:r>
              <a:rPr lang="de-DE" sz="3200" b="1" dirty="0">
                <a:solidFill>
                  <a:schemeClr val="tx1">
                    <a:lumMod val="95000"/>
                    <a:lumOff val="5000"/>
                  </a:schemeClr>
                </a:solidFill>
                <a:effectLst/>
                <a:latin typeface="Times New Roman" panose="02020603050405020304" pitchFamily="18" charset="0"/>
                <a:ea typeface="Times New Roman" panose="02020603050405020304" pitchFamily="18" charset="0"/>
              </a:rPr>
              <a:t>"</a:t>
            </a:r>
            <a:endParaRPr lang="en-US" sz="3200" dirty="0">
              <a:solidFill>
                <a:schemeClr val="tx1">
                  <a:lumMod val="95000"/>
                  <a:lumOff val="5000"/>
                </a:schemeClr>
              </a:solidFill>
              <a:effectLst/>
              <a:latin typeface="Times New Roman" panose="02020603050405020304" pitchFamily="18" charset="0"/>
              <a:ea typeface="Times New Roman" panose="02020603050405020304" pitchFamily="18" charset="0"/>
            </a:endParaRPr>
          </a:p>
        </p:txBody>
      </p:sp>
      <p:sp>
        <p:nvSpPr>
          <p:cNvPr id="11" name="TextBox 10">
            <a:extLst>
              <a:ext uri="{FF2B5EF4-FFF2-40B4-BE49-F238E27FC236}">
                <a16:creationId xmlns:a16="http://schemas.microsoft.com/office/drawing/2014/main" id="{CA2BC0A3-92BF-4DF6-82C9-0251C0C21787}"/>
              </a:ext>
            </a:extLst>
          </p:cNvPr>
          <p:cNvSpPr txBox="1"/>
          <p:nvPr/>
        </p:nvSpPr>
        <p:spPr>
          <a:xfrm>
            <a:off x="2575560" y="2553795"/>
            <a:ext cx="8331926" cy="954107"/>
          </a:xfrm>
          <a:prstGeom prst="rect">
            <a:avLst/>
          </a:prstGeom>
          <a:noFill/>
          <a:ln w="76200">
            <a:solidFill>
              <a:schemeClr val="accent6">
                <a:lumMod val="75000"/>
              </a:schemeClr>
            </a:solidFill>
          </a:ln>
        </p:spPr>
        <p:txBody>
          <a:bodyPr wrap="square">
            <a:spAutoFit/>
          </a:bodyPr>
          <a:lstStyle/>
          <a:p>
            <a:pPr marL="0" marR="0" algn="just">
              <a:spcBef>
                <a:spcPts val="600"/>
              </a:spcBef>
              <a:spcAft>
                <a:spcPts val="0"/>
              </a:spcAft>
            </a:pPr>
            <a:r>
              <a:rPr lang="de-DE" sz="2800" dirty="0">
                <a:effectLst/>
                <a:latin typeface="Times New Roman" panose="02020603050405020304" pitchFamily="18" charset="0"/>
                <a:ea typeface="Times New Roman" panose="02020603050405020304" pitchFamily="18" charset="0"/>
              </a:rPr>
              <a:t>Trích chương 10 tiểu thuyết "</a:t>
            </a:r>
            <a:r>
              <a:rPr lang="de-DE" sz="2800" i="1" dirty="0">
                <a:effectLst/>
                <a:latin typeface="Times New Roman" panose="02020603050405020304" pitchFamily="18" charset="0"/>
                <a:ea typeface="Times New Roman" panose="02020603050405020304" pitchFamily="18" charset="0"/>
              </a:rPr>
              <a:t>Đất rừng Phương Nam</a:t>
            </a:r>
            <a:r>
              <a:rPr lang="de-DE" sz="2800" dirty="0">
                <a:effectLst/>
                <a:latin typeface="Times New Roman" panose="02020603050405020304" pitchFamily="18" charset="0"/>
                <a:ea typeface="Times New Roman" panose="02020603050405020304" pitchFamily="18" charset="0"/>
              </a:rPr>
              <a:t>", NXB  Văn học Hà Nội, 2010.</a:t>
            </a:r>
            <a:endParaRPr lang="en-US" sz="2800" dirty="0">
              <a:effectLst/>
              <a:latin typeface="Times New Roman" panose="02020603050405020304" pitchFamily="18" charset="0"/>
              <a:ea typeface="Times New Roman" panose="02020603050405020304" pitchFamily="18" charset="0"/>
            </a:endParaRPr>
          </a:p>
        </p:txBody>
      </p:sp>
      <p:sp>
        <p:nvSpPr>
          <p:cNvPr id="15" name="TextBox 14">
            <a:extLst>
              <a:ext uri="{FF2B5EF4-FFF2-40B4-BE49-F238E27FC236}">
                <a16:creationId xmlns:a16="http://schemas.microsoft.com/office/drawing/2014/main" id="{E6D1B1A1-6B4D-43B4-8022-FCFBF65915EB}"/>
              </a:ext>
            </a:extLst>
          </p:cNvPr>
          <p:cNvSpPr txBox="1"/>
          <p:nvPr/>
        </p:nvSpPr>
        <p:spPr>
          <a:xfrm>
            <a:off x="2575560" y="4236616"/>
            <a:ext cx="8331926" cy="1538883"/>
          </a:xfrm>
          <a:prstGeom prst="rect">
            <a:avLst/>
          </a:prstGeom>
          <a:noFill/>
          <a:ln w="57150">
            <a:solidFill>
              <a:srgbClr val="008000"/>
            </a:solidFill>
          </a:ln>
        </p:spPr>
        <p:txBody>
          <a:bodyPr wrap="square">
            <a:spAutoFit/>
          </a:bodyPr>
          <a:lstStyle/>
          <a:p>
            <a:pPr marL="0" marR="0" algn="just">
              <a:spcBef>
                <a:spcPts val="600"/>
              </a:spcBef>
              <a:spcAft>
                <a:spcPts val="0"/>
              </a:spcAft>
            </a:pPr>
            <a:r>
              <a:rPr lang="de-DE" sz="2800" dirty="0">
                <a:effectLst/>
                <a:latin typeface="Times New Roman" panose="02020603050405020304" pitchFamily="18" charset="0"/>
                <a:ea typeface="Times New Roman" panose="02020603050405020304" pitchFamily="18" charset="0"/>
              </a:rPr>
              <a:t>- Nhân vật: Chú Võ Tòng, bé An, tía nuôi.</a:t>
            </a:r>
            <a:endParaRPr lang="en-US" sz="2800" dirty="0">
              <a:effectLst/>
              <a:latin typeface="Times New Roman" panose="02020603050405020304" pitchFamily="18" charset="0"/>
              <a:ea typeface="Times New Roman" panose="02020603050405020304" pitchFamily="18" charset="0"/>
            </a:endParaRPr>
          </a:p>
          <a:p>
            <a:pPr marR="0" algn="just">
              <a:spcBef>
                <a:spcPts val="600"/>
              </a:spcBef>
              <a:spcAft>
                <a:spcPts val="0"/>
              </a:spcAft>
            </a:pPr>
            <a:r>
              <a:rPr lang="de-DE" sz="2800" dirty="0">
                <a:effectLst/>
                <a:latin typeface="Times New Roman" panose="02020603050405020304" pitchFamily="18" charset="0"/>
                <a:ea typeface="Times New Roman" panose="02020603050405020304" pitchFamily="18" charset="0"/>
              </a:rPr>
              <a:t>- Nhân vật chính: Chú Võ Tòng. </a:t>
            </a:r>
          </a:p>
          <a:p>
            <a:pPr marR="0" algn="just">
              <a:spcBef>
                <a:spcPts val="600"/>
              </a:spcBef>
              <a:spcAft>
                <a:spcPts val="0"/>
              </a:spcAft>
            </a:pPr>
            <a:r>
              <a:rPr lang="de-DE" sz="2800" dirty="0">
                <a:effectLst/>
                <a:latin typeface="Times New Roman" panose="02020603050405020304" pitchFamily="18" charset="0"/>
                <a:ea typeface="Times New Roman" panose="02020603050405020304" pitchFamily="18" charset="0"/>
              </a:rPr>
              <a:t>(</a:t>
            </a:r>
            <a:r>
              <a:rPr lang="de-DE" sz="2800" i="1" dirty="0">
                <a:effectLst/>
                <a:latin typeface="Times New Roman" panose="02020603050405020304" pitchFamily="18" charset="0"/>
                <a:ea typeface="Times New Roman" panose="02020603050405020304" pitchFamily="18" charset="0"/>
              </a:rPr>
              <a:t>Hình dáng cử chỉ, ngôn ngữ, hành động, suy nghĩ</a:t>
            </a:r>
            <a:r>
              <a:rPr lang="de-DE" sz="2800" dirty="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17" name="TextBox 16">
            <a:extLst>
              <a:ext uri="{FF2B5EF4-FFF2-40B4-BE49-F238E27FC236}">
                <a16:creationId xmlns:a16="http://schemas.microsoft.com/office/drawing/2014/main" id="{0181D5DB-9A6F-4403-A014-F3995698C616}"/>
              </a:ext>
            </a:extLst>
          </p:cNvPr>
          <p:cNvSpPr txBox="1"/>
          <p:nvPr/>
        </p:nvSpPr>
        <p:spPr>
          <a:xfrm>
            <a:off x="751529" y="161339"/>
            <a:ext cx="5820721" cy="707886"/>
          </a:xfrm>
          <a:prstGeom prst="rect">
            <a:avLst/>
          </a:prstGeom>
          <a:solidFill>
            <a:srgbClr val="05D805"/>
          </a:solidFill>
        </p:spPr>
        <p:txBody>
          <a:bodyPr wrap="square">
            <a:spAutoFit/>
          </a:bodyPr>
          <a:lstStyle/>
          <a:p>
            <a:pPr marL="0" marR="0" algn="just">
              <a:spcBef>
                <a:spcPts val="0"/>
              </a:spcBef>
              <a:spcAft>
                <a:spcPts val="0"/>
              </a:spcAft>
              <a:tabLst>
                <a:tab pos="1386840" algn="l"/>
              </a:tabLst>
            </a:pPr>
            <a:r>
              <a:rPr lang="de-DE" sz="4000" b="1" dirty="0">
                <a:solidFill>
                  <a:schemeClr val="bg1"/>
                </a:solidFill>
                <a:effectLst/>
                <a:latin typeface="Times New Roman" panose="02020603050405020304" pitchFamily="18" charset="0"/>
                <a:ea typeface="Times New Roman" panose="02020603050405020304" pitchFamily="18" charset="0"/>
              </a:rPr>
              <a:t>II. </a:t>
            </a:r>
            <a:r>
              <a:rPr lang="de-DE" sz="4000" b="1" dirty="0">
                <a:solidFill>
                  <a:schemeClr val="bg1"/>
                </a:solidFill>
                <a:latin typeface="Times New Roman" panose="02020603050405020304" pitchFamily="18" charset="0"/>
                <a:ea typeface="Times New Roman" panose="02020603050405020304" pitchFamily="18" charset="0"/>
              </a:rPr>
              <a:t>Đọc - </a:t>
            </a:r>
            <a:r>
              <a:rPr lang="de-DE" sz="4000" b="1" dirty="0">
                <a:solidFill>
                  <a:schemeClr val="bg1"/>
                </a:solidFill>
                <a:effectLst/>
                <a:latin typeface="Times New Roman" panose="02020603050405020304" pitchFamily="18" charset="0"/>
                <a:ea typeface="Times New Roman" panose="02020603050405020304" pitchFamily="18" charset="0"/>
              </a:rPr>
              <a:t>Tìm hiểu chung </a:t>
            </a:r>
            <a:endParaRPr lang="en-US" sz="4000" dirty="0">
              <a:solidFill>
                <a:schemeClr val="bg1"/>
              </a:solidFill>
              <a:effectLst/>
              <a:latin typeface="Times New Roman" panose="02020603050405020304" pitchFamily="18" charset="0"/>
              <a:ea typeface="Times New Roman" panose="02020603050405020304" pitchFamily="18" charset="0"/>
            </a:endParaRPr>
          </a:p>
        </p:txBody>
      </p:sp>
      <p:sp>
        <p:nvSpPr>
          <p:cNvPr id="18" name="Octagon 17">
            <a:extLst>
              <a:ext uri="{FF2B5EF4-FFF2-40B4-BE49-F238E27FC236}">
                <a16:creationId xmlns:a16="http://schemas.microsoft.com/office/drawing/2014/main" id="{CD251F5E-EE77-49E4-866C-7C2301D836AF}"/>
              </a:ext>
            </a:extLst>
          </p:cNvPr>
          <p:cNvSpPr/>
          <p:nvPr/>
        </p:nvSpPr>
        <p:spPr>
          <a:xfrm>
            <a:off x="345440" y="2328272"/>
            <a:ext cx="1574800" cy="1528264"/>
          </a:xfrm>
          <a:prstGeom prst="octagon">
            <a:avLst/>
          </a:prstGeom>
          <a:solidFill>
            <a:srgbClr val="3DAF4F"/>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de-DE" sz="3200" b="1" dirty="0">
                <a:solidFill>
                  <a:schemeClr val="bg1"/>
                </a:solidFill>
                <a:effectLst/>
                <a:latin typeface="Times New Roman" panose="02020603050405020304" pitchFamily="18" charset="0"/>
                <a:ea typeface="Times New Roman" panose="02020603050405020304" pitchFamily="18" charset="0"/>
              </a:rPr>
              <a:t>Xuất xứ</a:t>
            </a:r>
            <a:endParaRPr lang="en-US" sz="3200" dirty="0">
              <a:solidFill>
                <a:schemeClr val="bg1"/>
              </a:solidFill>
            </a:endParaRPr>
          </a:p>
        </p:txBody>
      </p:sp>
      <p:sp>
        <p:nvSpPr>
          <p:cNvPr id="19" name="Octagon 18">
            <a:extLst>
              <a:ext uri="{FF2B5EF4-FFF2-40B4-BE49-F238E27FC236}">
                <a16:creationId xmlns:a16="http://schemas.microsoft.com/office/drawing/2014/main" id="{F9ACC668-F995-4324-9824-423F8498CEF6}"/>
              </a:ext>
            </a:extLst>
          </p:cNvPr>
          <p:cNvSpPr/>
          <p:nvPr/>
        </p:nvSpPr>
        <p:spPr>
          <a:xfrm>
            <a:off x="345440" y="4236616"/>
            <a:ext cx="1661160" cy="1528264"/>
          </a:xfrm>
          <a:prstGeom prst="octagon">
            <a:avLst/>
          </a:prstGeom>
          <a:solidFill>
            <a:srgbClr val="3DAF4F"/>
          </a:solidFill>
        </p:spPr>
        <p:style>
          <a:lnRef idx="1">
            <a:schemeClr val="accent4"/>
          </a:lnRef>
          <a:fillRef idx="2">
            <a:schemeClr val="accent4"/>
          </a:fillRef>
          <a:effectRef idx="1">
            <a:schemeClr val="accent4"/>
          </a:effectRef>
          <a:fontRef idx="minor">
            <a:schemeClr val="dk1"/>
          </a:fontRef>
        </p:style>
        <p:txBody>
          <a:bodyPr rtlCol="0" anchor="ctr"/>
          <a:lstStyle/>
          <a:p>
            <a:pPr marL="0" marR="0" algn="ctr">
              <a:spcBef>
                <a:spcPts val="600"/>
              </a:spcBef>
              <a:spcAft>
                <a:spcPts val="0"/>
              </a:spcAft>
            </a:pPr>
            <a:r>
              <a:rPr lang="de-DE" sz="3200" b="1" dirty="0">
                <a:solidFill>
                  <a:schemeClr val="bg1"/>
                </a:solidFill>
                <a:effectLst/>
                <a:latin typeface="Times New Roman" panose="02020603050405020304" pitchFamily="18" charset="0"/>
                <a:ea typeface="Times New Roman" panose="02020603050405020304" pitchFamily="18" charset="0"/>
              </a:rPr>
              <a:t>Nhân vật</a:t>
            </a:r>
            <a:endParaRPr lang="en-US" sz="3200" dirty="0">
              <a:solidFill>
                <a:schemeClr val="bg1"/>
              </a:solidFill>
              <a:effectLst/>
              <a:latin typeface="Times New Roman" panose="02020603050405020304" pitchFamily="18" charset="0"/>
              <a:ea typeface="Times New Roman" panose="02020603050405020304" pitchFamily="18" charset="0"/>
            </a:endParaRPr>
          </a:p>
        </p:txBody>
      </p:sp>
      <p:pic>
        <p:nvPicPr>
          <p:cNvPr id="9" name="Hình ảnh 8">
            <a:extLst>
              <a:ext uri="{FF2B5EF4-FFF2-40B4-BE49-F238E27FC236}">
                <a16:creationId xmlns:a16="http://schemas.microsoft.com/office/drawing/2014/main" id="{DAF7B557-4132-5ED1-E27C-7DC183C330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68349" y="5082061"/>
            <a:ext cx="2101880" cy="1932438"/>
          </a:xfrm>
          <a:prstGeom prst="rect">
            <a:avLst/>
          </a:prstGeom>
        </p:spPr>
      </p:pic>
    </p:spTree>
    <p:extLst>
      <p:ext uri="{BB962C8B-B14F-4D97-AF65-F5344CB8AC3E}">
        <p14:creationId xmlns:p14="http://schemas.microsoft.com/office/powerpoint/2010/main" val="265082228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8" grpId="0" animBg="1"/>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DA712C3-8891-49BB-99E3-1AAA7087F585}"/>
              </a:ext>
            </a:extLst>
          </p:cNvPr>
          <p:cNvSpPr txBox="1"/>
          <p:nvPr/>
        </p:nvSpPr>
        <p:spPr>
          <a:xfrm>
            <a:off x="2255520" y="2228074"/>
            <a:ext cx="9603688" cy="523220"/>
          </a:xfrm>
          <a:prstGeom prst="rect">
            <a:avLst/>
          </a:prstGeom>
          <a:noFill/>
          <a:ln w="38100">
            <a:solidFill>
              <a:srgbClr val="008000"/>
            </a:solidFill>
          </a:ln>
        </p:spPr>
        <p:txBody>
          <a:bodyPr wrap="square">
            <a:spAutoFit/>
          </a:bodyPr>
          <a:lstStyle/>
          <a:p>
            <a:pPr marL="0" marR="0" algn="just">
              <a:spcBef>
                <a:spcPts val="600"/>
              </a:spcBef>
              <a:spcAft>
                <a:spcPts val="0"/>
              </a:spcAft>
            </a:pPr>
            <a:r>
              <a:rPr lang="de-DE" sz="2800" dirty="0">
                <a:effectLst/>
                <a:latin typeface="Times New Roman" panose="02020603050405020304" pitchFamily="18" charset="0"/>
                <a:ea typeface="Times New Roman" panose="02020603050405020304" pitchFamily="18" charset="0"/>
              </a:rPr>
              <a:t>Tía nuôi dắt An đi thăm chú Võ Tòng.</a:t>
            </a:r>
            <a:endParaRPr lang="en-US" sz="2800" dirty="0">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CA025A6D-CB0E-478E-A8B3-53DA0493B010}"/>
              </a:ext>
            </a:extLst>
          </p:cNvPr>
          <p:cNvSpPr txBox="1"/>
          <p:nvPr/>
        </p:nvSpPr>
        <p:spPr>
          <a:xfrm>
            <a:off x="2255520" y="4022774"/>
            <a:ext cx="9603688" cy="1384995"/>
          </a:xfrm>
          <a:prstGeom prst="rect">
            <a:avLst/>
          </a:prstGeom>
          <a:noFill/>
          <a:ln w="38100">
            <a:solidFill>
              <a:srgbClr val="008000"/>
            </a:solidFill>
          </a:ln>
        </p:spPr>
        <p:txBody>
          <a:bodyPr wrap="square">
            <a:spAutoFit/>
          </a:bodyPr>
          <a:lstStyle/>
          <a:p>
            <a:pPr marL="0" marR="0" algn="just">
              <a:spcBef>
                <a:spcPts val="600"/>
              </a:spcBef>
              <a:spcAft>
                <a:spcPts val="0"/>
              </a:spcAft>
            </a:pPr>
            <a:r>
              <a:rPr lang="de-DE" sz="2800" b="1" dirty="0">
                <a:solidFill>
                  <a:srgbClr val="008000"/>
                </a:solidFill>
                <a:effectLst/>
                <a:latin typeface="Times New Roman" panose="02020603050405020304" pitchFamily="18" charset="0"/>
                <a:ea typeface="Times New Roman" panose="02020603050405020304" pitchFamily="18" charset="0"/>
              </a:rPr>
              <a:t>Bối cảnh riêng: </a:t>
            </a:r>
            <a:r>
              <a:rPr lang="de-DE" sz="2800" dirty="0">
                <a:effectLst/>
                <a:latin typeface="Times New Roman" panose="02020603050405020304" pitchFamily="18" charset="0"/>
                <a:ea typeface="Times New Roman" panose="02020603050405020304" pitchFamily="18" charset="0"/>
              </a:rPr>
              <a:t>Ban đêm ở lều của chú Võ Tòng trong rừng U Minh - nơi diễn ra cuộc trò chuyện của </a:t>
            </a:r>
            <a:r>
              <a:rPr lang="de-DE" sz="2800" dirty="0">
                <a:latin typeface="Times New Roman" panose="02020603050405020304" pitchFamily="18" charset="0"/>
                <a:ea typeface="Times New Roman" panose="02020603050405020304" pitchFamily="18" charset="0"/>
              </a:rPr>
              <a:t>ô</a:t>
            </a:r>
            <a:r>
              <a:rPr lang="de-DE" sz="2800" dirty="0">
                <a:effectLst/>
                <a:latin typeface="Times New Roman" panose="02020603050405020304" pitchFamily="18" charset="0"/>
                <a:ea typeface="Times New Roman" panose="02020603050405020304" pitchFamily="18" charset="0"/>
              </a:rPr>
              <a:t>ng Hai và chú Võ Tòng bàn về việc đánh giặc.</a:t>
            </a:r>
            <a:endParaRPr lang="en-US" sz="2800" dirty="0">
              <a:effectLst/>
              <a:latin typeface="Times New Roman" panose="02020603050405020304" pitchFamily="18" charset="0"/>
              <a:ea typeface="Times New Roman" panose="02020603050405020304" pitchFamily="18" charset="0"/>
            </a:endParaRPr>
          </a:p>
        </p:txBody>
      </p:sp>
      <p:sp>
        <p:nvSpPr>
          <p:cNvPr id="11" name="TextBox 10">
            <a:extLst>
              <a:ext uri="{FF2B5EF4-FFF2-40B4-BE49-F238E27FC236}">
                <a16:creationId xmlns:a16="http://schemas.microsoft.com/office/drawing/2014/main" id="{EC1D585E-EF91-4FC9-8461-710A34E86662}"/>
              </a:ext>
            </a:extLst>
          </p:cNvPr>
          <p:cNvSpPr txBox="1"/>
          <p:nvPr/>
        </p:nvSpPr>
        <p:spPr>
          <a:xfrm>
            <a:off x="2255520" y="5640219"/>
            <a:ext cx="9603688" cy="954107"/>
          </a:xfrm>
          <a:prstGeom prst="rect">
            <a:avLst/>
          </a:prstGeom>
          <a:noFill/>
          <a:ln w="38100">
            <a:solidFill>
              <a:srgbClr val="008000"/>
            </a:solidFill>
          </a:ln>
        </p:spPr>
        <p:txBody>
          <a:bodyPr wrap="square">
            <a:spAutoFit/>
          </a:bodyPr>
          <a:lstStyle/>
          <a:p>
            <a:pPr marL="0" marR="0" algn="just">
              <a:spcBef>
                <a:spcPts val="600"/>
              </a:spcBef>
              <a:spcAft>
                <a:spcPts val="0"/>
              </a:spcAft>
            </a:pPr>
            <a:r>
              <a:rPr lang="de-DE" sz="2800" dirty="0">
                <a:effectLst/>
                <a:latin typeface="Times New Roman" panose="02020603050405020304" pitchFamily="18" charset="0"/>
                <a:ea typeface="Times New Roman" panose="02020603050405020304" pitchFamily="18" charset="0"/>
              </a:rPr>
              <a:t>+ Ngôi thứ nhất: Nhân vật An.</a:t>
            </a:r>
            <a:endParaRPr lang="en-US" sz="28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de-DE" sz="2800" dirty="0">
                <a:solidFill>
                  <a:srgbClr val="000000"/>
                </a:solidFill>
                <a:effectLst/>
                <a:latin typeface="Times New Roman" panose="02020603050405020304" pitchFamily="18" charset="0"/>
                <a:ea typeface="Times New Roman" panose="02020603050405020304" pitchFamily="18" charset="0"/>
              </a:rPr>
              <a:t>+ Ngôi thứ 3 (tác giả). </a:t>
            </a:r>
            <a:endParaRPr lang="en-US" sz="2800" dirty="0">
              <a:effectLst/>
              <a:latin typeface="Times New Roman" panose="02020603050405020304" pitchFamily="18" charset="0"/>
              <a:ea typeface="Times New Roman" panose="02020603050405020304" pitchFamily="18" charset="0"/>
            </a:endParaRPr>
          </a:p>
        </p:txBody>
      </p:sp>
      <p:sp>
        <p:nvSpPr>
          <p:cNvPr id="19" name="Octagon 18">
            <a:extLst>
              <a:ext uri="{FF2B5EF4-FFF2-40B4-BE49-F238E27FC236}">
                <a16:creationId xmlns:a16="http://schemas.microsoft.com/office/drawing/2014/main" id="{A6E06084-28B3-43ED-ABC2-85A970583174}"/>
              </a:ext>
            </a:extLst>
          </p:cNvPr>
          <p:cNvSpPr/>
          <p:nvPr/>
        </p:nvSpPr>
        <p:spPr>
          <a:xfrm>
            <a:off x="159294" y="1769306"/>
            <a:ext cx="1661160" cy="1528264"/>
          </a:xfrm>
          <a:prstGeom prst="octagon">
            <a:avLst/>
          </a:prstGeom>
          <a:solidFill>
            <a:srgbClr val="3DAF4F"/>
          </a:solidFill>
        </p:spPr>
        <p:style>
          <a:lnRef idx="1">
            <a:schemeClr val="accent4"/>
          </a:lnRef>
          <a:fillRef idx="2">
            <a:schemeClr val="accent4"/>
          </a:fillRef>
          <a:effectRef idx="1">
            <a:schemeClr val="accent4"/>
          </a:effectRef>
          <a:fontRef idx="minor">
            <a:schemeClr val="dk1"/>
          </a:fontRef>
        </p:style>
        <p:txBody>
          <a:bodyPr rtlCol="0" anchor="ctr"/>
          <a:lstStyle/>
          <a:p>
            <a:pPr marL="0" marR="0" algn="ctr">
              <a:spcBef>
                <a:spcPts val="600"/>
              </a:spcBef>
              <a:spcAft>
                <a:spcPts val="0"/>
              </a:spcAft>
            </a:pPr>
            <a:r>
              <a:rPr lang="de-DE" sz="3200" b="1" dirty="0">
                <a:solidFill>
                  <a:schemeClr val="bg1"/>
                </a:solidFill>
                <a:effectLst/>
                <a:latin typeface="Times New Roman" panose="02020603050405020304" pitchFamily="18" charset="0"/>
                <a:ea typeface="Times New Roman" panose="02020603050405020304" pitchFamily="18" charset="0"/>
              </a:rPr>
              <a:t>Sự kiện chính</a:t>
            </a:r>
            <a:endParaRPr lang="en-US" sz="3200" dirty="0">
              <a:solidFill>
                <a:schemeClr val="bg1"/>
              </a:solidFill>
              <a:effectLst/>
              <a:latin typeface="Times New Roman" panose="02020603050405020304" pitchFamily="18" charset="0"/>
              <a:ea typeface="Times New Roman" panose="02020603050405020304" pitchFamily="18" charset="0"/>
            </a:endParaRPr>
          </a:p>
        </p:txBody>
      </p:sp>
      <p:sp>
        <p:nvSpPr>
          <p:cNvPr id="20" name="Octagon 19">
            <a:extLst>
              <a:ext uri="{FF2B5EF4-FFF2-40B4-BE49-F238E27FC236}">
                <a16:creationId xmlns:a16="http://schemas.microsoft.com/office/drawing/2014/main" id="{D0E50B52-7847-4ED2-ABD5-32C0F58A8849}"/>
              </a:ext>
            </a:extLst>
          </p:cNvPr>
          <p:cNvSpPr/>
          <p:nvPr/>
        </p:nvSpPr>
        <p:spPr>
          <a:xfrm>
            <a:off x="164426" y="5162878"/>
            <a:ext cx="1661160" cy="1528264"/>
          </a:xfrm>
          <a:prstGeom prst="octagon">
            <a:avLst/>
          </a:prstGeom>
          <a:solidFill>
            <a:srgbClr val="3DAF4F"/>
          </a:solidFill>
        </p:spPr>
        <p:style>
          <a:lnRef idx="1">
            <a:schemeClr val="accent4"/>
          </a:lnRef>
          <a:fillRef idx="2">
            <a:schemeClr val="accent4"/>
          </a:fillRef>
          <a:effectRef idx="1">
            <a:schemeClr val="accent4"/>
          </a:effectRef>
          <a:fontRef idx="minor">
            <a:schemeClr val="dk1"/>
          </a:fontRef>
        </p:style>
        <p:txBody>
          <a:bodyPr rtlCol="0" anchor="ctr"/>
          <a:lstStyle/>
          <a:p>
            <a:pPr marL="0" marR="0" algn="ctr">
              <a:spcBef>
                <a:spcPts val="600"/>
              </a:spcBef>
              <a:spcAft>
                <a:spcPts val="0"/>
              </a:spcAft>
            </a:pPr>
            <a:r>
              <a:rPr lang="de-DE" sz="3200" b="1" dirty="0">
                <a:solidFill>
                  <a:schemeClr val="bg1"/>
                </a:solidFill>
                <a:effectLst/>
                <a:latin typeface="Times New Roman" panose="02020603050405020304" pitchFamily="18" charset="0"/>
                <a:ea typeface="Times New Roman" panose="02020603050405020304" pitchFamily="18" charset="0"/>
              </a:rPr>
              <a:t>Ngôi kể</a:t>
            </a:r>
            <a:endParaRPr lang="en-US" sz="3200" b="1" dirty="0">
              <a:solidFill>
                <a:schemeClr val="bg1"/>
              </a:solidFill>
              <a:effectLst/>
              <a:latin typeface="Times New Roman" panose="02020603050405020304" pitchFamily="18" charset="0"/>
              <a:ea typeface="Times New Roman" panose="02020603050405020304" pitchFamily="18" charset="0"/>
            </a:endParaRPr>
          </a:p>
        </p:txBody>
      </p:sp>
      <p:sp>
        <p:nvSpPr>
          <p:cNvPr id="22" name="TextBox 21">
            <a:extLst>
              <a:ext uri="{FF2B5EF4-FFF2-40B4-BE49-F238E27FC236}">
                <a16:creationId xmlns:a16="http://schemas.microsoft.com/office/drawing/2014/main" id="{1A64339E-4F4F-44BB-A6E4-A5A5C4B52422}"/>
              </a:ext>
            </a:extLst>
          </p:cNvPr>
          <p:cNvSpPr txBox="1"/>
          <p:nvPr/>
        </p:nvSpPr>
        <p:spPr>
          <a:xfrm>
            <a:off x="2255520" y="3281100"/>
            <a:ext cx="9603688" cy="523220"/>
          </a:xfrm>
          <a:prstGeom prst="rect">
            <a:avLst/>
          </a:prstGeom>
          <a:noFill/>
          <a:ln w="38100">
            <a:solidFill>
              <a:srgbClr val="008000"/>
            </a:solidFill>
          </a:ln>
        </p:spPr>
        <p:txBody>
          <a:bodyPr wrap="square">
            <a:spAutoFit/>
          </a:bodyPr>
          <a:lstStyle/>
          <a:p>
            <a:pPr marL="0" marR="0" algn="just">
              <a:spcBef>
                <a:spcPts val="600"/>
              </a:spcBef>
              <a:spcAft>
                <a:spcPts val="0"/>
              </a:spcAft>
            </a:pPr>
            <a:r>
              <a:rPr lang="de-DE" sz="2800" b="1" dirty="0">
                <a:solidFill>
                  <a:srgbClr val="008000"/>
                </a:solidFill>
                <a:effectLst/>
                <a:latin typeface="Times New Roman" panose="02020603050405020304" pitchFamily="18" charset="0"/>
                <a:ea typeface="Times New Roman" panose="02020603050405020304" pitchFamily="18" charset="0"/>
              </a:rPr>
              <a:t>Bối cảnh chung: </a:t>
            </a:r>
            <a:r>
              <a:rPr lang="de-DE" sz="2800" dirty="0">
                <a:effectLst/>
                <a:latin typeface="Times New Roman" panose="02020603050405020304" pitchFamily="18" charset="0"/>
                <a:ea typeface="Times New Roman" panose="02020603050405020304" pitchFamily="18" charset="0"/>
              </a:rPr>
              <a:t>Cuộc kháng chiến chống thực dân Pháp.</a:t>
            </a:r>
            <a:endParaRPr lang="en-US" sz="2800" dirty="0">
              <a:effectLst/>
              <a:latin typeface="Times New Roman" panose="02020603050405020304" pitchFamily="18" charset="0"/>
              <a:ea typeface="Times New Roman" panose="02020603050405020304" pitchFamily="18" charset="0"/>
            </a:endParaRPr>
          </a:p>
        </p:txBody>
      </p:sp>
      <p:sp>
        <p:nvSpPr>
          <p:cNvPr id="23" name="Octagon 22">
            <a:extLst>
              <a:ext uri="{FF2B5EF4-FFF2-40B4-BE49-F238E27FC236}">
                <a16:creationId xmlns:a16="http://schemas.microsoft.com/office/drawing/2014/main" id="{CEE056C6-D2DA-4382-BAAE-2861A5D42158}"/>
              </a:ext>
            </a:extLst>
          </p:cNvPr>
          <p:cNvSpPr/>
          <p:nvPr/>
        </p:nvSpPr>
        <p:spPr>
          <a:xfrm>
            <a:off x="164426" y="3411518"/>
            <a:ext cx="1661160" cy="1528264"/>
          </a:xfrm>
          <a:prstGeom prst="octagon">
            <a:avLst/>
          </a:prstGeom>
          <a:solidFill>
            <a:srgbClr val="3DAF4F"/>
          </a:solidFill>
        </p:spPr>
        <p:style>
          <a:lnRef idx="1">
            <a:schemeClr val="accent4"/>
          </a:lnRef>
          <a:fillRef idx="2">
            <a:schemeClr val="accent4"/>
          </a:fillRef>
          <a:effectRef idx="1">
            <a:schemeClr val="accent4"/>
          </a:effectRef>
          <a:fontRef idx="minor">
            <a:schemeClr val="dk1"/>
          </a:fontRef>
        </p:style>
        <p:txBody>
          <a:bodyPr rtlCol="0" anchor="ctr"/>
          <a:lstStyle/>
          <a:p>
            <a:pPr marL="0" marR="0" algn="ctr">
              <a:spcBef>
                <a:spcPts val="600"/>
              </a:spcBef>
              <a:spcAft>
                <a:spcPts val="0"/>
              </a:spcAft>
            </a:pPr>
            <a:r>
              <a:rPr lang="de-DE" sz="3200" b="1" dirty="0">
                <a:solidFill>
                  <a:schemeClr val="bg1"/>
                </a:solidFill>
                <a:effectLst/>
                <a:latin typeface="Times New Roman" panose="02020603050405020304" pitchFamily="18" charset="0"/>
                <a:ea typeface="Times New Roman" panose="02020603050405020304" pitchFamily="18" charset="0"/>
              </a:rPr>
              <a:t>Bối cảnh</a:t>
            </a:r>
            <a:endParaRPr lang="en-US" sz="3200" b="1" dirty="0">
              <a:solidFill>
                <a:schemeClr val="bg1"/>
              </a:solidFill>
              <a:effectLst/>
              <a:latin typeface="Times New Roman" panose="02020603050405020304" pitchFamily="18" charset="0"/>
              <a:ea typeface="Times New Roman" panose="02020603050405020304" pitchFamily="18" charset="0"/>
            </a:endParaRPr>
          </a:p>
        </p:txBody>
      </p:sp>
      <p:sp>
        <p:nvSpPr>
          <p:cNvPr id="12" name="TextBox 5">
            <a:extLst>
              <a:ext uri="{FF2B5EF4-FFF2-40B4-BE49-F238E27FC236}">
                <a16:creationId xmlns:a16="http://schemas.microsoft.com/office/drawing/2014/main" id="{B9600F0D-8E8C-5625-137C-299A8A5F0D41}"/>
              </a:ext>
            </a:extLst>
          </p:cNvPr>
          <p:cNvSpPr txBox="1"/>
          <p:nvPr/>
        </p:nvSpPr>
        <p:spPr>
          <a:xfrm>
            <a:off x="901700" y="1288214"/>
            <a:ext cx="6096000" cy="523220"/>
          </a:xfrm>
          <a:prstGeom prst="rect">
            <a:avLst/>
          </a:prstGeom>
          <a:noFill/>
        </p:spPr>
        <p:txBody>
          <a:bodyPr wrap="square">
            <a:spAutoFit/>
          </a:bodyPr>
          <a:lstStyle/>
          <a:p>
            <a:pPr marL="0" marR="0" algn="just">
              <a:spcBef>
                <a:spcPts val="600"/>
              </a:spcBef>
              <a:spcAft>
                <a:spcPts val="0"/>
              </a:spcAft>
            </a:pPr>
            <a:r>
              <a:rPr lang="de-DE" sz="2800" b="1" dirty="0">
                <a:solidFill>
                  <a:srgbClr val="008000"/>
                </a:solidFill>
                <a:effectLst/>
                <a:latin typeface="Times New Roman" panose="02020603050405020304" pitchFamily="18" charset="0"/>
                <a:ea typeface="Times New Roman" panose="02020603050405020304" pitchFamily="18" charset="0"/>
              </a:rPr>
              <a:t>b</a:t>
            </a:r>
            <a:r>
              <a:rPr lang="vi-VN" sz="2800" b="1" dirty="0">
                <a:solidFill>
                  <a:srgbClr val="008000"/>
                </a:solidFill>
                <a:effectLst/>
                <a:latin typeface="Times New Roman" panose="02020603050405020304" pitchFamily="18" charset="0"/>
                <a:ea typeface="Times New Roman" panose="02020603050405020304" pitchFamily="18" charset="0"/>
              </a:rPr>
              <a:t>. Tìm hiểu chung</a:t>
            </a:r>
            <a:r>
              <a:rPr lang="de-DE" sz="2800" b="1" dirty="0">
                <a:solidFill>
                  <a:srgbClr val="008000"/>
                </a:solidFill>
                <a:effectLst/>
                <a:latin typeface="Times New Roman" panose="02020603050405020304" pitchFamily="18" charset="0"/>
                <a:ea typeface="Times New Roman" panose="02020603050405020304" pitchFamily="18" charset="0"/>
              </a:rPr>
              <a:t> văn bản</a:t>
            </a:r>
            <a:endParaRPr lang="en-US" sz="2800" dirty="0">
              <a:solidFill>
                <a:srgbClr val="008000"/>
              </a:solidFill>
              <a:effectLst/>
              <a:latin typeface="Times New Roman" panose="02020603050405020304" pitchFamily="18" charset="0"/>
              <a:ea typeface="Times New Roman" panose="02020603050405020304" pitchFamily="18" charset="0"/>
            </a:endParaRPr>
          </a:p>
        </p:txBody>
      </p:sp>
      <p:sp>
        <p:nvSpPr>
          <p:cNvPr id="13" name="TextBox 7">
            <a:extLst>
              <a:ext uri="{FF2B5EF4-FFF2-40B4-BE49-F238E27FC236}">
                <a16:creationId xmlns:a16="http://schemas.microsoft.com/office/drawing/2014/main" id="{F32E4F59-959A-1E67-BB2D-3490D94C8896}"/>
              </a:ext>
            </a:extLst>
          </p:cNvPr>
          <p:cNvSpPr txBox="1"/>
          <p:nvPr/>
        </p:nvSpPr>
        <p:spPr>
          <a:xfrm>
            <a:off x="876611" y="793653"/>
            <a:ext cx="8605520" cy="584775"/>
          </a:xfrm>
          <a:prstGeom prst="rect">
            <a:avLst/>
          </a:prstGeom>
          <a:noFill/>
        </p:spPr>
        <p:txBody>
          <a:bodyPr wrap="square">
            <a:spAutoFit/>
          </a:bodyPr>
          <a:lstStyle/>
          <a:p>
            <a:pPr marL="0" marR="0" algn="just">
              <a:spcBef>
                <a:spcPts val="0"/>
              </a:spcBef>
              <a:spcAft>
                <a:spcPts val="0"/>
              </a:spcAft>
            </a:pPr>
            <a:r>
              <a:rPr lang="de-DE" sz="3200" b="1" dirty="0">
                <a:solidFill>
                  <a:schemeClr val="tx1">
                    <a:lumMod val="95000"/>
                    <a:lumOff val="5000"/>
                  </a:schemeClr>
                </a:solidFill>
                <a:effectLst/>
                <a:latin typeface="Times New Roman" panose="02020603050405020304" pitchFamily="18" charset="0"/>
                <a:ea typeface="Times New Roman" panose="02020603050405020304" pitchFamily="18" charset="0"/>
              </a:rPr>
              <a:t>3. Văn bản "</a:t>
            </a:r>
            <a:r>
              <a:rPr lang="de-DE" sz="3200" b="1" i="1" dirty="0">
                <a:solidFill>
                  <a:schemeClr val="tx1">
                    <a:lumMod val="95000"/>
                    <a:lumOff val="5000"/>
                  </a:schemeClr>
                </a:solidFill>
                <a:effectLst/>
                <a:latin typeface="Times New Roman" panose="02020603050405020304" pitchFamily="18" charset="0"/>
                <a:ea typeface="Times New Roman" panose="02020603050405020304" pitchFamily="18" charset="0"/>
              </a:rPr>
              <a:t>Người đàn ông cô độc giữa rừng</a:t>
            </a:r>
            <a:r>
              <a:rPr lang="de-DE" sz="3200" b="1" dirty="0">
                <a:solidFill>
                  <a:schemeClr val="tx1">
                    <a:lumMod val="95000"/>
                    <a:lumOff val="5000"/>
                  </a:schemeClr>
                </a:solidFill>
                <a:effectLst/>
                <a:latin typeface="Times New Roman" panose="02020603050405020304" pitchFamily="18" charset="0"/>
                <a:ea typeface="Times New Roman" panose="02020603050405020304" pitchFamily="18" charset="0"/>
              </a:rPr>
              <a:t>"</a:t>
            </a:r>
            <a:endParaRPr lang="en-US" sz="3200" dirty="0">
              <a:solidFill>
                <a:schemeClr val="tx1">
                  <a:lumMod val="95000"/>
                  <a:lumOff val="5000"/>
                </a:schemeClr>
              </a:solidFill>
              <a:effectLst/>
              <a:latin typeface="Times New Roman" panose="02020603050405020304" pitchFamily="18" charset="0"/>
              <a:ea typeface="Times New Roman" panose="02020603050405020304" pitchFamily="18" charset="0"/>
            </a:endParaRPr>
          </a:p>
        </p:txBody>
      </p:sp>
      <p:sp>
        <p:nvSpPr>
          <p:cNvPr id="14" name="TextBox 16">
            <a:extLst>
              <a:ext uri="{FF2B5EF4-FFF2-40B4-BE49-F238E27FC236}">
                <a16:creationId xmlns:a16="http://schemas.microsoft.com/office/drawing/2014/main" id="{DDF74515-96B2-B7CE-8FF2-1C62BB8B47E8}"/>
              </a:ext>
            </a:extLst>
          </p:cNvPr>
          <p:cNvSpPr txBox="1"/>
          <p:nvPr/>
        </p:nvSpPr>
        <p:spPr>
          <a:xfrm>
            <a:off x="901700" y="189450"/>
            <a:ext cx="5513388" cy="707886"/>
          </a:xfrm>
          <a:prstGeom prst="rect">
            <a:avLst/>
          </a:prstGeom>
          <a:solidFill>
            <a:srgbClr val="05D805"/>
          </a:solidFill>
        </p:spPr>
        <p:txBody>
          <a:bodyPr wrap="square">
            <a:spAutoFit/>
          </a:bodyPr>
          <a:lstStyle/>
          <a:p>
            <a:pPr marL="0" marR="0" algn="just">
              <a:spcBef>
                <a:spcPts val="0"/>
              </a:spcBef>
              <a:spcAft>
                <a:spcPts val="0"/>
              </a:spcAft>
              <a:tabLst>
                <a:tab pos="1386840" algn="l"/>
              </a:tabLst>
            </a:pPr>
            <a:r>
              <a:rPr lang="de-DE" sz="4000" b="1" dirty="0">
                <a:solidFill>
                  <a:schemeClr val="bg1"/>
                </a:solidFill>
                <a:effectLst/>
                <a:latin typeface="Times New Roman" panose="02020603050405020304" pitchFamily="18" charset="0"/>
                <a:ea typeface="Times New Roman" panose="02020603050405020304" pitchFamily="18" charset="0"/>
              </a:rPr>
              <a:t>II. </a:t>
            </a:r>
            <a:r>
              <a:rPr lang="de-DE" sz="4000" b="1" dirty="0">
                <a:solidFill>
                  <a:schemeClr val="bg1"/>
                </a:solidFill>
                <a:latin typeface="Times New Roman" panose="02020603050405020304" pitchFamily="18" charset="0"/>
                <a:ea typeface="Times New Roman" panose="02020603050405020304" pitchFamily="18" charset="0"/>
              </a:rPr>
              <a:t>Đọc - </a:t>
            </a:r>
            <a:r>
              <a:rPr lang="de-DE" sz="4000" b="1" dirty="0">
                <a:solidFill>
                  <a:schemeClr val="bg1"/>
                </a:solidFill>
                <a:effectLst/>
                <a:latin typeface="Times New Roman" panose="02020603050405020304" pitchFamily="18" charset="0"/>
                <a:ea typeface="Times New Roman" panose="02020603050405020304" pitchFamily="18" charset="0"/>
              </a:rPr>
              <a:t>Tìm hiểu chung </a:t>
            </a:r>
            <a:endParaRPr lang="en-US" sz="4000" dirty="0">
              <a:solidFill>
                <a:schemeClr val="bg1"/>
              </a:solidFill>
              <a:effectLst/>
              <a:latin typeface="Times New Roman" panose="02020603050405020304" pitchFamily="18" charset="0"/>
              <a:ea typeface="Times New Roman" panose="02020603050405020304" pitchFamily="18" charset="0"/>
            </a:endParaRPr>
          </a:p>
        </p:txBody>
      </p:sp>
      <p:cxnSp>
        <p:nvCxnSpPr>
          <p:cNvPr id="18" name="Đường kết nối Mũi tên Thẳng 17">
            <a:extLst>
              <a:ext uri="{FF2B5EF4-FFF2-40B4-BE49-F238E27FC236}">
                <a16:creationId xmlns:a16="http://schemas.microsoft.com/office/drawing/2014/main" id="{FA2C9ACF-1F3D-8BFF-E212-98C1D1D12127}"/>
              </a:ext>
            </a:extLst>
          </p:cNvPr>
          <p:cNvCxnSpPr>
            <a:cxnSpLocks/>
          </p:cNvCxnSpPr>
          <p:nvPr/>
        </p:nvCxnSpPr>
        <p:spPr>
          <a:xfrm>
            <a:off x="1825586" y="2489684"/>
            <a:ext cx="436050" cy="0"/>
          </a:xfrm>
          <a:prstGeom prst="straightConnector1">
            <a:avLst/>
          </a:prstGeom>
          <a:ln w="57150">
            <a:solidFill>
              <a:srgbClr val="05D805"/>
            </a:solidFill>
            <a:tailEnd type="triangle"/>
          </a:ln>
        </p:spPr>
        <p:style>
          <a:lnRef idx="1">
            <a:schemeClr val="accent1"/>
          </a:lnRef>
          <a:fillRef idx="0">
            <a:schemeClr val="accent1"/>
          </a:fillRef>
          <a:effectRef idx="0">
            <a:schemeClr val="accent1"/>
          </a:effectRef>
          <a:fontRef idx="minor">
            <a:schemeClr val="tx1"/>
          </a:fontRef>
        </p:style>
      </p:cxnSp>
      <p:cxnSp>
        <p:nvCxnSpPr>
          <p:cNvPr id="21" name="Đường kết nối Mũi tên Thẳng 20">
            <a:extLst>
              <a:ext uri="{FF2B5EF4-FFF2-40B4-BE49-F238E27FC236}">
                <a16:creationId xmlns:a16="http://schemas.microsoft.com/office/drawing/2014/main" id="{9A0A7F92-58A7-2334-07CD-4B94EFE667EB}"/>
              </a:ext>
            </a:extLst>
          </p:cNvPr>
          <p:cNvCxnSpPr>
            <a:cxnSpLocks/>
            <a:endCxn id="22" idx="1"/>
          </p:cNvCxnSpPr>
          <p:nvPr/>
        </p:nvCxnSpPr>
        <p:spPr>
          <a:xfrm flipV="1">
            <a:off x="1825586" y="3542710"/>
            <a:ext cx="429934" cy="618797"/>
          </a:xfrm>
          <a:prstGeom prst="straightConnector1">
            <a:avLst/>
          </a:prstGeom>
          <a:ln w="57150">
            <a:solidFill>
              <a:srgbClr val="05D805"/>
            </a:solidFill>
            <a:tailEnd type="triangle"/>
          </a:ln>
        </p:spPr>
        <p:style>
          <a:lnRef idx="1">
            <a:schemeClr val="accent1"/>
          </a:lnRef>
          <a:fillRef idx="0">
            <a:schemeClr val="accent1"/>
          </a:fillRef>
          <a:effectRef idx="0">
            <a:schemeClr val="accent1"/>
          </a:effectRef>
          <a:fontRef idx="minor">
            <a:schemeClr val="tx1"/>
          </a:fontRef>
        </p:style>
      </p:cxnSp>
      <p:cxnSp>
        <p:nvCxnSpPr>
          <p:cNvPr id="24" name="Đường kết nối Mũi tên Thẳng 23">
            <a:extLst>
              <a:ext uri="{FF2B5EF4-FFF2-40B4-BE49-F238E27FC236}">
                <a16:creationId xmlns:a16="http://schemas.microsoft.com/office/drawing/2014/main" id="{D9F8B595-AFB6-C06E-91D1-43AC074DCD99}"/>
              </a:ext>
            </a:extLst>
          </p:cNvPr>
          <p:cNvCxnSpPr>
            <a:cxnSpLocks/>
            <a:endCxn id="8" idx="1"/>
          </p:cNvCxnSpPr>
          <p:nvPr/>
        </p:nvCxnSpPr>
        <p:spPr>
          <a:xfrm>
            <a:off x="1825586" y="4161507"/>
            <a:ext cx="429934" cy="553765"/>
          </a:xfrm>
          <a:prstGeom prst="straightConnector1">
            <a:avLst/>
          </a:prstGeom>
          <a:ln w="57150">
            <a:solidFill>
              <a:srgbClr val="05D805"/>
            </a:solidFill>
            <a:tailEnd type="triangle"/>
          </a:ln>
        </p:spPr>
        <p:style>
          <a:lnRef idx="1">
            <a:schemeClr val="accent1"/>
          </a:lnRef>
          <a:fillRef idx="0">
            <a:schemeClr val="accent1"/>
          </a:fillRef>
          <a:effectRef idx="0">
            <a:schemeClr val="accent1"/>
          </a:effectRef>
          <a:fontRef idx="minor">
            <a:schemeClr val="tx1"/>
          </a:fontRef>
        </p:style>
      </p:cxnSp>
      <p:cxnSp>
        <p:nvCxnSpPr>
          <p:cNvPr id="25" name="Đường kết nối Mũi tên Thẳng 24">
            <a:extLst>
              <a:ext uri="{FF2B5EF4-FFF2-40B4-BE49-F238E27FC236}">
                <a16:creationId xmlns:a16="http://schemas.microsoft.com/office/drawing/2014/main" id="{56AE6746-B57B-9E68-E5AB-8FCEAB89D7CC}"/>
              </a:ext>
            </a:extLst>
          </p:cNvPr>
          <p:cNvCxnSpPr>
            <a:cxnSpLocks/>
          </p:cNvCxnSpPr>
          <p:nvPr/>
        </p:nvCxnSpPr>
        <p:spPr>
          <a:xfrm>
            <a:off x="1825586" y="5927010"/>
            <a:ext cx="492397" cy="0"/>
          </a:xfrm>
          <a:prstGeom prst="straightConnector1">
            <a:avLst/>
          </a:prstGeom>
          <a:ln w="57150">
            <a:solidFill>
              <a:srgbClr val="05D80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085392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down)">
                                      <p:cBhvr>
                                        <p:cTn id="26" dur="500"/>
                                        <p:tgtEl>
                                          <p:spTgt spid="21"/>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down)">
                                      <p:cBhvr>
                                        <p:cTn id="34" dur="500"/>
                                        <p:tgtEl>
                                          <p:spTgt spid="24"/>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down)">
                                      <p:cBhvr>
                                        <p:cTn id="42" dur="500"/>
                                        <p:tgtEl>
                                          <p:spTgt spid="25"/>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barn(inVertical)">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1" grpId="0" animBg="1"/>
      <p:bldP spid="19" grpId="0" animBg="1"/>
      <p:bldP spid="20" grpId="0" animBg="1"/>
      <p:bldP spid="22" grpId="0" animBg="1"/>
      <p:bldP spid="2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2B30A7B-9972-48BB-B3AF-B4C96364C730}"/>
              </a:ext>
            </a:extLst>
          </p:cNvPr>
          <p:cNvSpPr txBox="1"/>
          <p:nvPr/>
        </p:nvSpPr>
        <p:spPr>
          <a:xfrm>
            <a:off x="2397760" y="4968571"/>
            <a:ext cx="9225280" cy="523220"/>
          </a:xfrm>
          <a:prstGeom prst="rect">
            <a:avLst/>
          </a:prstGeom>
          <a:noFill/>
          <a:ln w="38100">
            <a:solidFill>
              <a:srgbClr val="008000"/>
            </a:solidFill>
          </a:ln>
        </p:spPr>
        <p:txBody>
          <a:bodyPr wrap="square">
            <a:spAutoFit/>
          </a:bodyPr>
          <a:lstStyle/>
          <a:p>
            <a:pPr marL="0" marR="0" algn="just">
              <a:spcBef>
                <a:spcPts val="600"/>
              </a:spcBef>
              <a:spcAft>
                <a:spcPts val="0"/>
              </a:spcAft>
            </a:pPr>
            <a:r>
              <a:rPr lang="de-DE" sz="2800" dirty="0">
                <a:effectLst/>
                <a:latin typeface="Times New Roman" panose="02020603050405020304" pitchFamily="18" charset="0"/>
                <a:ea typeface="Times New Roman" panose="02020603050405020304" pitchFamily="18" charset="0"/>
              </a:rPr>
              <a:t>Phần</a:t>
            </a:r>
            <a:r>
              <a:rPr lang="vi-VN" sz="2800" dirty="0">
                <a:effectLst/>
                <a:latin typeface="Times New Roman" panose="02020603050405020304" pitchFamily="18" charset="0"/>
                <a:ea typeface="Times New Roman" panose="02020603050405020304" pitchFamily="18" charset="0"/>
              </a:rPr>
              <a:t> 3 (</a:t>
            </a:r>
            <a:r>
              <a:rPr lang="de-DE" sz="2800" dirty="0">
                <a:effectLst/>
                <a:latin typeface="Times New Roman" panose="02020603050405020304" pitchFamily="18" charset="0"/>
                <a:ea typeface="Times New Roman" panose="02020603050405020304" pitchFamily="18" charset="0"/>
              </a:rPr>
              <a:t>Đoạn </a:t>
            </a:r>
            <a:r>
              <a:rPr lang="vi-VN" sz="2800" dirty="0">
                <a:effectLst/>
                <a:latin typeface="Times New Roman" panose="02020603050405020304" pitchFamily="18" charset="0"/>
                <a:ea typeface="Times New Roman" panose="02020603050405020304" pitchFamily="18" charset="0"/>
              </a:rPr>
              <a:t>5): Cảnh chia tay với chú Võ Tòng.</a:t>
            </a:r>
            <a:endParaRPr lang="en-US" sz="2800" dirty="0">
              <a:effectLst/>
              <a:latin typeface="Times New Roman" panose="02020603050405020304" pitchFamily="18" charset="0"/>
              <a:ea typeface="Times New Roman" panose="02020603050405020304" pitchFamily="18" charset="0"/>
            </a:endParaRPr>
          </a:p>
        </p:txBody>
      </p:sp>
      <p:sp>
        <p:nvSpPr>
          <p:cNvPr id="8" name="Octagon 7">
            <a:extLst>
              <a:ext uri="{FF2B5EF4-FFF2-40B4-BE49-F238E27FC236}">
                <a16:creationId xmlns:a16="http://schemas.microsoft.com/office/drawing/2014/main" id="{9D05414B-DF21-4D26-B6BB-A210B7BDA459}"/>
              </a:ext>
            </a:extLst>
          </p:cNvPr>
          <p:cNvSpPr/>
          <p:nvPr/>
        </p:nvSpPr>
        <p:spPr>
          <a:xfrm>
            <a:off x="172720" y="3232351"/>
            <a:ext cx="1661160" cy="1528264"/>
          </a:xfrm>
          <a:prstGeom prst="octagon">
            <a:avLst/>
          </a:prstGeom>
          <a:solidFill>
            <a:srgbClr val="3DAF4F"/>
          </a:solidFill>
        </p:spPr>
        <p:style>
          <a:lnRef idx="1">
            <a:schemeClr val="accent4"/>
          </a:lnRef>
          <a:fillRef idx="2">
            <a:schemeClr val="accent4"/>
          </a:fillRef>
          <a:effectRef idx="1">
            <a:schemeClr val="accent4"/>
          </a:effectRef>
          <a:fontRef idx="minor">
            <a:schemeClr val="dk1"/>
          </a:fontRef>
        </p:style>
        <p:txBody>
          <a:bodyPr rtlCol="0" anchor="ctr"/>
          <a:lstStyle/>
          <a:p>
            <a:pPr marL="0" marR="0" algn="ctr">
              <a:spcBef>
                <a:spcPts val="600"/>
              </a:spcBef>
              <a:spcAft>
                <a:spcPts val="0"/>
              </a:spcAft>
            </a:pPr>
            <a:r>
              <a:rPr lang="de-DE" sz="3200" b="1" dirty="0">
                <a:solidFill>
                  <a:schemeClr val="bg1"/>
                </a:solidFill>
                <a:effectLst/>
                <a:latin typeface="Times New Roman" panose="02020603050405020304" pitchFamily="18" charset="0"/>
                <a:ea typeface="Times New Roman" panose="02020603050405020304" pitchFamily="18" charset="0"/>
              </a:rPr>
              <a:t>Bố cục</a:t>
            </a:r>
            <a:endParaRPr lang="en-US" sz="3200" dirty="0">
              <a:solidFill>
                <a:schemeClr val="bg1"/>
              </a:solidFill>
              <a:effectLst/>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a16="http://schemas.microsoft.com/office/drawing/2014/main" id="{4A043D81-647D-4D34-B8CA-02C2C0F5F900}"/>
              </a:ext>
            </a:extLst>
          </p:cNvPr>
          <p:cNvSpPr txBox="1"/>
          <p:nvPr/>
        </p:nvSpPr>
        <p:spPr>
          <a:xfrm>
            <a:off x="2397760" y="2388419"/>
            <a:ext cx="9225280" cy="954107"/>
          </a:xfrm>
          <a:prstGeom prst="rect">
            <a:avLst/>
          </a:prstGeom>
          <a:noFill/>
          <a:ln w="38100">
            <a:solidFill>
              <a:srgbClr val="008000"/>
            </a:solidFill>
          </a:ln>
        </p:spPr>
        <p:txBody>
          <a:bodyPr wrap="square">
            <a:spAutoFit/>
          </a:bodyPr>
          <a:lstStyle/>
          <a:p>
            <a:pPr marL="0" marR="0" algn="just">
              <a:spcBef>
                <a:spcPts val="600"/>
              </a:spcBef>
              <a:spcAft>
                <a:spcPts val="0"/>
              </a:spcAft>
            </a:pPr>
            <a:r>
              <a:rPr lang="de-DE" sz="2800" dirty="0">
                <a:effectLst/>
                <a:latin typeface="Times New Roman" panose="02020603050405020304" pitchFamily="18" charset="0"/>
                <a:ea typeface="Times New Roman" panose="02020603050405020304" pitchFamily="18" charset="0"/>
              </a:rPr>
              <a:t>Phần</a:t>
            </a:r>
            <a:r>
              <a:rPr lang="vi-VN" sz="2800" dirty="0">
                <a:effectLst/>
                <a:latin typeface="Times New Roman" panose="02020603050405020304" pitchFamily="18" charset="0"/>
                <a:ea typeface="Times New Roman" panose="02020603050405020304" pitchFamily="18" charset="0"/>
              </a:rPr>
              <a:t> 1</a:t>
            </a:r>
            <a:r>
              <a:rPr lang="en-US" sz="2800"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a:t>
            </a:r>
            <a:r>
              <a:rPr lang="de-DE" sz="2800" dirty="0">
                <a:effectLst/>
                <a:latin typeface="Times New Roman" panose="02020603050405020304" pitchFamily="18" charset="0"/>
                <a:ea typeface="Times New Roman" panose="02020603050405020304" pitchFamily="18" charset="0"/>
              </a:rPr>
              <a:t>Đoạn 1</a:t>
            </a:r>
            <a:r>
              <a:rPr lang="vi-VN" sz="2800" dirty="0">
                <a:effectLst/>
                <a:latin typeface="Times New Roman" panose="02020603050405020304" pitchFamily="18" charset="0"/>
                <a:ea typeface="Times New Roman" panose="02020603050405020304" pitchFamily="18" charset="0"/>
              </a:rPr>
              <a:t>)</a:t>
            </a:r>
            <a:r>
              <a:rPr lang="de-DE" sz="2800" dirty="0">
                <a:effectLst/>
                <a:latin typeface="Times New Roman" panose="02020603050405020304" pitchFamily="18" charset="0"/>
                <a:ea typeface="Times New Roman" panose="02020603050405020304" pitchFamily="18" charset="0"/>
              </a:rPr>
              <a:t>: Bối</a:t>
            </a:r>
            <a:r>
              <a:rPr lang="vi-VN" sz="2800" dirty="0">
                <a:effectLst/>
                <a:latin typeface="Times New Roman" panose="02020603050405020304" pitchFamily="18" charset="0"/>
                <a:ea typeface="Times New Roman" panose="02020603050405020304" pitchFamily="18" charset="0"/>
              </a:rPr>
              <a:t> cảnh cuộc gặp gỡ của An và tía nuôi với chú Võ Tòng.</a:t>
            </a:r>
            <a:endParaRPr lang="en-US" sz="2800" dirty="0">
              <a:effectLst/>
              <a:latin typeface="Times New Roman" panose="02020603050405020304" pitchFamily="18" charset="0"/>
              <a:ea typeface="Times New Roman" panose="02020603050405020304" pitchFamily="18" charset="0"/>
            </a:endParaRPr>
          </a:p>
        </p:txBody>
      </p:sp>
      <p:sp>
        <p:nvSpPr>
          <p:cNvPr id="12" name="TextBox 11">
            <a:extLst>
              <a:ext uri="{FF2B5EF4-FFF2-40B4-BE49-F238E27FC236}">
                <a16:creationId xmlns:a16="http://schemas.microsoft.com/office/drawing/2014/main" id="{29E4E5EF-2541-4E43-A927-777FF1C065AB}"/>
              </a:ext>
            </a:extLst>
          </p:cNvPr>
          <p:cNvSpPr txBox="1"/>
          <p:nvPr/>
        </p:nvSpPr>
        <p:spPr>
          <a:xfrm>
            <a:off x="2427722" y="3815384"/>
            <a:ext cx="9225280" cy="954107"/>
          </a:xfrm>
          <a:prstGeom prst="rect">
            <a:avLst/>
          </a:prstGeom>
          <a:noFill/>
          <a:ln w="38100">
            <a:solidFill>
              <a:srgbClr val="008000"/>
            </a:solidFill>
          </a:ln>
        </p:spPr>
        <p:txBody>
          <a:bodyPr wrap="square">
            <a:spAutoFit/>
          </a:bodyPr>
          <a:lstStyle/>
          <a:p>
            <a:pPr marL="0" marR="0" algn="just">
              <a:spcBef>
                <a:spcPts val="600"/>
              </a:spcBef>
              <a:spcAft>
                <a:spcPts val="0"/>
              </a:spcAft>
            </a:pPr>
            <a:r>
              <a:rPr lang="de-DE" sz="2800" dirty="0">
                <a:effectLst/>
                <a:latin typeface="Times New Roman" panose="02020603050405020304" pitchFamily="18" charset="0"/>
                <a:ea typeface="Times New Roman" panose="02020603050405020304" pitchFamily="18" charset="0"/>
              </a:rPr>
              <a:t>Phần </a:t>
            </a:r>
            <a:r>
              <a:rPr lang="vi-VN" sz="2800" dirty="0">
                <a:effectLst/>
                <a:latin typeface="Times New Roman" panose="02020603050405020304" pitchFamily="18" charset="0"/>
                <a:ea typeface="Times New Roman" panose="02020603050405020304" pitchFamily="18" charset="0"/>
              </a:rPr>
              <a:t>2</a:t>
            </a:r>
            <a:r>
              <a:rPr lang="en-US" sz="2800"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a:t>
            </a:r>
            <a:r>
              <a:rPr lang="de-DE" sz="2800" dirty="0">
                <a:effectLst/>
                <a:latin typeface="Times New Roman" panose="02020603050405020304" pitchFamily="18" charset="0"/>
                <a:ea typeface="Times New Roman" panose="02020603050405020304" pitchFamily="18" charset="0"/>
              </a:rPr>
              <a:t>Đoạn</a:t>
            </a:r>
            <a:r>
              <a:rPr lang="vi-VN" sz="2800" dirty="0">
                <a:effectLst/>
                <a:latin typeface="Times New Roman" panose="02020603050405020304" pitchFamily="18" charset="0"/>
                <a:ea typeface="Times New Roman" panose="02020603050405020304" pitchFamily="18" charset="0"/>
              </a:rPr>
              <a:t> 2,3,4): Cuộc trò chuyện gặp gỡ với chú Võ Tòng.</a:t>
            </a:r>
            <a:endParaRPr lang="en-US" sz="2800" dirty="0">
              <a:effectLst/>
              <a:latin typeface="Times New Roman" panose="02020603050405020304" pitchFamily="18" charset="0"/>
              <a:ea typeface="Times New Roman" panose="02020603050405020304" pitchFamily="18" charset="0"/>
            </a:endParaRPr>
          </a:p>
        </p:txBody>
      </p:sp>
      <p:sp>
        <p:nvSpPr>
          <p:cNvPr id="9" name="TextBox 5">
            <a:extLst>
              <a:ext uri="{FF2B5EF4-FFF2-40B4-BE49-F238E27FC236}">
                <a16:creationId xmlns:a16="http://schemas.microsoft.com/office/drawing/2014/main" id="{9593A0E7-D714-3C66-378A-3584930F225A}"/>
              </a:ext>
            </a:extLst>
          </p:cNvPr>
          <p:cNvSpPr txBox="1"/>
          <p:nvPr/>
        </p:nvSpPr>
        <p:spPr>
          <a:xfrm>
            <a:off x="751529" y="1424972"/>
            <a:ext cx="6096000" cy="523220"/>
          </a:xfrm>
          <a:prstGeom prst="rect">
            <a:avLst/>
          </a:prstGeom>
          <a:noFill/>
        </p:spPr>
        <p:txBody>
          <a:bodyPr wrap="square">
            <a:spAutoFit/>
          </a:bodyPr>
          <a:lstStyle/>
          <a:p>
            <a:pPr marL="0" marR="0" algn="just">
              <a:spcBef>
                <a:spcPts val="600"/>
              </a:spcBef>
              <a:spcAft>
                <a:spcPts val="0"/>
              </a:spcAft>
            </a:pPr>
            <a:r>
              <a:rPr lang="de-DE" sz="2800" b="1" dirty="0">
                <a:solidFill>
                  <a:srgbClr val="008000"/>
                </a:solidFill>
                <a:effectLst/>
                <a:latin typeface="Times New Roman" panose="02020603050405020304" pitchFamily="18" charset="0"/>
                <a:ea typeface="Times New Roman" panose="02020603050405020304" pitchFamily="18" charset="0"/>
              </a:rPr>
              <a:t>b</a:t>
            </a:r>
            <a:r>
              <a:rPr lang="vi-VN" sz="2800" b="1" dirty="0">
                <a:solidFill>
                  <a:srgbClr val="008000"/>
                </a:solidFill>
                <a:effectLst/>
                <a:latin typeface="Times New Roman" panose="02020603050405020304" pitchFamily="18" charset="0"/>
                <a:ea typeface="Times New Roman" panose="02020603050405020304" pitchFamily="18" charset="0"/>
              </a:rPr>
              <a:t>. Tìm hiểu chung</a:t>
            </a:r>
            <a:r>
              <a:rPr lang="de-DE" sz="2800" b="1" dirty="0">
                <a:solidFill>
                  <a:srgbClr val="008000"/>
                </a:solidFill>
                <a:effectLst/>
                <a:latin typeface="Times New Roman" panose="02020603050405020304" pitchFamily="18" charset="0"/>
                <a:ea typeface="Times New Roman" panose="02020603050405020304" pitchFamily="18" charset="0"/>
              </a:rPr>
              <a:t> văn bản</a:t>
            </a:r>
            <a:endParaRPr lang="en-US" sz="2800" dirty="0">
              <a:solidFill>
                <a:srgbClr val="008000"/>
              </a:solidFill>
              <a:effectLst/>
              <a:latin typeface="Times New Roman" panose="02020603050405020304" pitchFamily="18" charset="0"/>
              <a:ea typeface="Times New Roman" panose="02020603050405020304" pitchFamily="18" charset="0"/>
            </a:endParaRPr>
          </a:p>
        </p:txBody>
      </p:sp>
      <p:sp>
        <p:nvSpPr>
          <p:cNvPr id="11" name="TextBox 7">
            <a:extLst>
              <a:ext uri="{FF2B5EF4-FFF2-40B4-BE49-F238E27FC236}">
                <a16:creationId xmlns:a16="http://schemas.microsoft.com/office/drawing/2014/main" id="{0F2E2DFF-1D4F-0972-3CB6-839E890AEB3E}"/>
              </a:ext>
            </a:extLst>
          </p:cNvPr>
          <p:cNvSpPr txBox="1"/>
          <p:nvPr/>
        </p:nvSpPr>
        <p:spPr>
          <a:xfrm>
            <a:off x="726440" y="891576"/>
            <a:ext cx="8605520" cy="584775"/>
          </a:xfrm>
          <a:prstGeom prst="rect">
            <a:avLst/>
          </a:prstGeom>
          <a:noFill/>
        </p:spPr>
        <p:txBody>
          <a:bodyPr wrap="square">
            <a:spAutoFit/>
          </a:bodyPr>
          <a:lstStyle/>
          <a:p>
            <a:pPr marL="0" marR="0" algn="just">
              <a:spcBef>
                <a:spcPts val="0"/>
              </a:spcBef>
              <a:spcAft>
                <a:spcPts val="0"/>
              </a:spcAft>
            </a:pPr>
            <a:r>
              <a:rPr lang="de-DE" sz="3200" b="1" dirty="0">
                <a:solidFill>
                  <a:schemeClr val="tx1">
                    <a:lumMod val="95000"/>
                    <a:lumOff val="5000"/>
                  </a:schemeClr>
                </a:solidFill>
                <a:effectLst/>
                <a:latin typeface="Times New Roman" panose="02020603050405020304" pitchFamily="18" charset="0"/>
                <a:ea typeface="Times New Roman" panose="02020603050405020304" pitchFamily="18" charset="0"/>
              </a:rPr>
              <a:t>3. Văn bản "</a:t>
            </a:r>
            <a:r>
              <a:rPr lang="de-DE" sz="3200" b="1" i="1" dirty="0">
                <a:solidFill>
                  <a:schemeClr val="tx1">
                    <a:lumMod val="95000"/>
                    <a:lumOff val="5000"/>
                  </a:schemeClr>
                </a:solidFill>
                <a:effectLst/>
                <a:latin typeface="Times New Roman" panose="02020603050405020304" pitchFamily="18" charset="0"/>
                <a:ea typeface="Times New Roman" panose="02020603050405020304" pitchFamily="18" charset="0"/>
              </a:rPr>
              <a:t>Người đàn ông cô độc giữa rừng</a:t>
            </a:r>
            <a:r>
              <a:rPr lang="de-DE" sz="3200" b="1" dirty="0">
                <a:solidFill>
                  <a:schemeClr val="tx1">
                    <a:lumMod val="95000"/>
                    <a:lumOff val="5000"/>
                  </a:schemeClr>
                </a:solidFill>
                <a:effectLst/>
                <a:latin typeface="Times New Roman" panose="02020603050405020304" pitchFamily="18" charset="0"/>
                <a:ea typeface="Times New Roman" panose="02020603050405020304" pitchFamily="18" charset="0"/>
              </a:rPr>
              <a:t>"</a:t>
            </a:r>
            <a:endParaRPr lang="en-US" sz="3200" dirty="0">
              <a:solidFill>
                <a:schemeClr val="tx1">
                  <a:lumMod val="95000"/>
                  <a:lumOff val="5000"/>
                </a:schemeClr>
              </a:solidFill>
              <a:effectLst/>
              <a:latin typeface="Times New Roman" panose="02020603050405020304" pitchFamily="18" charset="0"/>
              <a:ea typeface="Times New Roman" panose="02020603050405020304" pitchFamily="18" charset="0"/>
            </a:endParaRPr>
          </a:p>
        </p:txBody>
      </p:sp>
      <p:sp>
        <p:nvSpPr>
          <p:cNvPr id="13" name="TextBox 16">
            <a:extLst>
              <a:ext uri="{FF2B5EF4-FFF2-40B4-BE49-F238E27FC236}">
                <a16:creationId xmlns:a16="http://schemas.microsoft.com/office/drawing/2014/main" id="{7AB7FF35-BDC4-8383-2BB0-976250AAC455}"/>
              </a:ext>
            </a:extLst>
          </p:cNvPr>
          <p:cNvSpPr txBox="1"/>
          <p:nvPr/>
        </p:nvSpPr>
        <p:spPr>
          <a:xfrm>
            <a:off x="751529" y="161339"/>
            <a:ext cx="4277671" cy="707886"/>
          </a:xfrm>
          <a:prstGeom prst="rect">
            <a:avLst/>
          </a:prstGeom>
          <a:solidFill>
            <a:srgbClr val="05D805"/>
          </a:solidFill>
        </p:spPr>
        <p:txBody>
          <a:bodyPr wrap="square">
            <a:spAutoFit/>
          </a:bodyPr>
          <a:lstStyle/>
          <a:p>
            <a:pPr marL="0" marR="0" algn="just">
              <a:spcBef>
                <a:spcPts val="0"/>
              </a:spcBef>
              <a:spcAft>
                <a:spcPts val="0"/>
              </a:spcAft>
              <a:tabLst>
                <a:tab pos="1386840" algn="l"/>
              </a:tabLst>
            </a:pPr>
            <a:r>
              <a:rPr lang="de-DE" sz="4000" b="1" dirty="0">
                <a:solidFill>
                  <a:schemeClr val="bg1"/>
                </a:solidFill>
                <a:effectLst/>
                <a:latin typeface="Times New Roman" panose="02020603050405020304" pitchFamily="18" charset="0"/>
                <a:ea typeface="Times New Roman" panose="02020603050405020304" pitchFamily="18" charset="0"/>
              </a:rPr>
              <a:t>II. Tìm hiểu chung </a:t>
            </a:r>
            <a:endParaRPr lang="en-US" sz="4000" dirty="0">
              <a:solidFill>
                <a:schemeClr val="bg1"/>
              </a:solidFill>
              <a:effectLst/>
              <a:latin typeface="Times New Roman" panose="02020603050405020304" pitchFamily="18" charset="0"/>
              <a:ea typeface="Times New Roman" panose="02020603050405020304" pitchFamily="18" charset="0"/>
            </a:endParaRPr>
          </a:p>
        </p:txBody>
      </p:sp>
      <p:cxnSp>
        <p:nvCxnSpPr>
          <p:cNvPr id="14" name="Đường kết nối Mũi tên Thẳng 13">
            <a:extLst>
              <a:ext uri="{FF2B5EF4-FFF2-40B4-BE49-F238E27FC236}">
                <a16:creationId xmlns:a16="http://schemas.microsoft.com/office/drawing/2014/main" id="{5090001F-9822-7AB5-C624-F182B8DAFDE4}"/>
              </a:ext>
            </a:extLst>
          </p:cNvPr>
          <p:cNvCxnSpPr>
            <a:cxnSpLocks/>
            <a:endCxn id="10" idx="1"/>
          </p:cNvCxnSpPr>
          <p:nvPr/>
        </p:nvCxnSpPr>
        <p:spPr>
          <a:xfrm flipV="1">
            <a:off x="1833880" y="2865473"/>
            <a:ext cx="563880" cy="1185817"/>
          </a:xfrm>
          <a:prstGeom prst="straightConnector1">
            <a:avLst/>
          </a:prstGeom>
          <a:ln w="57150">
            <a:solidFill>
              <a:srgbClr val="05D805"/>
            </a:solidFill>
            <a:tailEnd type="triangle"/>
          </a:ln>
        </p:spPr>
        <p:style>
          <a:lnRef idx="1">
            <a:schemeClr val="accent1"/>
          </a:lnRef>
          <a:fillRef idx="0">
            <a:schemeClr val="accent1"/>
          </a:fillRef>
          <a:effectRef idx="0">
            <a:schemeClr val="accent1"/>
          </a:effectRef>
          <a:fontRef idx="minor">
            <a:schemeClr val="tx1"/>
          </a:fontRef>
        </p:style>
      </p:cxnSp>
      <p:cxnSp>
        <p:nvCxnSpPr>
          <p:cNvPr id="15" name="Đường kết nối Mũi tên Thẳng 14">
            <a:extLst>
              <a:ext uri="{FF2B5EF4-FFF2-40B4-BE49-F238E27FC236}">
                <a16:creationId xmlns:a16="http://schemas.microsoft.com/office/drawing/2014/main" id="{4CA6ED75-79B3-043B-E040-F5413A2E1B36}"/>
              </a:ext>
            </a:extLst>
          </p:cNvPr>
          <p:cNvCxnSpPr>
            <a:cxnSpLocks/>
            <a:endCxn id="12" idx="1"/>
          </p:cNvCxnSpPr>
          <p:nvPr/>
        </p:nvCxnSpPr>
        <p:spPr>
          <a:xfrm>
            <a:off x="1833880" y="4041730"/>
            <a:ext cx="593842" cy="250708"/>
          </a:xfrm>
          <a:prstGeom prst="straightConnector1">
            <a:avLst/>
          </a:prstGeom>
          <a:ln w="57150">
            <a:solidFill>
              <a:srgbClr val="05D805"/>
            </a:solidFill>
            <a:tailEnd type="triangle"/>
          </a:ln>
        </p:spPr>
        <p:style>
          <a:lnRef idx="1">
            <a:schemeClr val="accent1"/>
          </a:lnRef>
          <a:fillRef idx="0">
            <a:schemeClr val="accent1"/>
          </a:fillRef>
          <a:effectRef idx="0">
            <a:schemeClr val="accent1"/>
          </a:effectRef>
          <a:fontRef idx="minor">
            <a:schemeClr val="tx1"/>
          </a:fontRef>
        </p:style>
      </p:cxnSp>
      <p:cxnSp>
        <p:nvCxnSpPr>
          <p:cNvPr id="18" name="Đường kết nối Mũi tên Thẳng 17">
            <a:extLst>
              <a:ext uri="{FF2B5EF4-FFF2-40B4-BE49-F238E27FC236}">
                <a16:creationId xmlns:a16="http://schemas.microsoft.com/office/drawing/2014/main" id="{A48BF7A8-CB0A-B2CB-DA30-5556315DDB8A}"/>
              </a:ext>
            </a:extLst>
          </p:cNvPr>
          <p:cNvCxnSpPr>
            <a:cxnSpLocks/>
            <a:endCxn id="4" idx="1"/>
          </p:cNvCxnSpPr>
          <p:nvPr/>
        </p:nvCxnSpPr>
        <p:spPr>
          <a:xfrm>
            <a:off x="1848861" y="4076994"/>
            <a:ext cx="548899" cy="1153187"/>
          </a:xfrm>
          <a:prstGeom prst="straightConnector1">
            <a:avLst/>
          </a:prstGeom>
          <a:ln w="57150">
            <a:solidFill>
              <a:srgbClr val="05D805"/>
            </a:solidFill>
            <a:tailEnd type="triangle"/>
          </a:ln>
        </p:spPr>
        <p:style>
          <a:lnRef idx="1">
            <a:schemeClr val="accent1"/>
          </a:lnRef>
          <a:fillRef idx="0">
            <a:schemeClr val="accent1"/>
          </a:fillRef>
          <a:effectRef idx="0">
            <a:schemeClr val="accent1"/>
          </a:effectRef>
          <a:fontRef idx="minor">
            <a:schemeClr val="tx1"/>
          </a:fontRef>
        </p:style>
      </p:cxnSp>
      <p:pic>
        <p:nvPicPr>
          <p:cNvPr id="16" name="Hình ảnh 15">
            <a:extLst>
              <a:ext uri="{FF2B5EF4-FFF2-40B4-BE49-F238E27FC236}">
                <a16:creationId xmlns:a16="http://schemas.microsoft.com/office/drawing/2014/main" id="{7F3A5336-8CE5-010A-E71F-7DB717AC5A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90120" y="5078270"/>
            <a:ext cx="2101880" cy="1932438"/>
          </a:xfrm>
          <a:prstGeom prst="rect">
            <a:avLst/>
          </a:prstGeom>
        </p:spPr>
      </p:pic>
    </p:spTree>
    <p:extLst>
      <p:ext uri="{BB962C8B-B14F-4D97-AF65-F5344CB8AC3E}">
        <p14:creationId xmlns:p14="http://schemas.microsoft.com/office/powerpoint/2010/main" val="74781909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par>
                                <p:cTn id="29" presetID="16" presetClass="entr" presetSubtype="21"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inVertical)">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0"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Rounded Corners 49">
            <a:extLst>
              <a:ext uri="{FF2B5EF4-FFF2-40B4-BE49-F238E27FC236}">
                <a16:creationId xmlns:a16="http://schemas.microsoft.com/office/drawing/2014/main" id="{FF863F7E-5009-4055-96E2-7518EA0A1048}"/>
              </a:ext>
            </a:extLst>
          </p:cNvPr>
          <p:cNvSpPr/>
          <p:nvPr/>
        </p:nvSpPr>
        <p:spPr>
          <a:xfrm>
            <a:off x="6219126" y="2128971"/>
            <a:ext cx="5657088" cy="893364"/>
          </a:xfrm>
          <a:prstGeom prst="roundRect">
            <a:avLst>
              <a:gd name="adj" fmla="val 40550"/>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HÌNH THÀNH KIẾN THỨC</a:t>
            </a:r>
          </a:p>
        </p:txBody>
      </p:sp>
      <p:sp>
        <p:nvSpPr>
          <p:cNvPr id="51" name="Rectangle: Rounded Corners 50">
            <a:extLst>
              <a:ext uri="{FF2B5EF4-FFF2-40B4-BE49-F238E27FC236}">
                <a16:creationId xmlns:a16="http://schemas.microsoft.com/office/drawing/2014/main" id="{6CF8B5DE-F53F-4E2C-A5A8-8B5959A4EFA3}"/>
              </a:ext>
            </a:extLst>
          </p:cNvPr>
          <p:cNvSpPr/>
          <p:nvPr/>
        </p:nvSpPr>
        <p:spPr>
          <a:xfrm>
            <a:off x="5892664" y="618671"/>
            <a:ext cx="5657088" cy="893364"/>
          </a:xfrm>
          <a:prstGeom prst="roundRect">
            <a:avLst>
              <a:gd name="adj" fmla="val 40550"/>
            </a:avLst>
          </a:prstGeom>
          <a:solidFill>
            <a:srgbClr val="4D9F1F"/>
          </a:solidFill>
          <a:ln>
            <a:solidFill>
              <a:srgbClr val="108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HOẠT ĐỘNG KHỞI ĐỘNG</a:t>
            </a:r>
          </a:p>
        </p:txBody>
      </p:sp>
      <p:sp>
        <p:nvSpPr>
          <p:cNvPr id="52" name="Rectangle: Rounded Corners 51">
            <a:extLst>
              <a:ext uri="{FF2B5EF4-FFF2-40B4-BE49-F238E27FC236}">
                <a16:creationId xmlns:a16="http://schemas.microsoft.com/office/drawing/2014/main" id="{754A48FE-97B5-4757-84CC-13917B508B4D}"/>
              </a:ext>
            </a:extLst>
          </p:cNvPr>
          <p:cNvSpPr/>
          <p:nvPr/>
        </p:nvSpPr>
        <p:spPr>
          <a:xfrm>
            <a:off x="6064059" y="5372258"/>
            <a:ext cx="5657088" cy="893364"/>
          </a:xfrm>
          <a:prstGeom prst="roundRect">
            <a:avLst>
              <a:gd name="adj" fmla="val 40550"/>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VẬN DỤNG</a:t>
            </a:r>
          </a:p>
        </p:txBody>
      </p:sp>
      <p:sp>
        <p:nvSpPr>
          <p:cNvPr id="53" name="Rectangle: Rounded Corners 52">
            <a:extLst>
              <a:ext uri="{FF2B5EF4-FFF2-40B4-BE49-F238E27FC236}">
                <a16:creationId xmlns:a16="http://schemas.microsoft.com/office/drawing/2014/main" id="{32E49869-9EC0-4CD1-B602-7E259625F1BC}"/>
              </a:ext>
            </a:extLst>
          </p:cNvPr>
          <p:cNvSpPr/>
          <p:nvPr/>
        </p:nvSpPr>
        <p:spPr>
          <a:xfrm>
            <a:off x="6262996" y="3891332"/>
            <a:ext cx="5657088" cy="893364"/>
          </a:xfrm>
          <a:prstGeom prst="roundRect">
            <a:avLst>
              <a:gd name="adj" fmla="val 40550"/>
            </a:avLst>
          </a:prstGeom>
          <a:solidFill>
            <a:srgbClr val="4D9F1F"/>
          </a:solidFill>
          <a:ln>
            <a:solidFill>
              <a:srgbClr val="108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LUYỆN TẬP</a:t>
            </a:r>
          </a:p>
        </p:txBody>
      </p:sp>
      <p:grpSp>
        <p:nvGrpSpPr>
          <p:cNvPr id="13" name="Group 12">
            <a:extLst>
              <a:ext uri="{FF2B5EF4-FFF2-40B4-BE49-F238E27FC236}">
                <a16:creationId xmlns:a16="http://schemas.microsoft.com/office/drawing/2014/main" id="{DE9DEFE9-3A50-4DF7-818E-D96FD1597CC3}"/>
              </a:ext>
            </a:extLst>
          </p:cNvPr>
          <p:cNvGrpSpPr/>
          <p:nvPr/>
        </p:nvGrpSpPr>
        <p:grpSpPr>
          <a:xfrm>
            <a:off x="1659350" y="744970"/>
            <a:ext cx="3017900" cy="5520652"/>
            <a:chOff x="6096000" y="1704908"/>
            <a:chExt cx="1773936" cy="3448184"/>
          </a:xfrm>
        </p:grpSpPr>
        <p:sp>
          <p:nvSpPr>
            <p:cNvPr id="11" name="Freeform: Shape 10">
              <a:extLst>
                <a:ext uri="{FF2B5EF4-FFF2-40B4-BE49-F238E27FC236}">
                  <a16:creationId xmlns:a16="http://schemas.microsoft.com/office/drawing/2014/main" id="{542595D4-C879-4542-A16F-B19BF3B4FD66}"/>
                </a:ext>
              </a:extLst>
            </p:cNvPr>
            <p:cNvSpPr/>
            <p:nvPr/>
          </p:nvSpPr>
          <p:spPr>
            <a:xfrm>
              <a:off x="6096000" y="1704908"/>
              <a:ext cx="1773936" cy="1724092"/>
            </a:xfrm>
            <a:custGeom>
              <a:avLst/>
              <a:gdLst>
                <a:gd name="connsiteX0" fmla="*/ 0 w 1773936"/>
                <a:gd name="connsiteY0" fmla="*/ 0 h 1724092"/>
                <a:gd name="connsiteX1" fmla="*/ 1773936 w 1773936"/>
                <a:gd name="connsiteY1" fmla="*/ 1724092 h 1724092"/>
                <a:gd name="connsiteX2" fmla="*/ 0 w 1773936"/>
                <a:gd name="connsiteY2" fmla="*/ 1724092 h 1724092"/>
              </a:gdLst>
              <a:ahLst/>
              <a:cxnLst>
                <a:cxn ang="0">
                  <a:pos x="connsiteX0" y="connsiteY0"/>
                </a:cxn>
                <a:cxn ang="0">
                  <a:pos x="connsiteX1" y="connsiteY1"/>
                </a:cxn>
                <a:cxn ang="0">
                  <a:pos x="connsiteX2" y="connsiteY2"/>
                </a:cxn>
              </a:cxnLst>
              <a:rect l="l" t="t" r="r" b="b"/>
              <a:pathLst>
                <a:path w="1773936" h="1724092">
                  <a:moveTo>
                    <a:pt x="0" y="0"/>
                  </a:moveTo>
                  <a:cubicBezTo>
                    <a:pt x="979718" y="0"/>
                    <a:pt x="1773936" y="771902"/>
                    <a:pt x="1773936" y="1724092"/>
                  </a:cubicBezTo>
                  <a:lnTo>
                    <a:pt x="0" y="1724092"/>
                  </a:lnTo>
                  <a:close/>
                </a:path>
              </a:pathLst>
            </a:custGeom>
            <a:solidFill>
              <a:srgbClr val="55AA25"/>
            </a:solidFill>
            <a:ln>
              <a:noFill/>
            </a:ln>
            <a:effectLst>
              <a:outerShdw blurRad="127000" dist="38100" dir="4920000" sx="99000" sy="99000" algn="ctr"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Shape 11">
              <a:extLst>
                <a:ext uri="{FF2B5EF4-FFF2-40B4-BE49-F238E27FC236}">
                  <a16:creationId xmlns:a16="http://schemas.microsoft.com/office/drawing/2014/main" id="{0E4CF1B5-593C-45B3-AB9D-D80A9528DECA}"/>
                </a:ext>
              </a:extLst>
            </p:cNvPr>
            <p:cNvSpPr/>
            <p:nvPr/>
          </p:nvSpPr>
          <p:spPr>
            <a:xfrm flipV="1">
              <a:off x="6096000" y="3429000"/>
              <a:ext cx="1773936" cy="1724092"/>
            </a:xfrm>
            <a:custGeom>
              <a:avLst/>
              <a:gdLst>
                <a:gd name="connsiteX0" fmla="*/ 0 w 1773936"/>
                <a:gd name="connsiteY0" fmla="*/ 0 h 1724092"/>
                <a:gd name="connsiteX1" fmla="*/ 1773936 w 1773936"/>
                <a:gd name="connsiteY1" fmla="*/ 1724092 h 1724092"/>
                <a:gd name="connsiteX2" fmla="*/ 0 w 1773936"/>
                <a:gd name="connsiteY2" fmla="*/ 1724092 h 1724092"/>
              </a:gdLst>
              <a:ahLst/>
              <a:cxnLst>
                <a:cxn ang="0">
                  <a:pos x="connsiteX0" y="connsiteY0"/>
                </a:cxn>
                <a:cxn ang="0">
                  <a:pos x="connsiteX1" y="connsiteY1"/>
                </a:cxn>
                <a:cxn ang="0">
                  <a:pos x="connsiteX2" y="connsiteY2"/>
                </a:cxn>
              </a:cxnLst>
              <a:rect l="l" t="t" r="r" b="b"/>
              <a:pathLst>
                <a:path w="1773936" h="1724092">
                  <a:moveTo>
                    <a:pt x="0" y="0"/>
                  </a:moveTo>
                  <a:cubicBezTo>
                    <a:pt x="979718" y="0"/>
                    <a:pt x="1773936" y="771902"/>
                    <a:pt x="1773936" y="1724092"/>
                  </a:cubicBezTo>
                  <a:lnTo>
                    <a:pt x="0" y="1724092"/>
                  </a:lnTo>
                  <a:close/>
                </a:path>
              </a:pathLst>
            </a:custGeom>
            <a:solidFill>
              <a:srgbClr val="008000">
                <a:alpha val="87843"/>
              </a:srgbClr>
            </a:solidFill>
            <a:ln>
              <a:noFill/>
            </a:ln>
            <a:effectLst>
              <a:outerShdw blurRad="127000" dist="38100" dir="4920000" sx="99000" sy="99000" algn="ctr"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4" name="Arc 13">
            <a:extLst>
              <a:ext uri="{FF2B5EF4-FFF2-40B4-BE49-F238E27FC236}">
                <a16:creationId xmlns:a16="http://schemas.microsoft.com/office/drawing/2014/main" id="{EFABA322-1BBC-45F9-9AB9-F4BAC5A8F216}"/>
              </a:ext>
            </a:extLst>
          </p:cNvPr>
          <p:cNvSpPr/>
          <p:nvPr/>
        </p:nvSpPr>
        <p:spPr>
          <a:xfrm>
            <a:off x="-495300" y="733044"/>
            <a:ext cx="5657088" cy="5596128"/>
          </a:xfrm>
          <a:prstGeom prst="arc">
            <a:avLst>
              <a:gd name="adj1" fmla="val 16200000"/>
              <a:gd name="adj2" fmla="val 5416470"/>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D6184CB2-3C21-49C6-9EC3-25727C44028A}"/>
              </a:ext>
            </a:extLst>
          </p:cNvPr>
          <p:cNvSpPr/>
          <p:nvPr/>
        </p:nvSpPr>
        <p:spPr>
          <a:xfrm>
            <a:off x="2162556" y="625906"/>
            <a:ext cx="170688" cy="170688"/>
          </a:xfrm>
          <a:prstGeom prst="flowChartConnector">
            <a:avLst/>
          </a:prstGeom>
          <a:solidFill>
            <a:srgbClr val="00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18838E96-2B95-4E22-9907-505B9E1D9E36}"/>
              </a:ext>
            </a:extLst>
          </p:cNvPr>
          <p:cNvSpPr/>
          <p:nvPr/>
        </p:nvSpPr>
        <p:spPr>
          <a:xfrm>
            <a:off x="2162556" y="6265622"/>
            <a:ext cx="170688" cy="170688"/>
          </a:xfrm>
          <a:prstGeom prst="flowChartConnector">
            <a:avLst/>
          </a:prstGeom>
          <a:solidFill>
            <a:srgbClr val="00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DB95C84F-EB51-47F0-8277-091A4BF953D5}"/>
              </a:ext>
            </a:extLst>
          </p:cNvPr>
          <p:cNvSpPr/>
          <p:nvPr/>
        </p:nvSpPr>
        <p:spPr>
          <a:xfrm>
            <a:off x="3726372" y="966508"/>
            <a:ext cx="284480" cy="284480"/>
          </a:xfrm>
          <a:prstGeom prst="flowChartConnector">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Connector 17">
            <a:extLst>
              <a:ext uri="{FF2B5EF4-FFF2-40B4-BE49-F238E27FC236}">
                <a16:creationId xmlns:a16="http://schemas.microsoft.com/office/drawing/2014/main" id="{7047DC7A-3CD6-447B-A2D4-A245A371D56C}"/>
              </a:ext>
            </a:extLst>
          </p:cNvPr>
          <p:cNvSpPr/>
          <p:nvPr/>
        </p:nvSpPr>
        <p:spPr>
          <a:xfrm>
            <a:off x="4810771" y="2494531"/>
            <a:ext cx="284480" cy="284480"/>
          </a:xfrm>
          <a:prstGeom prst="flowChartConnector">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4930E0A9-C37C-4D7F-B11D-41843EEE2BB6}"/>
              </a:ext>
            </a:extLst>
          </p:cNvPr>
          <p:cNvSpPr/>
          <p:nvPr/>
        </p:nvSpPr>
        <p:spPr>
          <a:xfrm>
            <a:off x="4939713" y="4217564"/>
            <a:ext cx="284480" cy="284480"/>
          </a:xfrm>
          <a:prstGeom prst="flowChartConnector">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6F9B827C-A8BA-47CE-8AC7-919F80630B8C}"/>
              </a:ext>
            </a:extLst>
          </p:cNvPr>
          <p:cNvSpPr/>
          <p:nvPr/>
        </p:nvSpPr>
        <p:spPr>
          <a:xfrm>
            <a:off x="3934460" y="5642062"/>
            <a:ext cx="284480" cy="284480"/>
          </a:xfrm>
          <a:prstGeom prst="flowChartConnector">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Connector 22">
            <a:extLst>
              <a:ext uri="{FF2B5EF4-FFF2-40B4-BE49-F238E27FC236}">
                <a16:creationId xmlns:a16="http://schemas.microsoft.com/office/drawing/2014/main" id="{7A6BD19D-14D5-4AF1-B2AE-D4D0CABF7282}"/>
              </a:ext>
            </a:extLst>
          </p:cNvPr>
          <p:cNvSpPr/>
          <p:nvPr/>
        </p:nvSpPr>
        <p:spPr>
          <a:xfrm>
            <a:off x="5608184" y="744970"/>
            <a:ext cx="654812" cy="637778"/>
          </a:xfrm>
          <a:prstGeom prst="flowChartConnector">
            <a:avLst/>
          </a:prstGeom>
          <a:solidFill>
            <a:srgbClr val="008000"/>
          </a:soli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anose="02020603050405020304" pitchFamily="18" charset="0"/>
                <a:ea typeface="Tahoma" panose="020B0604030504040204" pitchFamily="34" charset="0"/>
                <a:cs typeface="Times New Roman" panose="02020603050405020304" pitchFamily="18" charset="0"/>
              </a:rPr>
              <a:t>1</a:t>
            </a:r>
          </a:p>
        </p:txBody>
      </p:sp>
      <p:sp>
        <p:nvSpPr>
          <p:cNvPr id="24" name="Flowchart: Connector 23">
            <a:extLst>
              <a:ext uri="{FF2B5EF4-FFF2-40B4-BE49-F238E27FC236}">
                <a16:creationId xmlns:a16="http://schemas.microsoft.com/office/drawing/2014/main" id="{B94E51BD-8C77-425D-AFE7-C4AEB65366C3}"/>
              </a:ext>
            </a:extLst>
          </p:cNvPr>
          <p:cNvSpPr/>
          <p:nvPr/>
        </p:nvSpPr>
        <p:spPr>
          <a:xfrm>
            <a:off x="5951230" y="2269403"/>
            <a:ext cx="654812" cy="637778"/>
          </a:xfrm>
          <a:prstGeom prst="flowChartConnector">
            <a:avLst/>
          </a:prstGeom>
          <a:solidFill>
            <a:srgbClr val="008000"/>
          </a:soli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anose="02020603050405020304" pitchFamily="18" charset="0"/>
                <a:ea typeface="Tahoma" panose="020B0604030504040204" pitchFamily="34" charset="0"/>
                <a:cs typeface="Times New Roman" panose="02020603050405020304" pitchFamily="18" charset="0"/>
              </a:rPr>
              <a:t>2</a:t>
            </a:r>
          </a:p>
        </p:txBody>
      </p:sp>
      <p:sp>
        <p:nvSpPr>
          <p:cNvPr id="25" name="Flowchart: Connector 24">
            <a:extLst>
              <a:ext uri="{FF2B5EF4-FFF2-40B4-BE49-F238E27FC236}">
                <a16:creationId xmlns:a16="http://schemas.microsoft.com/office/drawing/2014/main" id="{89D0AEAA-2832-4439-B611-26EB3C047B05}"/>
              </a:ext>
            </a:extLst>
          </p:cNvPr>
          <p:cNvSpPr/>
          <p:nvPr/>
        </p:nvSpPr>
        <p:spPr>
          <a:xfrm>
            <a:off x="5990894" y="4060766"/>
            <a:ext cx="654812" cy="637778"/>
          </a:xfrm>
          <a:prstGeom prst="flowChartConnector">
            <a:avLst/>
          </a:prstGeom>
          <a:solidFill>
            <a:srgbClr val="008000"/>
          </a:soli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anose="02020603050405020304" pitchFamily="18" charset="0"/>
                <a:ea typeface="Tahoma" panose="020B0604030504040204" pitchFamily="34" charset="0"/>
                <a:cs typeface="Times New Roman" panose="02020603050405020304" pitchFamily="18" charset="0"/>
              </a:rPr>
              <a:t>3</a:t>
            </a:r>
          </a:p>
        </p:txBody>
      </p:sp>
      <p:sp>
        <p:nvSpPr>
          <p:cNvPr id="26" name="Flowchart: Connector 25">
            <a:extLst>
              <a:ext uri="{FF2B5EF4-FFF2-40B4-BE49-F238E27FC236}">
                <a16:creationId xmlns:a16="http://schemas.microsoft.com/office/drawing/2014/main" id="{F6FBB448-987D-4217-B845-3E380EB58C0F}"/>
              </a:ext>
            </a:extLst>
          </p:cNvPr>
          <p:cNvSpPr/>
          <p:nvPr/>
        </p:nvSpPr>
        <p:spPr>
          <a:xfrm>
            <a:off x="5754611" y="5498791"/>
            <a:ext cx="654812" cy="637778"/>
          </a:xfrm>
          <a:prstGeom prst="flowChartConnector">
            <a:avLst/>
          </a:prstGeom>
          <a:solidFill>
            <a:srgbClr val="008000"/>
          </a:soli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anose="02020603050405020304" pitchFamily="18" charset="0"/>
                <a:ea typeface="Tahoma" panose="020B0604030504040204" pitchFamily="34" charset="0"/>
                <a:cs typeface="Times New Roman" panose="02020603050405020304" pitchFamily="18" charset="0"/>
              </a:rPr>
              <a:t>4</a:t>
            </a:r>
          </a:p>
        </p:txBody>
      </p:sp>
      <p:cxnSp>
        <p:nvCxnSpPr>
          <p:cNvPr id="36" name="Straight Connector 35">
            <a:extLst>
              <a:ext uri="{FF2B5EF4-FFF2-40B4-BE49-F238E27FC236}">
                <a16:creationId xmlns:a16="http://schemas.microsoft.com/office/drawing/2014/main" id="{C9C01BBC-5490-40F6-94D9-A06E48D3ABB8}"/>
              </a:ext>
            </a:extLst>
          </p:cNvPr>
          <p:cNvCxnSpPr>
            <a:cxnSpLocks/>
            <a:stCxn id="17" idx="6"/>
            <a:endCxn id="23" idx="2"/>
          </p:cNvCxnSpPr>
          <p:nvPr/>
        </p:nvCxnSpPr>
        <p:spPr>
          <a:xfrm flipV="1">
            <a:off x="4010852" y="1063859"/>
            <a:ext cx="1597332" cy="44889"/>
          </a:xfrm>
          <a:prstGeom prst="line">
            <a:avLst/>
          </a:prstGeom>
          <a:ln w="38100">
            <a:solidFill>
              <a:srgbClr val="0033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59A2099-E43E-4A45-8297-A5BA95F2D285}"/>
              </a:ext>
            </a:extLst>
          </p:cNvPr>
          <p:cNvCxnSpPr>
            <a:cxnSpLocks/>
            <a:stCxn id="18" idx="6"/>
            <a:endCxn id="24" idx="2"/>
          </p:cNvCxnSpPr>
          <p:nvPr/>
        </p:nvCxnSpPr>
        <p:spPr>
          <a:xfrm flipV="1">
            <a:off x="5095251" y="2588292"/>
            <a:ext cx="855979" cy="48479"/>
          </a:xfrm>
          <a:prstGeom prst="line">
            <a:avLst/>
          </a:prstGeom>
          <a:ln w="38100">
            <a:solidFill>
              <a:srgbClr val="0033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ED22266-9ABC-4879-BC2C-840BB0797705}"/>
              </a:ext>
            </a:extLst>
          </p:cNvPr>
          <p:cNvCxnSpPr>
            <a:cxnSpLocks/>
            <a:stCxn id="19" idx="6"/>
            <a:endCxn id="25" idx="2"/>
          </p:cNvCxnSpPr>
          <p:nvPr/>
        </p:nvCxnSpPr>
        <p:spPr>
          <a:xfrm>
            <a:off x="5224193" y="4359804"/>
            <a:ext cx="766701" cy="19851"/>
          </a:xfrm>
          <a:prstGeom prst="line">
            <a:avLst/>
          </a:prstGeom>
          <a:ln w="38100">
            <a:solidFill>
              <a:srgbClr val="0033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1761AA3-F0B7-4685-8121-51919B466FAF}"/>
              </a:ext>
            </a:extLst>
          </p:cNvPr>
          <p:cNvCxnSpPr>
            <a:cxnSpLocks/>
            <a:stCxn id="20" idx="6"/>
            <a:endCxn id="26" idx="2"/>
          </p:cNvCxnSpPr>
          <p:nvPr/>
        </p:nvCxnSpPr>
        <p:spPr>
          <a:xfrm>
            <a:off x="4218940" y="5784302"/>
            <a:ext cx="1535671" cy="33378"/>
          </a:xfrm>
          <a:prstGeom prst="line">
            <a:avLst/>
          </a:prstGeom>
          <a:ln w="38100">
            <a:solidFill>
              <a:srgbClr val="003300"/>
            </a:solidFill>
          </a:ln>
        </p:spPr>
        <p:style>
          <a:lnRef idx="1">
            <a:schemeClr val="accent1"/>
          </a:lnRef>
          <a:fillRef idx="0">
            <a:schemeClr val="accent1"/>
          </a:fillRef>
          <a:effectRef idx="0">
            <a:schemeClr val="accent1"/>
          </a:effectRef>
          <a:fontRef idx="minor">
            <a:schemeClr val="tx1"/>
          </a:fontRef>
        </p:style>
      </p:cxnSp>
      <p:sp>
        <p:nvSpPr>
          <p:cNvPr id="29" name="Flowchart: Connector 8">
            <a:extLst>
              <a:ext uri="{FF2B5EF4-FFF2-40B4-BE49-F238E27FC236}">
                <a16:creationId xmlns:a16="http://schemas.microsoft.com/office/drawing/2014/main" id="{0CA7C2FD-0750-7E9F-64B8-8E804512EE55}"/>
              </a:ext>
            </a:extLst>
          </p:cNvPr>
          <p:cNvSpPr/>
          <p:nvPr/>
        </p:nvSpPr>
        <p:spPr>
          <a:xfrm>
            <a:off x="117474" y="1333206"/>
            <a:ext cx="4308347" cy="4254256"/>
          </a:xfrm>
          <a:prstGeom prst="flowChartConnector">
            <a:avLst/>
          </a:prstGeom>
          <a:solidFill>
            <a:srgbClr val="00CC00"/>
          </a:solidFill>
          <a:ln>
            <a:noFill/>
          </a:ln>
          <a:effectLst>
            <a:outerShdw blurRad="127000" dist="38100" dir="4920000" sx="99000" sy="99000" algn="ctr" rotWithShape="0">
              <a:srgbClr val="000000">
                <a:alpha val="43000"/>
              </a:srgbClr>
            </a:outerShdw>
          </a:effectLst>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0" b="1" dirty="0">
                <a:solidFill>
                  <a:schemeClr val="bg1"/>
                </a:solidFill>
                <a:latin typeface="Algerian" panose="04020705040A02060702" pitchFamily="82" charset="0"/>
                <a:cs typeface="Times New Roman" panose="02020603050405020304" pitchFamily="18" charset="0"/>
              </a:rPr>
              <a:t>NGƯỜI ĐÀN ÔNG CÔ ĐỘC GIỮA RỪNG</a:t>
            </a:r>
            <a:br>
              <a:rPr lang="en-US" sz="4000" dirty="0">
                <a:solidFill>
                  <a:schemeClr val="bg1"/>
                </a:solidFill>
                <a:latin typeface="Times New Roman" panose="02020603050405020304" pitchFamily="18" charset="0"/>
                <a:cs typeface="Times New Roman" panose="02020603050405020304" pitchFamily="18" charset="0"/>
              </a:rPr>
            </a:br>
            <a:r>
              <a:rPr lang="de-DE" sz="3200" b="1" dirty="0">
                <a:solidFill>
                  <a:schemeClr val="bg1"/>
                </a:solidFill>
                <a:latin typeface="Times New Roman" panose="02020603050405020304" pitchFamily="18" charset="0"/>
                <a:cs typeface="Times New Roman" panose="02020603050405020304" pitchFamily="18" charset="0"/>
              </a:rPr>
              <a:t> (Trích tiểu thuyết </a:t>
            </a:r>
            <a:r>
              <a:rPr lang="de-DE" sz="3200" b="1" i="1" dirty="0">
                <a:solidFill>
                  <a:schemeClr val="bg1"/>
                </a:solidFill>
                <a:latin typeface="Times New Roman" panose="02020603050405020304" pitchFamily="18" charset="0"/>
                <a:cs typeface="Times New Roman" panose="02020603050405020304" pitchFamily="18" charset="0"/>
              </a:rPr>
              <a:t>Đất rừng phương Nam</a:t>
            </a:r>
            <a:r>
              <a:rPr lang="de-DE" sz="3200" b="1" dirty="0">
                <a:solidFill>
                  <a:schemeClr val="bg1"/>
                </a:solidFill>
                <a:latin typeface="Times New Roman" panose="02020603050405020304" pitchFamily="18" charset="0"/>
                <a:cs typeface="Times New Roman" panose="02020603050405020304" pitchFamily="18" charset="0"/>
              </a:rPr>
              <a:t>)</a:t>
            </a:r>
            <a:br>
              <a:rPr lang="en-US" sz="1800" dirty="0">
                <a:solidFill>
                  <a:schemeClr val="bg1"/>
                </a:solidFill>
                <a:latin typeface="Times New Roman" panose="02020603050405020304" pitchFamily="18" charset="0"/>
                <a:cs typeface="Times New Roman" panose="02020603050405020304" pitchFamily="18" charset="0"/>
              </a:rPr>
            </a:br>
            <a:endParaRPr lang="en-US" dirty="0">
              <a:solidFill>
                <a:schemeClr val="bg1"/>
              </a:solidFill>
            </a:endParaRPr>
          </a:p>
        </p:txBody>
      </p:sp>
    </p:spTree>
    <p:extLst>
      <p:ext uri="{BB962C8B-B14F-4D97-AF65-F5344CB8AC3E}">
        <p14:creationId xmlns:p14="http://schemas.microsoft.com/office/powerpoint/2010/main" val="234903968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fltVal val="0"/>
                                          </p:val>
                                        </p:tav>
                                        <p:tav tm="100000">
                                          <p:val>
                                            <p:strVal val="#ppt_w"/>
                                          </p:val>
                                        </p:tav>
                                      </p:tavLst>
                                    </p:anim>
                                    <p:anim calcmode="lin" valueType="num">
                                      <p:cBhvr>
                                        <p:cTn id="8" dur="1000" fill="hold"/>
                                        <p:tgtEl>
                                          <p:spTgt spid="29"/>
                                        </p:tgtEl>
                                        <p:attrNameLst>
                                          <p:attrName>ppt_h</p:attrName>
                                        </p:attrNameLst>
                                      </p:cBhvr>
                                      <p:tavLst>
                                        <p:tav tm="0">
                                          <p:val>
                                            <p:fltVal val="0"/>
                                          </p:val>
                                        </p:tav>
                                        <p:tav tm="100000">
                                          <p:val>
                                            <p:strVal val="#ppt_h"/>
                                          </p:val>
                                        </p:tav>
                                      </p:tavLst>
                                    </p:anim>
                                    <p:anim calcmode="lin" valueType="num">
                                      <p:cBhvr>
                                        <p:cTn id="9" dur="1000" fill="hold"/>
                                        <p:tgtEl>
                                          <p:spTgt spid="29"/>
                                        </p:tgtEl>
                                        <p:attrNameLst>
                                          <p:attrName>style.rotation</p:attrName>
                                        </p:attrNameLst>
                                      </p:cBhvr>
                                      <p:tavLst>
                                        <p:tav tm="0">
                                          <p:val>
                                            <p:fltVal val="90"/>
                                          </p:val>
                                        </p:tav>
                                        <p:tav tm="100000">
                                          <p:val>
                                            <p:fltVal val="0"/>
                                          </p:val>
                                        </p:tav>
                                      </p:tavLst>
                                    </p:anim>
                                    <p:animEffect transition="in" filter="fade">
                                      <p:cBhvr>
                                        <p:cTn id="10" dur="10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barn(inVertical)">
                                      <p:cBhvr>
                                        <p:cTn id="15" dur="500"/>
                                        <p:tgtEl>
                                          <p:spTgt spid="3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barn(inVertical)">
                                      <p:cBhvr>
                                        <p:cTn id="24" dur="500"/>
                                        <p:tgtEl>
                                          <p:spTgt spid="5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barn(inVertical)">
                                      <p:cBhvr>
                                        <p:cTn id="29" dur="500"/>
                                        <p:tgtEl>
                                          <p:spTgt spid="37"/>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barn(inVertical)">
                                      <p:cBhvr>
                                        <p:cTn id="35" dur="500"/>
                                        <p:tgtEl>
                                          <p:spTgt spid="24"/>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barn(inVertical)">
                                      <p:cBhvr>
                                        <p:cTn id="38" dur="500"/>
                                        <p:tgtEl>
                                          <p:spTgt spid="50"/>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arn(inVertical)">
                                      <p:cBhvr>
                                        <p:cTn id="43" dur="500"/>
                                        <p:tgtEl>
                                          <p:spTgt spid="19"/>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barn(inVertical)">
                                      <p:cBhvr>
                                        <p:cTn id="46" dur="500"/>
                                        <p:tgtEl>
                                          <p:spTgt spid="25"/>
                                        </p:tgtEl>
                                      </p:cBhvr>
                                    </p:animEffect>
                                  </p:childTnLst>
                                </p:cTn>
                              </p:par>
                              <p:par>
                                <p:cTn id="47" presetID="16" presetClass="entr" presetSubtype="21" fill="hold" nodeType="with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barn(inVertical)">
                                      <p:cBhvr>
                                        <p:cTn id="49" dur="500"/>
                                        <p:tgtEl>
                                          <p:spTgt spid="40"/>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53"/>
                                        </p:tgtEl>
                                        <p:attrNameLst>
                                          <p:attrName>style.visibility</p:attrName>
                                        </p:attrNameLst>
                                      </p:cBhvr>
                                      <p:to>
                                        <p:strVal val="visible"/>
                                      </p:to>
                                    </p:set>
                                    <p:animEffect transition="in" filter="barn(inVertical)">
                                      <p:cBhvr>
                                        <p:cTn id="52" dur="500"/>
                                        <p:tgtEl>
                                          <p:spTgt spid="53"/>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barn(inVertical)">
                                      <p:cBhvr>
                                        <p:cTn id="57" dur="500"/>
                                        <p:tgtEl>
                                          <p:spTgt spid="42"/>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barn(inVertical)">
                                      <p:cBhvr>
                                        <p:cTn id="60" dur="500"/>
                                        <p:tgtEl>
                                          <p:spTgt spid="20"/>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barn(inVertical)">
                                      <p:cBhvr>
                                        <p:cTn id="63" dur="500"/>
                                        <p:tgtEl>
                                          <p:spTgt spid="26"/>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52"/>
                                        </p:tgtEl>
                                        <p:attrNameLst>
                                          <p:attrName>style.visibility</p:attrName>
                                        </p:attrNameLst>
                                      </p:cBhvr>
                                      <p:to>
                                        <p:strVal val="visible"/>
                                      </p:to>
                                    </p:set>
                                    <p:animEffect transition="in" filter="barn(inVertical)">
                                      <p:cBhvr>
                                        <p:cTn id="66"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53" grpId="0" animBg="1"/>
      <p:bldP spid="17" grpId="0" animBg="1"/>
      <p:bldP spid="18" grpId="0" animBg="1"/>
      <p:bldP spid="19" grpId="0" animBg="1"/>
      <p:bldP spid="20" grpId="0" animBg="1"/>
      <p:bldP spid="23" grpId="0" animBg="1"/>
      <p:bldP spid="24" grpId="0" animBg="1"/>
      <p:bldP spid="25" grpId="0" animBg="1"/>
      <p:bldP spid="26" grpId="0" animBg="1"/>
      <p:bldP spid="2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9B04A1A-9525-4A45-B17D-F39B6330BE12}"/>
              </a:ext>
            </a:extLst>
          </p:cNvPr>
          <p:cNvSpPr txBox="1"/>
          <p:nvPr/>
        </p:nvSpPr>
        <p:spPr>
          <a:xfrm>
            <a:off x="1247177" y="1158404"/>
            <a:ext cx="6096000" cy="584775"/>
          </a:xfrm>
          <a:prstGeom prst="rect">
            <a:avLst/>
          </a:prstGeom>
          <a:noFill/>
        </p:spPr>
        <p:txBody>
          <a:bodyPr wrap="square">
            <a:spAutoFit/>
          </a:bodyPr>
          <a:lstStyle/>
          <a:p>
            <a:pPr marL="0" marR="0" indent="57785" algn="just">
              <a:spcBef>
                <a:spcPts val="0"/>
              </a:spcBef>
              <a:spcAft>
                <a:spcPts val="0"/>
              </a:spcAft>
              <a:tabLst>
                <a:tab pos="1386840" algn="l"/>
              </a:tabLst>
            </a:pPr>
            <a:r>
              <a:rPr lang="de-DE" sz="3200" b="1" dirty="0">
                <a:solidFill>
                  <a:schemeClr val="tx1">
                    <a:lumMod val="95000"/>
                    <a:lumOff val="5000"/>
                  </a:schemeClr>
                </a:solidFill>
                <a:effectLst/>
                <a:latin typeface="Times New Roman" panose="02020603050405020304" pitchFamily="18" charset="0"/>
                <a:cs typeface="Times New Roman" panose="02020603050405020304" pitchFamily="18" charset="0"/>
              </a:rPr>
              <a:t>1. </a:t>
            </a:r>
            <a:r>
              <a:rPr lang="vi-VN" sz="3200" b="1" dirty="0">
                <a:solidFill>
                  <a:schemeClr val="tx1">
                    <a:lumMod val="95000"/>
                    <a:lumOff val="5000"/>
                  </a:schemeClr>
                </a:solidFill>
                <a:effectLst/>
                <a:latin typeface="Times New Roman" panose="02020603050405020304" pitchFamily="18" charset="0"/>
                <a:cs typeface="Times New Roman" panose="02020603050405020304" pitchFamily="18" charset="0"/>
              </a:rPr>
              <a:t>Bối cảnh cuộc gặp gỡ</a:t>
            </a:r>
            <a:endParaRPr lang="en-US" sz="3200" b="1"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a16="http://schemas.microsoft.com/office/drawing/2014/main" id="{3C03FAAF-6E1B-8F11-C344-C5CAE9CE6B88}"/>
              </a:ext>
            </a:extLst>
          </p:cNvPr>
          <p:cNvSpPr txBox="1"/>
          <p:nvPr/>
        </p:nvSpPr>
        <p:spPr>
          <a:xfrm>
            <a:off x="1464560" y="409859"/>
            <a:ext cx="5617375" cy="707886"/>
          </a:xfrm>
          <a:prstGeom prst="rect">
            <a:avLst/>
          </a:prstGeom>
          <a:solidFill>
            <a:srgbClr val="05D805"/>
          </a:solidFill>
        </p:spPr>
        <p:txBody>
          <a:bodyPr wrap="square">
            <a:spAutoFit/>
          </a:bodyPr>
          <a:lstStyle/>
          <a:p>
            <a:pPr marL="0" marR="0" indent="57785" algn="just">
              <a:spcBef>
                <a:spcPts val="0"/>
              </a:spcBef>
              <a:spcAft>
                <a:spcPts val="0"/>
              </a:spcAft>
              <a:tabLst>
                <a:tab pos="1386840" algn="l"/>
              </a:tabLst>
            </a:pPr>
            <a:r>
              <a:rPr lang="de-DE" sz="4000" b="1" dirty="0">
                <a:solidFill>
                  <a:schemeClr val="bg1"/>
                </a:solidFill>
                <a:effectLst/>
                <a:latin typeface="Times New Roman" panose="02020603050405020304" pitchFamily="18" charset="0"/>
                <a:cs typeface="Times New Roman" panose="02020603050405020304" pitchFamily="18" charset="0"/>
              </a:rPr>
              <a:t>III. Đọc - hiểu văn bản</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grpSp>
        <p:nvGrpSpPr>
          <p:cNvPr id="18" name="Nhóm 17">
            <a:extLst>
              <a:ext uri="{FF2B5EF4-FFF2-40B4-BE49-F238E27FC236}">
                <a16:creationId xmlns:a16="http://schemas.microsoft.com/office/drawing/2014/main" id="{7FE4D1F4-BBD5-BFA9-177E-3387F9402257}"/>
              </a:ext>
            </a:extLst>
          </p:cNvPr>
          <p:cNvGrpSpPr/>
          <p:nvPr/>
        </p:nvGrpSpPr>
        <p:grpSpPr>
          <a:xfrm>
            <a:off x="857171" y="1863633"/>
            <a:ext cx="3348928" cy="3112210"/>
            <a:chOff x="7828758" y="862311"/>
            <a:chExt cx="2983268" cy="3027572"/>
          </a:xfrm>
        </p:grpSpPr>
        <p:sp>
          <p:nvSpPr>
            <p:cNvPr id="9" name="Hình tự do: Hình 8">
              <a:extLst>
                <a:ext uri="{FF2B5EF4-FFF2-40B4-BE49-F238E27FC236}">
                  <a16:creationId xmlns:a16="http://schemas.microsoft.com/office/drawing/2014/main" id="{283D58C9-62FE-6564-C880-CC373AF95815}"/>
                </a:ext>
              </a:extLst>
            </p:cNvPr>
            <p:cNvSpPr/>
            <p:nvPr/>
          </p:nvSpPr>
          <p:spPr>
            <a:xfrm>
              <a:off x="7828758" y="862311"/>
              <a:ext cx="2983268" cy="3027572"/>
            </a:xfrm>
            <a:custGeom>
              <a:avLst/>
              <a:gdLst>
                <a:gd name="connsiteX0" fmla="*/ 2350125 w 4503390"/>
                <a:gd name="connsiteY0" fmla="*/ 713491 h 4503390"/>
                <a:gd name="connsiteX1" fmla="*/ 979434 w 4503390"/>
                <a:gd name="connsiteY1" fmla="*/ 2084182 h 4503390"/>
                <a:gd name="connsiteX2" fmla="*/ 2350125 w 4503390"/>
                <a:gd name="connsiteY2" fmla="*/ 3454873 h 4503390"/>
                <a:gd name="connsiteX3" fmla="*/ 3720816 w 4503390"/>
                <a:gd name="connsiteY3" fmla="*/ 2084182 h 4503390"/>
                <a:gd name="connsiteX4" fmla="*/ 2350125 w 4503390"/>
                <a:gd name="connsiteY4" fmla="*/ 713491 h 4503390"/>
                <a:gd name="connsiteX5" fmla="*/ 2251695 w 4503390"/>
                <a:gd name="connsiteY5" fmla="*/ 0 h 4503390"/>
                <a:gd name="connsiteX6" fmla="*/ 2581157 w 4503390"/>
                <a:gd name="connsiteY6" fmla="*/ 595365 h 4503390"/>
                <a:gd name="connsiteX7" fmla="*/ 3113374 w 4503390"/>
                <a:gd name="connsiteY7" fmla="*/ 171399 h 4503390"/>
                <a:gd name="connsiteX8" fmla="*/ 3189926 w 4503390"/>
                <a:gd name="connsiteY8" fmla="*/ 847532 h 4503390"/>
                <a:gd name="connsiteX9" fmla="*/ 3843891 w 4503390"/>
                <a:gd name="connsiteY9" fmla="*/ 659499 h 4503390"/>
                <a:gd name="connsiteX10" fmla="*/ 3655858 w 4503390"/>
                <a:gd name="connsiteY10" fmla="*/ 1313464 h 4503390"/>
                <a:gd name="connsiteX11" fmla="*/ 4331991 w 4503390"/>
                <a:gd name="connsiteY11" fmla="*/ 1390016 h 4503390"/>
                <a:gd name="connsiteX12" fmla="*/ 3908025 w 4503390"/>
                <a:gd name="connsiteY12" fmla="*/ 1922233 h 4503390"/>
                <a:gd name="connsiteX13" fmla="*/ 4503390 w 4503390"/>
                <a:gd name="connsiteY13" fmla="*/ 2251695 h 4503390"/>
                <a:gd name="connsiteX14" fmla="*/ 3908025 w 4503390"/>
                <a:gd name="connsiteY14" fmla="*/ 2581157 h 4503390"/>
                <a:gd name="connsiteX15" fmla="*/ 4331991 w 4503390"/>
                <a:gd name="connsiteY15" fmla="*/ 3113374 h 4503390"/>
                <a:gd name="connsiteX16" fmla="*/ 3655858 w 4503390"/>
                <a:gd name="connsiteY16" fmla="*/ 3189926 h 4503390"/>
                <a:gd name="connsiteX17" fmla="*/ 3843891 w 4503390"/>
                <a:gd name="connsiteY17" fmla="*/ 3843891 h 4503390"/>
                <a:gd name="connsiteX18" fmla="*/ 3189926 w 4503390"/>
                <a:gd name="connsiteY18" fmla="*/ 3655858 h 4503390"/>
                <a:gd name="connsiteX19" fmla="*/ 3113374 w 4503390"/>
                <a:gd name="connsiteY19" fmla="*/ 4331991 h 4503390"/>
                <a:gd name="connsiteX20" fmla="*/ 2581157 w 4503390"/>
                <a:gd name="connsiteY20" fmla="*/ 3908025 h 4503390"/>
                <a:gd name="connsiteX21" fmla="*/ 2251695 w 4503390"/>
                <a:gd name="connsiteY21" fmla="*/ 4503390 h 4503390"/>
                <a:gd name="connsiteX22" fmla="*/ 1922233 w 4503390"/>
                <a:gd name="connsiteY22" fmla="*/ 3908025 h 4503390"/>
                <a:gd name="connsiteX23" fmla="*/ 1390016 w 4503390"/>
                <a:gd name="connsiteY23" fmla="*/ 4331991 h 4503390"/>
                <a:gd name="connsiteX24" fmla="*/ 1313464 w 4503390"/>
                <a:gd name="connsiteY24" fmla="*/ 3655858 h 4503390"/>
                <a:gd name="connsiteX25" fmla="*/ 659499 w 4503390"/>
                <a:gd name="connsiteY25" fmla="*/ 3843891 h 4503390"/>
                <a:gd name="connsiteX26" fmla="*/ 847532 w 4503390"/>
                <a:gd name="connsiteY26" fmla="*/ 3189926 h 4503390"/>
                <a:gd name="connsiteX27" fmla="*/ 171399 w 4503390"/>
                <a:gd name="connsiteY27" fmla="*/ 3113374 h 4503390"/>
                <a:gd name="connsiteX28" fmla="*/ 595365 w 4503390"/>
                <a:gd name="connsiteY28" fmla="*/ 2581157 h 4503390"/>
                <a:gd name="connsiteX29" fmla="*/ 0 w 4503390"/>
                <a:gd name="connsiteY29" fmla="*/ 2251695 h 4503390"/>
                <a:gd name="connsiteX30" fmla="*/ 595365 w 4503390"/>
                <a:gd name="connsiteY30" fmla="*/ 1922233 h 4503390"/>
                <a:gd name="connsiteX31" fmla="*/ 171399 w 4503390"/>
                <a:gd name="connsiteY31" fmla="*/ 1390016 h 4503390"/>
                <a:gd name="connsiteX32" fmla="*/ 847532 w 4503390"/>
                <a:gd name="connsiteY32" fmla="*/ 1313464 h 4503390"/>
                <a:gd name="connsiteX33" fmla="*/ 659499 w 4503390"/>
                <a:gd name="connsiteY33" fmla="*/ 659499 h 4503390"/>
                <a:gd name="connsiteX34" fmla="*/ 1313464 w 4503390"/>
                <a:gd name="connsiteY34" fmla="*/ 847532 h 4503390"/>
                <a:gd name="connsiteX35" fmla="*/ 1390016 w 4503390"/>
                <a:gd name="connsiteY35" fmla="*/ 171399 h 4503390"/>
                <a:gd name="connsiteX36" fmla="*/ 1922233 w 4503390"/>
                <a:gd name="connsiteY36" fmla="*/ 595365 h 450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503390" h="4503390">
                  <a:moveTo>
                    <a:pt x="2350125" y="713491"/>
                  </a:moveTo>
                  <a:cubicBezTo>
                    <a:pt x="1593113" y="713491"/>
                    <a:pt x="979434" y="1327170"/>
                    <a:pt x="979434" y="2084182"/>
                  </a:cubicBezTo>
                  <a:cubicBezTo>
                    <a:pt x="979434" y="2841194"/>
                    <a:pt x="1593113" y="3454873"/>
                    <a:pt x="2350125" y="3454873"/>
                  </a:cubicBezTo>
                  <a:cubicBezTo>
                    <a:pt x="3107137" y="3454873"/>
                    <a:pt x="3720816" y="2841194"/>
                    <a:pt x="3720816" y="2084182"/>
                  </a:cubicBezTo>
                  <a:cubicBezTo>
                    <a:pt x="3720816" y="1327170"/>
                    <a:pt x="3107137" y="713491"/>
                    <a:pt x="2350125" y="713491"/>
                  </a:cubicBezTo>
                  <a:close/>
                  <a:moveTo>
                    <a:pt x="2251695" y="0"/>
                  </a:moveTo>
                  <a:lnTo>
                    <a:pt x="2581157" y="595365"/>
                  </a:lnTo>
                  <a:lnTo>
                    <a:pt x="3113374" y="171399"/>
                  </a:lnTo>
                  <a:lnTo>
                    <a:pt x="3189926" y="847532"/>
                  </a:lnTo>
                  <a:lnTo>
                    <a:pt x="3843891" y="659499"/>
                  </a:lnTo>
                  <a:lnTo>
                    <a:pt x="3655858" y="1313464"/>
                  </a:lnTo>
                  <a:lnTo>
                    <a:pt x="4331991" y="1390016"/>
                  </a:lnTo>
                  <a:lnTo>
                    <a:pt x="3908025" y="1922233"/>
                  </a:lnTo>
                  <a:lnTo>
                    <a:pt x="4503390" y="2251695"/>
                  </a:lnTo>
                  <a:lnTo>
                    <a:pt x="3908025" y="2581157"/>
                  </a:lnTo>
                  <a:lnTo>
                    <a:pt x="4331991" y="3113374"/>
                  </a:lnTo>
                  <a:lnTo>
                    <a:pt x="3655858" y="3189926"/>
                  </a:lnTo>
                  <a:lnTo>
                    <a:pt x="3843891" y="3843891"/>
                  </a:lnTo>
                  <a:lnTo>
                    <a:pt x="3189926" y="3655858"/>
                  </a:lnTo>
                  <a:lnTo>
                    <a:pt x="3113374" y="4331991"/>
                  </a:lnTo>
                  <a:lnTo>
                    <a:pt x="2581157" y="3908025"/>
                  </a:lnTo>
                  <a:lnTo>
                    <a:pt x="2251695" y="4503390"/>
                  </a:lnTo>
                  <a:lnTo>
                    <a:pt x="1922233" y="3908025"/>
                  </a:lnTo>
                  <a:lnTo>
                    <a:pt x="1390016" y="4331991"/>
                  </a:lnTo>
                  <a:lnTo>
                    <a:pt x="1313464" y="3655858"/>
                  </a:lnTo>
                  <a:lnTo>
                    <a:pt x="659499" y="3843891"/>
                  </a:lnTo>
                  <a:lnTo>
                    <a:pt x="847532" y="3189926"/>
                  </a:lnTo>
                  <a:lnTo>
                    <a:pt x="171399" y="3113374"/>
                  </a:lnTo>
                  <a:lnTo>
                    <a:pt x="595365" y="2581157"/>
                  </a:lnTo>
                  <a:lnTo>
                    <a:pt x="0" y="2251695"/>
                  </a:lnTo>
                  <a:lnTo>
                    <a:pt x="595365" y="1922233"/>
                  </a:lnTo>
                  <a:lnTo>
                    <a:pt x="171399" y="1390016"/>
                  </a:lnTo>
                  <a:lnTo>
                    <a:pt x="847532" y="1313464"/>
                  </a:lnTo>
                  <a:lnTo>
                    <a:pt x="659499" y="659499"/>
                  </a:lnTo>
                  <a:lnTo>
                    <a:pt x="1313464" y="847532"/>
                  </a:lnTo>
                  <a:lnTo>
                    <a:pt x="1390016" y="171399"/>
                  </a:lnTo>
                  <a:lnTo>
                    <a:pt x="1922233" y="595365"/>
                  </a:lnTo>
                  <a:close/>
                </a:path>
              </a:pathLst>
            </a:cu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Hộp Văn bản 12">
              <a:extLst>
                <a:ext uri="{FF2B5EF4-FFF2-40B4-BE49-F238E27FC236}">
                  <a16:creationId xmlns:a16="http://schemas.microsoft.com/office/drawing/2014/main" id="{C57BB291-9F26-EDD3-44F7-2A47F2E49A7B}"/>
                </a:ext>
              </a:extLst>
            </p:cNvPr>
            <p:cNvSpPr txBox="1"/>
            <p:nvPr/>
          </p:nvSpPr>
          <p:spPr>
            <a:xfrm>
              <a:off x="8692397" y="1769858"/>
              <a:ext cx="1489668" cy="1195329"/>
            </a:xfrm>
            <a:prstGeom prst="rect">
              <a:avLst/>
            </a:prstGeom>
            <a:noFill/>
          </p:spPr>
          <p:txBody>
            <a:bodyPr wrap="square">
              <a:spAutoFit/>
            </a:bodyPr>
            <a:lstStyle/>
            <a:p>
              <a:pPr algn="ctr"/>
              <a:r>
                <a:rPr lang="en-US" sz="3200" b="1" dirty="0" err="1">
                  <a:solidFill>
                    <a:srgbClr val="008000"/>
                  </a:solidFill>
                  <a:effectLst/>
                  <a:latin typeface="Times New Roman" panose="02020603050405020304" pitchFamily="18" charset="0"/>
                  <a:ea typeface="Times New Roman" panose="02020603050405020304" pitchFamily="18" charset="0"/>
                </a:rPr>
                <a:t>Thời</a:t>
              </a:r>
              <a:r>
                <a:rPr lang="en-US" sz="3200" b="1" dirty="0">
                  <a:solidFill>
                    <a:srgbClr val="008000"/>
                  </a:solidFill>
                  <a:effectLst/>
                  <a:latin typeface="Times New Roman" panose="02020603050405020304" pitchFamily="18" charset="0"/>
                  <a:ea typeface="Times New Roman" panose="02020603050405020304" pitchFamily="18" charset="0"/>
                </a:rPr>
                <a:t> </a:t>
              </a:r>
              <a:r>
                <a:rPr lang="en-US" sz="3200" b="1" dirty="0" err="1">
                  <a:solidFill>
                    <a:srgbClr val="008000"/>
                  </a:solidFill>
                  <a:effectLst/>
                  <a:latin typeface="Times New Roman" panose="02020603050405020304" pitchFamily="18" charset="0"/>
                  <a:ea typeface="Times New Roman" panose="02020603050405020304" pitchFamily="18" charset="0"/>
                </a:rPr>
                <a:t>gian</a:t>
              </a:r>
              <a:endParaRPr lang="en-US" sz="3200" dirty="0">
                <a:solidFill>
                  <a:srgbClr val="008000"/>
                </a:solidFill>
              </a:endParaRPr>
            </a:p>
          </p:txBody>
        </p:sp>
      </p:grpSp>
      <p:sp>
        <p:nvSpPr>
          <p:cNvPr id="20" name="Lưu đồ: Điểm Kết Thúc 19">
            <a:extLst>
              <a:ext uri="{FF2B5EF4-FFF2-40B4-BE49-F238E27FC236}">
                <a16:creationId xmlns:a16="http://schemas.microsoft.com/office/drawing/2014/main" id="{617DDBED-3A92-E4B3-36FB-D8F4D6477825}"/>
              </a:ext>
            </a:extLst>
          </p:cNvPr>
          <p:cNvSpPr/>
          <p:nvPr/>
        </p:nvSpPr>
        <p:spPr>
          <a:xfrm>
            <a:off x="1794874" y="5298064"/>
            <a:ext cx="1735840" cy="726833"/>
          </a:xfrm>
          <a:prstGeom prst="flowChartTerminator">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spcBef>
                <a:spcPts val="0"/>
              </a:spcBef>
              <a:spcAft>
                <a:spcPts val="0"/>
              </a:spcAft>
            </a:pPr>
            <a:r>
              <a:rPr lang="vi-VN" sz="2800" dirty="0">
                <a:solidFill>
                  <a:schemeClr val="bg1"/>
                </a:solidFill>
                <a:effectLst/>
                <a:latin typeface="Times New Roman" panose="02020603050405020304" pitchFamily="18" charset="0"/>
                <a:ea typeface="Times New Roman" panose="02020603050405020304" pitchFamily="18" charset="0"/>
              </a:rPr>
              <a:t>C</a:t>
            </a:r>
            <a:r>
              <a:rPr lang="en-US" sz="2800" dirty="0" err="1">
                <a:solidFill>
                  <a:schemeClr val="bg1"/>
                </a:solidFill>
                <a:effectLst/>
                <a:latin typeface="Times New Roman" panose="02020603050405020304" pitchFamily="18" charset="0"/>
                <a:ea typeface="Times New Roman" panose="02020603050405020304" pitchFamily="18" charset="0"/>
              </a:rPr>
              <a:t>hiều</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tối</a:t>
            </a:r>
            <a:endParaRPr lang="en-US" sz="2800" dirty="0">
              <a:solidFill>
                <a:schemeClr val="bg1"/>
              </a:solidFill>
              <a:effectLst/>
              <a:latin typeface="Times New Roman" panose="02020603050405020304" pitchFamily="18" charset="0"/>
              <a:ea typeface="Times New Roman" panose="02020603050405020304" pitchFamily="18" charset="0"/>
            </a:endParaRPr>
          </a:p>
        </p:txBody>
      </p:sp>
      <p:grpSp>
        <p:nvGrpSpPr>
          <p:cNvPr id="10" name="Nhóm 9">
            <a:extLst>
              <a:ext uri="{FF2B5EF4-FFF2-40B4-BE49-F238E27FC236}">
                <a16:creationId xmlns:a16="http://schemas.microsoft.com/office/drawing/2014/main" id="{453CAC6E-0F57-9D10-C3DF-A4802F792AA8}"/>
              </a:ext>
            </a:extLst>
          </p:cNvPr>
          <p:cNvGrpSpPr/>
          <p:nvPr/>
        </p:nvGrpSpPr>
        <p:grpSpPr>
          <a:xfrm>
            <a:off x="7208029" y="1879490"/>
            <a:ext cx="3243942" cy="3099020"/>
            <a:chOff x="5207053" y="2165150"/>
            <a:chExt cx="2983268" cy="3027572"/>
          </a:xfrm>
        </p:grpSpPr>
        <p:grpSp>
          <p:nvGrpSpPr>
            <p:cNvPr id="11" name="Nhóm 10">
              <a:extLst>
                <a:ext uri="{FF2B5EF4-FFF2-40B4-BE49-F238E27FC236}">
                  <a16:creationId xmlns:a16="http://schemas.microsoft.com/office/drawing/2014/main" id="{69AC3A96-683F-5540-557B-B35C124C6863}"/>
                </a:ext>
              </a:extLst>
            </p:cNvPr>
            <p:cNvGrpSpPr/>
            <p:nvPr/>
          </p:nvGrpSpPr>
          <p:grpSpPr>
            <a:xfrm>
              <a:off x="5207053" y="2165150"/>
              <a:ext cx="2983268" cy="3027572"/>
              <a:chOff x="7828758" y="862311"/>
              <a:chExt cx="2983268" cy="3027572"/>
            </a:xfrm>
          </p:grpSpPr>
          <p:sp>
            <p:nvSpPr>
              <p:cNvPr id="14" name="Hình tự do: Hình 13">
                <a:extLst>
                  <a:ext uri="{FF2B5EF4-FFF2-40B4-BE49-F238E27FC236}">
                    <a16:creationId xmlns:a16="http://schemas.microsoft.com/office/drawing/2014/main" id="{2A31F89E-9C23-4C67-534D-063F90B8C01A}"/>
                  </a:ext>
                </a:extLst>
              </p:cNvPr>
              <p:cNvSpPr/>
              <p:nvPr/>
            </p:nvSpPr>
            <p:spPr>
              <a:xfrm>
                <a:off x="7828758" y="862311"/>
                <a:ext cx="2983268" cy="3027572"/>
              </a:xfrm>
              <a:custGeom>
                <a:avLst/>
                <a:gdLst>
                  <a:gd name="connsiteX0" fmla="*/ 2350125 w 4503390"/>
                  <a:gd name="connsiteY0" fmla="*/ 713491 h 4503390"/>
                  <a:gd name="connsiteX1" fmla="*/ 979434 w 4503390"/>
                  <a:gd name="connsiteY1" fmla="*/ 2084182 h 4503390"/>
                  <a:gd name="connsiteX2" fmla="*/ 2350125 w 4503390"/>
                  <a:gd name="connsiteY2" fmla="*/ 3454873 h 4503390"/>
                  <a:gd name="connsiteX3" fmla="*/ 3720816 w 4503390"/>
                  <a:gd name="connsiteY3" fmla="*/ 2084182 h 4503390"/>
                  <a:gd name="connsiteX4" fmla="*/ 2350125 w 4503390"/>
                  <a:gd name="connsiteY4" fmla="*/ 713491 h 4503390"/>
                  <a:gd name="connsiteX5" fmla="*/ 2251695 w 4503390"/>
                  <a:gd name="connsiteY5" fmla="*/ 0 h 4503390"/>
                  <a:gd name="connsiteX6" fmla="*/ 2581157 w 4503390"/>
                  <a:gd name="connsiteY6" fmla="*/ 595365 h 4503390"/>
                  <a:gd name="connsiteX7" fmla="*/ 3113374 w 4503390"/>
                  <a:gd name="connsiteY7" fmla="*/ 171399 h 4503390"/>
                  <a:gd name="connsiteX8" fmla="*/ 3189926 w 4503390"/>
                  <a:gd name="connsiteY8" fmla="*/ 847532 h 4503390"/>
                  <a:gd name="connsiteX9" fmla="*/ 3843891 w 4503390"/>
                  <a:gd name="connsiteY9" fmla="*/ 659499 h 4503390"/>
                  <a:gd name="connsiteX10" fmla="*/ 3655858 w 4503390"/>
                  <a:gd name="connsiteY10" fmla="*/ 1313464 h 4503390"/>
                  <a:gd name="connsiteX11" fmla="*/ 4331991 w 4503390"/>
                  <a:gd name="connsiteY11" fmla="*/ 1390016 h 4503390"/>
                  <a:gd name="connsiteX12" fmla="*/ 3908025 w 4503390"/>
                  <a:gd name="connsiteY12" fmla="*/ 1922233 h 4503390"/>
                  <a:gd name="connsiteX13" fmla="*/ 4503390 w 4503390"/>
                  <a:gd name="connsiteY13" fmla="*/ 2251695 h 4503390"/>
                  <a:gd name="connsiteX14" fmla="*/ 3908025 w 4503390"/>
                  <a:gd name="connsiteY14" fmla="*/ 2581157 h 4503390"/>
                  <a:gd name="connsiteX15" fmla="*/ 4331991 w 4503390"/>
                  <a:gd name="connsiteY15" fmla="*/ 3113374 h 4503390"/>
                  <a:gd name="connsiteX16" fmla="*/ 3655858 w 4503390"/>
                  <a:gd name="connsiteY16" fmla="*/ 3189926 h 4503390"/>
                  <a:gd name="connsiteX17" fmla="*/ 3843891 w 4503390"/>
                  <a:gd name="connsiteY17" fmla="*/ 3843891 h 4503390"/>
                  <a:gd name="connsiteX18" fmla="*/ 3189926 w 4503390"/>
                  <a:gd name="connsiteY18" fmla="*/ 3655858 h 4503390"/>
                  <a:gd name="connsiteX19" fmla="*/ 3113374 w 4503390"/>
                  <a:gd name="connsiteY19" fmla="*/ 4331991 h 4503390"/>
                  <a:gd name="connsiteX20" fmla="*/ 2581157 w 4503390"/>
                  <a:gd name="connsiteY20" fmla="*/ 3908025 h 4503390"/>
                  <a:gd name="connsiteX21" fmla="*/ 2251695 w 4503390"/>
                  <a:gd name="connsiteY21" fmla="*/ 4503390 h 4503390"/>
                  <a:gd name="connsiteX22" fmla="*/ 1922233 w 4503390"/>
                  <a:gd name="connsiteY22" fmla="*/ 3908025 h 4503390"/>
                  <a:gd name="connsiteX23" fmla="*/ 1390016 w 4503390"/>
                  <a:gd name="connsiteY23" fmla="*/ 4331991 h 4503390"/>
                  <a:gd name="connsiteX24" fmla="*/ 1313464 w 4503390"/>
                  <a:gd name="connsiteY24" fmla="*/ 3655858 h 4503390"/>
                  <a:gd name="connsiteX25" fmla="*/ 659499 w 4503390"/>
                  <a:gd name="connsiteY25" fmla="*/ 3843891 h 4503390"/>
                  <a:gd name="connsiteX26" fmla="*/ 847532 w 4503390"/>
                  <a:gd name="connsiteY26" fmla="*/ 3189926 h 4503390"/>
                  <a:gd name="connsiteX27" fmla="*/ 171399 w 4503390"/>
                  <a:gd name="connsiteY27" fmla="*/ 3113374 h 4503390"/>
                  <a:gd name="connsiteX28" fmla="*/ 595365 w 4503390"/>
                  <a:gd name="connsiteY28" fmla="*/ 2581157 h 4503390"/>
                  <a:gd name="connsiteX29" fmla="*/ 0 w 4503390"/>
                  <a:gd name="connsiteY29" fmla="*/ 2251695 h 4503390"/>
                  <a:gd name="connsiteX30" fmla="*/ 595365 w 4503390"/>
                  <a:gd name="connsiteY30" fmla="*/ 1922233 h 4503390"/>
                  <a:gd name="connsiteX31" fmla="*/ 171399 w 4503390"/>
                  <a:gd name="connsiteY31" fmla="*/ 1390016 h 4503390"/>
                  <a:gd name="connsiteX32" fmla="*/ 847532 w 4503390"/>
                  <a:gd name="connsiteY32" fmla="*/ 1313464 h 4503390"/>
                  <a:gd name="connsiteX33" fmla="*/ 659499 w 4503390"/>
                  <a:gd name="connsiteY33" fmla="*/ 659499 h 4503390"/>
                  <a:gd name="connsiteX34" fmla="*/ 1313464 w 4503390"/>
                  <a:gd name="connsiteY34" fmla="*/ 847532 h 4503390"/>
                  <a:gd name="connsiteX35" fmla="*/ 1390016 w 4503390"/>
                  <a:gd name="connsiteY35" fmla="*/ 171399 h 4503390"/>
                  <a:gd name="connsiteX36" fmla="*/ 1922233 w 4503390"/>
                  <a:gd name="connsiteY36" fmla="*/ 595365 h 450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503390" h="4503390">
                    <a:moveTo>
                      <a:pt x="2350125" y="713491"/>
                    </a:moveTo>
                    <a:cubicBezTo>
                      <a:pt x="1593113" y="713491"/>
                      <a:pt x="979434" y="1327170"/>
                      <a:pt x="979434" y="2084182"/>
                    </a:cubicBezTo>
                    <a:cubicBezTo>
                      <a:pt x="979434" y="2841194"/>
                      <a:pt x="1593113" y="3454873"/>
                      <a:pt x="2350125" y="3454873"/>
                    </a:cubicBezTo>
                    <a:cubicBezTo>
                      <a:pt x="3107137" y="3454873"/>
                      <a:pt x="3720816" y="2841194"/>
                      <a:pt x="3720816" y="2084182"/>
                    </a:cubicBezTo>
                    <a:cubicBezTo>
                      <a:pt x="3720816" y="1327170"/>
                      <a:pt x="3107137" y="713491"/>
                      <a:pt x="2350125" y="713491"/>
                    </a:cubicBezTo>
                    <a:close/>
                    <a:moveTo>
                      <a:pt x="2251695" y="0"/>
                    </a:moveTo>
                    <a:lnTo>
                      <a:pt x="2581157" y="595365"/>
                    </a:lnTo>
                    <a:lnTo>
                      <a:pt x="3113374" y="171399"/>
                    </a:lnTo>
                    <a:lnTo>
                      <a:pt x="3189926" y="847532"/>
                    </a:lnTo>
                    <a:lnTo>
                      <a:pt x="3843891" y="659499"/>
                    </a:lnTo>
                    <a:lnTo>
                      <a:pt x="3655858" y="1313464"/>
                    </a:lnTo>
                    <a:lnTo>
                      <a:pt x="4331991" y="1390016"/>
                    </a:lnTo>
                    <a:lnTo>
                      <a:pt x="3908025" y="1922233"/>
                    </a:lnTo>
                    <a:lnTo>
                      <a:pt x="4503390" y="2251695"/>
                    </a:lnTo>
                    <a:lnTo>
                      <a:pt x="3908025" y="2581157"/>
                    </a:lnTo>
                    <a:lnTo>
                      <a:pt x="4331991" y="3113374"/>
                    </a:lnTo>
                    <a:lnTo>
                      <a:pt x="3655858" y="3189926"/>
                    </a:lnTo>
                    <a:lnTo>
                      <a:pt x="3843891" y="3843891"/>
                    </a:lnTo>
                    <a:lnTo>
                      <a:pt x="3189926" y="3655858"/>
                    </a:lnTo>
                    <a:lnTo>
                      <a:pt x="3113374" y="4331991"/>
                    </a:lnTo>
                    <a:lnTo>
                      <a:pt x="2581157" y="3908025"/>
                    </a:lnTo>
                    <a:lnTo>
                      <a:pt x="2251695" y="4503390"/>
                    </a:lnTo>
                    <a:lnTo>
                      <a:pt x="1922233" y="3908025"/>
                    </a:lnTo>
                    <a:lnTo>
                      <a:pt x="1390016" y="4331991"/>
                    </a:lnTo>
                    <a:lnTo>
                      <a:pt x="1313464" y="3655858"/>
                    </a:lnTo>
                    <a:lnTo>
                      <a:pt x="659499" y="3843891"/>
                    </a:lnTo>
                    <a:lnTo>
                      <a:pt x="847532" y="3189926"/>
                    </a:lnTo>
                    <a:lnTo>
                      <a:pt x="171399" y="3113374"/>
                    </a:lnTo>
                    <a:lnTo>
                      <a:pt x="595365" y="2581157"/>
                    </a:lnTo>
                    <a:lnTo>
                      <a:pt x="0" y="2251695"/>
                    </a:lnTo>
                    <a:lnTo>
                      <a:pt x="595365" y="1922233"/>
                    </a:lnTo>
                    <a:lnTo>
                      <a:pt x="171399" y="1390016"/>
                    </a:lnTo>
                    <a:lnTo>
                      <a:pt x="847532" y="1313464"/>
                    </a:lnTo>
                    <a:lnTo>
                      <a:pt x="659499" y="659499"/>
                    </a:lnTo>
                    <a:lnTo>
                      <a:pt x="1313464" y="847532"/>
                    </a:lnTo>
                    <a:lnTo>
                      <a:pt x="1390016" y="171399"/>
                    </a:lnTo>
                    <a:lnTo>
                      <a:pt x="1922233" y="595365"/>
                    </a:lnTo>
                    <a:close/>
                  </a:path>
                </a:pathLst>
              </a:cu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Hộp Văn bản 14">
                <a:extLst>
                  <a:ext uri="{FF2B5EF4-FFF2-40B4-BE49-F238E27FC236}">
                    <a16:creationId xmlns:a16="http://schemas.microsoft.com/office/drawing/2014/main" id="{2A1C3645-6ECE-75EC-BB78-26717230B7C7}"/>
                  </a:ext>
                </a:extLst>
              </p:cNvPr>
              <p:cNvSpPr txBox="1"/>
              <p:nvPr/>
            </p:nvSpPr>
            <p:spPr>
              <a:xfrm>
                <a:off x="8881487" y="1819829"/>
                <a:ext cx="1489668" cy="584775"/>
              </a:xfrm>
              <a:prstGeom prst="rect">
                <a:avLst/>
              </a:prstGeom>
              <a:noFill/>
            </p:spPr>
            <p:txBody>
              <a:bodyPr wrap="square">
                <a:spAutoFit/>
              </a:bodyPr>
              <a:lstStyle/>
              <a:p>
                <a:endParaRPr lang="en-US" sz="3200" dirty="0">
                  <a:solidFill>
                    <a:srgbClr val="008000"/>
                  </a:solidFill>
                </a:endParaRPr>
              </a:p>
            </p:txBody>
          </p:sp>
        </p:grpSp>
        <p:sp>
          <p:nvSpPr>
            <p:cNvPr id="12" name="Hộp Văn bản 11">
              <a:extLst>
                <a:ext uri="{FF2B5EF4-FFF2-40B4-BE49-F238E27FC236}">
                  <a16:creationId xmlns:a16="http://schemas.microsoft.com/office/drawing/2014/main" id="{C4B3450E-491E-610B-07CE-1BAC70D1A0E0}"/>
                </a:ext>
              </a:extLst>
            </p:cNvPr>
            <p:cNvSpPr txBox="1"/>
            <p:nvPr/>
          </p:nvSpPr>
          <p:spPr>
            <a:xfrm>
              <a:off x="6098680" y="3122668"/>
              <a:ext cx="1413588" cy="1077218"/>
            </a:xfrm>
            <a:prstGeom prst="rect">
              <a:avLst/>
            </a:prstGeom>
            <a:noFill/>
          </p:spPr>
          <p:txBody>
            <a:bodyPr wrap="square">
              <a:spAutoFit/>
            </a:bodyPr>
            <a:lstStyle/>
            <a:p>
              <a:pPr algn="ctr"/>
              <a:r>
                <a:rPr lang="en-US" sz="3200" b="1" dirty="0" err="1">
                  <a:solidFill>
                    <a:srgbClr val="008000"/>
                  </a:solidFill>
                  <a:effectLst/>
                  <a:latin typeface="Times New Roman" panose="02020603050405020304" pitchFamily="18" charset="0"/>
                  <a:ea typeface="Times New Roman" panose="02020603050405020304" pitchFamily="18" charset="0"/>
                </a:rPr>
                <a:t>Không</a:t>
              </a:r>
              <a:r>
                <a:rPr lang="en-US" sz="3200" b="1" dirty="0">
                  <a:solidFill>
                    <a:srgbClr val="008000"/>
                  </a:solidFill>
                  <a:effectLst/>
                  <a:latin typeface="Times New Roman" panose="02020603050405020304" pitchFamily="18" charset="0"/>
                  <a:ea typeface="Times New Roman" panose="02020603050405020304" pitchFamily="18" charset="0"/>
                </a:rPr>
                <a:t> </a:t>
              </a:r>
              <a:r>
                <a:rPr lang="en-US" sz="3200" b="1" dirty="0" err="1">
                  <a:solidFill>
                    <a:srgbClr val="008000"/>
                  </a:solidFill>
                  <a:effectLst/>
                  <a:latin typeface="Times New Roman" panose="02020603050405020304" pitchFamily="18" charset="0"/>
                  <a:ea typeface="Times New Roman" panose="02020603050405020304" pitchFamily="18" charset="0"/>
                </a:rPr>
                <a:t>gian</a:t>
              </a:r>
              <a:endParaRPr lang="en-US" sz="3200" dirty="0">
                <a:solidFill>
                  <a:srgbClr val="008000"/>
                </a:solidFill>
              </a:endParaRPr>
            </a:p>
          </p:txBody>
        </p:sp>
      </p:grpSp>
      <p:sp>
        <p:nvSpPr>
          <p:cNvPr id="16" name="Lưu đồ: Điểm Kết Thúc 15">
            <a:extLst>
              <a:ext uri="{FF2B5EF4-FFF2-40B4-BE49-F238E27FC236}">
                <a16:creationId xmlns:a16="http://schemas.microsoft.com/office/drawing/2014/main" id="{B7193E1D-18F3-24C0-FA84-719816104780}"/>
              </a:ext>
            </a:extLst>
          </p:cNvPr>
          <p:cNvSpPr/>
          <p:nvPr/>
        </p:nvSpPr>
        <p:spPr>
          <a:xfrm>
            <a:off x="7886779" y="5151355"/>
            <a:ext cx="2203341" cy="674933"/>
          </a:xfrm>
          <a:prstGeom prst="flowChartTerminator">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spcBef>
                <a:spcPts val="0"/>
              </a:spcBef>
              <a:spcAft>
                <a:spcPts val="0"/>
              </a:spcAft>
            </a:pPr>
            <a:r>
              <a:rPr lang="en-US" sz="2800" dirty="0">
                <a:solidFill>
                  <a:schemeClr val="bg1"/>
                </a:solidFill>
                <a:effectLst/>
                <a:latin typeface="Times New Roman" panose="02020603050405020304" pitchFamily="18" charset="0"/>
                <a:ea typeface="Times New Roman" panose="02020603050405020304" pitchFamily="18" charset="0"/>
              </a:rPr>
              <a:t>Hoang </a:t>
            </a:r>
            <a:r>
              <a:rPr lang="en-US" sz="2800" dirty="0" err="1">
                <a:solidFill>
                  <a:schemeClr val="bg1"/>
                </a:solidFill>
                <a:effectLst/>
                <a:latin typeface="Times New Roman" panose="02020603050405020304" pitchFamily="18" charset="0"/>
                <a:ea typeface="Times New Roman" panose="02020603050405020304" pitchFamily="18" charset="0"/>
              </a:rPr>
              <a:t>vắng</a:t>
            </a:r>
            <a:endParaRPr lang="en-US" sz="2800" dirty="0">
              <a:solidFill>
                <a:schemeClr val="bg1"/>
              </a:solidFill>
              <a:effectLst/>
              <a:latin typeface="Times New Roman" panose="02020603050405020304" pitchFamily="18" charset="0"/>
              <a:ea typeface="Times New Roman" panose="02020603050405020304" pitchFamily="18" charset="0"/>
            </a:endParaRPr>
          </a:p>
        </p:txBody>
      </p:sp>
      <p:pic>
        <p:nvPicPr>
          <p:cNvPr id="17" name="Hình ảnh 16">
            <a:extLst>
              <a:ext uri="{FF2B5EF4-FFF2-40B4-BE49-F238E27FC236}">
                <a16:creationId xmlns:a16="http://schemas.microsoft.com/office/drawing/2014/main" id="{03EBC0C8-C70A-7F08-490A-B4E4E60250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90120" y="5078270"/>
            <a:ext cx="2101880" cy="1932438"/>
          </a:xfrm>
          <a:prstGeom prst="rect">
            <a:avLst/>
          </a:prstGeom>
        </p:spPr>
      </p:pic>
    </p:spTree>
    <p:extLst>
      <p:ext uri="{BB962C8B-B14F-4D97-AF65-F5344CB8AC3E}">
        <p14:creationId xmlns:p14="http://schemas.microsoft.com/office/powerpoint/2010/main" val="2665543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80">
                                          <p:stCondLst>
                                            <p:cond delay="0"/>
                                          </p:stCondLst>
                                        </p:cTn>
                                        <p:tgtEl>
                                          <p:spTgt spid="20"/>
                                        </p:tgtEl>
                                      </p:cBhvr>
                                    </p:animEffect>
                                    <p:anim calcmode="lin" valueType="num">
                                      <p:cBhvr>
                                        <p:cTn id="13"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8" dur="26">
                                          <p:stCondLst>
                                            <p:cond delay="650"/>
                                          </p:stCondLst>
                                        </p:cTn>
                                        <p:tgtEl>
                                          <p:spTgt spid="20"/>
                                        </p:tgtEl>
                                      </p:cBhvr>
                                      <p:to x="100000" y="60000"/>
                                    </p:animScale>
                                    <p:animScale>
                                      <p:cBhvr>
                                        <p:cTn id="19" dur="166" decel="50000">
                                          <p:stCondLst>
                                            <p:cond delay="676"/>
                                          </p:stCondLst>
                                        </p:cTn>
                                        <p:tgtEl>
                                          <p:spTgt spid="20"/>
                                        </p:tgtEl>
                                      </p:cBhvr>
                                      <p:to x="100000" y="100000"/>
                                    </p:animScale>
                                    <p:animScale>
                                      <p:cBhvr>
                                        <p:cTn id="20" dur="26">
                                          <p:stCondLst>
                                            <p:cond delay="1312"/>
                                          </p:stCondLst>
                                        </p:cTn>
                                        <p:tgtEl>
                                          <p:spTgt spid="20"/>
                                        </p:tgtEl>
                                      </p:cBhvr>
                                      <p:to x="100000" y="80000"/>
                                    </p:animScale>
                                    <p:animScale>
                                      <p:cBhvr>
                                        <p:cTn id="21" dur="166" decel="50000">
                                          <p:stCondLst>
                                            <p:cond delay="1338"/>
                                          </p:stCondLst>
                                        </p:cTn>
                                        <p:tgtEl>
                                          <p:spTgt spid="20"/>
                                        </p:tgtEl>
                                      </p:cBhvr>
                                      <p:to x="100000" y="100000"/>
                                    </p:animScale>
                                    <p:animScale>
                                      <p:cBhvr>
                                        <p:cTn id="22" dur="26">
                                          <p:stCondLst>
                                            <p:cond delay="1642"/>
                                          </p:stCondLst>
                                        </p:cTn>
                                        <p:tgtEl>
                                          <p:spTgt spid="20"/>
                                        </p:tgtEl>
                                      </p:cBhvr>
                                      <p:to x="100000" y="90000"/>
                                    </p:animScale>
                                    <p:animScale>
                                      <p:cBhvr>
                                        <p:cTn id="23" dur="166" decel="50000">
                                          <p:stCondLst>
                                            <p:cond delay="1668"/>
                                          </p:stCondLst>
                                        </p:cTn>
                                        <p:tgtEl>
                                          <p:spTgt spid="20"/>
                                        </p:tgtEl>
                                      </p:cBhvr>
                                      <p:to x="100000" y="100000"/>
                                    </p:animScale>
                                    <p:animScale>
                                      <p:cBhvr>
                                        <p:cTn id="24" dur="26">
                                          <p:stCondLst>
                                            <p:cond delay="1808"/>
                                          </p:stCondLst>
                                        </p:cTn>
                                        <p:tgtEl>
                                          <p:spTgt spid="20"/>
                                        </p:tgtEl>
                                      </p:cBhvr>
                                      <p:to x="100000" y="95000"/>
                                    </p:animScale>
                                    <p:animScale>
                                      <p:cBhvr>
                                        <p:cTn id="25" dur="166" decel="50000">
                                          <p:stCondLst>
                                            <p:cond delay="1834"/>
                                          </p:stCondLst>
                                        </p:cTn>
                                        <p:tgtEl>
                                          <p:spTgt spid="20"/>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down)">
                                      <p:cBhvr>
                                        <p:cTn id="35" dur="580">
                                          <p:stCondLst>
                                            <p:cond delay="0"/>
                                          </p:stCondLst>
                                        </p:cTn>
                                        <p:tgtEl>
                                          <p:spTgt spid="16"/>
                                        </p:tgtEl>
                                      </p:cBhvr>
                                    </p:animEffect>
                                    <p:anim calcmode="lin" valueType="num">
                                      <p:cBhvr>
                                        <p:cTn id="36"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41" dur="26">
                                          <p:stCondLst>
                                            <p:cond delay="650"/>
                                          </p:stCondLst>
                                        </p:cTn>
                                        <p:tgtEl>
                                          <p:spTgt spid="16"/>
                                        </p:tgtEl>
                                      </p:cBhvr>
                                      <p:to x="100000" y="60000"/>
                                    </p:animScale>
                                    <p:animScale>
                                      <p:cBhvr>
                                        <p:cTn id="42" dur="166" decel="50000">
                                          <p:stCondLst>
                                            <p:cond delay="676"/>
                                          </p:stCondLst>
                                        </p:cTn>
                                        <p:tgtEl>
                                          <p:spTgt spid="16"/>
                                        </p:tgtEl>
                                      </p:cBhvr>
                                      <p:to x="100000" y="100000"/>
                                    </p:animScale>
                                    <p:animScale>
                                      <p:cBhvr>
                                        <p:cTn id="43" dur="26">
                                          <p:stCondLst>
                                            <p:cond delay="1312"/>
                                          </p:stCondLst>
                                        </p:cTn>
                                        <p:tgtEl>
                                          <p:spTgt spid="16"/>
                                        </p:tgtEl>
                                      </p:cBhvr>
                                      <p:to x="100000" y="80000"/>
                                    </p:animScale>
                                    <p:animScale>
                                      <p:cBhvr>
                                        <p:cTn id="44" dur="166" decel="50000">
                                          <p:stCondLst>
                                            <p:cond delay="1338"/>
                                          </p:stCondLst>
                                        </p:cTn>
                                        <p:tgtEl>
                                          <p:spTgt spid="16"/>
                                        </p:tgtEl>
                                      </p:cBhvr>
                                      <p:to x="100000" y="100000"/>
                                    </p:animScale>
                                    <p:animScale>
                                      <p:cBhvr>
                                        <p:cTn id="45" dur="26">
                                          <p:stCondLst>
                                            <p:cond delay="1642"/>
                                          </p:stCondLst>
                                        </p:cTn>
                                        <p:tgtEl>
                                          <p:spTgt spid="16"/>
                                        </p:tgtEl>
                                      </p:cBhvr>
                                      <p:to x="100000" y="90000"/>
                                    </p:animScale>
                                    <p:animScale>
                                      <p:cBhvr>
                                        <p:cTn id="46" dur="166" decel="50000">
                                          <p:stCondLst>
                                            <p:cond delay="1668"/>
                                          </p:stCondLst>
                                        </p:cTn>
                                        <p:tgtEl>
                                          <p:spTgt spid="16"/>
                                        </p:tgtEl>
                                      </p:cBhvr>
                                      <p:to x="100000" y="100000"/>
                                    </p:animScale>
                                    <p:animScale>
                                      <p:cBhvr>
                                        <p:cTn id="47" dur="26">
                                          <p:stCondLst>
                                            <p:cond delay="1808"/>
                                          </p:stCondLst>
                                        </p:cTn>
                                        <p:tgtEl>
                                          <p:spTgt spid="16"/>
                                        </p:tgtEl>
                                      </p:cBhvr>
                                      <p:to x="100000" y="95000"/>
                                    </p:animScale>
                                    <p:animScale>
                                      <p:cBhvr>
                                        <p:cTn id="48"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228600" y="835818"/>
            <a:ext cx="11672888" cy="5732069"/>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445045"/>
            <a:ext cx="3878825" cy="345030"/>
          </a:xfrm>
          <a:prstGeom prst="rect">
            <a:avLst/>
          </a:prstGeom>
        </p:spPr>
      </p:pic>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29" name="Oval 28"/>
          <p:cNvSpPr/>
          <p:nvPr/>
        </p:nvSpPr>
        <p:spPr>
          <a:xfrm>
            <a:off x="584770" y="1681710"/>
            <a:ext cx="6302154" cy="3948803"/>
          </a:xfrm>
          <a:prstGeom prst="ellipse">
            <a:avLst/>
          </a:prstGeom>
          <a:solidFill>
            <a:schemeClr val="accent4">
              <a:lumMod val="40000"/>
              <a:lumOff val="6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defRPr/>
            </a:pPr>
            <a:endParaRPr lang="en-US" sz="3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Oval 17"/>
          <p:cNvSpPr/>
          <p:nvPr/>
        </p:nvSpPr>
        <p:spPr>
          <a:xfrm>
            <a:off x="5944555" y="2395073"/>
            <a:ext cx="5574345" cy="3752888"/>
          </a:xfrm>
          <a:prstGeom prst="ellipse">
            <a:avLst/>
          </a:prstGeom>
          <a:solidFill>
            <a:schemeClr val="bg2">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defRPr/>
            </a:pPr>
            <a:endParaRPr lang="en-US" sz="3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4" name="Freeform 23"/>
          <p:cNvSpPr/>
          <p:nvPr/>
        </p:nvSpPr>
        <p:spPr>
          <a:xfrm>
            <a:off x="6961351" y="5752746"/>
            <a:ext cx="12278" cy="2385"/>
          </a:xfrm>
          <a:custGeom>
            <a:avLst/>
            <a:gdLst>
              <a:gd name="connsiteX0" fmla="*/ 10914 w 12278"/>
              <a:gd name="connsiteY0" fmla="*/ 280 h 2385"/>
              <a:gd name="connsiteX1" fmla="*/ 0 w 12278"/>
              <a:gd name="connsiteY1" fmla="*/ 2385 h 2385"/>
              <a:gd name="connsiteX2" fmla="*/ 8773 w 12278"/>
              <a:gd name="connsiteY2" fmla="*/ 667 h 2385"/>
              <a:gd name="connsiteX3" fmla="*/ 10914 w 12278"/>
              <a:gd name="connsiteY3" fmla="*/ 280 h 2385"/>
            </a:gdLst>
            <a:ahLst/>
            <a:cxnLst>
              <a:cxn ang="0">
                <a:pos x="connsiteX0" y="connsiteY0"/>
              </a:cxn>
              <a:cxn ang="0">
                <a:pos x="connsiteX1" y="connsiteY1"/>
              </a:cxn>
              <a:cxn ang="0">
                <a:pos x="connsiteX2" y="connsiteY2"/>
              </a:cxn>
              <a:cxn ang="0">
                <a:pos x="connsiteX3" y="connsiteY3"/>
              </a:cxn>
            </a:cxnLst>
            <a:rect l="l" t="t" r="r" b="b"/>
            <a:pathLst>
              <a:path w="12278" h="2385">
                <a:moveTo>
                  <a:pt x="10914" y="280"/>
                </a:moveTo>
                <a:lnTo>
                  <a:pt x="0" y="2385"/>
                </a:lnTo>
                <a:lnTo>
                  <a:pt x="8773" y="667"/>
                </a:lnTo>
                <a:cubicBezTo>
                  <a:pt x="12953" y="-144"/>
                  <a:pt x="13029" y="-141"/>
                  <a:pt x="10914" y="280"/>
                </a:cubicBezTo>
                <a:close/>
              </a:path>
            </a:pathLst>
          </a:cu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6" name="Pentagon 5"/>
          <p:cNvSpPr/>
          <p:nvPr/>
        </p:nvSpPr>
        <p:spPr>
          <a:xfrm>
            <a:off x="1881673" y="2395073"/>
            <a:ext cx="3789389" cy="1184222"/>
          </a:xfrm>
          <a:prstGeom prst="homePlate">
            <a:avLst>
              <a:gd name="adj" fmla="val 31373"/>
            </a:avLst>
          </a:prstGeom>
          <a:solidFill>
            <a:schemeClr val="accent4">
              <a:lumMod val="20000"/>
              <a:lumOff val="80000"/>
            </a:schemeClr>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prstClr val="black"/>
                </a:solidFill>
                <a:latin typeface="Times New Roman" panose="02020603050405020304" pitchFamily="18" charset="0"/>
                <a:cs typeface="Times New Roman" panose="02020603050405020304" pitchFamily="18" charset="0"/>
              </a:rPr>
              <a:t>THẢO LUẬN NHÓM</a:t>
            </a:r>
          </a:p>
        </p:txBody>
      </p:sp>
      <p:pic>
        <p:nvPicPr>
          <p:cNvPr id="10" name="Picture 9"/>
          <p:cNvPicPr>
            <a:picLocks noChangeAspect="1"/>
          </p:cNvPicPr>
          <p:nvPr/>
        </p:nvPicPr>
        <p:blipFill>
          <a:blip r:embed="rId5"/>
          <a:stretch>
            <a:fillRect/>
          </a:stretch>
        </p:blipFill>
        <p:spPr>
          <a:xfrm>
            <a:off x="6384256" y="1547364"/>
            <a:ext cx="4010843" cy="2992706"/>
          </a:xfrm>
          <a:prstGeom prst="rect">
            <a:avLst/>
          </a:prstGeom>
        </p:spPr>
      </p:pic>
      <p:sp>
        <p:nvSpPr>
          <p:cNvPr id="15" name="Down Arrow 14"/>
          <p:cNvSpPr/>
          <p:nvPr/>
        </p:nvSpPr>
        <p:spPr>
          <a:xfrm>
            <a:off x="4639605" y="3701852"/>
            <a:ext cx="1566566" cy="713363"/>
          </a:xfrm>
          <a:prstGeom prst="downArrow">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6" name="TextBox 15"/>
          <p:cNvSpPr txBox="1"/>
          <p:nvPr/>
        </p:nvSpPr>
        <p:spPr>
          <a:xfrm>
            <a:off x="2386242" y="4871585"/>
            <a:ext cx="7419516" cy="58477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2"/>
          </a:lnRef>
          <a:fillRef idx="1">
            <a:schemeClr val="lt1"/>
          </a:fillRef>
          <a:effectRef idx="0">
            <a:schemeClr val="accent2"/>
          </a:effectRef>
          <a:fontRef idx="minor">
            <a:schemeClr val="dk1"/>
          </a:fontRef>
        </p:style>
        <p:txBody>
          <a:bodyPr wrap="square" rtlCol="0">
            <a:spAutoFit/>
          </a:bodyPr>
          <a:lstStyle/>
          <a:p>
            <a:pPr>
              <a:defRPr/>
            </a:pPr>
            <a:r>
              <a:rPr lang="en-US" sz="3200" dirty="0" err="1">
                <a:solidFill>
                  <a:prstClr val="black"/>
                </a:solidFill>
                <a:latin typeface="Times New Roman" panose="02020603050405020304" pitchFamily="18" charset="0"/>
                <a:cs typeface="Times New Roman" panose="02020603050405020304" pitchFamily="18" charset="0"/>
              </a:rPr>
              <a:t>Nhiệm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vụ</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Hoàn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thành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phiếu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học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tập</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số</a:t>
            </a:r>
            <a:r>
              <a:rPr lang="en-US" sz="3200" dirty="0">
                <a:solidFill>
                  <a:prstClr val="black"/>
                </a:solidFill>
                <a:latin typeface="Times New Roman" panose="02020603050405020304" pitchFamily="18" charset="0"/>
                <a:cs typeface="Times New Roman" panose="02020603050405020304" pitchFamily="18" charset="0"/>
              </a:rPr>
              <a:t> 3</a:t>
            </a:r>
          </a:p>
        </p:txBody>
      </p:sp>
      <p:graphicFrame>
        <p:nvGraphicFramePr>
          <p:cNvPr id="20" name="Table 19"/>
          <p:cNvGraphicFramePr>
            <a:graphicFrameLocks noGrp="1"/>
          </p:cNvGraphicFramePr>
          <p:nvPr/>
        </p:nvGraphicFramePr>
        <p:xfrm>
          <a:off x="485297" y="1163988"/>
          <a:ext cx="6550548" cy="853440"/>
        </p:xfrm>
        <a:graphic>
          <a:graphicData uri="http://schemas.openxmlformats.org/drawingml/2006/table">
            <a:tbl>
              <a:tblPr/>
              <a:tblGrid>
                <a:gridCol w="6550548">
                  <a:extLst>
                    <a:ext uri="{9D8B030D-6E8A-4147-A177-3AD203B41FA5}">
                      <a16:colId xmlns:a16="http://schemas.microsoft.com/office/drawing/2014/main" val="2528588137"/>
                    </a:ext>
                  </a:extLst>
                </a:gridCol>
              </a:tblGrid>
              <a:tr h="0">
                <a:tc>
                  <a:txBody>
                    <a:bodyPr/>
                    <a:lstStyle/>
                    <a:p>
                      <a:pPr indent="57785" algn="just">
                        <a:spcAft>
                          <a:spcPts val="0"/>
                        </a:spcAft>
                        <a:tabLst>
                          <a:tab pos="1386840" algn="l"/>
                        </a:tabLst>
                      </a:pPr>
                      <a:r>
                        <a:rPr lang="de-DE" sz="2800" b="1" dirty="0">
                          <a:solidFill>
                            <a:srgbClr val="0000CC"/>
                          </a:solidFill>
                          <a:effectLst/>
                          <a:latin typeface="Times New Roman" panose="02020603050405020304" pitchFamily="18" charset="0"/>
                          <a:ea typeface="Times New Roman" panose="02020603050405020304" pitchFamily="18" charset="0"/>
                        </a:rPr>
                        <a:t>2.  Tìm</a:t>
                      </a:r>
                      <a:r>
                        <a:rPr lang="vi-VN" sz="2800" b="1" dirty="0">
                          <a:solidFill>
                            <a:srgbClr val="0000CC"/>
                          </a:solidFill>
                          <a:effectLst/>
                          <a:latin typeface="Times New Roman" panose="02020603050405020304" pitchFamily="18" charset="0"/>
                          <a:ea typeface="Times New Roman" panose="02020603050405020304" pitchFamily="18" charset="0"/>
                        </a:rPr>
                        <a:t> hiểu nhân vật</a:t>
                      </a:r>
                      <a:endParaRPr lang="en-US" sz="2800" dirty="0">
                        <a:effectLst/>
                        <a:latin typeface="Times New Roman" panose="02020603050405020304" pitchFamily="18" charset="0"/>
                        <a:ea typeface="Times New Roman" panose="02020603050405020304" pitchFamily="18" charset="0"/>
                      </a:endParaRPr>
                    </a:p>
                    <a:p>
                      <a:pPr indent="57785" algn="just">
                        <a:spcAft>
                          <a:spcPts val="0"/>
                        </a:spcAft>
                        <a:tabLst>
                          <a:tab pos="1386840" algn="l"/>
                        </a:tabLst>
                      </a:pPr>
                      <a:r>
                        <a:rPr lang="de-DE" sz="2800" b="1" dirty="0">
                          <a:solidFill>
                            <a:srgbClr val="0000CC"/>
                          </a:solidFill>
                          <a:effectLst/>
                          <a:latin typeface="Times New Roman" panose="02020603050405020304" pitchFamily="18" charset="0"/>
                          <a:ea typeface="Times New Roman" panose="02020603050405020304" pitchFamily="18" charset="0"/>
                        </a:rPr>
                        <a:t>a</a:t>
                      </a:r>
                      <a:r>
                        <a:rPr lang="vi-VN" sz="2800" b="1" dirty="0">
                          <a:solidFill>
                            <a:srgbClr val="0000CC"/>
                          </a:solidFill>
                          <a:effectLst/>
                          <a:latin typeface="Times New Roman" panose="02020603050405020304" pitchFamily="18" charset="0"/>
                          <a:ea typeface="Times New Roman" panose="02020603050405020304" pitchFamily="18" charset="0"/>
                        </a:rPr>
                        <a:t>. </a:t>
                      </a:r>
                      <a:r>
                        <a:rPr lang="de-DE" sz="2800" b="1" dirty="0">
                          <a:solidFill>
                            <a:srgbClr val="0000CC"/>
                          </a:solidFill>
                          <a:effectLst/>
                          <a:latin typeface="Times New Roman" panose="02020603050405020304" pitchFamily="18" charset="0"/>
                          <a:ea typeface="Times New Roman" panose="02020603050405020304" pitchFamily="18" charset="0"/>
                        </a:rPr>
                        <a:t>Nhân vật Võ Tòng</a:t>
                      </a:r>
                      <a:endParaRPr lang="en-US" sz="2800" dirty="0">
                        <a:effectLst/>
                        <a:latin typeface="Times New Roman" panose="02020603050405020304" pitchFamily="18" charset="0"/>
                        <a:ea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val="38827378"/>
                  </a:ext>
                </a:extLst>
              </a:tr>
            </a:tbl>
          </a:graphicData>
        </a:graphic>
      </p:graphicFrame>
    </p:spTree>
    <p:extLst>
      <p:ext uri="{BB962C8B-B14F-4D97-AF65-F5344CB8AC3E}">
        <p14:creationId xmlns:p14="http://schemas.microsoft.com/office/powerpoint/2010/main" val="28407479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70E6CC4-7691-4F18-AA9A-A9B6D80763DF}"/>
              </a:ext>
            </a:extLst>
          </p:cNvPr>
          <p:cNvSpPr txBox="1"/>
          <p:nvPr/>
        </p:nvSpPr>
        <p:spPr>
          <a:xfrm>
            <a:off x="197886" y="853879"/>
            <a:ext cx="11796227" cy="892552"/>
          </a:xfrm>
          <a:prstGeom prst="rect">
            <a:avLst/>
          </a:prstGeom>
          <a:noFill/>
        </p:spPr>
        <p:txBody>
          <a:bodyPr wrap="square">
            <a:spAutoFit/>
          </a:bodyPr>
          <a:lstStyle/>
          <a:p>
            <a:pPr lvl="0" indent="57150" eaLnBrk="0" fontAlgn="base" hangingPunct="0">
              <a:spcBef>
                <a:spcPct val="0"/>
              </a:spcBef>
              <a:spcAft>
                <a:spcPct val="0"/>
              </a:spcAft>
              <a:tabLst>
                <a:tab pos="0" algn="l"/>
                <a:tab pos="57150" algn="l"/>
              </a:tabLst>
            </a:pPr>
            <a:r>
              <a:rPr lang="de-DE" altLang="en-US" sz="2600" dirty="0">
                <a:solidFill>
                  <a:srgbClr val="003366"/>
                </a:solidFill>
                <a:latin typeface="Times New Roman" panose="02020603050405020304" pitchFamily="18" charset="0"/>
                <a:ea typeface="Times New Roman" panose="02020603050405020304" pitchFamily="18" charset="0"/>
                <a:cs typeface="Times New Roman" panose="02020603050405020304" pitchFamily="18" charset="0"/>
              </a:rPr>
              <a:t>(</a:t>
            </a:r>
            <a:r>
              <a:rPr lang="de-DE" alt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 Tên nhân vật Võ Tòng gợi cho em có suy nghĩ gì? Đặc điểm, tính cách nhân vật Võ Tòng được thể hiện trên những phương diện nào?</a:t>
            </a:r>
            <a:endParaRPr lang="en-US" altLang="en-US" sz="2600" dirty="0">
              <a:latin typeface="Times New Roman" panose="02020603050405020304" pitchFamily="18" charset="0"/>
              <a:cs typeface="Times New Roman" panose="02020603050405020304" pitchFamily="18" charset="0"/>
            </a:endParaRPr>
          </a:p>
        </p:txBody>
      </p:sp>
      <p:sp>
        <p:nvSpPr>
          <p:cNvPr id="6" name="TextBox 8">
            <a:extLst>
              <a:ext uri="{FF2B5EF4-FFF2-40B4-BE49-F238E27FC236}">
                <a16:creationId xmlns:a16="http://schemas.microsoft.com/office/drawing/2014/main" id="{966DDFB1-CA2F-940D-A89D-163371591130}"/>
              </a:ext>
            </a:extLst>
          </p:cNvPr>
          <p:cNvSpPr txBox="1"/>
          <p:nvPr/>
        </p:nvSpPr>
        <p:spPr>
          <a:xfrm>
            <a:off x="3647103" y="174424"/>
            <a:ext cx="4582497" cy="584775"/>
          </a:xfrm>
          <a:prstGeom prst="rect">
            <a:avLst/>
          </a:prstGeom>
          <a:solidFill>
            <a:srgbClr val="05D805"/>
          </a:solidFill>
        </p:spPr>
        <p:txBody>
          <a:bodyPr wrap="square">
            <a:spAutoFit/>
          </a:bodyPr>
          <a:lstStyle/>
          <a:p>
            <a:pPr marL="0" marR="0">
              <a:spcBef>
                <a:spcPts val="600"/>
              </a:spcBef>
              <a:spcAft>
                <a:spcPts val="0"/>
              </a:spcAft>
            </a:pPr>
            <a:r>
              <a:rPr lang="en-US" sz="3200" b="1" dirty="0">
                <a:solidFill>
                  <a:schemeClr val="bg1"/>
                </a:solidFill>
                <a:effectLst/>
                <a:latin typeface="Times New Roman" panose="02020603050405020304" pitchFamily="18" charset="0"/>
                <a:cs typeface="Times New Roman" panose="02020603050405020304" pitchFamily="18" charset="0"/>
              </a:rPr>
              <a:t>PHIẾU HỌC TẬP SỐ 03</a:t>
            </a:r>
          </a:p>
        </p:txBody>
      </p:sp>
      <p:graphicFrame>
        <p:nvGraphicFramePr>
          <p:cNvPr id="8" name="Bảng 7">
            <a:extLst>
              <a:ext uri="{FF2B5EF4-FFF2-40B4-BE49-F238E27FC236}">
                <a16:creationId xmlns:a16="http://schemas.microsoft.com/office/drawing/2014/main" id="{40C1466D-1E67-62FE-6DC1-CDB7815F19BB}"/>
              </a:ext>
            </a:extLst>
          </p:cNvPr>
          <p:cNvGraphicFramePr>
            <a:graphicFrameLocks noGrp="1"/>
          </p:cNvGraphicFramePr>
          <p:nvPr>
            <p:extLst>
              <p:ext uri="{D42A27DB-BD31-4B8C-83A1-F6EECF244321}">
                <p14:modId xmlns:p14="http://schemas.microsoft.com/office/powerpoint/2010/main" val="662428943"/>
              </p:ext>
            </p:extLst>
          </p:nvPr>
        </p:nvGraphicFramePr>
        <p:xfrm>
          <a:off x="415989" y="4370505"/>
          <a:ext cx="11207622" cy="815404"/>
        </p:xfrm>
        <a:graphic>
          <a:graphicData uri="http://schemas.openxmlformats.org/drawingml/2006/table">
            <a:tbl>
              <a:tblPr firstRow="1" firstCol="1" lastRow="1" lastCol="1" bandRow="1" bandCol="1">
                <a:tableStyleId>{5C22544A-7EE6-4342-B048-85BDC9FD1C3A}</a:tableStyleId>
              </a:tblPr>
              <a:tblGrid>
                <a:gridCol w="8079396">
                  <a:extLst>
                    <a:ext uri="{9D8B030D-6E8A-4147-A177-3AD203B41FA5}">
                      <a16:colId xmlns:a16="http://schemas.microsoft.com/office/drawing/2014/main" val="637132734"/>
                    </a:ext>
                  </a:extLst>
                </a:gridCol>
                <a:gridCol w="3128226">
                  <a:extLst>
                    <a:ext uri="{9D8B030D-6E8A-4147-A177-3AD203B41FA5}">
                      <a16:colId xmlns:a16="http://schemas.microsoft.com/office/drawing/2014/main" val="2416101659"/>
                    </a:ext>
                  </a:extLst>
                </a:gridCol>
              </a:tblGrid>
              <a:tr h="364037">
                <a:tc>
                  <a:txBody>
                    <a:bodyPr/>
                    <a:lstStyle/>
                    <a:p>
                      <a:pPr marL="0" marR="0" algn="ctr">
                        <a:spcBef>
                          <a:spcPts val="600"/>
                        </a:spcBef>
                        <a:spcAft>
                          <a:spcPts val="0"/>
                        </a:spcAft>
                      </a:pPr>
                      <a:r>
                        <a:rPr lang="de-DE" sz="2600" dirty="0">
                          <a:effectLst/>
                          <a:latin typeface="Times New Roman" panose="02020603050405020304" pitchFamily="18" charset="0"/>
                          <a:cs typeface="Times New Roman" panose="02020603050405020304" pitchFamily="18" charset="0"/>
                        </a:rPr>
                        <a:t>Sự thay đổi ngôi kể</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AF4F"/>
                    </a:solidFill>
                  </a:tcPr>
                </a:tc>
                <a:tc>
                  <a:txBody>
                    <a:bodyPr/>
                    <a:lstStyle/>
                    <a:p>
                      <a:pPr marL="0" marR="0" algn="ctr">
                        <a:spcBef>
                          <a:spcPts val="600"/>
                        </a:spcBef>
                        <a:spcAft>
                          <a:spcPts val="0"/>
                        </a:spcAft>
                      </a:pPr>
                      <a:r>
                        <a:rPr lang="de-DE" sz="2600" dirty="0">
                          <a:effectLst/>
                          <a:latin typeface="Times New Roman" panose="02020603050405020304" pitchFamily="18" charset="0"/>
                          <a:cs typeface="Times New Roman" panose="02020603050405020304" pitchFamily="18" charset="0"/>
                        </a:rPr>
                        <a:t> Tác dụng</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AF4F"/>
                    </a:solidFill>
                  </a:tcPr>
                </a:tc>
                <a:extLst>
                  <a:ext uri="{0D108BD9-81ED-4DB2-BD59-A6C34878D82A}">
                    <a16:rowId xmlns:a16="http://schemas.microsoft.com/office/drawing/2014/main" val="1078813907"/>
                  </a:ext>
                </a:extLst>
              </a:tr>
              <a:tr h="364037">
                <a:tc>
                  <a:txBody>
                    <a:bodyPr/>
                    <a:lstStyle/>
                    <a:p>
                      <a:pPr marL="0" marR="0" algn="ctr">
                        <a:spcBef>
                          <a:spcPts val="600"/>
                        </a:spcBef>
                        <a:spcAft>
                          <a:spcPts val="0"/>
                        </a:spcAft>
                      </a:pPr>
                      <a:r>
                        <a:rPr lang="de-DE" sz="26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endParaRPr lang="en-US" sz="2600" b="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de-DE" sz="26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endParaRPr lang="en-US" sz="2600" b="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89772238"/>
                  </a:ext>
                </a:extLst>
              </a:tr>
            </a:tbl>
          </a:graphicData>
        </a:graphic>
      </p:graphicFrame>
      <p:sp>
        <p:nvSpPr>
          <p:cNvPr id="10" name="Hộp Văn bản 9">
            <a:extLst>
              <a:ext uri="{FF2B5EF4-FFF2-40B4-BE49-F238E27FC236}">
                <a16:creationId xmlns:a16="http://schemas.microsoft.com/office/drawing/2014/main" id="{CC285899-916A-14CC-CF11-1CF3AA3646F9}"/>
              </a:ext>
            </a:extLst>
          </p:cNvPr>
          <p:cNvSpPr txBox="1"/>
          <p:nvPr/>
        </p:nvSpPr>
        <p:spPr>
          <a:xfrm>
            <a:off x="197886" y="1788180"/>
            <a:ext cx="11796226" cy="892552"/>
          </a:xfrm>
          <a:prstGeom prst="rect">
            <a:avLst/>
          </a:prstGeom>
          <a:noFill/>
        </p:spPr>
        <p:txBody>
          <a:bodyPr wrap="square">
            <a:spAutoFit/>
          </a:bodyPr>
          <a:lstStyle/>
          <a:p>
            <a:pPr marL="0" marR="0" lvl="0" indent="57150" algn="l" defTabSz="914400" rtl="0" eaLnBrk="0" fontAlgn="base" latinLnBrk="0" hangingPunct="0">
              <a:lnSpc>
                <a:spcPct val="100000"/>
              </a:lnSpc>
              <a:spcBef>
                <a:spcPct val="0"/>
              </a:spcBef>
              <a:spcAft>
                <a:spcPct val="0"/>
              </a:spcAft>
              <a:buClrTx/>
              <a:buSzTx/>
              <a:buFontTx/>
              <a:buNone/>
              <a:tabLst>
                <a:tab pos="0" algn="l"/>
                <a:tab pos="57150" algn="l"/>
              </a:tabLst>
            </a:pPr>
            <a:r>
              <a:rPr kumimoji="0" lang="de-DE" altLang="en-US"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Tìm chi tiết thể hiện đặc điểm tính cách của nhân vật theo từng phương diện và rút ra nhận xét về nhân vật theo từng phương diện đó</a:t>
            </a:r>
            <a:r>
              <a:rPr kumimoji="0" lang="de-DE" altLang="en-US" sz="2600" b="0" i="0" u="none" strike="noStrike" cap="none" normalizeH="0" baseline="0" dirty="0">
                <a:ln>
                  <a:noFill/>
                </a:ln>
                <a:solidFill>
                  <a:srgbClr val="003366"/>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2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16" name="Hộp Văn bản 15">
            <a:extLst>
              <a:ext uri="{FF2B5EF4-FFF2-40B4-BE49-F238E27FC236}">
                <a16:creationId xmlns:a16="http://schemas.microsoft.com/office/drawing/2014/main" id="{12AADB97-9F66-50D8-1310-0AA0F56424B1}"/>
              </a:ext>
            </a:extLst>
          </p:cNvPr>
          <p:cNvSpPr txBox="1"/>
          <p:nvPr/>
        </p:nvSpPr>
        <p:spPr>
          <a:xfrm>
            <a:off x="197885" y="3687099"/>
            <a:ext cx="11425725" cy="492443"/>
          </a:xfrm>
          <a:prstGeom prst="rect">
            <a:avLst/>
          </a:prstGeom>
          <a:noFill/>
        </p:spPr>
        <p:txBody>
          <a:bodyPr wrap="square">
            <a:spAutoFit/>
          </a:bodyPr>
          <a:lstStyle/>
          <a:p>
            <a:pPr marL="0" marR="0" indent="57785" algn="just">
              <a:spcBef>
                <a:spcPts val="0"/>
              </a:spcBef>
              <a:spcAft>
                <a:spcPts val="0"/>
              </a:spcAft>
              <a:tabLst>
                <a:tab pos="0" algn="l"/>
                <a:tab pos="57150" algn="l"/>
              </a:tabLst>
            </a:pPr>
            <a:r>
              <a:rPr lang="de-DE" sz="2600" dirty="0">
                <a:effectLst/>
                <a:latin typeface="Times New Roman" panose="02020603050405020304" pitchFamily="18" charset="0"/>
                <a:cs typeface="Times New Roman" panose="02020603050405020304" pitchFamily="18" charset="0"/>
              </a:rPr>
              <a:t>(3) Sự thay đổi ngôi kể có tác dụng gì trong việc khắc họa nhân vật Võ Tòng?</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18" name="Bảng 17">
            <a:extLst>
              <a:ext uri="{FF2B5EF4-FFF2-40B4-BE49-F238E27FC236}">
                <a16:creationId xmlns:a16="http://schemas.microsoft.com/office/drawing/2014/main" id="{5B325282-D673-0D71-9E0F-419DF9D8AACC}"/>
              </a:ext>
            </a:extLst>
          </p:cNvPr>
          <p:cNvGraphicFramePr>
            <a:graphicFrameLocks noGrp="1"/>
          </p:cNvGraphicFramePr>
          <p:nvPr>
            <p:extLst>
              <p:ext uri="{D42A27DB-BD31-4B8C-83A1-F6EECF244321}">
                <p14:modId xmlns:p14="http://schemas.microsoft.com/office/powerpoint/2010/main" val="1069819375"/>
              </p:ext>
            </p:extLst>
          </p:nvPr>
        </p:nvGraphicFramePr>
        <p:xfrm>
          <a:off x="325986" y="2757263"/>
          <a:ext cx="11224729" cy="815404"/>
        </p:xfrm>
        <a:graphic>
          <a:graphicData uri="http://schemas.openxmlformats.org/drawingml/2006/table">
            <a:tbl>
              <a:tblPr firstRow="1" firstCol="1" lastRow="1" lastCol="1" bandRow="1" bandCol="1">
                <a:tableStyleId>{5C22544A-7EE6-4342-B048-85BDC9FD1C3A}</a:tableStyleId>
              </a:tblPr>
              <a:tblGrid>
                <a:gridCol w="4035659">
                  <a:extLst>
                    <a:ext uri="{9D8B030D-6E8A-4147-A177-3AD203B41FA5}">
                      <a16:colId xmlns:a16="http://schemas.microsoft.com/office/drawing/2014/main" val="418063002"/>
                    </a:ext>
                  </a:extLst>
                </a:gridCol>
                <a:gridCol w="4166755">
                  <a:extLst>
                    <a:ext uri="{9D8B030D-6E8A-4147-A177-3AD203B41FA5}">
                      <a16:colId xmlns:a16="http://schemas.microsoft.com/office/drawing/2014/main" val="3671965579"/>
                    </a:ext>
                  </a:extLst>
                </a:gridCol>
                <a:gridCol w="3022315">
                  <a:extLst>
                    <a:ext uri="{9D8B030D-6E8A-4147-A177-3AD203B41FA5}">
                      <a16:colId xmlns:a16="http://schemas.microsoft.com/office/drawing/2014/main" val="2655586809"/>
                    </a:ext>
                  </a:extLst>
                </a:gridCol>
              </a:tblGrid>
              <a:tr h="0">
                <a:tc>
                  <a:txBody>
                    <a:bodyPr/>
                    <a:lstStyle/>
                    <a:p>
                      <a:pPr marL="0" marR="0" algn="ctr">
                        <a:spcBef>
                          <a:spcPts val="600"/>
                        </a:spcBef>
                        <a:spcAft>
                          <a:spcPts val="0"/>
                        </a:spcAft>
                      </a:pPr>
                      <a:r>
                        <a:rPr lang="en-US" sz="2600" dirty="0">
                          <a:solidFill>
                            <a:schemeClr val="bg1"/>
                          </a:solidFill>
                          <a:effectLst/>
                          <a:latin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cs typeface="Times New Roman" panose="02020603050405020304" pitchFamily="18" charset="0"/>
                        </a:rPr>
                        <a:t>Phương</a:t>
                      </a:r>
                      <a:r>
                        <a:rPr lang="en-US" sz="2600" dirty="0">
                          <a:solidFill>
                            <a:schemeClr val="bg1"/>
                          </a:solidFill>
                          <a:effectLst/>
                          <a:latin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cs typeface="Times New Roman" panose="02020603050405020304" pitchFamily="18" charset="0"/>
                        </a:rPr>
                        <a:t>diện</a:t>
                      </a:r>
                      <a:r>
                        <a:rPr lang="en-US" sz="2600" dirty="0">
                          <a:solidFill>
                            <a:schemeClr val="bg1"/>
                          </a:solidFill>
                          <a:effectLst/>
                          <a:latin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cs typeface="Times New Roman" panose="02020603050405020304" pitchFamily="18" charset="0"/>
                        </a:rPr>
                        <a:t>thể</a:t>
                      </a:r>
                      <a:r>
                        <a:rPr lang="en-US" sz="2600" dirty="0">
                          <a:solidFill>
                            <a:schemeClr val="bg1"/>
                          </a:solidFill>
                          <a:effectLst/>
                          <a:latin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cs typeface="Times New Roman" panose="02020603050405020304" pitchFamily="18" charset="0"/>
                        </a:rPr>
                        <a:t>hiện</a:t>
                      </a:r>
                      <a:endPar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AF4F"/>
                    </a:solidFill>
                  </a:tcPr>
                </a:tc>
                <a:tc>
                  <a:txBody>
                    <a:bodyPr/>
                    <a:lstStyle/>
                    <a:p>
                      <a:pPr marL="0" marR="0" algn="ctr">
                        <a:spcBef>
                          <a:spcPts val="600"/>
                        </a:spcBef>
                        <a:spcAft>
                          <a:spcPts val="0"/>
                        </a:spcAft>
                      </a:pPr>
                      <a:r>
                        <a:rPr lang="en-US" sz="2600" dirty="0">
                          <a:solidFill>
                            <a:schemeClr val="bg1"/>
                          </a:solidFill>
                          <a:effectLst/>
                          <a:latin typeface="Times New Roman" panose="02020603050405020304" pitchFamily="18" charset="0"/>
                          <a:cs typeface="Times New Roman" panose="02020603050405020304" pitchFamily="18" charset="0"/>
                        </a:rPr>
                        <a:t> Chi </a:t>
                      </a:r>
                      <a:r>
                        <a:rPr lang="en-US" sz="2600" dirty="0" err="1">
                          <a:solidFill>
                            <a:schemeClr val="bg1"/>
                          </a:solidFill>
                          <a:effectLst/>
                          <a:latin typeface="Times New Roman" panose="02020603050405020304" pitchFamily="18" charset="0"/>
                          <a:cs typeface="Times New Roman" panose="02020603050405020304" pitchFamily="18" charset="0"/>
                        </a:rPr>
                        <a:t>tiết</a:t>
                      </a:r>
                      <a:r>
                        <a:rPr lang="en-US" sz="2600" dirty="0">
                          <a:solidFill>
                            <a:schemeClr val="bg1"/>
                          </a:solidFill>
                          <a:effectLst/>
                          <a:latin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cs typeface="Times New Roman" panose="02020603050405020304" pitchFamily="18" charset="0"/>
                        </a:rPr>
                        <a:t>thể</a:t>
                      </a:r>
                      <a:r>
                        <a:rPr lang="en-US" sz="2600" dirty="0">
                          <a:solidFill>
                            <a:schemeClr val="bg1"/>
                          </a:solidFill>
                          <a:effectLst/>
                          <a:latin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cs typeface="Times New Roman" panose="02020603050405020304" pitchFamily="18" charset="0"/>
                        </a:rPr>
                        <a:t>hiện</a:t>
                      </a:r>
                      <a:endPar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AF4F"/>
                    </a:solidFill>
                  </a:tcPr>
                </a:tc>
                <a:tc>
                  <a:txBody>
                    <a:bodyPr/>
                    <a:lstStyle/>
                    <a:p>
                      <a:pPr marL="0" marR="0" algn="ctr">
                        <a:spcBef>
                          <a:spcPts val="600"/>
                        </a:spcBef>
                        <a:spcAft>
                          <a:spcPts val="0"/>
                        </a:spcAft>
                      </a:pPr>
                      <a:r>
                        <a:rPr lang="en-US" sz="2600" dirty="0" err="1">
                          <a:solidFill>
                            <a:schemeClr val="bg1"/>
                          </a:solidFill>
                          <a:effectLst/>
                          <a:latin typeface="Times New Roman" panose="02020603050405020304" pitchFamily="18" charset="0"/>
                          <a:cs typeface="Times New Roman" panose="02020603050405020304" pitchFamily="18" charset="0"/>
                        </a:rPr>
                        <a:t>Nhận</a:t>
                      </a:r>
                      <a:r>
                        <a:rPr lang="en-US" sz="2600" dirty="0">
                          <a:solidFill>
                            <a:schemeClr val="bg1"/>
                          </a:solidFill>
                          <a:effectLst/>
                          <a:latin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cs typeface="Times New Roman" panose="02020603050405020304" pitchFamily="18" charset="0"/>
                        </a:rPr>
                        <a:t>xét</a:t>
                      </a:r>
                      <a:endPar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AF4F"/>
                    </a:solidFill>
                  </a:tcPr>
                </a:tc>
                <a:extLst>
                  <a:ext uri="{0D108BD9-81ED-4DB2-BD59-A6C34878D82A}">
                    <a16:rowId xmlns:a16="http://schemas.microsoft.com/office/drawing/2014/main" val="3049210300"/>
                  </a:ext>
                </a:extLst>
              </a:tr>
              <a:tr h="0">
                <a:tc>
                  <a:txBody>
                    <a:bodyPr/>
                    <a:lstStyle/>
                    <a:p>
                      <a:pPr marL="0" marR="0" algn="ctr">
                        <a:spcBef>
                          <a:spcPts val="600"/>
                        </a:spcBef>
                        <a:spcAft>
                          <a:spcPts val="0"/>
                        </a:spcAft>
                      </a:pPr>
                      <a:r>
                        <a:rPr lang="en-US" sz="26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endParaRPr lang="en-US" sz="2600" b="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2600" b="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2600" b="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24129149"/>
                  </a:ext>
                </a:extLst>
              </a:tr>
            </a:tbl>
          </a:graphicData>
        </a:graphic>
      </p:graphicFrame>
    </p:spTree>
    <p:extLst>
      <p:ext uri="{BB962C8B-B14F-4D97-AF65-F5344CB8AC3E}">
        <p14:creationId xmlns:p14="http://schemas.microsoft.com/office/powerpoint/2010/main" val="10336255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2000"/>
                                        <p:tgtEl>
                                          <p:spTgt spid="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par>
                                <p:cTn id="11" presetID="6" presetClass="entr" presetSubtype="16"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circle(in)">
                                      <p:cBhvr>
                                        <p:cTn id="13" dur="2000"/>
                                        <p:tgtEl>
                                          <p:spTgt spid="18"/>
                                        </p:tgtEl>
                                      </p:cBhvr>
                                    </p:animEffect>
                                  </p:childTnLst>
                                </p:cTn>
                              </p:par>
                              <p:par>
                                <p:cTn id="14" presetID="6" presetClass="entr" presetSubtype="16"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circle(in)">
                                      <p:cBhvr>
                                        <p:cTn id="19"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8">
            <a:extLst>
              <a:ext uri="{FF2B5EF4-FFF2-40B4-BE49-F238E27FC236}">
                <a16:creationId xmlns:a16="http://schemas.microsoft.com/office/drawing/2014/main" id="{30454A81-E0E7-DFA5-ADD1-E822A3756561}"/>
              </a:ext>
            </a:extLst>
          </p:cNvPr>
          <p:cNvSpPr txBox="1"/>
          <p:nvPr/>
        </p:nvSpPr>
        <p:spPr>
          <a:xfrm>
            <a:off x="3728551" y="376260"/>
            <a:ext cx="4582497" cy="584775"/>
          </a:xfrm>
          <a:prstGeom prst="rect">
            <a:avLst/>
          </a:prstGeom>
          <a:solidFill>
            <a:srgbClr val="05D805"/>
          </a:solidFill>
        </p:spPr>
        <p:txBody>
          <a:bodyPr wrap="square">
            <a:spAutoFit/>
          </a:bodyPr>
          <a:lstStyle/>
          <a:p>
            <a:pPr marL="0" marR="0">
              <a:spcBef>
                <a:spcPts val="600"/>
              </a:spcBef>
              <a:spcAft>
                <a:spcPts val="0"/>
              </a:spcAft>
            </a:pPr>
            <a:r>
              <a:rPr lang="en-US" sz="3200" b="1" dirty="0">
                <a:solidFill>
                  <a:schemeClr val="bg1"/>
                </a:solidFill>
                <a:effectLst/>
                <a:latin typeface="Times New Roman" panose="02020603050405020304" pitchFamily="18" charset="0"/>
                <a:cs typeface="Times New Roman" panose="02020603050405020304" pitchFamily="18" charset="0"/>
              </a:rPr>
              <a:t>HOẠT ĐỘNG NHÓM</a:t>
            </a:r>
          </a:p>
        </p:txBody>
      </p:sp>
      <p:sp>
        <p:nvSpPr>
          <p:cNvPr id="7" name="Hộp Văn bản 6">
            <a:extLst>
              <a:ext uri="{FF2B5EF4-FFF2-40B4-BE49-F238E27FC236}">
                <a16:creationId xmlns:a16="http://schemas.microsoft.com/office/drawing/2014/main" id="{6CA40DB0-3F11-7761-5D11-3A683F6199BE}"/>
              </a:ext>
            </a:extLst>
          </p:cNvPr>
          <p:cNvSpPr txBox="1"/>
          <p:nvPr/>
        </p:nvSpPr>
        <p:spPr>
          <a:xfrm>
            <a:off x="2421295" y="1292971"/>
            <a:ext cx="3848876" cy="523220"/>
          </a:xfrm>
          <a:prstGeom prst="rect">
            <a:avLst/>
          </a:prstGeom>
          <a:noFill/>
          <a:ln w="38100">
            <a:solidFill>
              <a:srgbClr val="05D805"/>
            </a:solidFill>
          </a:ln>
        </p:spPr>
        <p:txBody>
          <a:bodyPr wrap="square">
            <a:spAutoFit/>
          </a:bodyPr>
          <a:lstStyle/>
          <a:p>
            <a:r>
              <a:rPr lang="de-DE" sz="2800" b="1" dirty="0">
                <a:effectLst/>
                <a:latin typeface="Times New Roman" panose="02020603050405020304" pitchFamily="18" charset="0"/>
                <a:ea typeface="Times New Roman" panose="02020603050405020304" pitchFamily="18" charset="0"/>
              </a:rPr>
              <a:t>Ngoại hình, trang phục.</a:t>
            </a:r>
            <a:endParaRPr lang="en-US" sz="2800" dirty="0"/>
          </a:p>
        </p:txBody>
      </p:sp>
      <p:sp>
        <p:nvSpPr>
          <p:cNvPr id="18" name="Mũi tên: Hình ngũ giác 17">
            <a:extLst>
              <a:ext uri="{FF2B5EF4-FFF2-40B4-BE49-F238E27FC236}">
                <a16:creationId xmlns:a16="http://schemas.microsoft.com/office/drawing/2014/main" id="{A9F0DB76-6483-610D-AE8A-00DEDEE92BA0}"/>
              </a:ext>
            </a:extLst>
          </p:cNvPr>
          <p:cNvSpPr/>
          <p:nvPr/>
        </p:nvSpPr>
        <p:spPr>
          <a:xfrm>
            <a:off x="339011" y="1097054"/>
            <a:ext cx="2082283" cy="799099"/>
          </a:xfrm>
          <a:prstGeom prst="homePlate">
            <a:avLst/>
          </a:prstGeom>
          <a:solidFill>
            <a:srgbClr val="1F753A"/>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solidFill>
                  <a:schemeClr val="bg1"/>
                </a:solidFill>
                <a:effectLst/>
                <a:latin typeface="Times New Roman" panose="02020603050405020304" pitchFamily="18" charset="0"/>
                <a:ea typeface="Times New Roman" panose="02020603050405020304" pitchFamily="18" charset="0"/>
              </a:rPr>
              <a:t>Nhóm 1</a:t>
            </a:r>
            <a:endParaRPr lang="en-US" sz="3200" dirty="0">
              <a:solidFill>
                <a:schemeClr val="bg1"/>
              </a:solidFill>
            </a:endParaRPr>
          </a:p>
        </p:txBody>
      </p:sp>
      <p:sp>
        <p:nvSpPr>
          <p:cNvPr id="19" name="Mũi tên: Hình ngũ giác 18">
            <a:extLst>
              <a:ext uri="{FF2B5EF4-FFF2-40B4-BE49-F238E27FC236}">
                <a16:creationId xmlns:a16="http://schemas.microsoft.com/office/drawing/2014/main" id="{241DDF96-44DF-21D1-CCD8-950D5D11BB3E}"/>
              </a:ext>
            </a:extLst>
          </p:cNvPr>
          <p:cNvSpPr/>
          <p:nvPr/>
        </p:nvSpPr>
        <p:spPr>
          <a:xfrm>
            <a:off x="339011" y="2298357"/>
            <a:ext cx="2082283" cy="701579"/>
          </a:xfrm>
          <a:prstGeom prst="homePlate">
            <a:avLst/>
          </a:prstGeom>
          <a:solidFill>
            <a:srgbClr val="1F753A"/>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solidFill>
                  <a:schemeClr val="bg1"/>
                </a:solidFill>
                <a:effectLst/>
                <a:latin typeface="Times New Roman" panose="02020603050405020304" pitchFamily="18" charset="0"/>
                <a:ea typeface="Times New Roman" panose="02020603050405020304" pitchFamily="18" charset="0"/>
              </a:rPr>
              <a:t>Nhóm 2</a:t>
            </a:r>
            <a:endParaRPr lang="en-US" sz="3200" dirty="0">
              <a:solidFill>
                <a:schemeClr val="bg1"/>
              </a:solidFill>
            </a:endParaRPr>
          </a:p>
        </p:txBody>
      </p:sp>
      <p:sp>
        <p:nvSpPr>
          <p:cNvPr id="20" name="Mũi tên: Hình ngũ giác 19">
            <a:extLst>
              <a:ext uri="{FF2B5EF4-FFF2-40B4-BE49-F238E27FC236}">
                <a16:creationId xmlns:a16="http://schemas.microsoft.com/office/drawing/2014/main" id="{65306D20-5BC7-D798-20C3-1367AC9F152B}"/>
              </a:ext>
            </a:extLst>
          </p:cNvPr>
          <p:cNvSpPr/>
          <p:nvPr/>
        </p:nvSpPr>
        <p:spPr>
          <a:xfrm>
            <a:off x="339009" y="3519313"/>
            <a:ext cx="2082283" cy="647538"/>
          </a:xfrm>
          <a:prstGeom prst="homePlate">
            <a:avLst/>
          </a:prstGeom>
          <a:solidFill>
            <a:srgbClr val="1F753A"/>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solidFill>
                  <a:schemeClr val="bg1"/>
                </a:solidFill>
                <a:effectLst/>
                <a:latin typeface="Times New Roman" panose="02020603050405020304" pitchFamily="18" charset="0"/>
                <a:ea typeface="Times New Roman" panose="02020603050405020304" pitchFamily="18" charset="0"/>
              </a:rPr>
              <a:t>Nhóm 3</a:t>
            </a:r>
            <a:endParaRPr lang="en-US" sz="3200" dirty="0">
              <a:solidFill>
                <a:schemeClr val="bg1"/>
              </a:solidFill>
            </a:endParaRPr>
          </a:p>
        </p:txBody>
      </p:sp>
      <p:sp>
        <p:nvSpPr>
          <p:cNvPr id="21" name="Mũi tên: Hình ngũ giác 20">
            <a:extLst>
              <a:ext uri="{FF2B5EF4-FFF2-40B4-BE49-F238E27FC236}">
                <a16:creationId xmlns:a16="http://schemas.microsoft.com/office/drawing/2014/main" id="{375D9035-177A-0611-5048-A27E7ED628A1}"/>
              </a:ext>
            </a:extLst>
          </p:cNvPr>
          <p:cNvSpPr/>
          <p:nvPr/>
        </p:nvSpPr>
        <p:spPr>
          <a:xfrm>
            <a:off x="339008" y="4707453"/>
            <a:ext cx="2082283" cy="647538"/>
          </a:xfrm>
          <a:prstGeom prst="homePlate">
            <a:avLst/>
          </a:prstGeom>
          <a:solidFill>
            <a:srgbClr val="1F753A"/>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solidFill>
                  <a:schemeClr val="bg1"/>
                </a:solidFill>
                <a:effectLst/>
                <a:latin typeface="Times New Roman" panose="02020603050405020304" pitchFamily="18" charset="0"/>
                <a:ea typeface="Times New Roman" panose="02020603050405020304" pitchFamily="18" charset="0"/>
              </a:rPr>
              <a:t>Nhóm 4</a:t>
            </a:r>
            <a:endParaRPr lang="en-US" sz="3200" dirty="0">
              <a:solidFill>
                <a:schemeClr val="bg1"/>
              </a:solidFill>
            </a:endParaRPr>
          </a:p>
        </p:txBody>
      </p:sp>
      <p:sp>
        <p:nvSpPr>
          <p:cNvPr id="22" name="Mũi tên: Hình ngũ giác 21">
            <a:extLst>
              <a:ext uri="{FF2B5EF4-FFF2-40B4-BE49-F238E27FC236}">
                <a16:creationId xmlns:a16="http://schemas.microsoft.com/office/drawing/2014/main" id="{2A5EF64D-0912-3EEA-2F0B-4002DEAFFEA5}"/>
              </a:ext>
            </a:extLst>
          </p:cNvPr>
          <p:cNvSpPr/>
          <p:nvPr/>
        </p:nvSpPr>
        <p:spPr>
          <a:xfrm>
            <a:off x="339011" y="5938399"/>
            <a:ext cx="2082283" cy="647538"/>
          </a:xfrm>
          <a:prstGeom prst="homePlate">
            <a:avLst/>
          </a:prstGeom>
          <a:solidFill>
            <a:srgbClr val="1F753A"/>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solidFill>
                  <a:schemeClr val="bg1"/>
                </a:solidFill>
                <a:effectLst/>
                <a:latin typeface="Times New Roman" panose="02020603050405020304" pitchFamily="18" charset="0"/>
                <a:ea typeface="Times New Roman" panose="02020603050405020304" pitchFamily="18" charset="0"/>
              </a:rPr>
              <a:t>Nhóm 5</a:t>
            </a:r>
            <a:endParaRPr lang="en-US" sz="3200" dirty="0">
              <a:solidFill>
                <a:schemeClr val="bg1"/>
              </a:solidFill>
            </a:endParaRPr>
          </a:p>
        </p:txBody>
      </p:sp>
      <p:sp>
        <p:nvSpPr>
          <p:cNvPr id="23" name="Hộp Văn bản 22">
            <a:extLst>
              <a:ext uri="{FF2B5EF4-FFF2-40B4-BE49-F238E27FC236}">
                <a16:creationId xmlns:a16="http://schemas.microsoft.com/office/drawing/2014/main" id="{DB212F8C-F6CC-D916-A224-E0A3F77A8A47}"/>
              </a:ext>
            </a:extLst>
          </p:cNvPr>
          <p:cNvSpPr txBox="1"/>
          <p:nvPr/>
        </p:nvSpPr>
        <p:spPr>
          <a:xfrm>
            <a:off x="2421291" y="3378445"/>
            <a:ext cx="6871703" cy="954107"/>
          </a:xfrm>
          <a:prstGeom prst="rect">
            <a:avLst/>
          </a:prstGeom>
          <a:noFill/>
          <a:ln w="38100">
            <a:solidFill>
              <a:srgbClr val="05D805"/>
            </a:solidFill>
          </a:ln>
        </p:spPr>
        <p:txBody>
          <a:bodyPr wrap="square">
            <a:spAutoFit/>
          </a:bodyPr>
          <a:lstStyle/>
          <a:p>
            <a:pPr algn="just"/>
            <a:r>
              <a:rPr lang="de-DE" sz="2800" b="1" dirty="0">
                <a:effectLst/>
                <a:latin typeface="Times New Roman" panose="02020603050405020304" pitchFamily="18" charset="0"/>
                <a:cs typeface="Times New Roman" panose="02020603050405020304" pitchFamily="18" charset="0"/>
              </a:rPr>
              <a:t>Trình bày chi tiết thể hiện cử chỉ, hành động, lối sống.</a:t>
            </a:r>
            <a:endParaRPr lang="en-US" sz="2800" b="1" dirty="0">
              <a:latin typeface="Times New Roman" panose="02020603050405020304" pitchFamily="18" charset="0"/>
              <a:cs typeface="Times New Roman" panose="02020603050405020304" pitchFamily="18" charset="0"/>
            </a:endParaRPr>
          </a:p>
        </p:txBody>
      </p:sp>
      <p:sp>
        <p:nvSpPr>
          <p:cNvPr id="24" name="Hộp Văn bản 23">
            <a:extLst>
              <a:ext uri="{FF2B5EF4-FFF2-40B4-BE49-F238E27FC236}">
                <a16:creationId xmlns:a16="http://schemas.microsoft.com/office/drawing/2014/main" id="{C81FE57A-4722-9778-162C-C6415F82B68D}"/>
              </a:ext>
            </a:extLst>
          </p:cNvPr>
          <p:cNvSpPr txBox="1"/>
          <p:nvPr/>
        </p:nvSpPr>
        <p:spPr>
          <a:xfrm>
            <a:off x="2421295" y="2373059"/>
            <a:ext cx="6871704" cy="523220"/>
          </a:xfrm>
          <a:prstGeom prst="rect">
            <a:avLst/>
          </a:prstGeom>
          <a:noFill/>
          <a:ln w="38100">
            <a:solidFill>
              <a:srgbClr val="05D805"/>
            </a:solidFill>
          </a:ln>
        </p:spPr>
        <p:txBody>
          <a:bodyPr wrap="square">
            <a:spAutoFit/>
          </a:bodyPr>
          <a:lstStyle/>
          <a:p>
            <a:pPr marL="0" marR="0" algn="just">
              <a:spcBef>
                <a:spcPts val="0"/>
              </a:spcBef>
              <a:spcAft>
                <a:spcPts val="0"/>
              </a:spcAft>
              <a:tabLst>
                <a:tab pos="0" algn="l"/>
                <a:tab pos="57150" algn="l"/>
              </a:tabLst>
            </a:pPr>
            <a:r>
              <a:rPr lang="de-DE" sz="2800" b="1" dirty="0">
                <a:effectLst/>
                <a:latin typeface="Times New Roman" panose="02020603050405020304" pitchFamily="18" charset="0"/>
                <a:cs typeface="Times New Roman" panose="02020603050405020304" pitchFamily="18" charset="0"/>
              </a:rPr>
              <a:t>Nêu chi tiết thể hiện suy nghĩ của nhân vật.</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5" name="Hộp Văn bản 24">
            <a:extLst>
              <a:ext uri="{FF2B5EF4-FFF2-40B4-BE49-F238E27FC236}">
                <a16:creationId xmlns:a16="http://schemas.microsoft.com/office/drawing/2014/main" id="{0D08DAE5-3DD4-01AE-D49E-3A17EAB0C619}"/>
              </a:ext>
            </a:extLst>
          </p:cNvPr>
          <p:cNvSpPr txBox="1"/>
          <p:nvPr/>
        </p:nvSpPr>
        <p:spPr>
          <a:xfrm>
            <a:off x="2421291" y="4769612"/>
            <a:ext cx="7197722" cy="523220"/>
          </a:xfrm>
          <a:prstGeom prst="rect">
            <a:avLst/>
          </a:prstGeom>
          <a:noFill/>
          <a:ln w="38100">
            <a:solidFill>
              <a:srgbClr val="05D805"/>
            </a:solidFill>
          </a:ln>
        </p:spPr>
        <p:txBody>
          <a:bodyPr wrap="square">
            <a:spAutoFit/>
          </a:bodyPr>
          <a:lstStyle/>
          <a:p>
            <a:r>
              <a:rPr lang="de-DE" sz="2800" b="1" dirty="0">
                <a:effectLst/>
                <a:latin typeface="Times New Roman" panose="02020603050405020304" pitchFamily="18" charset="0"/>
                <a:cs typeface="Times New Roman" panose="02020603050405020304" pitchFamily="18" charset="0"/>
              </a:rPr>
              <a:t>Nêu chi tiết thể hiện ngôn ngữ của nhân vật.</a:t>
            </a:r>
            <a:endParaRPr lang="en-US" sz="2800" b="1" dirty="0">
              <a:latin typeface="Times New Roman" panose="02020603050405020304" pitchFamily="18" charset="0"/>
              <a:cs typeface="Times New Roman" panose="02020603050405020304" pitchFamily="18" charset="0"/>
            </a:endParaRPr>
          </a:p>
        </p:txBody>
      </p:sp>
      <p:sp>
        <p:nvSpPr>
          <p:cNvPr id="26" name="Hộp Văn bản 25">
            <a:extLst>
              <a:ext uri="{FF2B5EF4-FFF2-40B4-BE49-F238E27FC236}">
                <a16:creationId xmlns:a16="http://schemas.microsoft.com/office/drawing/2014/main" id="{E209B9D9-DF98-91B2-ECAC-042DAA096689}"/>
              </a:ext>
            </a:extLst>
          </p:cNvPr>
          <p:cNvSpPr txBox="1"/>
          <p:nvPr/>
        </p:nvSpPr>
        <p:spPr>
          <a:xfrm>
            <a:off x="2421295" y="5720327"/>
            <a:ext cx="7197718" cy="954107"/>
          </a:xfrm>
          <a:prstGeom prst="rect">
            <a:avLst/>
          </a:prstGeom>
          <a:noFill/>
          <a:ln w="38100">
            <a:solidFill>
              <a:srgbClr val="05D805"/>
            </a:solidFill>
          </a:ln>
        </p:spPr>
        <p:txBody>
          <a:bodyPr wrap="square">
            <a:spAutoFit/>
          </a:bodyPr>
          <a:lstStyle/>
          <a:p>
            <a:r>
              <a:rPr lang="de-DE" sz="2800" b="1" dirty="0">
                <a:effectLst/>
                <a:latin typeface="Times New Roman" panose="02020603050405020304" pitchFamily="18" charset="0"/>
                <a:cs typeface="Times New Roman" panose="02020603050405020304" pitchFamily="18" charset="0"/>
              </a:rPr>
              <a:t>Nêu nhận xét của người kể chuyện và lời nói của các nhân vật khác về Võ Tòng.</a:t>
            </a:r>
            <a:endParaRPr lang="en-US" sz="2800" b="1" dirty="0">
              <a:latin typeface="Times New Roman" panose="02020603050405020304" pitchFamily="18" charset="0"/>
              <a:cs typeface="Times New Roman" panose="02020603050405020304" pitchFamily="18" charset="0"/>
            </a:endParaRPr>
          </a:p>
        </p:txBody>
      </p:sp>
      <p:pic>
        <p:nvPicPr>
          <p:cNvPr id="6" name="Hình ảnh 5">
            <a:extLst>
              <a:ext uri="{FF2B5EF4-FFF2-40B4-BE49-F238E27FC236}">
                <a16:creationId xmlns:a16="http://schemas.microsoft.com/office/drawing/2014/main" id="{4E5DC81F-0F83-9983-34A6-2BE97CB0E3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18318" y="-779475"/>
            <a:ext cx="3434671" cy="3441554"/>
          </a:xfrm>
          <a:prstGeom prst="rect">
            <a:avLst/>
          </a:prstGeom>
        </p:spPr>
      </p:pic>
    </p:spTree>
    <p:extLst>
      <p:ext uri="{BB962C8B-B14F-4D97-AF65-F5344CB8AC3E}">
        <p14:creationId xmlns:p14="http://schemas.microsoft.com/office/powerpoint/2010/main" val="246075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500"/>
                                        <p:tgtEl>
                                          <p:spTgt spid="2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barn(inVertical)">
                                      <p:cBhvr>
                                        <p:cTn id="28" dur="500"/>
                                        <p:tgtEl>
                                          <p:spTgt spid="2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inVertical)">
                                      <p:cBhvr>
                                        <p:cTn id="31" dur="500"/>
                                        <p:tgtEl>
                                          <p:spTgt spid="2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barn(inVertical)">
                                      <p:cBhvr>
                                        <p:cTn id="3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7">
            <a:extLst>
              <a:ext uri="{FF2B5EF4-FFF2-40B4-BE49-F238E27FC236}">
                <a16:creationId xmlns:a16="http://schemas.microsoft.com/office/drawing/2014/main" id="{FF36077D-BF6D-C35C-29E5-C55A1E723EC0}"/>
              </a:ext>
            </a:extLst>
          </p:cNvPr>
          <p:cNvSpPr txBox="1"/>
          <p:nvPr/>
        </p:nvSpPr>
        <p:spPr>
          <a:xfrm>
            <a:off x="116954" y="1009515"/>
            <a:ext cx="6096000" cy="584775"/>
          </a:xfrm>
          <a:prstGeom prst="rect">
            <a:avLst/>
          </a:prstGeom>
          <a:noFill/>
        </p:spPr>
        <p:txBody>
          <a:bodyPr wrap="square">
            <a:spAutoFit/>
          </a:bodyPr>
          <a:lstStyle/>
          <a:p>
            <a:pPr marL="0" marR="0" indent="57785" algn="just">
              <a:spcBef>
                <a:spcPts val="0"/>
              </a:spcBef>
              <a:spcAft>
                <a:spcPts val="0"/>
              </a:spcAft>
              <a:tabLst>
                <a:tab pos="1386840" algn="l"/>
              </a:tabLst>
            </a:pPr>
            <a:r>
              <a:rPr lang="de-DE" sz="32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2. Tìm hiểu nhân vật</a:t>
            </a:r>
            <a:endParaRPr lang="en-US" sz="3200" b="1"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a16="http://schemas.microsoft.com/office/drawing/2014/main" id="{5E5637E2-34E4-348D-26FA-FDC7800CBDC9}"/>
              </a:ext>
            </a:extLst>
          </p:cNvPr>
          <p:cNvSpPr txBox="1"/>
          <p:nvPr/>
        </p:nvSpPr>
        <p:spPr>
          <a:xfrm>
            <a:off x="215777" y="221043"/>
            <a:ext cx="5167986" cy="707886"/>
          </a:xfrm>
          <a:prstGeom prst="rect">
            <a:avLst/>
          </a:prstGeom>
          <a:solidFill>
            <a:srgbClr val="05D805"/>
          </a:solidFill>
        </p:spPr>
        <p:txBody>
          <a:bodyPr wrap="square">
            <a:spAutoFit/>
          </a:bodyPr>
          <a:lstStyle/>
          <a:p>
            <a:pPr marL="0" marR="0" indent="57785" algn="just">
              <a:spcBef>
                <a:spcPts val="0"/>
              </a:spcBef>
              <a:spcAft>
                <a:spcPts val="0"/>
              </a:spcAft>
              <a:tabLst>
                <a:tab pos="1386840" algn="l"/>
              </a:tabLst>
            </a:pPr>
            <a:r>
              <a:rPr lang="de-DE" sz="4000" b="1" dirty="0">
                <a:solidFill>
                  <a:schemeClr val="bg1"/>
                </a:solidFill>
                <a:effectLst/>
                <a:latin typeface="Times New Roman" panose="02020603050405020304" pitchFamily="18" charset="0"/>
                <a:cs typeface="Times New Roman" panose="02020603050405020304" pitchFamily="18" charset="0"/>
              </a:rPr>
              <a:t>III. Đọc - hiểu văn bản</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sp>
        <p:nvSpPr>
          <p:cNvPr id="7" name="TextBox 5">
            <a:extLst>
              <a:ext uri="{FF2B5EF4-FFF2-40B4-BE49-F238E27FC236}">
                <a16:creationId xmlns:a16="http://schemas.microsoft.com/office/drawing/2014/main" id="{26A6E60C-42D5-0F30-799A-868A86F8E8AE}"/>
              </a:ext>
            </a:extLst>
          </p:cNvPr>
          <p:cNvSpPr txBox="1"/>
          <p:nvPr/>
        </p:nvSpPr>
        <p:spPr>
          <a:xfrm>
            <a:off x="468398" y="1558379"/>
            <a:ext cx="3521891" cy="523220"/>
          </a:xfrm>
          <a:prstGeom prst="rect">
            <a:avLst/>
          </a:prstGeom>
          <a:noFill/>
        </p:spPr>
        <p:txBody>
          <a:bodyPr wrap="square">
            <a:spAutoFit/>
          </a:bodyPr>
          <a:lstStyle/>
          <a:p>
            <a:pPr marL="0" marR="0" algn="just">
              <a:spcBef>
                <a:spcPts val="600"/>
              </a:spcBef>
              <a:spcAft>
                <a:spcPts val="0"/>
              </a:spcAft>
            </a:pPr>
            <a:r>
              <a:rPr lang="de-DE" sz="2800" b="1" dirty="0">
                <a:solidFill>
                  <a:srgbClr val="008000"/>
                </a:solidFill>
                <a:latin typeface="Times New Roman" panose="02020603050405020304" pitchFamily="18" charset="0"/>
                <a:ea typeface="Times New Roman" panose="02020603050405020304" pitchFamily="18" charset="0"/>
              </a:rPr>
              <a:t>a. Nhân vật Võ Tòng</a:t>
            </a:r>
            <a:endParaRPr lang="en-US" sz="2800" dirty="0">
              <a:solidFill>
                <a:srgbClr val="008000"/>
              </a:solidFill>
              <a:effectLst/>
              <a:latin typeface="Times New Roman" panose="02020603050405020304" pitchFamily="18" charset="0"/>
              <a:ea typeface="Times New Roman" panose="02020603050405020304" pitchFamily="18" charset="0"/>
            </a:endParaRPr>
          </a:p>
        </p:txBody>
      </p:sp>
      <p:pic>
        <p:nvPicPr>
          <p:cNvPr id="15" name="Hình ảnh 14">
            <a:extLst>
              <a:ext uri="{FF2B5EF4-FFF2-40B4-BE49-F238E27FC236}">
                <a16:creationId xmlns:a16="http://schemas.microsoft.com/office/drawing/2014/main" id="{A2F6F685-344F-AAD7-2B95-F5A8CA0E9F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6" y="1852839"/>
            <a:ext cx="6096000" cy="5033368"/>
          </a:xfrm>
          <a:prstGeom prst="rect">
            <a:avLst/>
          </a:prstGeom>
        </p:spPr>
      </p:pic>
      <p:sp>
        <p:nvSpPr>
          <p:cNvPr id="16" name="Lưu đồ: Chuẩn bị 15">
            <a:extLst>
              <a:ext uri="{FF2B5EF4-FFF2-40B4-BE49-F238E27FC236}">
                <a16:creationId xmlns:a16="http://schemas.microsoft.com/office/drawing/2014/main" id="{8BFAB668-0EAE-C0A4-B41F-8CCE439B5112}"/>
              </a:ext>
            </a:extLst>
          </p:cNvPr>
          <p:cNvSpPr/>
          <p:nvPr/>
        </p:nvSpPr>
        <p:spPr>
          <a:xfrm>
            <a:off x="3619939" y="2233416"/>
            <a:ext cx="3281148" cy="1323392"/>
          </a:xfrm>
          <a:prstGeom prst="flowChartPreparation">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Ngoại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trang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phục</a:t>
            </a:r>
            <a:endParaRPr lang="en-US" sz="2800" b="1" dirty="0">
              <a:latin typeface="Times New Roman" panose="02020603050405020304" pitchFamily="18" charset="0"/>
              <a:cs typeface="Times New Roman" panose="02020603050405020304" pitchFamily="18" charset="0"/>
            </a:endParaRPr>
          </a:p>
        </p:txBody>
      </p:sp>
      <p:sp>
        <p:nvSpPr>
          <p:cNvPr id="18" name="Lưu đồ: Chuẩn bị 17">
            <a:extLst>
              <a:ext uri="{FF2B5EF4-FFF2-40B4-BE49-F238E27FC236}">
                <a16:creationId xmlns:a16="http://schemas.microsoft.com/office/drawing/2014/main" id="{71EBB700-D562-C5A3-015B-B2202166D2C6}"/>
              </a:ext>
            </a:extLst>
          </p:cNvPr>
          <p:cNvSpPr/>
          <p:nvPr/>
        </p:nvSpPr>
        <p:spPr>
          <a:xfrm>
            <a:off x="4947891" y="738141"/>
            <a:ext cx="3198372" cy="1323392"/>
          </a:xfrm>
          <a:prstGeom prst="flowChartPreparation">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tabLst>
                <a:tab pos="1386840" algn="l"/>
              </a:tabLst>
            </a:pPr>
            <a:r>
              <a:rPr lang="en-US" sz="2800" b="1" dirty="0" err="1">
                <a:effectLst/>
                <a:latin typeface="Times New Roman" panose="02020603050405020304" pitchFamily="18" charset="0"/>
                <a:cs typeface="Times New Roman" panose="02020603050405020304" pitchFamily="18" charset="0"/>
              </a:rPr>
              <a:t>Cử</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chỉ</a:t>
            </a:r>
            <a:r>
              <a:rPr lang="en-US" sz="2800" b="1" dirty="0">
                <a:effectLst/>
                <a:latin typeface="Times New Roman" panose="02020603050405020304" pitchFamily="18" charset="0"/>
                <a:cs typeface="Times New Roman" panose="02020603050405020304" pitchFamily="18" charset="0"/>
              </a:rPr>
              <a:t> , </a:t>
            </a:r>
            <a:r>
              <a:rPr lang="en-US" sz="2800" b="1" dirty="0" err="1">
                <a:effectLst/>
                <a:latin typeface="Times New Roman" panose="02020603050405020304" pitchFamily="18" charset="0"/>
                <a:cs typeface="Times New Roman" panose="02020603050405020304" pitchFamily="18" charset="0"/>
              </a:rPr>
              <a:t>hành</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động</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lối</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sống</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5" name="Lưu đồ: Chuẩn bị 24">
            <a:extLst>
              <a:ext uri="{FF2B5EF4-FFF2-40B4-BE49-F238E27FC236}">
                <a16:creationId xmlns:a16="http://schemas.microsoft.com/office/drawing/2014/main" id="{2F3A5F1B-C059-B8DC-70FB-CAB03E91800A}"/>
              </a:ext>
            </a:extLst>
          </p:cNvPr>
          <p:cNvSpPr/>
          <p:nvPr/>
        </p:nvSpPr>
        <p:spPr>
          <a:xfrm>
            <a:off x="3287303" y="3847616"/>
            <a:ext cx="4127048" cy="1791405"/>
          </a:xfrm>
          <a:prstGeom prst="flowChartPreparation">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2800" b="1" dirty="0" err="1">
                <a:effectLst/>
                <a:latin typeface="Times New Roman" panose="02020603050405020304" pitchFamily="18" charset="0"/>
                <a:cs typeface="Times New Roman" panose="02020603050405020304" pitchFamily="18" charset="0"/>
              </a:rPr>
              <a:t>Ngôn</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ngữ</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giản</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dị</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của</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người</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dân</a:t>
            </a:r>
            <a:r>
              <a:rPr lang="en-US" sz="2800" b="1" dirty="0">
                <a:effectLst/>
                <a:latin typeface="Times New Roman" panose="02020603050405020304" pitchFamily="18" charset="0"/>
                <a:cs typeface="Times New Roman" panose="02020603050405020304" pitchFamily="18" charset="0"/>
              </a:rPr>
              <a:t> Nam </a:t>
            </a:r>
            <a:r>
              <a:rPr lang="en-US" sz="2800" b="1" dirty="0" err="1">
                <a:effectLst/>
                <a:latin typeface="Times New Roman" panose="02020603050405020304" pitchFamily="18" charset="0"/>
                <a:cs typeface="Times New Roman" panose="02020603050405020304" pitchFamily="18" charset="0"/>
              </a:rPr>
              <a:t>Bộ</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9" name="Lưu đồ: Chuẩn bị 28">
            <a:extLst>
              <a:ext uri="{FF2B5EF4-FFF2-40B4-BE49-F238E27FC236}">
                <a16:creationId xmlns:a16="http://schemas.microsoft.com/office/drawing/2014/main" id="{03D42441-3C19-55BA-726B-ACFC1D7EE63D}"/>
              </a:ext>
            </a:extLst>
          </p:cNvPr>
          <p:cNvSpPr/>
          <p:nvPr/>
        </p:nvSpPr>
        <p:spPr>
          <a:xfrm>
            <a:off x="8518742" y="2268722"/>
            <a:ext cx="3281148" cy="1288086"/>
          </a:xfrm>
          <a:prstGeom prst="flowChartPreparation">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bg1"/>
                </a:solidFill>
                <a:effectLst/>
                <a:latin typeface="Times New Roman" panose="02020603050405020304" pitchFamily="18" charset="0"/>
                <a:ea typeface="Times New Roman" panose="02020603050405020304" pitchFamily="18" charset="0"/>
              </a:rPr>
              <a:t>Suy</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nghĩ</a:t>
            </a:r>
            <a:r>
              <a:rPr lang="en-US" sz="2800" b="1" dirty="0">
                <a:solidFill>
                  <a:schemeClr val="bg1"/>
                </a:solidFill>
                <a:effectLst/>
                <a:latin typeface="Times New Roman" panose="02020603050405020304" pitchFamily="18" charset="0"/>
                <a:ea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34" name="Lưu đồ: Chuẩn bị 33">
            <a:extLst>
              <a:ext uri="{FF2B5EF4-FFF2-40B4-BE49-F238E27FC236}">
                <a16:creationId xmlns:a16="http://schemas.microsoft.com/office/drawing/2014/main" id="{3D8A287F-0877-B8C8-2304-124F9F672CB0}"/>
              </a:ext>
            </a:extLst>
          </p:cNvPr>
          <p:cNvSpPr/>
          <p:nvPr/>
        </p:nvSpPr>
        <p:spPr>
          <a:xfrm>
            <a:off x="8146263" y="782126"/>
            <a:ext cx="3281148" cy="1288086"/>
          </a:xfrm>
          <a:prstGeom prst="flowChartPreparation">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de-DE" sz="2800" b="1" dirty="0">
                <a:effectLst/>
                <a:latin typeface="Times New Roman" panose="02020603050405020304" pitchFamily="18" charset="0"/>
                <a:cs typeface="Times New Roman" panose="02020603050405020304" pitchFamily="18" charset="0"/>
              </a:rPr>
              <a:t>Nhận xét của người kể chuyện</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5" name="Lưu đồ: Chuẩn bị 34">
            <a:extLst>
              <a:ext uri="{FF2B5EF4-FFF2-40B4-BE49-F238E27FC236}">
                <a16:creationId xmlns:a16="http://schemas.microsoft.com/office/drawing/2014/main" id="{D7B8BCC7-3FD1-0552-469F-D7FAC1D7B5C5}"/>
              </a:ext>
            </a:extLst>
          </p:cNvPr>
          <p:cNvSpPr/>
          <p:nvPr/>
        </p:nvSpPr>
        <p:spPr>
          <a:xfrm>
            <a:off x="7877230" y="3900575"/>
            <a:ext cx="4376056" cy="1791405"/>
          </a:xfrm>
          <a:prstGeom prst="flowChartPreparation">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bg1"/>
                </a:solidFill>
                <a:effectLst/>
                <a:latin typeface="Times New Roman" panose="02020603050405020304" pitchFamily="18" charset="0"/>
                <a:ea typeface="Times New Roman" panose="02020603050405020304" pitchFamily="18" charset="0"/>
              </a:rPr>
              <a:t>Lời nhân vật khác trong truyện nói về nhân vật</a:t>
            </a:r>
            <a:endParaRPr lang="en-US" sz="2800" dirty="0">
              <a:solidFill>
                <a:schemeClr val="bg1"/>
              </a:solidFill>
            </a:endParaRPr>
          </a:p>
        </p:txBody>
      </p:sp>
      <p:sp>
        <p:nvSpPr>
          <p:cNvPr id="38" name="Lưu đồ: Chuẩn bị 37">
            <a:extLst>
              <a:ext uri="{FF2B5EF4-FFF2-40B4-BE49-F238E27FC236}">
                <a16:creationId xmlns:a16="http://schemas.microsoft.com/office/drawing/2014/main" id="{BDA282C7-B641-1A59-C618-1AACDB4EE8C6}"/>
              </a:ext>
            </a:extLst>
          </p:cNvPr>
          <p:cNvSpPr/>
          <p:nvPr/>
        </p:nvSpPr>
        <p:spPr>
          <a:xfrm>
            <a:off x="5294350" y="5789870"/>
            <a:ext cx="5052806" cy="897827"/>
          </a:xfrm>
          <a:prstGeom prst="flowChartPreparation">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thay</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ngôi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4113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barn(inVertical)">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down)">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barn(inVertical)">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wipe(down)">
                                      <p:cBhvr>
                                        <p:cTn id="3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5" grpId="0" animBg="1"/>
      <p:bldP spid="29" grpId="0" animBg="1"/>
      <p:bldP spid="34" grpId="0" animBg="1"/>
      <p:bldP spid="35" grpId="0" animBg="1"/>
      <p:bldP spid="3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8">
            <a:extLst>
              <a:ext uri="{FF2B5EF4-FFF2-40B4-BE49-F238E27FC236}">
                <a16:creationId xmlns:a16="http://schemas.microsoft.com/office/drawing/2014/main" id="{30454A81-E0E7-DFA5-ADD1-E822A3756561}"/>
              </a:ext>
            </a:extLst>
          </p:cNvPr>
          <p:cNvSpPr txBox="1"/>
          <p:nvPr/>
        </p:nvSpPr>
        <p:spPr>
          <a:xfrm>
            <a:off x="3728551" y="376260"/>
            <a:ext cx="4582497" cy="584775"/>
          </a:xfrm>
          <a:prstGeom prst="rect">
            <a:avLst/>
          </a:prstGeom>
          <a:solidFill>
            <a:srgbClr val="05D805"/>
          </a:solidFill>
        </p:spPr>
        <p:txBody>
          <a:bodyPr wrap="square">
            <a:spAutoFit/>
          </a:bodyPr>
          <a:lstStyle/>
          <a:p>
            <a:pPr>
              <a:spcBef>
                <a:spcPts val="600"/>
              </a:spcBef>
            </a:pPr>
            <a:r>
              <a:rPr lang="en-US" sz="3200" b="1" dirty="0">
                <a:solidFill>
                  <a:prstClr val="white"/>
                </a:solidFill>
                <a:latin typeface="Times New Roman" panose="02020603050405020304" pitchFamily="18" charset="0"/>
                <a:cs typeface="Times New Roman" panose="02020603050405020304" pitchFamily="18" charset="0"/>
              </a:rPr>
              <a:t>HOẠT ĐỘNG NHÓM</a:t>
            </a:r>
          </a:p>
        </p:txBody>
      </p:sp>
      <p:sp>
        <p:nvSpPr>
          <p:cNvPr id="7" name="Hộp Văn bản 6">
            <a:extLst>
              <a:ext uri="{FF2B5EF4-FFF2-40B4-BE49-F238E27FC236}">
                <a16:creationId xmlns:a16="http://schemas.microsoft.com/office/drawing/2014/main" id="{6CA40DB0-3F11-7761-5D11-3A683F6199BE}"/>
              </a:ext>
            </a:extLst>
          </p:cNvPr>
          <p:cNvSpPr txBox="1"/>
          <p:nvPr/>
        </p:nvSpPr>
        <p:spPr>
          <a:xfrm>
            <a:off x="2421295" y="1292971"/>
            <a:ext cx="3848876" cy="523220"/>
          </a:xfrm>
          <a:prstGeom prst="rect">
            <a:avLst/>
          </a:prstGeom>
          <a:noFill/>
          <a:ln w="38100">
            <a:solidFill>
              <a:srgbClr val="05D805"/>
            </a:solidFill>
          </a:ln>
        </p:spPr>
        <p:txBody>
          <a:bodyPr wrap="square">
            <a:spAutoFit/>
          </a:bodyPr>
          <a:lstStyle/>
          <a:p>
            <a:r>
              <a:rPr lang="de-DE" sz="2800" b="1" dirty="0">
                <a:solidFill>
                  <a:prstClr val="black"/>
                </a:solidFill>
                <a:latin typeface="Times New Roman" panose="02020603050405020304" pitchFamily="18" charset="0"/>
                <a:ea typeface="Times New Roman" panose="02020603050405020304" pitchFamily="18" charset="0"/>
              </a:rPr>
              <a:t>Ngoại hình, trang phục.</a:t>
            </a:r>
            <a:endParaRPr lang="en-US" sz="2800" dirty="0">
              <a:solidFill>
                <a:prstClr val="black"/>
              </a:solidFill>
            </a:endParaRPr>
          </a:p>
        </p:txBody>
      </p:sp>
      <p:sp>
        <p:nvSpPr>
          <p:cNvPr id="18" name="Mũi tên: Hình ngũ giác 17">
            <a:extLst>
              <a:ext uri="{FF2B5EF4-FFF2-40B4-BE49-F238E27FC236}">
                <a16:creationId xmlns:a16="http://schemas.microsoft.com/office/drawing/2014/main" id="{A9F0DB76-6483-610D-AE8A-00DEDEE92BA0}"/>
              </a:ext>
            </a:extLst>
          </p:cNvPr>
          <p:cNvSpPr/>
          <p:nvPr/>
        </p:nvSpPr>
        <p:spPr>
          <a:xfrm>
            <a:off x="339011" y="1097054"/>
            <a:ext cx="2082283" cy="799099"/>
          </a:xfrm>
          <a:prstGeom prst="homePlate">
            <a:avLst/>
          </a:prstGeom>
          <a:solidFill>
            <a:srgbClr val="1F753A"/>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solidFill>
                  <a:prstClr val="white"/>
                </a:solidFill>
                <a:latin typeface="Times New Roman" panose="02020603050405020304" pitchFamily="18" charset="0"/>
                <a:ea typeface="Times New Roman" panose="02020603050405020304" pitchFamily="18" charset="0"/>
              </a:rPr>
              <a:t>Nhóm 1</a:t>
            </a:r>
            <a:endParaRPr lang="en-US" sz="3200" dirty="0">
              <a:solidFill>
                <a:prstClr val="white"/>
              </a:solidFill>
            </a:endParaRPr>
          </a:p>
        </p:txBody>
      </p:sp>
      <p:sp>
        <p:nvSpPr>
          <p:cNvPr id="19" name="Mũi tên: Hình ngũ giác 18">
            <a:extLst>
              <a:ext uri="{FF2B5EF4-FFF2-40B4-BE49-F238E27FC236}">
                <a16:creationId xmlns:a16="http://schemas.microsoft.com/office/drawing/2014/main" id="{241DDF96-44DF-21D1-CCD8-950D5D11BB3E}"/>
              </a:ext>
            </a:extLst>
          </p:cNvPr>
          <p:cNvSpPr/>
          <p:nvPr/>
        </p:nvSpPr>
        <p:spPr>
          <a:xfrm>
            <a:off x="339011" y="2298357"/>
            <a:ext cx="2082283" cy="701579"/>
          </a:xfrm>
          <a:prstGeom prst="homePlate">
            <a:avLst/>
          </a:prstGeom>
          <a:solidFill>
            <a:srgbClr val="1F753A"/>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solidFill>
                  <a:prstClr val="white"/>
                </a:solidFill>
                <a:latin typeface="Times New Roman" panose="02020603050405020304" pitchFamily="18" charset="0"/>
                <a:ea typeface="Times New Roman" panose="02020603050405020304" pitchFamily="18" charset="0"/>
              </a:rPr>
              <a:t>Nhóm 2</a:t>
            </a:r>
            <a:endParaRPr lang="en-US" sz="3200" dirty="0">
              <a:solidFill>
                <a:prstClr val="white"/>
              </a:solidFill>
            </a:endParaRPr>
          </a:p>
        </p:txBody>
      </p:sp>
      <p:sp>
        <p:nvSpPr>
          <p:cNvPr id="20" name="Mũi tên: Hình ngũ giác 19">
            <a:extLst>
              <a:ext uri="{FF2B5EF4-FFF2-40B4-BE49-F238E27FC236}">
                <a16:creationId xmlns:a16="http://schemas.microsoft.com/office/drawing/2014/main" id="{65306D20-5BC7-D798-20C3-1367AC9F152B}"/>
              </a:ext>
            </a:extLst>
          </p:cNvPr>
          <p:cNvSpPr/>
          <p:nvPr/>
        </p:nvSpPr>
        <p:spPr>
          <a:xfrm>
            <a:off x="339009" y="3519313"/>
            <a:ext cx="2082283" cy="647538"/>
          </a:xfrm>
          <a:prstGeom prst="homePlate">
            <a:avLst/>
          </a:prstGeom>
          <a:solidFill>
            <a:srgbClr val="1F753A"/>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solidFill>
                  <a:prstClr val="white"/>
                </a:solidFill>
                <a:latin typeface="Times New Roman" panose="02020603050405020304" pitchFamily="18" charset="0"/>
                <a:ea typeface="Times New Roman" panose="02020603050405020304" pitchFamily="18" charset="0"/>
              </a:rPr>
              <a:t>Nhóm 3</a:t>
            </a:r>
            <a:endParaRPr lang="en-US" sz="3200" dirty="0">
              <a:solidFill>
                <a:prstClr val="white"/>
              </a:solidFill>
            </a:endParaRPr>
          </a:p>
        </p:txBody>
      </p:sp>
      <p:sp>
        <p:nvSpPr>
          <p:cNvPr id="21" name="Mũi tên: Hình ngũ giác 20">
            <a:extLst>
              <a:ext uri="{FF2B5EF4-FFF2-40B4-BE49-F238E27FC236}">
                <a16:creationId xmlns:a16="http://schemas.microsoft.com/office/drawing/2014/main" id="{375D9035-177A-0611-5048-A27E7ED628A1}"/>
              </a:ext>
            </a:extLst>
          </p:cNvPr>
          <p:cNvSpPr/>
          <p:nvPr/>
        </p:nvSpPr>
        <p:spPr>
          <a:xfrm>
            <a:off x="339008" y="4707453"/>
            <a:ext cx="2082283" cy="647538"/>
          </a:xfrm>
          <a:prstGeom prst="homePlate">
            <a:avLst/>
          </a:prstGeom>
          <a:solidFill>
            <a:srgbClr val="1F753A"/>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solidFill>
                  <a:prstClr val="white"/>
                </a:solidFill>
                <a:latin typeface="Times New Roman" panose="02020603050405020304" pitchFamily="18" charset="0"/>
                <a:ea typeface="Times New Roman" panose="02020603050405020304" pitchFamily="18" charset="0"/>
              </a:rPr>
              <a:t>Nhóm 4</a:t>
            </a:r>
            <a:endParaRPr lang="en-US" sz="3200" dirty="0">
              <a:solidFill>
                <a:prstClr val="white"/>
              </a:solidFill>
            </a:endParaRPr>
          </a:p>
        </p:txBody>
      </p:sp>
      <p:sp>
        <p:nvSpPr>
          <p:cNvPr id="22" name="Mũi tên: Hình ngũ giác 21">
            <a:extLst>
              <a:ext uri="{FF2B5EF4-FFF2-40B4-BE49-F238E27FC236}">
                <a16:creationId xmlns:a16="http://schemas.microsoft.com/office/drawing/2014/main" id="{2A5EF64D-0912-3EEA-2F0B-4002DEAFFEA5}"/>
              </a:ext>
            </a:extLst>
          </p:cNvPr>
          <p:cNvSpPr/>
          <p:nvPr/>
        </p:nvSpPr>
        <p:spPr>
          <a:xfrm>
            <a:off x="339011" y="5938399"/>
            <a:ext cx="2082283" cy="647538"/>
          </a:xfrm>
          <a:prstGeom prst="homePlate">
            <a:avLst/>
          </a:prstGeom>
          <a:solidFill>
            <a:srgbClr val="1F753A"/>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solidFill>
                  <a:prstClr val="white"/>
                </a:solidFill>
                <a:latin typeface="Times New Roman" panose="02020603050405020304" pitchFamily="18" charset="0"/>
                <a:ea typeface="Times New Roman" panose="02020603050405020304" pitchFamily="18" charset="0"/>
              </a:rPr>
              <a:t>Nhóm 5</a:t>
            </a:r>
            <a:endParaRPr lang="en-US" sz="3200" dirty="0">
              <a:solidFill>
                <a:prstClr val="white"/>
              </a:solidFill>
            </a:endParaRPr>
          </a:p>
        </p:txBody>
      </p:sp>
      <p:sp>
        <p:nvSpPr>
          <p:cNvPr id="23" name="Hộp Văn bản 22">
            <a:extLst>
              <a:ext uri="{FF2B5EF4-FFF2-40B4-BE49-F238E27FC236}">
                <a16:creationId xmlns:a16="http://schemas.microsoft.com/office/drawing/2014/main" id="{DB212F8C-F6CC-D916-A224-E0A3F77A8A47}"/>
              </a:ext>
            </a:extLst>
          </p:cNvPr>
          <p:cNvSpPr txBox="1"/>
          <p:nvPr/>
        </p:nvSpPr>
        <p:spPr>
          <a:xfrm>
            <a:off x="2421291" y="3378445"/>
            <a:ext cx="6871703" cy="954107"/>
          </a:xfrm>
          <a:prstGeom prst="rect">
            <a:avLst/>
          </a:prstGeom>
          <a:noFill/>
          <a:ln w="38100">
            <a:solidFill>
              <a:srgbClr val="05D805"/>
            </a:solidFill>
          </a:ln>
        </p:spPr>
        <p:txBody>
          <a:bodyPr wrap="square">
            <a:spAutoFit/>
          </a:bodyPr>
          <a:lstStyle/>
          <a:p>
            <a:pPr algn="just"/>
            <a:r>
              <a:rPr lang="de-DE" sz="2800" b="1" dirty="0">
                <a:solidFill>
                  <a:prstClr val="black"/>
                </a:solidFill>
                <a:latin typeface="Times New Roman" panose="02020603050405020304" pitchFamily="18" charset="0"/>
                <a:cs typeface="Times New Roman" panose="02020603050405020304" pitchFamily="18" charset="0"/>
              </a:rPr>
              <a:t>Trình bày chi tiết thể hiện cử chỉ, hành động, lối sống.</a:t>
            </a:r>
            <a:endParaRPr lang="en-US" sz="2800" b="1" dirty="0">
              <a:solidFill>
                <a:prstClr val="black"/>
              </a:solidFill>
              <a:latin typeface="Times New Roman" panose="02020603050405020304" pitchFamily="18" charset="0"/>
              <a:cs typeface="Times New Roman" panose="02020603050405020304" pitchFamily="18" charset="0"/>
            </a:endParaRPr>
          </a:p>
        </p:txBody>
      </p:sp>
      <p:sp>
        <p:nvSpPr>
          <p:cNvPr id="24" name="Hộp Văn bản 23">
            <a:extLst>
              <a:ext uri="{FF2B5EF4-FFF2-40B4-BE49-F238E27FC236}">
                <a16:creationId xmlns:a16="http://schemas.microsoft.com/office/drawing/2014/main" id="{C81FE57A-4722-9778-162C-C6415F82B68D}"/>
              </a:ext>
            </a:extLst>
          </p:cNvPr>
          <p:cNvSpPr txBox="1"/>
          <p:nvPr/>
        </p:nvSpPr>
        <p:spPr>
          <a:xfrm>
            <a:off x="2421295" y="2373059"/>
            <a:ext cx="6871704" cy="523220"/>
          </a:xfrm>
          <a:prstGeom prst="rect">
            <a:avLst/>
          </a:prstGeom>
          <a:noFill/>
          <a:ln w="38100">
            <a:solidFill>
              <a:srgbClr val="05D805"/>
            </a:solidFill>
          </a:ln>
        </p:spPr>
        <p:txBody>
          <a:bodyPr wrap="square">
            <a:spAutoFit/>
          </a:bodyPr>
          <a:lstStyle/>
          <a:p>
            <a:pPr algn="just">
              <a:tabLst>
                <a:tab pos="0" algn="l"/>
                <a:tab pos="57150" algn="l"/>
              </a:tabLst>
            </a:pPr>
            <a:r>
              <a:rPr lang="de-DE" sz="2800" b="1" dirty="0">
                <a:solidFill>
                  <a:prstClr val="black"/>
                </a:solidFill>
                <a:latin typeface="Times New Roman" panose="02020603050405020304" pitchFamily="18" charset="0"/>
                <a:cs typeface="Times New Roman" panose="02020603050405020304" pitchFamily="18" charset="0"/>
              </a:rPr>
              <a:t>Nêu chi tiết thể hiện suy nghĩ của nhân vật.</a:t>
            </a:r>
            <a:endParaRPr lang="en-US" sz="28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5" name="Hộp Văn bản 24">
            <a:extLst>
              <a:ext uri="{FF2B5EF4-FFF2-40B4-BE49-F238E27FC236}">
                <a16:creationId xmlns:a16="http://schemas.microsoft.com/office/drawing/2014/main" id="{0D08DAE5-3DD4-01AE-D49E-3A17EAB0C619}"/>
              </a:ext>
            </a:extLst>
          </p:cNvPr>
          <p:cNvSpPr txBox="1"/>
          <p:nvPr/>
        </p:nvSpPr>
        <p:spPr>
          <a:xfrm>
            <a:off x="2421291" y="4769612"/>
            <a:ext cx="7447104" cy="523220"/>
          </a:xfrm>
          <a:prstGeom prst="rect">
            <a:avLst/>
          </a:prstGeom>
          <a:noFill/>
          <a:ln w="38100">
            <a:solidFill>
              <a:srgbClr val="05D805"/>
            </a:solidFill>
          </a:ln>
        </p:spPr>
        <p:txBody>
          <a:bodyPr wrap="square">
            <a:spAutoFit/>
          </a:bodyPr>
          <a:lstStyle/>
          <a:p>
            <a:r>
              <a:rPr lang="de-DE" sz="2800" b="1" dirty="0">
                <a:solidFill>
                  <a:prstClr val="black"/>
                </a:solidFill>
                <a:latin typeface="Times New Roman" panose="02020603050405020304" pitchFamily="18" charset="0"/>
                <a:cs typeface="Times New Roman" panose="02020603050405020304" pitchFamily="18" charset="0"/>
              </a:rPr>
              <a:t>Nêu chi tiết thể hiện ngôn ngữ của nhân vật.</a:t>
            </a:r>
            <a:endParaRPr lang="en-US" sz="2800" b="1" dirty="0">
              <a:solidFill>
                <a:prstClr val="black"/>
              </a:solidFill>
              <a:latin typeface="Times New Roman" panose="02020603050405020304" pitchFamily="18" charset="0"/>
              <a:cs typeface="Times New Roman" panose="02020603050405020304" pitchFamily="18" charset="0"/>
            </a:endParaRPr>
          </a:p>
        </p:txBody>
      </p:sp>
      <p:sp>
        <p:nvSpPr>
          <p:cNvPr id="26" name="Hộp Văn bản 25">
            <a:extLst>
              <a:ext uri="{FF2B5EF4-FFF2-40B4-BE49-F238E27FC236}">
                <a16:creationId xmlns:a16="http://schemas.microsoft.com/office/drawing/2014/main" id="{E209B9D9-DF98-91B2-ECAC-042DAA096689}"/>
              </a:ext>
            </a:extLst>
          </p:cNvPr>
          <p:cNvSpPr txBox="1"/>
          <p:nvPr/>
        </p:nvSpPr>
        <p:spPr>
          <a:xfrm>
            <a:off x="2421295" y="5720327"/>
            <a:ext cx="7447100" cy="954107"/>
          </a:xfrm>
          <a:prstGeom prst="rect">
            <a:avLst/>
          </a:prstGeom>
          <a:noFill/>
          <a:ln w="38100">
            <a:solidFill>
              <a:srgbClr val="05D805"/>
            </a:solidFill>
          </a:ln>
        </p:spPr>
        <p:txBody>
          <a:bodyPr wrap="square">
            <a:spAutoFit/>
          </a:bodyPr>
          <a:lstStyle/>
          <a:p>
            <a:r>
              <a:rPr lang="de-DE" sz="2800" b="1" dirty="0">
                <a:solidFill>
                  <a:prstClr val="black"/>
                </a:solidFill>
                <a:latin typeface="Times New Roman" panose="02020603050405020304" pitchFamily="18" charset="0"/>
                <a:cs typeface="Times New Roman" panose="02020603050405020304" pitchFamily="18" charset="0"/>
              </a:rPr>
              <a:t>Nêu nhận xét của người kể chuyện và lời nói của các nhân vật khác về Võ Tòng.</a:t>
            </a:r>
            <a:endParaRPr lang="en-US" sz="2800" b="1" dirty="0">
              <a:solidFill>
                <a:prstClr val="black"/>
              </a:solidFill>
              <a:latin typeface="Times New Roman" panose="02020603050405020304" pitchFamily="18" charset="0"/>
              <a:cs typeface="Times New Roman" panose="02020603050405020304" pitchFamily="18" charset="0"/>
            </a:endParaRPr>
          </a:p>
        </p:txBody>
      </p:sp>
      <p:pic>
        <p:nvPicPr>
          <p:cNvPr id="6" name="Hình ảnh 5">
            <a:extLst>
              <a:ext uri="{FF2B5EF4-FFF2-40B4-BE49-F238E27FC236}">
                <a16:creationId xmlns:a16="http://schemas.microsoft.com/office/drawing/2014/main" id="{4E5DC81F-0F83-9983-34A6-2BE97CB0E3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18318" y="-779475"/>
            <a:ext cx="3434671" cy="3441554"/>
          </a:xfrm>
          <a:prstGeom prst="rect">
            <a:avLst/>
          </a:prstGeom>
        </p:spPr>
      </p:pic>
    </p:spTree>
    <p:extLst>
      <p:ext uri="{BB962C8B-B14F-4D97-AF65-F5344CB8AC3E}">
        <p14:creationId xmlns:p14="http://schemas.microsoft.com/office/powerpoint/2010/main" val="1060911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500"/>
                                        <p:tgtEl>
                                          <p:spTgt spid="2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barn(inVertical)">
                                      <p:cBhvr>
                                        <p:cTn id="28" dur="500"/>
                                        <p:tgtEl>
                                          <p:spTgt spid="2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inVertical)">
                                      <p:cBhvr>
                                        <p:cTn id="31" dur="500"/>
                                        <p:tgtEl>
                                          <p:spTgt spid="2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barn(inVertical)">
                                      <p:cBhvr>
                                        <p:cTn id="3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350" y="0"/>
            <a:ext cx="12192000" cy="6827520"/>
          </a:xfrm>
          <a:prstGeom prst="rect">
            <a:avLst/>
          </a:prstGeom>
        </p:spPr>
      </p:pic>
      <p:sp>
        <p:nvSpPr>
          <p:cNvPr id="5" name="Rectangle 4"/>
          <p:cNvSpPr/>
          <p:nvPr/>
        </p:nvSpPr>
        <p:spPr>
          <a:xfrm>
            <a:off x="194872" y="134911"/>
            <a:ext cx="11872210" cy="6565692"/>
          </a:xfrm>
          <a:prstGeom prst="rect">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13" name="Picture 12"/>
          <p:cNvPicPr>
            <a:picLocks noChangeAspect="1"/>
          </p:cNvPicPr>
          <p:nvPr/>
        </p:nvPicPr>
        <p:blipFill rotWithShape="1">
          <a:blip r:embed="rId3"/>
          <a:srcRect l="50794" t="62179" r="48531" b="29808"/>
          <a:stretch/>
        </p:blipFill>
        <p:spPr>
          <a:xfrm>
            <a:off x="6056026" y="4377129"/>
            <a:ext cx="74951" cy="1059875"/>
          </a:xfrm>
          <a:custGeom>
            <a:avLst/>
            <a:gdLst>
              <a:gd name="connsiteX0" fmla="*/ 0 w 74951"/>
              <a:gd name="connsiteY0" fmla="*/ 0 h 1059875"/>
              <a:gd name="connsiteX1" fmla="*/ 74951 w 74951"/>
              <a:gd name="connsiteY1" fmla="*/ 0 h 1059875"/>
              <a:gd name="connsiteX2" fmla="*/ 74951 w 74951"/>
              <a:gd name="connsiteY2" fmla="*/ 1059875 h 1059875"/>
              <a:gd name="connsiteX3" fmla="*/ 0 w 74951"/>
              <a:gd name="connsiteY3" fmla="*/ 1059875 h 1059875"/>
              <a:gd name="connsiteX4" fmla="*/ 0 w 74951"/>
              <a:gd name="connsiteY4" fmla="*/ 0 h 1059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51" h="1059875">
                <a:moveTo>
                  <a:pt x="0" y="0"/>
                </a:moveTo>
                <a:lnTo>
                  <a:pt x="74951" y="0"/>
                </a:lnTo>
                <a:lnTo>
                  <a:pt x="74951" y="1059875"/>
                </a:lnTo>
                <a:lnTo>
                  <a:pt x="0" y="1059875"/>
                </a:lnTo>
                <a:lnTo>
                  <a:pt x="0" y="0"/>
                </a:lnTo>
                <a:close/>
              </a:path>
            </a:pathLst>
          </a:custGeom>
        </p:spPr>
      </p:pic>
      <p:graphicFrame>
        <p:nvGraphicFramePr>
          <p:cNvPr id="12" name="Table 11"/>
          <p:cNvGraphicFramePr>
            <a:graphicFrameLocks noGrp="1"/>
          </p:cNvGraphicFramePr>
          <p:nvPr/>
        </p:nvGraphicFramePr>
        <p:xfrm>
          <a:off x="3488804" y="267825"/>
          <a:ext cx="7916056" cy="487680"/>
        </p:xfrm>
        <a:graphic>
          <a:graphicData uri="http://schemas.openxmlformats.org/drawingml/2006/table">
            <a:tbl>
              <a:tblPr/>
              <a:tblGrid>
                <a:gridCol w="7916056">
                  <a:extLst>
                    <a:ext uri="{9D8B030D-6E8A-4147-A177-3AD203B41FA5}">
                      <a16:colId xmlns:a16="http://schemas.microsoft.com/office/drawing/2014/main" val="3836454156"/>
                    </a:ext>
                  </a:extLst>
                </a:gridCol>
              </a:tblGrid>
              <a:tr h="0">
                <a:tc>
                  <a:txBody>
                    <a:bodyPr/>
                    <a:lstStyle/>
                    <a:p>
                      <a:pPr algn="just">
                        <a:spcAft>
                          <a:spcPts val="0"/>
                        </a:spcAft>
                        <a:tabLst>
                          <a:tab pos="57150" algn="l"/>
                        </a:tabLst>
                      </a:pPr>
                      <a:r>
                        <a:rPr lang="de-DE" sz="3200" b="1" dirty="0">
                          <a:solidFill>
                            <a:srgbClr val="0000CC"/>
                          </a:solidFill>
                          <a:effectLst/>
                          <a:latin typeface="Times New Roman" panose="02020603050405020304" pitchFamily="18" charset="0"/>
                          <a:ea typeface="Times New Roman" panose="02020603050405020304" pitchFamily="18" charset="0"/>
                        </a:rPr>
                        <a:t>Nhóm 1: Ngoại hình, trang phục</a:t>
                      </a:r>
                      <a:endParaRPr lang="en-US" sz="3200" dirty="0">
                        <a:effectLst/>
                        <a:latin typeface="Times New Roman" panose="02020603050405020304" pitchFamily="18" charset="0"/>
                        <a:ea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val="1137204178"/>
                  </a:ext>
                </a:extLst>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2689510969"/>
              </p:ext>
            </p:extLst>
          </p:nvPr>
        </p:nvGraphicFramePr>
        <p:xfrm>
          <a:off x="370850" y="1066800"/>
          <a:ext cx="11441398" cy="4693920"/>
        </p:xfrm>
        <a:graphic>
          <a:graphicData uri="http://schemas.openxmlformats.org/drawingml/2006/table">
            <a:tbl>
              <a:tblPr firstRow="1" firstCol="1" lastRow="1" lastCol="1" bandRow="1" bandCol="1"/>
              <a:tblGrid>
                <a:gridCol w="2565950">
                  <a:extLst>
                    <a:ext uri="{9D8B030D-6E8A-4147-A177-3AD203B41FA5}">
                      <a16:colId xmlns:a16="http://schemas.microsoft.com/office/drawing/2014/main" val="4268328118"/>
                    </a:ext>
                  </a:extLst>
                </a:gridCol>
                <a:gridCol w="5916965">
                  <a:extLst>
                    <a:ext uri="{9D8B030D-6E8A-4147-A177-3AD203B41FA5}">
                      <a16:colId xmlns:a16="http://schemas.microsoft.com/office/drawing/2014/main" val="350646042"/>
                    </a:ext>
                  </a:extLst>
                </a:gridCol>
                <a:gridCol w="2958483">
                  <a:extLst>
                    <a:ext uri="{9D8B030D-6E8A-4147-A177-3AD203B41FA5}">
                      <a16:colId xmlns:a16="http://schemas.microsoft.com/office/drawing/2014/main" val="3522752442"/>
                    </a:ext>
                  </a:extLst>
                </a:gridCol>
              </a:tblGrid>
              <a:tr h="0">
                <a:tc>
                  <a:txBody>
                    <a:bodyPr/>
                    <a:lstStyle/>
                    <a:p>
                      <a:pPr algn="ctr">
                        <a:spcBef>
                          <a:spcPts val="600"/>
                        </a:spcBef>
                        <a:spcAft>
                          <a:spcPts val="0"/>
                        </a:spcAft>
                      </a:pPr>
                      <a:r>
                        <a:rPr lang="de-DE" sz="2800" b="1" dirty="0">
                          <a:effectLst/>
                          <a:latin typeface="Times New Roman" panose="02020603050405020304" pitchFamily="18" charset="0"/>
                          <a:ea typeface="Times New Roman" panose="02020603050405020304" pitchFamily="18" charset="0"/>
                        </a:rPr>
                        <a:t>Phương diện thể hiện</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0"/>
                        </a:spcAft>
                      </a:pPr>
                      <a:r>
                        <a:rPr lang="de-DE" sz="2800" b="1" dirty="0">
                          <a:effectLst/>
                          <a:latin typeface="Times New Roman" panose="02020603050405020304" pitchFamily="18" charset="0"/>
                          <a:ea typeface="Times New Roman" panose="02020603050405020304" pitchFamily="18" charset="0"/>
                        </a:rPr>
                        <a:t> Chi tiết thể hiện</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0"/>
                        </a:spcAft>
                      </a:pPr>
                      <a:r>
                        <a:rPr lang="de-DE" sz="2800" b="1" dirty="0">
                          <a:effectLst/>
                          <a:latin typeface="Times New Roman" panose="02020603050405020304" pitchFamily="18" charset="0"/>
                          <a:ea typeface="Times New Roman" panose="02020603050405020304" pitchFamily="18" charset="0"/>
                        </a:rPr>
                        <a:t>Nhận xét</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681400615"/>
                  </a:ext>
                </a:extLst>
              </a:tr>
              <a:tr h="0">
                <a:tc>
                  <a:txBody>
                    <a:bodyPr/>
                    <a:lstStyle/>
                    <a:p>
                      <a:pPr algn="ctr">
                        <a:spcAft>
                          <a:spcPts val="0"/>
                        </a:spcAft>
                      </a:pPr>
                      <a:r>
                        <a:rPr lang="en-US" sz="2800" dirty="0">
                          <a:solidFill>
                            <a:srgbClr val="0033CC"/>
                          </a:solidFill>
                          <a:effectLst/>
                          <a:latin typeface="Times New Roman" panose="02020603050405020304" pitchFamily="18" charset="0"/>
                          <a:ea typeface="Times New Roman" panose="02020603050405020304" pitchFamily="18" charset="0"/>
                        </a:rPr>
                        <a:t> </a:t>
                      </a:r>
                      <a:r>
                        <a:rPr lang="en-US" sz="2800" dirty="0" err="1">
                          <a:solidFill>
                            <a:srgbClr val="0033CC"/>
                          </a:solidFill>
                          <a:effectLst/>
                          <a:latin typeface="Times New Roman" panose="02020603050405020304" pitchFamily="18" charset="0"/>
                          <a:ea typeface="Times New Roman" panose="02020603050405020304" pitchFamily="18" charset="0"/>
                        </a:rPr>
                        <a:t>Ngoại</a:t>
                      </a:r>
                      <a:r>
                        <a:rPr lang="en-US" sz="2800" dirty="0">
                          <a:solidFill>
                            <a:srgbClr val="0033CC"/>
                          </a:solidFill>
                          <a:effectLst/>
                          <a:latin typeface="Times New Roman" panose="02020603050405020304" pitchFamily="18" charset="0"/>
                          <a:ea typeface="Times New Roman" panose="02020603050405020304" pitchFamily="18" charset="0"/>
                        </a:rPr>
                        <a:t> </a:t>
                      </a:r>
                      <a:r>
                        <a:rPr lang="en-US" sz="2800" dirty="0" err="1">
                          <a:solidFill>
                            <a:srgbClr val="0033CC"/>
                          </a:solidFill>
                          <a:effectLst/>
                          <a:latin typeface="Times New Roman" panose="02020603050405020304" pitchFamily="18" charset="0"/>
                          <a:ea typeface="Times New Roman" panose="02020603050405020304" pitchFamily="18" charset="0"/>
                        </a:rPr>
                        <a:t>hình</a:t>
                      </a:r>
                      <a:r>
                        <a:rPr lang="en-US" sz="2800" dirty="0">
                          <a:solidFill>
                            <a:srgbClr val="0033CC"/>
                          </a:solidFill>
                          <a:effectLst/>
                          <a:latin typeface="Times New Roman" panose="02020603050405020304" pitchFamily="18" charset="0"/>
                          <a:ea typeface="Times New Roman" panose="02020603050405020304" pitchFamily="18" charset="0"/>
                        </a:rPr>
                        <a:t>,  </a:t>
                      </a:r>
                      <a:r>
                        <a:rPr lang="en-US" sz="2800" dirty="0" err="1">
                          <a:solidFill>
                            <a:srgbClr val="0033CC"/>
                          </a:solidFill>
                          <a:effectLst/>
                          <a:latin typeface="Times New Roman" panose="02020603050405020304" pitchFamily="18" charset="0"/>
                          <a:ea typeface="Times New Roman" panose="02020603050405020304" pitchFamily="18" charset="0"/>
                        </a:rPr>
                        <a:t>trang</a:t>
                      </a:r>
                      <a:r>
                        <a:rPr lang="en-US" sz="2800" dirty="0">
                          <a:solidFill>
                            <a:srgbClr val="0033CC"/>
                          </a:solidFill>
                          <a:effectLst/>
                          <a:latin typeface="Times New Roman" panose="02020603050405020304" pitchFamily="18" charset="0"/>
                          <a:ea typeface="Times New Roman" panose="02020603050405020304" pitchFamily="18" charset="0"/>
                        </a:rPr>
                        <a:t> </a:t>
                      </a:r>
                      <a:r>
                        <a:rPr lang="en-US" sz="2800" dirty="0" err="1">
                          <a:solidFill>
                            <a:srgbClr val="0033CC"/>
                          </a:solidFill>
                          <a:effectLst/>
                          <a:latin typeface="Times New Roman" panose="02020603050405020304" pitchFamily="18" charset="0"/>
                          <a:ea typeface="Times New Roman" panose="02020603050405020304" pitchFamily="18" charset="0"/>
                        </a:rPr>
                        <a:t>phục</a:t>
                      </a:r>
                      <a:r>
                        <a:rPr lang="en-US" sz="2800" dirty="0">
                          <a:solidFill>
                            <a:srgbClr val="003366"/>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r>
                        <a:rPr lang="en-US" sz="2800"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Cởi</a:t>
                      </a:r>
                      <a:r>
                        <a:rPr lang="en-US" sz="2800" i="1" baseline="0"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trần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mặc</a:t>
                      </a:r>
                      <a:r>
                        <a:rPr lang="en-US" sz="2800" i="1" baseline="0"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chiếc</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quần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ka</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ki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còn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mới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nhưng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coi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bộ</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lâu</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không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giặt</a:t>
                      </a:r>
                      <a:r>
                        <a:rPr lang="en-US" sz="2800" i="1" dirty="0">
                          <a:effectLst/>
                          <a:latin typeface="Times New Roman" panose="02020603050405020304" pitchFamily="18" charset="0"/>
                          <a:ea typeface="Times New Roman" panose="02020603050405020304" pitchFamily="18" charset="0"/>
                        </a:rPr>
                        <a:t>;</a:t>
                      </a:r>
                    </a:p>
                    <a:p>
                      <a:pPr algn="just">
                        <a:spcAft>
                          <a:spcPts val="0"/>
                        </a:spcAft>
                      </a:pP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Bên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hông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đeo</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lủng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lẳng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một</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lưỡi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lê</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nằm</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gọn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trong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vỏ</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sắt</a:t>
                      </a:r>
                      <a:r>
                        <a:rPr lang="en-US" sz="2800" i="1" dirty="0">
                          <a:effectLst/>
                          <a:latin typeface="Times New Roman" panose="02020603050405020304" pitchFamily="18" charset="0"/>
                          <a:ea typeface="Times New Roman" panose="02020603050405020304" pitchFamily="18" charset="0"/>
                        </a:rPr>
                        <a:t>;</a:t>
                      </a:r>
                    </a:p>
                    <a:p>
                      <a:pPr algn="just">
                        <a:spcAft>
                          <a:spcPts val="0"/>
                        </a:spcAft>
                      </a:pP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Thắt</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cái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xanh-tuya-rông</a:t>
                      </a:r>
                      <a:r>
                        <a:rPr lang="en-US" sz="2800" i="1" dirty="0">
                          <a:effectLst/>
                          <a:latin typeface="Times New Roman" panose="02020603050405020304" pitchFamily="18" charset="0"/>
                          <a:ea typeface="Times New Roman" panose="02020603050405020304" pitchFamily="18" charset="0"/>
                        </a:rPr>
                        <a:t>; </a:t>
                      </a:r>
                    </a:p>
                    <a:p>
                      <a:pPr algn="just">
                        <a:spcAft>
                          <a:spcPts val="0"/>
                        </a:spcAft>
                      </a:pP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Mặt</a:t>
                      </a:r>
                      <a:r>
                        <a:rPr lang="en-US" sz="2800" i="1" dirty="0">
                          <a:effectLst/>
                          <a:latin typeface="Times New Roman" panose="02020603050405020304" pitchFamily="18" charset="0"/>
                          <a:ea typeface="Times New Roman" panose="02020603050405020304" pitchFamily="18" charset="0"/>
                        </a:rPr>
                        <a:t>:</a:t>
                      </a:r>
                      <a:r>
                        <a:rPr lang="en-US" sz="2800" i="1" baseline="0"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một</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hàng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sẹo</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khủng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khiếp</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chạy</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từ</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thái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dương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xuống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cổ</a:t>
                      </a:r>
                      <a:r>
                        <a:rPr lang="en-US" sz="2800" i="1" dirty="0">
                          <a:effectLst/>
                          <a:latin typeface="Times New Roman" panose="02020603050405020304" pitchFamily="18" charset="0"/>
                          <a:ea typeface="Times New Roman" panose="02020603050405020304" pitchFamily="18" charset="0"/>
                        </a:rPr>
                        <a:t>;</a:t>
                      </a:r>
                    </a:p>
                    <a:p>
                      <a:pPr algn="just">
                        <a:spcAft>
                          <a:spcPts val="0"/>
                        </a:spcAft>
                      </a:pP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Cái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bóng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lặng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lẽ</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ngồi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bên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bếp</a:t>
                      </a:r>
                      <a:r>
                        <a:rPr lang="en-US" sz="2800" i="1" dirty="0">
                          <a:effectLst/>
                          <a:latin typeface="Times New Roman" panose="02020603050405020304" pitchFamily="18" charset="0"/>
                          <a:ea typeface="Times New Roman" panose="02020603050405020304" pitchFamily="18" charset="0"/>
                        </a:rPr>
                        <a:t>;</a:t>
                      </a:r>
                    </a:p>
                    <a:p>
                      <a:pPr algn="just">
                        <a:spcAft>
                          <a:spcPts val="0"/>
                        </a:spcAft>
                      </a:pP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Gã</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ngày</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càng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trở</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nên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kì</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hình</a:t>
                      </a:r>
                      <a:r>
                        <a:rPr lang="en-US" sz="2800" i="1" dirty="0">
                          <a:effectLst/>
                          <a:latin typeface="Times New Roman" panose="02020603050405020304" pitchFamily="18" charset="0"/>
                          <a:ea typeface="Times New Roman" panose="02020603050405020304" pitchFamily="18" charset="0"/>
                        </a:rPr>
                        <a:t> di </a:t>
                      </a:r>
                      <a:r>
                        <a:rPr lang="en-US" sz="2800" i="1" dirty="0" err="1">
                          <a:effectLst/>
                          <a:latin typeface="Times New Roman" panose="02020603050405020304" pitchFamily="18" charset="0"/>
                          <a:ea typeface="Times New Roman" panose="02020603050405020304" pitchFamily="18" charset="0"/>
                        </a:rPr>
                        <a:t>tướng</a:t>
                      </a:r>
                      <a:r>
                        <a:rPr lang="en-US" sz="2800" i="1" dirty="0">
                          <a:effectLst/>
                          <a:latin typeface="Times New Roman" panose="02020603050405020304" pitchFamily="18" charset="0"/>
                          <a:ea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Kì</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dị</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thường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dữ</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dằn</a:t>
                      </a:r>
                      <a:r>
                        <a:rPr lang="en-US" sz="2800" dirty="0">
                          <a:effectLst/>
                          <a:latin typeface="Times New Roman" panose="02020603050405020304" pitchFamily="18" charset="0"/>
                          <a:ea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611308874"/>
                  </a:ext>
                </a:extLst>
              </a:tr>
            </a:tbl>
          </a:graphicData>
        </a:graphic>
      </p:graphicFrame>
    </p:spTree>
    <p:extLst>
      <p:ext uri="{BB962C8B-B14F-4D97-AF65-F5344CB8AC3E}">
        <p14:creationId xmlns:p14="http://schemas.microsoft.com/office/powerpoint/2010/main" val="4176362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8763" y="0"/>
            <a:ext cx="13714413" cy="6827520"/>
          </a:xfrm>
          <a:prstGeom prst="rect">
            <a:avLst/>
          </a:prstGeom>
        </p:spPr>
      </p:pic>
      <p:sp>
        <p:nvSpPr>
          <p:cNvPr id="5" name="Rectangle 4"/>
          <p:cNvSpPr/>
          <p:nvPr/>
        </p:nvSpPr>
        <p:spPr>
          <a:xfrm>
            <a:off x="194872" y="134911"/>
            <a:ext cx="11872210" cy="6565692"/>
          </a:xfrm>
          <a:prstGeom prst="rect">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13" name="Picture 12"/>
          <p:cNvPicPr>
            <a:picLocks noChangeAspect="1"/>
          </p:cNvPicPr>
          <p:nvPr/>
        </p:nvPicPr>
        <p:blipFill rotWithShape="1">
          <a:blip r:embed="rId3"/>
          <a:srcRect l="50794" t="62179" r="48531" b="29808"/>
          <a:stretch/>
        </p:blipFill>
        <p:spPr>
          <a:xfrm>
            <a:off x="6056026" y="4377129"/>
            <a:ext cx="74951" cy="1059875"/>
          </a:xfrm>
          <a:custGeom>
            <a:avLst/>
            <a:gdLst>
              <a:gd name="connsiteX0" fmla="*/ 0 w 74951"/>
              <a:gd name="connsiteY0" fmla="*/ 0 h 1059875"/>
              <a:gd name="connsiteX1" fmla="*/ 74951 w 74951"/>
              <a:gd name="connsiteY1" fmla="*/ 0 h 1059875"/>
              <a:gd name="connsiteX2" fmla="*/ 74951 w 74951"/>
              <a:gd name="connsiteY2" fmla="*/ 1059875 h 1059875"/>
              <a:gd name="connsiteX3" fmla="*/ 0 w 74951"/>
              <a:gd name="connsiteY3" fmla="*/ 1059875 h 1059875"/>
              <a:gd name="connsiteX4" fmla="*/ 0 w 74951"/>
              <a:gd name="connsiteY4" fmla="*/ 0 h 1059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51" h="1059875">
                <a:moveTo>
                  <a:pt x="0" y="0"/>
                </a:moveTo>
                <a:lnTo>
                  <a:pt x="74951" y="0"/>
                </a:lnTo>
                <a:lnTo>
                  <a:pt x="74951" y="1059875"/>
                </a:lnTo>
                <a:lnTo>
                  <a:pt x="0" y="1059875"/>
                </a:lnTo>
                <a:lnTo>
                  <a:pt x="0" y="0"/>
                </a:lnTo>
                <a:close/>
              </a:path>
            </a:pathLst>
          </a:custGeom>
        </p:spPr>
      </p:pic>
      <p:graphicFrame>
        <p:nvGraphicFramePr>
          <p:cNvPr id="2" name="Table 1"/>
          <p:cNvGraphicFramePr>
            <a:graphicFrameLocks noGrp="1"/>
          </p:cNvGraphicFramePr>
          <p:nvPr/>
        </p:nvGraphicFramePr>
        <p:xfrm>
          <a:off x="660400" y="252004"/>
          <a:ext cx="10515600" cy="426720"/>
        </p:xfrm>
        <a:graphic>
          <a:graphicData uri="http://schemas.openxmlformats.org/drawingml/2006/table">
            <a:tbl>
              <a:tblPr/>
              <a:tblGrid>
                <a:gridCol w="10515600">
                  <a:extLst>
                    <a:ext uri="{9D8B030D-6E8A-4147-A177-3AD203B41FA5}">
                      <a16:colId xmlns:a16="http://schemas.microsoft.com/office/drawing/2014/main" val="987931855"/>
                    </a:ext>
                  </a:extLst>
                </a:gridCol>
              </a:tblGrid>
              <a:tr h="0">
                <a:tc>
                  <a:txBody>
                    <a:bodyPr/>
                    <a:lstStyle/>
                    <a:p>
                      <a:pPr algn="just">
                        <a:spcAft>
                          <a:spcPts val="0"/>
                        </a:spcAft>
                        <a:tabLst>
                          <a:tab pos="57150" algn="l"/>
                        </a:tabLst>
                      </a:pPr>
                      <a:r>
                        <a:rPr lang="de-DE" sz="2800" b="1" dirty="0">
                          <a:solidFill>
                            <a:srgbClr val="1402BE"/>
                          </a:solidFill>
                          <a:effectLst/>
                          <a:latin typeface="Times New Roman" panose="02020603050405020304" pitchFamily="18" charset="0"/>
                          <a:ea typeface="Times New Roman" panose="02020603050405020304" pitchFamily="18" charset="0"/>
                        </a:rPr>
                        <a:t>Nhóm 2: Trình bày chi tiết thể hiện cử chỉ, hành động, lối sống</a:t>
                      </a:r>
                      <a:endParaRPr lang="en-US" sz="2800" dirty="0">
                        <a:effectLst/>
                        <a:latin typeface="Times New Roman" panose="02020603050405020304" pitchFamily="18" charset="0"/>
                        <a:ea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val="3719614934"/>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433605651"/>
              </p:ext>
            </p:extLst>
          </p:nvPr>
        </p:nvGraphicFramePr>
        <p:xfrm>
          <a:off x="382248" y="953837"/>
          <a:ext cx="11803401" cy="6414126"/>
        </p:xfrm>
        <a:graphic>
          <a:graphicData uri="http://schemas.openxmlformats.org/drawingml/2006/table">
            <a:tbl>
              <a:tblPr firstRow="1" firstCol="1" lastRow="1" lastCol="1" bandRow="1" bandCol="1"/>
              <a:tblGrid>
                <a:gridCol w="1177023">
                  <a:extLst>
                    <a:ext uri="{9D8B030D-6E8A-4147-A177-3AD203B41FA5}">
                      <a16:colId xmlns:a16="http://schemas.microsoft.com/office/drawing/2014/main" val="2555086490"/>
                    </a:ext>
                  </a:extLst>
                </a:gridCol>
                <a:gridCol w="8639267">
                  <a:extLst>
                    <a:ext uri="{9D8B030D-6E8A-4147-A177-3AD203B41FA5}">
                      <a16:colId xmlns:a16="http://schemas.microsoft.com/office/drawing/2014/main" val="1334774366"/>
                    </a:ext>
                  </a:extLst>
                </a:gridCol>
                <a:gridCol w="1987111">
                  <a:extLst>
                    <a:ext uri="{9D8B030D-6E8A-4147-A177-3AD203B41FA5}">
                      <a16:colId xmlns:a16="http://schemas.microsoft.com/office/drawing/2014/main" val="3039590167"/>
                    </a:ext>
                  </a:extLst>
                </a:gridCol>
              </a:tblGrid>
              <a:tr h="958792">
                <a:tc>
                  <a:txBody>
                    <a:bodyPr/>
                    <a:lstStyle/>
                    <a:p>
                      <a:pPr algn="ctr">
                        <a:spcBef>
                          <a:spcPts val="600"/>
                        </a:spcBef>
                        <a:spcAft>
                          <a:spcPts val="0"/>
                        </a:spcAft>
                      </a:pPr>
                      <a:r>
                        <a:rPr lang="de-DE" sz="2400" b="1" dirty="0">
                          <a:effectLst/>
                          <a:latin typeface="Times New Roman" panose="02020603050405020304" pitchFamily="18" charset="0"/>
                          <a:ea typeface="Times New Roman" panose="02020603050405020304" pitchFamily="18" charset="0"/>
                        </a:rPr>
                        <a:t>Phương diện thể hiện</a:t>
                      </a:r>
                      <a:endParaRPr lang="en-US" sz="2400" dirty="0">
                        <a:effectLst/>
                        <a:latin typeface="Times New Roman" panose="02020603050405020304" pitchFamily="18" charset="0"/>
                        <a:ea typeface="Times New Roman" panose="02020603050405020304" pitchFamily="18" charset="0"/>
                      </a:endParaRPr>
                    </a:p>
                  </a:txBody>
                  <a:tcPr marL="27973" marR="279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0"/>
                        </a:spcAft>
                      </a:pPr>
                      <a:r>
                        <a:rPr lang="de-DE" sz="2400" b="1" dirty="0">
                          <a:effectLst/>
                          <a:latin typeface="Times New Roman" panose="02020603050405020304" pitchFamily="18" charset="0"/>
                          <a:ea typeface="Times New Roman" panose="02020603050405020304" pitchFamily="18" charset="0"/>
                        </a:rPr>
                        <a:t> Chi tiết thể hiện</a:t>
                      </a:r>
                      <a:endParaRPr lang="en-US" sz="2400" dirty="0">
                        <a:effectLst/>
                        <a:latin typeface="Times New Roman" panose="02020603050405020304" pitchFamily="18" charset="0"/>
                        <a:ea typeface="Times New Roman" panose="02020603050405020304" pitchFamily="18" charset="0"/>
                      </a:endParaRPr>
                    </a:p>
                  </a:txBody>
                  <a:tcPr marL="27973" marR="279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0"/>
                        </a:spcAft>
                      </a:pPr>
                      <a:r>
                        <a:rPr lang="de-DE" sz="2400" b="1" dirty="0">
                          <a:effectLst/>
                          <a:latin typeface="Times New Roman" panose="02020603050405020304" pitchFamily="18" charset="0"/>
                          <a:ea typeface="Times New Roman" panose="02020603050405020304" pitchFamily="18" charset="0"/>
                        </a:rPr>
                        <a:t>Nhận xét</a:t>
                      </a:r>
                      <a:endParaRPr lang="en-US" sz="2400" dirty="0">
                        <a:effectLst/>
                        <a:latin typeface="Times New Roman" panose="02020603050405020304" pitchFamily="18" charset="0"/>
                        <a:ea typeface="Times New Roman" panose="02020603050405020304" pitchFamily="18" charset="0"/>
                      </a:endParaRPr>
                    </a:p>
                  </a:txBody>
                  <a:tcPr marL="27973" marR="279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97822932"/>
                  </a:ext>
                </a:extLst>
              </a:tr>
              <a:tr h="5316846">
                <a:tc>
                  <a:txBody>
                    <a:bodyPr/>
                    <a:lstStyle/>
                    <a:p>
                      <a:pPr algn="ctr">
                        <a:spcAft>
                          <a:spcPts val="0"/>
                        </a:spcAft>
                      </a:pPr>
                      <a:r>
                        <a:rPr lang="de-DE" sz="2400" dirty="0">
                          <a:solidFill>
                            <a:srgbClr val="003366"/>
                          </a:solidFill>
                          <a:effectLst/>
                          <a:latin typeface="Times New Roman" panose="02020603050405020304" pitchFamily="18" charset="0"/>
                          <a:ea typeface="Times New Roman" panose="02020603050405020304" pitchFamily="18" charset="0"/>
                        </a:rPr>
                        <a:t> </a:t>
                      </a:r>
                      <a:r>
                        <a:rPr lang="en-US" sz="2400" b="1" dirty="0" err="1">
                          <a:solidFill>
                            <a:srgbClr val="0000CC"/>
                          </a:solidFill>
                          <a:effectLst/>
                          <a:latin typeface="Times New Roman" panose="02020603050405020304" pitchFamily="18" charset="0"/>
                          <a:ea typeface="Times New Roman" panose="02020603050405020304" pitchFamily="18" charset="0"/>
                        </a:rPr>
                        <a:t>Cử</a:t>
                      </a:r>
                      <a:r>
                        <a:rPr lang="en-US" sz="2400" b="1" dirty="0">
                          <a:solidFill>
                            <a:srgbClr val="0000CC"/>
                          </a:solidFill>
                          <a:effectLst/>
                          <a:latin typeface="Times New Roman" panose="02020603050405020304" pitchFamily="18" charset="0"/>
                          <a:ea typeface="Times New Roman" panose="02020603050405020304" pitchFamily="18" charset="0"/>
                        </a:rPr>
                        <a:t> </a:t>
                      </a:r>
                      <a:r>
                        <a:rPr lang="en-US" sz="2400" b="1" dirty="0" err="1">
                          <a:solidFill>
                            <a:srgbClr val="0000CC"/>
                          </a:solidFill>
                          <a:effectLst/>
                          <a:latin typeface="Times New Roman" panose="02020603050405020304" pitchFamily="18" charset="0"/>
                          <a:ea typeface="Times New Roman" panose="02020603050405020304" pitchFamily="18" charset="0"/>
                        </a:rPr>
                        <a:t>chỉ</a:t>
                      </a:r>
                      <a:r>
                        <a:rPr lang="en-US" sz="2400" b="1" dirty="0">
                          <a:solidFill>
                            <a:srgbClr val="0000CC"/>
                          </a:solidFill>
                          <a:effectLst/>
                          <a:latin typeface="Times New Roman" panose="02020603050405020304" pitchFamily="18" charset="0"/>
                          <a:ea typeface="Times New Roman" panose="02020603050405020304" pitchFamily="18" charset="0"/>
                        </a:rPr>
                        <a:t>, </a:t>
                      </a:r>
                      <a:r>
                        <a:rPr lang="en-US" sz="2400" b="1" dirty="0" err="1">
                          <a:solidFill>
                            <a:srgbClr val="0000CC"/>
                          </a:solidFill>
                          <a:effectLst/>
                          <a:latin typeface="Times New Roman" panose="02020603050405020304" pitchFamily="18" charset="0"/>
                          <a:ea typeface="Times New Roman" panose="02020603050405020304" pitchFamily="18" charset="0"/>
                        </a:rPr>
                        <a:t>thái</a:t>
                      </a:r>
                      <a:r>
                        <a:rPr lang="en-US" sz="2400" b="1" dirty="0">
                          <a:solidFill>
                            <a:srgbClr val="0000CC"/>
                          </a:solidFill>
                          <a:effectLst/>
                          <a:latin typeface="Times New Roman" panose="02020603050405020304" pitchFamily="18" charset="0"/>
                          <a:ea typeface="Times New Roman" panose="02020603050405020304" pitchFamily="18" charset="0"/>
                        </a:rPr>
                        <a:t> </a:t>
                      </a:r>
                      <a:r>
                        <a:rPr lang="en-US" sz="2400" b="1" dirty="0" err="1">
                          <a:solidFill>
                            <a:srgbClr val="0000CC"/>
                          </a:solidFill>
                          <a:effectLst/>
                          <a:latin typeface="Times New Roman" panose="02020603050405020304" pitchFamily="18" charset="0"/>
                          <a:ea typeface="Times New Roman" panose="02020603050405020304" pitchFamily="18" charset="0"/>
                        </a:rPr>
                        <a:t>độ</a:t>
                      </a:r>
                      <a:r>
                        <a:rPr lang="en-US" sz="2400" b="1" dirty="0">
                          <a:solidFill>
                            <a:srgbClr val="0000CC"/>
                          </a:solidFill>
                          <a:effectLst/>
                          <a:latin typeface="Times New Roman" panose="02020603050405020304" pitchFamily="18" charset="0"/>
                          <a:ea typeface="Times New Roman" panose="02020603050405020304" pitchFamily="18" charset="0"/>
                        </a:rPr>
                        <a:t> </a:t>
                      </a:r>
                      <a:r>
                        <a:rPr lang="en-US" sz="2400" b="1" dirty="0" err="1">
                          <a:solidFill>
                            <a:srgbClr val="0000CC"/>
                          </a:solidFill>
                          <a:effectLst/>
                          <a:latin typeface="Times New Roman" panose="02020603050405020304" pitchFamily="18" charset="0"/>
                          <a:ea typeface="Times New Roman" panose="02020603050405020304" pitchFamily="18" charset="0"/>
                        </a:rPr>
                        <a:t>hành</a:t>
                      </a:r>
                      <a:r>
                        <a:rPr lang="en-US" sz="2400" b="1" dirty="0">
                          <a:solidFill>
                            <a:srgbClr val="0000CC"/>
                          </a:solidFill>
                          <a:effectLst/>
                          <a:latin typeface="Times New Roman" panose="02020603050405020304" pitchFamily="18" charset="0"/>
                          <a:ea typeface="Times New Roman" panose="02020603050405020304" pitchFamily="18" charset="0"/>
                        </a:rPr>
                        <a:t> </a:t>
                      </a:r>
                      <a:r>
                        <a:rPr lang="en-US" sz="2400" b="1" dirty="0" err="1">
                          <a:solidFill>
                            <a:srgbClr val="0000CC"/>
                          </a:solidFill>
                          <a:effectLst/>
                          <a:latin typeface="Times New Roman" panose="02020603050405020304" pitchFamily="18" charset="0"/>
                          <a:ea typeface="Times New Roman" panose="02020603050405020304" pitchFamily="18" charset="0"/>
                        </a:rPr>
                        <a:t>động</a:t>
                      </a:r>
                      <a:r>
                        <a:rPr lang="en-US" sz="2400" b="1" dirty="0">
                          <a:solidFill>
                            <a:srgbClr val="0000CC"/>
                          </a:solidFill>
                          <a:effectLst/>
                          <a:latin typeface="Times New Roman" panose="02020603050405020304" pitchFamily="18" charset="0"/>
                          <a:ea typeface="Times New Roman" panose="02020603050405020304" pitchFamily="18" charset="0"/>
                        </a:rPr>
                        <a:t>,</a:t>
                      </a:r>
                      <a:r>
                        <a:rPr lang="en-US" sz="2400" b="1" baseline="0" dirty="0">
                          <a:solidFill>
                            <a:srgbClr val="0000CC"/>
                          </a:solidFill>
                          <a:effectLst/>
                          <a:latin typeface="Times New Roman" panose="02020603050405020304" pitchFamily="18" charset="0"/>
                          <a:ea typeface="Times New Roman" panose="02020603050405020304" pitchFamily="18" charset="0"/>
                        </a:rPr>
                        <a:t> </a:t>
                      </a:r>
                    </a:p>
                    <a:p>
                      <a:pPr algn="ctr">
                        <a:spcAft>
                          <a:spcPts val="0"/>
                        </a:spcAft>
                      </a:pPr>
                      <a:r>
                        <a:rPr lang="en-US" sz="2400" b="1" dirty="0" err="1">
                          <a:solidFill>
                            <a:srgbClr val="0000CC"/>
                          </a:solidFill>
                          <a:effectLst/>
                          <a:latin typeface="Times New Roman" panose="02020603050405020304" pitchFamily="18" charset="0"/>
                          <a:ea typeface="Times New Roman" panose="02020603050405020304" pitchFamily="18" charset="0"/>
                        </a:rPr>
                        <a:t>lối</a:t>
                      </a:r>
                      <a:r>
                        <a:rPr lang="en-US" sz="2400" b="1" dirty="0">
                          <a:solidFill>
                            <a:srgbClr val="0000CC"/>
                          </a:solidFill>
                          <a:effectLst/>
                          <a:latin typeface="Times New Roman" panose="02020603050405020304" pitchFamily="18" charset="0"/>
                          <a:ea typeface="Times New Roman" panose="02020603050405020304" pitchFamily="18" charset="0"/>
                        </a:rPr>
                        <a:t> </a:t>
                      </a:r>
                      <a:r>
                        <a:rPr lang="en-US" sz="2400" b="1" dirty="0" err="1">
                          <a:solidFill>
                            <a:srgbClr val="0000CC"/>
                          </a:solidFill>
                          <a:effectLst/>
                          <a:latin typeface="Times New Roman" panose="02020603050405020304" pitchFamily="18" charset="0"/>
                          <a:ea typeface="Times New Roman" panose="02020603050405020304" pitchFamily="18" charset="0"/>
                        </a:rPr>
                        <a:t>sống</a:t>
                      </a:r>
                      <a:endParaRPr lang="en-US" sz="2400" b="1" dirty="0">
                        <a:effectLst/>
                        <a:latin typeface="Times New Roman" panose="02020603050405020304" pitchFamily="18" charset="0"/>
                        <a:ea typeface="Times New Roman" panose="02020603050405020304" pitchFamily="18" charset="0"/>
                      </a:endParaRPr>
                    </a:p>
                  </a:txBody>
                  <a:tcPr marL="27973" marR="279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r>
                        <a:rPr lang="en-US" sz="2400" b="0" dirty="0">
                          <a:solidFill>
                            <a:srgbClr val="1402BE"/>
                          </a:solidFill>
                          <a:effectLst/>
                          <a:latin typeface="Times New Roman" panose="02020603050405020304" pitchFamily="18" charset="0"/>
                          <a:ea typeface="Times New Roman" panose="02020603050405020304" pitchFamily="18" charset="0"/>
                        </a:rPr>
                        <a:t>- </a:t>
                      </a:r>
                      <a:r>
                        <a:rPr lang="en-US" sz="2400" b="0" dirty="0" err="1">
                          <a:solidFill>
                            <a:srgbClr val="1402BE"/>
                          </a:solidFill>
                          <a:effectLst/>
                          <a:latin typeface="Times New Roman" panose="02020603050405020304" pitchFamily="18" charset="0"/>
                          <a:ea typeface="Times New Roman" panose="02020603050405020304" pitchFamily="18" charset="0"/>
                        </a:rPr>
                        <a:t>Trước</a:t>
                      </a:r>
                      <a:r>
                        <a:rPr lang="en-US" sz="2400" b="0" dirty="0">
                          <a:solidFill>
                            <a:srgbClr val="1402BE"/>
                          </a:solidFill>
                          <a:effectLst/>
                          <a:latin typeface="Times New Roman" panose="02020603050405020304" pitchFamily="18" charset="0"/>
                          <a:ea typeface="Times New Roman" panose="02020603050405020304" pitchFamily="18" charset="0"/>
                        </a:rPr>
                        <a:t> </a:t>
                      </a:r>
                      <a:r>
                        <a:rPr lang="en-US" sz="2400" b="0" dirty="0" err="1">
                          <a:solidFill>
                            <a:srgbClr val="1402BE"/>
                          </a:solidFill>
                          <a:effectLst/>
                          <a:latin typeface="Times New Roman" panose="02020603050405020304" pitchFamily="18" charset="0"/>
                          <a:ea typeface="Times New Roman" panose="02020603050405020304" pitchFamily="18" charset="0"/>
                        </a:rPr>
                        <a:t>kia</a:t>
                      </a:r>
                      <a:r>
                        <a:rPr lang="en-US" sz="2400" b="0" dirty="0">
                          <a:solidFill>
                            <a:srgbClr val="1402BE"/>
                          </a:solidFill>
                          <a:effectLst/>
                          <a:latin typeface="Times New Roman" panose="02020603050405020304" pitchFamily="18" charset="0"/>
                          <a:ea typeface="Times New Roman" panose="02020603050405020304" pitchFamily="18" charset="0"/>
                        </a:rPr>
                        <a:t>:</a:t>
                      </a:r>
                      <a:endParaRPr lang="en-US" sz="2400" b="0" dirty="0">
                        <a:effectLst/>
                        <a:latin typeface="Times New Roman" panose="02020603050405020304" pitchFamily="18" charset="0"/>
                        <a:ea typeface="Times New Roman" panose="02020603050405020304" pitchFamily="18" charset="0"/>
                      </a:endParaRPr>
                    </a:p>
                    <a:p>
                      <a:pPr algn="just">
                        <a:spcAft>
                          <a:spcPts val="0"/>
                        </a:spcAft>
                      </a:pPr>
                      <a:r>
                        <a:rPr lang="en-US" sz="2400" b="0" dirty="0">
                          <a:solidFill>
                            <a:srgbClr val="000000"/>
                          </a:solidFill>
                          <a:effectLst/>
                          <a:latin typeface="Times New Roman" panose="02020603050405020304" pitchFamily="18" charset="0"/>
                          <a:ea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rPr>
                        <a:t>Có</a:t>
                      </a:r>
                      <a:r>
                        <a:rPr lang="en-US" sz="2400" b="0" dirty="0">
                          <a:solidFill>
                            <a:srgbClr val="000000"/>
                          </a:solidFill>
                          <a:effectLst/>
                          <a:latin typeface="Times New Roman" panose="02020603050405020304" pitchFamily="18" charset="0"/>
                          <a:ea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rPr>
                        <a:t>vợ</a:t>
                      </a:r>
                      <a:r>
                        <a:rPr lang="en-US" sz="2400" b="0" dirty="0">
                          <a:solidFill>
                            <a:srgbClr val="000000"/>
                          </a:solidFill>
                          <a:effectLst/>
                          <a:latin typeface="Times New Roman" panose="02020603050405020304" pitchFamily="18" charset="0"/>
                          <a:ea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rPr>
                        <a:t>hiền</a:t>
                      </a:r>
                      <a:r>
                        <a:rPr lang="en-US" sz="2400" b="0" dirty="0">
                          <a:solidFill>
                            <a:srgbClr val="000000"/>
                          </a:solidFill>
                          <a:effectLst/>
                          <a:latin typeface="Times New Roman" panose="02020603050405020304" pitchFamily="18" charset="0"/>
                          <a:ea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rPr>
                        <a:t>lành</a:t>
                      </a:r>
                      <a:r>
                        <a:rPr lang="en-US" sz="2400" b="0" dirty="0">
                          <a:solidFill>
                            <a:srgbClr val="000000"/>
                          </a:solidFill>
                          <a:effectLst/>
                          <a:latin typeface="Times New Roman" panose="02020603050405020304" pitchFamily="18" charset="0"/>
                          <a:ea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rPr>
                        <a:t>quý</a:t>
                      </a:r>
                      <a:r>
                        <a:rPr lang="en-US" sz="2400" b="0" dirty="0">
                          <a:solidFill>
                            <a:srgbClr val="000000"/>
                          </a:solidFill>
                          <a:effectLst/>
                          <a:latin typeface="Times New Roman" panose="02020603050405020304" pitchFamily="18" charset="0"/>
                          <a:ea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rPr>
                        <a:t>vợ</a:t>
                      </a:r>
                      <a:r>
                        <a:rPr lang="en-US" sz="2400" b="0" dirty="0">
                          <a:solidFill>
                            <a:srgbClr val="000000"/>
                          </a:solidFill>
                          <a:effectLst/>
                          <a:latin typeface="Times New Roman" panose="02020603050405020304" pitchFamily="18" charset="0"/>
                          <a:ea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rPr>
                        <a:t>rất</a:t>
                      </a:r>
                      <a:r>
                        <a:rPr lang="en-US" sz="2400" b="0" dirty="0">
                          <a:solidFill>
                            <a:srgbClr val="000000"/>
                          </a:solidFill>
                          <a:effectLst/>
                          <a:latin typeface="Times New Roman" panose="02020603050405020304" pitchFamily="18" charset="0"/>
                          <a:ea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rPr>
                        <a:t>mực</a:t>
                      </a:r>
                      <a:r>
                        <a:rPr lang="en-US" sz="2400" b="0" dirty="0">
                          <a:solidFill>
                            <a:srgbClr val="000000"/>
                          </a:solidFill>
                          <a:effectLst/>
                          <a:latin typeface="Times New Roman" panose="02020603050405020304" pitchFamily="18" charset="0"/>
                          <a:ea typeface="Times New Roman" panose="02020603050405020304" pitchFamily="18" charset="0"/>
                        </a:rPr>
                        <a:t>.</a:t>
                      </a:r>
                      <a:endParaRPr lang="en-US" sz="2400" b="0" dirty="0">
                        <a:effectLst/>
                        <a:latin typeface="Times New Roman" panose="02020603050405020304" pitchFamily="18" charset="0"/>
                        <a:ea typeface="Times New Roman" panose="02020603050405020304" pitchFamily="18" charset="0"/>
                      </a:endParaRPr>
                    </a:p>
                    <a:p>
                      <a:pPr algn="just">
                        <a:spcAft>
                          <a:spcPts val="0"/>
                        </a:spcAft>
                      </a:pPr>
                      <a:r>
                        <a:rPr lang="en-US" sz="2400" b="0" dirty="0">
                          <a:solidFill>
                            <a:srgbClr val="000000"/>
                          </a:solidFill>
                          <a:effectLst/>
                          <a:latin typeface="Times New Roman" panose="02020603050405020304" pitchFamily="18" charset="0"/>
                          <a:ea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rPr>
                        <a:t>Sống</a:t>
                      </a:r>
                      <a:r>
                        <a:rPr lang="en-US" sz="2400" b="0" dirty="0">
                          <a:solidFill>
                            <a:srgbClr val="000000"/>
                          </a:solidFill>
                          <a:effectLst/>
                          <a:latin typeface="Times New Roman" panose="02020603050405020304" pitchFamily="18" charset="0"/>
                          <a:ea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rPr>
                        <a:t>đường</a:t>
                      </a:r>
                      <a:r>
                        <a:rPr lang="en-US" sz="2400" b="0" dirty="0">
                          <a:solidFill>
                            <a:srgbClr val="000000"/>
                          </a:solidFill>
                          <a:effectLst/>
                          <a:latin typeface="Times New Roman" panose="02020603050405020304" pitchFamily="18" charset="0"/>
                          <a:ea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rPr>
                        <a:t>hoàng</a:t>
                      </a:r>
                      <a:r>
                        <a:rPr lang="vi-VN" sz="2400" b="0" dirty="0">
                          <a:solidFill>
                            <a:srgbClr val="000000"/>
                          </a:solidFill>
                          <a:effectLst/>
                          <a:latin typeface="Times New Roman" panose="02020603050405020304" pitchFamily="18" charset="0"/>
                          <a:ea typeface="Times New Roman" panose="02020603050405020304" pitchFamily="18" charset="0"/>
                        </a:rPr>
                        <a:t>, chính trực</a:t>
                      </a:r>
                      <a:r>
                        <a:rPr lang="en-US" sz="2400" b="0" dirty="0">
                          <a:solidFill>
                            <a:srgbClr val="000000"/>
                          </a:solidFill>
                          <a:effectLst/>
                          <a:latin typeface="Times New Roman" panose="02020603050405020304" pitchFamily="18" charset="0"/>
                          <a:ea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rPr>
                        <a:t>giết</a:t>
                      </a:r>
                      <a:r>
                        <a:rPr lang="en-US" sz="2400" b="0" dirty="0">
                          <a:solidFill>
                            <a:srgbClr val="000000"/>
                          </a:solidFill>
                          <a:effectLst/>
                          <a:latin typeface="Times New Roman" panose="02020603050405020304" pitchFamily="18" charset="0"/>
                          <a:ea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rPr>
                        <a:t>địa</a:t>
                      </a:r>
                      <a:r>
                        <a:rPr lang="en-US" sz="2400" b="0" dirty="0">
                          <a:solidFill>
                            <a:srgbClr val="000000"/>
                          </a:solidFill>
                          <a:effectLst/>
                          <a:latin typeface="Times New Roman" panose="02020603050405020304" pitchFamily="18" charset="0"/>
                          <a:ea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rPr>
                        <a:t>chủ</a:t>
                      </a:r>
                      <a:r>
                        <a:rPr lang="en-US" sz="2400" b="0" dirty="0">
                          <a:solidFill>
                            <a:srgbClr val="000000"/>
                          </a:solidFill>
                          <a:effectLst/>
                          <a:latin typeface="Times New Roman" panose="02020603050405020304" pitchFamily="18" charset="0"/>
                          <a:ea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rPr>
                        <a:t>thẳng</a:t>
                      </a:r>
                      <a:r>
                        <a:rPr lang="en-US" sz="2400" b="0" dirty="0">
                          <a:solidFill>
                            <a:srgbClr val="000000"/>
                          </a:solidFill>
                          <a:effectLst/>
                          <a:latin typeface="Times New Roman" panose="02020603050405020304" pitchFamily="18" charset="0"/>
                          <a:ea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rPr>
                        <a:t>thắn</a:t>
                      </a:r>
                      <a:r>
                        <a:rPr lang="en-US" sz="2400" b="0" dirty="0">
                          <a:solidFill>
                            <a:srgbClr val="000000"/>
                          </a:solidFill>
                          <a:effectLst/>
                          <a:latin typeface="Times New Roman" panose="02020603050405020304" pitchFamily="18" charset="0"/>
                          <a:ea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rPr>
                        <a:t>thú</a:t>
                      </a:r>
                      <a:r>
                        <a:rPr lang="en-US" sz="2400" b="0" dirty="0">
                          <a:solidFill>
                            <a:srgbClr val="000000"/>
                          </a:solidFill>
                          <a:effectLst/>
                          <a:latin typeface="Times New Roman" panose="02020603050405020304" pitchFamily="18" charset="0"/>
                          <a:ea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rPr>
                        <a:t>nhận</a:t>
                      </a:r>
                      <a:r>
                        <a:rPr lang="en-US" sz="2400" b="0" dirty="0">
                          <a:solidFill>
                            <a:srgbClr val="000000"/>
                          </a:solidFill>
                          <a:effectLst/>
                          <a:latin typeface="Times New Roman" panose="02020603050405020304" pitchFamily="18" charset="0"/>
                          <a:ea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rPr>
                        <a:t>và</a:t>
                      </a:r>
                      <a:r>
                        <a:rPr lang="en-US" sz="2400" b="0" dirty="0">
                          <a:solidFill>
                            <a:srgbClr val="000000"/>
                          </a:solidFill>
                          <a:effectLst/>
                          <a:latin typeface="Times New Roman" panose="02020603050405020304" pitchFamily="18" charset="0"/>
                          <a:ea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rPr>
                        <a:t>sẵn</a:t>
                      </a:r>
                      <a:r>
                        <a:rPr lang="en-US" sz="2400" b="0" dirty="0">
                          <a:solidFill>
                            <a:srgbClr val="000000"/>
                          </a:solidFill>
                          <a:effectLst/>
                          <a:latin typeface="Times New Roman" panose="02020603050405020304" pitchFamily="18" charset="0"/>
                          <a:ea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rPr>
                        <a:t>sàng</a:t>
                      </a:r>
                      <a:r>
                        <a:rPr lang="en-US" sz="2400" b="0" dirty="0">
                          <a:solidFill>
                            <a:srgbClr val="000000"/>
                          </a:solidFill>
                          <a:effectLst/>
                          <a:latin typeface="Times New Roman" panose="02020603050405020304" pitchFamily="18" charset="0"/>
                          <a:ea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rPr>
                        <a:t>ngồi</a:t>
                      </a:r>
                      <a:r>
                        <a:rPr lang="en-US" sz="2400" b="0" dirty="0">
                          <a:solidFill>
                            <a:srgbClr val="000000"/>
                          </a:solidFill>
                          <a:effectLst/>
                          <a:latin typeface="Times New Roman" panose="02020603050405020304" pitchFamily="18" charset="0"/>
                          <a:ea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rPr>
                        <a:t>tù</a:t>
                      </a:r>
                      <a:r>
                        <a:rPr lang="en-US" sz="2400" b="0" dirty="0">
                          <a:solidFill>
                            <a:srgbClr val="000000"/>
                          </a:solidFill>
                          <a:effectLst/>
                          <a:latin typeface="Times New Roman" panose="02020603050405020304" pitchFamily="18" charset="0"/>
                          <a:ea typeface="Times New Roman" panose="02020603050405020304" pitchFamily="18" charset="0"/>
                        </a:rPr>
                        <a:t>.</a:t>
                      </a:r>
                      <a:endParaRPr lang="en-US" sz="2400" b="0" dirty="0">
                        <a:effectLst/>
                        <a:latin typeface="Times New Roman" panose="02020603050405020304" pitchFamily="18" charset="0"/>
                        <a:ea typeface="Times New Roman" panose="02020603050405020304" pitchFamily="18" charset="0"/>
                      </a:endParaRPr>
                    </a:p>
                    <a:p>
                      <a:pPr algn="just">
                        <a:spcAft>
                          <a:spcPts val="0"/>
                        </a:spcAft>
                      </a:pPr>
                      <a:r>
                        <a:rPr lang="en-US" sz="2400" b="0" dirty="0">
                          <a:solidFill>
                            <a:srgbClr val="1402BE"/>
                          </a:solidFill>
                          <a:effectLst/>
                          <a:latin typeface="Times New Roman" panose="02020603050405020304" pitchFamily="18" charset="0"/>
                          <a:ea typeface="Times New Roman" panose="02020603050405020304" pitchFamily="18" charset="0"/>
                        </a:rPr>
                        <a:t>-  </a:t>
                      </a:r>
                      <a:r>
                        <a:rPr lang="en-US" sz="2400" b="0" dirty="0" err="1">
                          <a:solidFill>
                            <a:srgbClr val="1402BE"/>
                          </a:solidFill>
                          <a:effectLst/>
                          <a:latin typeface="Times New Roman" panose="02020603050405020304" pitchFamily="18" charset="0"/>
                          <a:ea typeface="Times New Roman" panose="02020603050405020304" pitchFamily="18" charset="0"/>
                        </a:rPr>
                        <a:t>Khi</a:t>
                      </a:r>
                      <a:r>
                        <a:rPr lang="en-US" sz="2400" b="0" dirty="0">
                          <a:solidFill>
                            <a:srgbClr val="1402BE"/>
                          </a:solidFill>
                          <a:effectLst/>
                          <a:latin typeface="Times New Roman" panose="02020603050405020304" pitchFamily="18" charset="0"/>
                          <a:ea typeface="Times New Roman" panose="02020603050405020304" pitchFamily="18" charset="0"/>
                        </a:rPr>
                        <a:t> </a:t>
                      </a:r>
                      <a:r>
                        <a:rPr lang="en-US" sz="2400" b="0" dirty="0" err="1">
                          <a:solidFill>
                            <a:srgbClr val="1402BE"/>
                          </a:solidFill>
                          <a:effectLst/>
                          <a:latin typeface="Times New Roman" panose="02020603050405020304" pitchFamily="18" charset="0"/>
                          <a:ea typeface="Times New Roman" panose="02020603050405020304" pitchFamily="18" charset="0"/>
                        </a:rPr>
                        <a:t>biết</a:t>
                      </a:r>
                      <a:r>
                        <a:rPr lang="en-US" sz="2400" b="0" dirty="0">
                          <a:solidFill>
                            <a:srgbClr val="1402BE"/>
                          </a:solidFill>
                          <a:effectLst/>
                          <a:latin typeface="Times New Roman" panose="02020603050405020304" pitchFamily="18" charset="0"/>
                          <a:ea typeface="Times New Roman" panose="02020603050405020304" pitchFamily="18" charset="0"/>
                        </a:rPr>
                        <a:t> </a:t>
                      </a:r>
                      <a:r>
                        <a:rPr lang="en-US" sz="2400" b="0" dirty="0" err="1">
                          <a:solidFill>
                            <a:srgbClr val="1402BE"/>
                          </a:solidFill>
                          <a:effectLst/>
                          <a:latin typeface="Times New Roman" panose="02020603050405020304" pitchFamily="18" charset="0"/>
                          <a:ea typeface="Times New Roman" panose="02020603050405020304" pitchFamily="18" charset="0"/>
                        </a:rPr>
                        <a:t>vợ</a:t>
                      </a:r>
                      <a:r>
                        <a:rPr lang="en-US" sz="2400" b="0" dirty="0">
                          <a:solidFill>
                            <a:srgbClr val="1402BE"/>
                          </a:solidFill>
                          <a:effectLst/>
                          <a:latin typeface="Times New Roman" panose="02020603050405020304" pitchFamily="18" charset="0"/>
                          <a:ea typeface="Times New Roman" panose="02020603050405020304" pitchFamily="18" charset="0"/>
                        </a:rPr>
                        <a:t> </a:t>
                      </a:r>
                      <a:r>
                        <a:rPr lang="en-US" sz="2400" b="0" dirty="0" err="1">
                          <a:solidFill>
                            <a:srgbClr val="1402BE"/>
                          </a:solidFill>
                          <a:effectLst/>
                          <a:latin typeface="Times New Roman" panose="02020603050405020304" pitchFamily="18" charset="0"/>
                          <a:ea typeface="Times New Roman" panose="02020603050405020304" pitchFamily="18" charset="0"/>
                        </a:rPr>
                        <a:t>lấy</a:t>
                      </a:r>
                      <a:r>
                        <a:rPr lang="en-US" sz="2400" b="0" dirty="0">
                          <a:solidFill>
                            <a:srgbClr val="1402BE"/>
                          </a:solidFill>
                          <a:effectLst/>
                          <a:latin typeface="Times New Roman" panose="02020603050405020304" pitchFamily="18" charset="0"/>
                          <a:ea typeface="Times New Roman" panose="02020603050405020304" pitchFamily="18" charset="0"/>
                        </a:rPr>
                        <a:t> </a:t>
                      </a:r>
                      <a:r>
                        <a:rPr lang="en-US" sz="2400" b="0" dirty="0" err="1">
                          <a:solidFill>
                            <a:srgbClr val="1402BE"/>
                          </a:solidFill>
                          <a:effectLst/>
                          <a:latin typeface="Times New Roman" panose="02020603050405020304" pitchFamily="18" charset="0"/>
                          <a:ea typeface="Times New Roman" panose="02020603050405020304" pitchFamily="18" charset="0"/>
                        </a:rPr>
                        <a:t>địa</a:t>
                      </a:r>
                      <a:r>
                        <a:rPr lang="en-US" sz="2400" b="0" dirty="0">
                          <a:solidFill>
                            <a:srgbClr val="1402BE"/>
                          </a:solidFill>
                          <a:effectLst/>
                          <a:latin typeface="Times New Roman" panose="02020603050405020304" pitchFamily="18" charset="0"/>
                          <a:ea typeface="Times New Roman" panose="02020603050405020304" pitchFamily="18" charset="0"/>
                        </a:rPr>
                        <a:t> </a:t>
                      </a:r>
                      <a:r>
                        <a:rPr lang="en-US" sz="2400" b="0" dirty="0" err="1">
                          <a:solidFill>
                            <a:srgbClr val="1402BE"/>
                          </a:solidFill>
                          <a:effectLst/>
                          <a:latin typeface="Times New Roman" panose="02020603050405020304" pitchFamily="18" charset="0"/>
                          <a:ea typeface="Times New Roman" panose="02020603050405020304" pitchFamily="18" charset="0"/>
                        </a:rPr>
                        <a:t>chủ</a:t>
                      </a:r>
                      <a:r>
                        <a:rPr lang="en-US" sz="2400" b="0" dirty="0">
                          <a:solidFill>
                            <a:srgbClr val="1402BE"/>
                          </a:solidFill>
                          <a:effectLst/>
                          <a:latin typeface="Times New Roman" panose="02020603050405020304" pitchFamily="18" charset="0"/>
                          <a:ea typeface="Times New Roman" panose="02020603050405020304" pitchFamily="18" charset="0"/>
                        </a:rPr>
                        <a:t>:</a:t>
                      </a:r>
                      <a:endParaRPr lang="en-US" sz="2400" b="0" dirty="0">
                        <a:effectLst/>
                        <a:latin typeface="Times New Roman" panose="02020603050405020304" pitchFamily="18" charset="0"/>
                        <a:ea typeface="Times New Roman" panose="02020603050405020304" pitchFamily="18" charset="0"/>
                      </a:endParaRPr>
                    </a:p>
                    <a:p>
                      <a:pPr algn="just">
                        <a:spcAft>
                          <a:spcPts val="0"/>
                        </a:spcAft>
                      </a:pPr>
                      <a:r>
                        <a:rPr lang="en-US" sz="2400" b="0" dirty="0">
                          <a:solidFill>
                            <a:srgbClr val="000000"/>
                          </a:solidFill>
                          <a:effectLst/>
                          <a:latin typeface="Times New Roman" panose="02020603050405020304" pitchFamily="18" charset="0"/>
                          <a:ea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rPr>
                        <a:t>Buồn</a:t>
                      </a:r>
                      <a:r>
                        <a:rPr lang="en-US" sz="2400" b="0" dirty="0">
                          <a:solidFill>
                            <a:srgbClr val="000000"/>
                          </a:solidFill>
                          <a:effectLst/>
                          <a:latin typeface="Times New Roman" panose="02020603050405020304" pitchFamily="18" charset="0"/>
                          <a:ea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rPr>
                        <a:t>thất</a:t>
                      </a:r>
                      <a:r>
                        <a:rPr lang="en-US" sz="2400" b="0" dirty="0">
                          <a:solidFill>
                            <a:srgbClr val="000000"/>
                          </a:solidFill>
                          <a:effectLst/>
                          <a:latin typeface="Times New Roman" panose="02020603050405020304" pitchFamily="18" charset="0"/>
                          <a:ea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rPr>
                        <a:t>vọng</a:t>
                      </a:r>
                      <a:r>
                        <a:rPr lang="en-US" sz="2400" b="0" dirty="0">
                          <a:solidFill>
                            <a:srgbClr val="000000"/>
                          </a:solidFill>
                          <a:effectLst/>
                          <a:latin typeface="Times New Roman" panose="02020603050405020304" pitchFamily="18" charset="0"/>
                          <a:ea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rPr>
                        <a:t>nhưng</a:t>
                      </a:r>
                      <a:r>
                        <a:rPr lang="en-US" sz="2400" b="0" dirty="0">
                          <a:solidFill>
                            <a:srgbClr val="000000"/>
                          </a:solidFill>
                          <a:effectLst/>
                          <a:latin typeface="Times New Roman" panose="02020603050405020304" pitchFamily="18" charset="0"/>
                          <a:ea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rPr>
                        <a:t>có</a:t>
                      </a:r>
                      <a:r>
                        <a:rPr lang="en-US" sz="2400" b="0" dirty="0">
                          <a:solidFill>
                            <a:srgbClr val="000000"/>
                          </a:solidFill>
                          <a:effectLst/>
                          <a:latin typeface="Times New Roman" panose="02020603050405020304" pitchFamily="18" charset="0"/>
                          <a:ea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rPr>
                        <a:t>tình</a:t>
                      </a:r>
                      <a:r>
                        <a:rPr lang="en-US" sz="2400" b="0" dirty="0">
                          <a:solidFill>
                            <a:srgbClr val="000000"/>
                          </a:solidFill>
                          <a:effectLst/>
                          <a:latin typeface="Times New Roman" panose="02020603050405020304" pitchFamily="18" charset="0"/>
                          <a:ea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rPr>
                        <a:t>có</a:t>
                      </a:r>
                      <a:r>
                        <a:rPr lang="en-US" sz="2400" b="0" dirty="0">
                          <a:solidFill>
                            <a:srgbClr val="000000"/>
                          </a:solidFill>
                          <a:effectLst/>
                          <a:latin typeface="Times New Roman" panose="02020603050405020304" pitchFamily="18" charset="0"/>
                          <a:ea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rPr>
                        <a:t>nghĩa</a:t>
                      </a:r>
                      <a:r>
                        <a:rPr lang="en-US" sz="2400" b="0" dirty="0">
                          <a:solidFill>
                            <a:srgbClr val="000000"/>
                          </a:solidFill>
                          <a:effectLst/>
                          <a:latin typeface="Times New Roman" panose="02020603050405020304" pitchFamily="18" charset="0"/>
                          <a:ea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rPr>
                        <a:t>với</a:t>
                      </a:r>
                      <a:r>
                        <a:rPr lang="en-US" sz="2400" b="0" dirty="0">
                          <a:solidFill>
                            <a:srgbClr val="000000"/>
                          </a:solidFill>
                          <a:effectLst/>
                          <a:latin typeface="Times New Roman" panose="02020603050405020304" pitchFamily="18" charset="0"/>
                          <a:ea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rPr>
                        <a:t>vợ</a:t>
                      </a:r>
                      <a:r>
                        <a:rPr lang="vi-VN" sz="2400" b="0" dirty="0">
                          <a:solidFill>
                            <a:srgbClr val="000000"/>
                          </a:solidFill>
                          <a:effectLst/>
                          <a:latin typeface="Times New Roman" panose="02020603050405020304" pitchFamily="18" charset="0"/>
                          <a:ea typeface="Times New Roman" panose="02020603050405020304" pitchFamily="18" charset="0"/>
                        </a:rPr>
                        <a:t>:</a:t>
                      </a:r>
                      <a:r>
                        <a:rPr lang="en-US" sz="2400" b="0" i="1" dirty="0">
                          <a:solidFill>
                            <a:srgbClr val="000000"/>
                          </a:solidFill>
                          <a:effectLst/>
                          <a:latin typeface="Times New Roman" panose="02020603050405020304" pitchFamily="18" charset="0"/>
                          <a:ea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rPr>
                        <a:t>Chỉ</a:t>
                      </a:r>
                      <a:r>
                        <a:rPr lang="en-US" sz="2400" b="0" i="1" dirty="0">
                          <a:solidFill>
                            <a:srgbClr val="000000"/>
                          </a:solidFill>
                          <a:effectLst/>
                          <a:latin typeface="Times New Roman" panose="02020603050405020304" pitchFamily="18" charset="0"/>
                          <a:ea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rPr>
                        <a:t>kêu</a:t>
                      </a:r>
                      <a:r>
                        <a:rPr lang="en-US" sz="2400" b="0" i="1" dirty="0">
                          <a:solidFill>
                            <a:srgbClr val="000000"/>
                          </a:solidFill>
                          <a:effectLst/>
                          <a:latin typeface="Times New Roman" panose="02020603050405020304" pitchFamily="18" charset="0"/>
                          <a:ea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rPr>
                        <a:t>trời</a:t>
                      </a:r>
                      <a:r>
                        <a:rPr lang="en-US" sz="2400" b="0" i="1" dirty="0">
                          <a:solidFill>
                            <a:srgbClr val="000000"/>
                          </a:solidFill>
                          <a:effectLst/>
                          <a:latin typeface="Times New Roman" panose="02020603050405020304" pitchFamily="18" charset="0"/>
                          <a:ea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rPr>
                        <a:t>một</a:t>
                      </a:r>
                      <a:r>
                        <a:rPr lang="en-US" sz="2400" b="0" i="1" dirty="0">
                          <a:solidFill>
                            <a:srgbClr val="000000"/>
                          </a:solidFill>
                          <a:effectLst/>
                          <a:latin typeface="Times New Roman" panose="02020603050405020304" pitchFamily="18" charset="0"/>
                          <a:ea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rPr>
                        <a:t>tiếng</a:t>
                      </a:r>
                      <a:r>
                        <a:rPr lang="en-US" sz="2400" b="0" i="1" dirty="0">
                          <a:solidFill>
                            <a:srgbClr val="000000"/>
                          </a:solidFill>
                          <a:effectLst/>
                          <a:latin typeface="Times New Roman" panose="02020603050405020304" pitchFamily="18" charset="0"/>
                          <a:ea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rPr>
                        <a:t>rồi</a:t>
                      </a:r>
                      <a:r>
                        <a:rPr lang="en-US" sz="2400" b="0" i="1" dirty="0">
                          <a:solidFill>
                            <a:srgbClr val="000000"/>
                          </a:solidFill>
                          <a:effectLst/>
                          <a:latin typeface="Times New Roman" panose="02020603050405020304" pitchFamily="18" charset="0"/>
                          <a:ea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rPr>
                        <a:t>cười</a:t>
                      </a:r>
                      <a:r>
                        <a:rPr lang="en-US" sz="2400" b="0" i="1" dirty="0">
                          <a:solidFill>
                            <a:srgbClr val="000000"/>
                          </a:solidFill>
                          <a:effectLst/>
                          <a:latin typeface="Times New Roman" panose="02020603050405020304" pitchFamily="18" charset="0"/>
                          <a:ea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rPr>
                        <a:t>nhạt</a:t>
                      </a:r>
                      <a:r>
                        <a:rPr lang="en-US" sz="2400" b="0" i="1" dirty="0">
                          <a:solidFill>
                            <a:srgbClr val="000000"/>
                          </a:solidFill>
                          <a:effectLst/>
                          <a:latin typeface="Times New Roman" panose="02020603050405020304" pitchFamily="18" charset="0"/>
                          <a:ea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rPr>
                        <a:t>bỏ</a:t>
                      </a:r>
                      <a:r>
                        <a:rPr lang="en-US" sz="2400" b="0" i="1" dirty="0">
                          <a:solidFill>
                            <a:srgbClr val="000000"/>
                          </a:solidFill>
                          <a:effectLst/>
                          <a:latin typeface="Times New Roman" panose="02020603050405020304" pitchFamily="18" charset="0"/>
                          <a:ea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rPr>
                        <a:t>làng</a:t>
                      </a:r>
                      <a:r>
                        <a:rPr lang="en-US" sz="2400" b="0" i="1" dirty="0">
                          <a:solidFill>
                            <a:srgbClr val="000000"/>
                          </a:solidFill>
                          <a:effectLst/>
                          <a:latin typeface="Times New Roman" panose="02020603050405020304" pitchFamily="18" charset="0"/>
                          <a:ea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rPr>
                        <a:t>ra</a:t>
                      </a:r>
                      <a:r>
                        <a:rPr lang="en-US" sz="2400" b="0" i="1" dirty="0">
                          <a:solidFill>
                            <a:srgbClr val="000000"/>
                          </a:solidFill>
                          <a:effectLst/>
                          <a:latin typeface="Times New Roman" panose="02020603050405020304" pitchFamily="18" charset="0"/>
                          <a:ea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rPr>
                        <a:t>đi</a:t>
                      </a:r>
                      <a:r>
                        <a:rPr lang="en-US" sz="2400" b="0" i="1" dirty="0">
                          <a:solidFill>
                            <a:srgbClr val="000000"/>
                          </a:solidFill>
                          <a:effectLst/>
                          <a:latin typeface="Times New Roman" panose="02020603050405020304" pitchFamily="18" charset="0"/>
                          <a:ea typeface="Times New Roman" panose="02020603050405020304" pitchFamily="18" charset="0"/>
                        </a:rPr>
                        <a:t>.</a:t>
                      </a:r>
                      <a:endParaRPr lang="en-US" sz="2400" b="0" dirty="0">
                        <a:effectLst/>
                        <a:latin typeface="Times New Roman" panose="02020603050405020304" pitchFamily="18" charset="0"/>
                        <a:ea typeface="Times New Roman" panose="02020603050405020304" pitchFamily="18" charset="0"/>
                      </a:endParaRPr>
                    </a:p>
                    <a:p>
                      <a:pPr algn="just">
                        <a:spcAft>
                          <a:spcPts val="0"/>
                        </a:spcAft>
                      </a:pPr>
                      <a:r>
                        <a:rPr lang="en-US" sz="2400" b="0" dirty="0">
                          <a:solidFill>
                            <a:srgbClr val="0033CC"/>
                          </a:solidFill>
                          <a:effectLst/>
                          <a:latin typeface="Times New Roman" panose="02020603050405020304" pitchFamily="18" charset="0"/>
                          <a:ea typeface="Times New Roman" panose="02020603050405020304" pitchFamily="18" charset="0"/>
                        </a:rPr>
                        <a:t>- </a:t>
                      </a:r>
                      <a:r>
                        <a:rPr lang="en-US" sz="2400" b="0" dirty="0" err="1">
                          <a:solidFill>
                            <a:srgbClr val="0033CC"/>
                          </a:solidFill>
                          <a:effectLst/>
                          <a:latin typeface="Times New Roman" panose="02020603050405020304" pitchFamily="18" charset="0"/>
                          <a:ea typeface="Times New Roman" panose="02020603050405020304" pitchFamily="18" charset="0"/>
                        </a:rPr>
                        <a:t>Từ</a:t>
                      </a:r>
                      <a:r>
                        <a:rPr lang="en-US" sz="2400" b="0" dirty="0">
                          <a:solidFill>
                            <a:srgbClr val="0033CC"/>
                          </a:solidFill>
                          <a:effectLst/>
                          <a:latin typeface="Times New Roman" panose="02020603050405020304" pitchFamily="18" charset="0"/>
                          <a:ea typeface="Times New Roman" panose="02020603050405020304" pitchFamily="18" charset="0"/>
                        </a:rPr>
                        <a:t> </a:t>
                      </a:r>
                      <a:r>
                        <a:rPr lang="en-US" sz="2400" b="0" dirty="0" err="1">
                          <a:solidFill>
                            <a:srgbClr val="0033CC"/>
                          </a:solidFill>
                          <a:effectLst/>
                          <a:latin typeface="Times New Roman" panose="02020603050405020304" pitchFamily="18" charset="0"/>
                          <a:ea typeface="Times New Roman" panose="02020603050405020304" pitchFamily="18" charset="0"/>
                        </a:rPr>
                        <a:t>khi</a:t>
                      </a:r>
                      <a:r>
                        <a:rPr lang="en-US" sz="2400" b="0" dirty="0">
                          <a:solidFill>
                            <a:srgbClr val="0033CC"/>
                          </a:solidFill>
                          <a:effectLst/>
                          <a:latin typeface="Times New Roman" panose="02020603050405020304" pitchFamily="18" charset="0"/>
                          <a:ea typeface="Times New Roman" panose="02020603050405020304" pitchFamily="18" charset="0"/>
                        </a:rPr>
                        <a:t> </a:t>
                      </a:r>
                      <a:r>
                        <a:rPr lang="en-US" sz="2400" b="0" dirty="0" err="1">
                          <a:solidFill>
                            <a:srgbClr val="0033CC"/>
                          </a:solidFill>
                          <a:effectLst/>
                          <a:latin typeface="Times New Roman" panose="02020603050405020304" pitchFamily="18" charset="0"/>
                          <a:ea typeface="Times New Roman" panose="02020603050405020304" pitchFamily="18" charset="0"/>
                        </a:rPr>
                        <a:t>bỏ</a:t>
                      </a:r>
                      <a:r>
                        <a:rPr lang="en-US" sz="2400" b="0" dirty="0">
                          <a:solidFill>
                            <a:srgbClr val="0033CC"/>
                          </a:solidFill>
                          <a:effectLst/>
                          <a:latin typeface="Times New Roman" panose="02020603050405020304" pitchFamily="18" charset="0"/>
                          <a:ea typeface="Times New Roman" panose="02020603050405020304" pitchFamily="18" charset="0"/>
                        </a:rPr>
                        <a:t> </a:t>
                      </a:r>
                      <a:r>
                        <a:rPr lang="en-US" sz="2400" b="0" dirty="0" err="1">
                          <a:solidFill>
                            <a:srgbClr val="0033CC"/>
                          </a:solidFill>
                          <a:effectLst/>
                          <a:latin typeface="Times New Roman" panose="02020603050405020304" pitchFamily="18" charset="0"/>
                          <a:ea typeface="Times New Roman" panose="02020603050405020304" pitchFamily="18" charset="0"/>
                        </a:rPr>
                        <a:t>đi</a:t>
                      </a:r>
                      <a:r>
                        <a:rPr lang="en-US" sz="2400" b="0" dirty="0">
                          <a:solidFill>
                            <a:srgbClr val="0033CC"/>
                          </a:solidFill>
                          <a:effectLst/>
                          <a:latin typeface="Times New Roman" panose="02020603050405020304" pitchFamily="18" charset="0"/>
                          <a:ea typeface="Times New Roman" panose="02020603050405020304" pitchFamily="18" charset="0"/>
                        </a:rPr>
                        <a:t>: </a:t>
                      </a:r>
                      <a:endParaRPr lang="en-US" sz="2400" b="0" dirty="0">
                        <a:effectLst/>
                        <a:latin typeface="Times New Roman" panose="02020603050405020304" pitchFamily="18" charset="0"/>
                        <a:ea typeface="Times New Roman" panose="02020603050405020304" pitchFamily="18" charset="0"/>
                      </a:endParaRPr>
                    </a:p>
                    <a:p>
                      <a:pPr algn="just">
                        <a:spcAft>
                          <a:spcPts val="0"/>
                        </a:spcAft>
                      </a:pPr>
                      <a:r>
                        <a:rPr lang="en-US" sz="2400" b="0" i="1" dirty="0">
                          <a:effectLst/>
                          <a:latin typeface="Times New Roman" panose="02020603050405020304" pitchFamily="18" charset="0"/>
                          <a:ea typeface="Times New Roman" panose="02020603050405020304" pitchFamily="18" charset="0"/>
                        </a:rPr>
                        <a:t>+ </a:t>
                      </a:r>
                      <a:r>
                        <a:rPr lang="en-US" sz="2400" b="0" i="1" dirty="0" err="1">
                          <a:effectLst/>
                          <a:latin typeface="Times New Roman" panose="02020603050405020304" pitchFamily="18" charset="0"/>
                          <a:ea typeface="Times New Roman" panose="02020603050405020304" pitchFamily="18" charset="0"/>
                        </a:rPr>
                        <a:t>Một</a:t>
                      </a:r>
                      <a:r>
                        <a:rPr lang="en-US" sz="2400" b="0" i="1" dirty="0">
                          <a:effectLst/>
                          <a:latin typeface="Times New Roman" panose="02020603050405020304" pitchFamily="18" charset="0"/>
                          <a:ea typeface="Times New Roman" panose="02020603050405020304" pitchFamily="18" charset="0"/>
                        </a:rPr>
                        <a:t> </a:t>
                      </a:r>
                      <a:r>
                        <a:rPr lang="en-US" sz="2400" b="0" i="1" dirty="0" err="1">
                          <a:effectLst/>
                          <a:latin typeface="Times New Roman" panose="02020603050405020304" pitchFamily="18" charset="0"/>
                          <a:ea typeface="Times New Roman" panose="02020603050405020304" pitchFamily="18" charset="0"/>
                        </a:rPr>
                        <a:t>mình</a:t>
                      </a:r>
                      <a:r>
                        <a:rPr lang="en-US" sz="2400" b="0" i="1" dirty="0">
                          <a:effectLst/>
                          <a:latin typeface="Times New Roman" panose="02020603050405020304" pitchFamily="18" charset="0"/>
                          <a:ea typeface="Times New Roman" panose="02020603050405020304" pitchFamily="18" charset="0"/>
                        </a:rPr>
                        <a:t> </a:t>
                      </a:r>
                      <a:r>
                        <a:rPr lang="en-US" sz="2400" b="0" i="1" dirty="0" err="1">
                          <a:effectLst/>
                          <a:latin typeface="Times New Roman" panose="02020603050405020304" pitchFamily="18" charset="0"/>
                          <a:ea typeface="Times New Roman" panose="02020603050405020304" pitchFamily="18" charset="0"/>
                        </a:rPr>
                        <a:t>bơi</a:t>
                      </a:r>
                      <a:r>
                        <a:rPr lang="en-US" sz="2400" b="0" i="1" dirty="0">
                          <a:effectLst/>
                          <a:latin typeface="Times New Roman" panose="02020603050405020304" pitchFamily="18" charset="0"/>
                          <a:ea typeface="Times New Roman" panose="02020603050405020304" pitchFamily="18" charset="0"/>
                        </a:rPr>
                        <a:t> </a:t>
                      </a:r>
                      <a:r>
                        <a:rPr lang="en-US" sz="2400" b="0" i="1" dirty="0" err="1">
                          <a:effectLst/>
                          <a:latin typeface="Times New Roman" panose="02020603050405020304" pitchFamily="18" charset="0"/>
                          <a:ea typeface="Times New Roman" panose="02020603050405020304" pitchFamily="18" charset="0"/>
                        </a:rPr>
                        <a:t>xuồng</a:t>
                      </a:r>
                      <a:r>
                        <a:rPr lang="en-US" sz="2400" b="0" i="1" dirty="0">
                          <a:effectLst/>
                          <a:latin typeface="Times New Roman" panose="02020603050405020304" pitchFamily="18" charset="0"/>
                          <a:ea typeface="Times New Roman" panose="02020603050405020304" pitchFamily="18" charset="0"/>
                        </a:rPr>
                        <a:t> </a:t>
                      </a:r>
                      <a:r>
                        <a:rPr lang="en-US" sz="2400" b="0" i="1" dirty="0" err="1">
                          <a:effectLst/>
                          <a:latin typeface="Times New Roman" panose="02020603050405020304" pitchFamily="18" charset="0"/>
                          <a:ea typeface="Times New Roman" panose="02020603050405020304" pitchFamily="18" charset="0"/>
                        </a:rPr>
                        <a:t>nát</a:t>
                      </a:r>
                      <a:r>
                        <a:rPr lang="en-US" sz="2400" b="0" i="1" dirty="0">
                          <a:effectLst/>
                          <a:latin typeface="Times New Roman" panose="02020603050405020304" pitchFamily="18" charset="0"/>
                          <a:ea typeface="Times New Roman" panose="02020603050405020304" pitchFamily="18" charset="0"/>
                        </a:rPr>
                        <a:t> </a:t>
                      </a:r>
                      <a:r>
                        <a:rPr lang="en-US" sz="2400" b="0" i="1" dirty="0" err="1">
                          <a:effectLst/>
                          <a:latin typeface="Times New Roman" panose="02020603050405020304" pitchFamily="18" charset="0"/>
                          <a:ea typeface="Times New Roman" panose="02020603050405020304" pitchFamily="18" charset="0"/>
                        </a:rPr>
                        <a:t>đến</a:t>
                      </a:r>
                      <a:r>
                        <a:rPr lang="en-US" sz="2400" b="0" i="1" dirty="0">
                          <a:effectLst/>
                          <a:latin typeface="Times New Roman" panose="02020603050405020304" pitchFamily="18" charset="0"/>
                          <a:ea typeface="Times New Roman" panose="02020603050405020304" pitchFamily="18" charset="0"/>
                        </a:rPr>
                        <a:t> </a:t>
                      </a:r>
                      <a:r>
                        <a:rPr lang="en-US" sz="2400" b="0" i="1" dirty="0" err="1">
                          <a:effectLst/>
                          <a:latin typeface="Times New Roman" panose="02020603050405020304" pitchFamily="18" charset="0"/>
                          <a:ea typeface="Times New Roman" panose="02020603050405020304" pitchFamily="18" charset="0"/>
                        </a:rPr>
                        <a:t>che</a:t>
                      </a:r>
                      <a:r>
                        <a:rPr lang="en-US" sz="2400" b="0" i="1" dirty="0">
                          <a:effectLst/>
                          <a:latin typeface="Times New Roman" panose="02020603050405020304" pitchFamily="18" charset="0"/>
                          <a:ea typeface="Times New Roman" panose="02020603050405020304" pitchFamily="18" charset="0"/>
                        </a:rPr>
                        <a:t> </a:t>
                      </a:r>
                      <a:r>
                        <a:rPr lang="en-US" sz="2400" b="0" i="1" dirty="0" err="1">
                          <a:effectLst/>
                          <a:latin typeface="Times New Roman" panose="02020603050405020304" pitchFamily="18" charset="0"/>
                          <a:ea typeface="Times New Roman" panose="02020603050405020304" pitchFamily="18" charset="0"/>
                        </a:rPr>
                        <a:t>lều</a:t>
                      </a:r>
                      <a:r>
                        <a:rPr lang="en-US" sz="2400" b="0" i="1" dirty="0">
                          <a:effectLst/>
                          <a:latin typeface="Times New Roman" panose="02020603050405020304" pitchFamily="18" charset="0"/>
                          <a:ea typeface="Times New Roman" panose="02020603050405020304" pitchFamily="18" charset="0"/>
                        </a:rPr>
                        <a:t> ở </a:t>
                      </a:r>
                      <a:r>
                        <a:rPr lang="en-US" sz="2400" b="0" i="1" dirty="0" err="1">
                          <a:effectLst/>
                          <a:latin typeface="Times New Roman" panose="02020603050405020304" pitchFamily="18" charset="0"/>
                          <a:ea typeface="Times New Roman" panose="02020603050405020304" pitchFamily="18" charset="0"/>
                        </a:rPr>
                        <a:t>giữa</a:t>
                      </a:r>
                      <a:r>
                        <a:rPr lang="en-US" sz="2400" b="0" i="1" dirty="0">
                          <a:effectLst/>
                          <a:latin typeface="Times New Roman" panose="02020603050405020304" pitchFamily="18" charset="0"/>
                          <a:ea typeface="Times New Roman" panose="02020603050405020304" pitchFamily="18" charset="0"/>
                        </a:rPr>
                        <a:t> </a:t>
                      </a:r>
                      <a:r>
                        <a:rPr lang="en-US" sz="2400" b="0" i="1" dirty="0" err="1">
                          <a:effectLst/>
                          <a:latin typeface="Times New Roman" panose="02020603050405020304" pitchFamily="18" charset="0"/>
                          <a:ea typeface="Times New Roman" panose="02020603050405020304" pitchFamily="18" charset="0"/>
                        </a:rPr>
                        <a:t>khu</a:t>
                      </a:r>
                      <a:r>
                        <a:rPr lang="en-US" sz="2400" b="0" i="1" dirty="0">
                          <a:effectLst/>
                          <a:latin typeface="Times New Roman" panose="02020603050405020304" pitchFamily="18" charset="0"/>
                          <a:ea typeface="Times New Roman" panose="02020603050405020304" pitchFamily="18" charset="0"/>
                        </a:rPr>
                        <a:t> </a:t>
                      </a:r>
                      <a:r>
                        <a:rPr lang="en-US" sz="2400" b="0" i="1" dirty="0" err="1">
                          <a:effectLst/>
                          <a:latin typeface="Times New Roman" panose="02020603050405020304" pitchFamily="18" charset="0"/>
                          <a:ea typeface="Times New Roman" panose="02020603050405020304" pitchFamily="18" charset="0"/>
                        </a:rPr>
                        <a:t>rừng</a:t>
                      </a:r>
                      <a:r>
                        <a:rPr lang="en-US" sz="2400" b="0" i="1" dirty="0">
                          <a:effectLst/>
                          <a:latin typeface="Times New Roman" panose="02020603050405020304" pitchFamily="18" charset="0"/>
                          <a:ea typeface="Times New Roman" panose="02020603050405020304" pitchFamily="18" charset="0"/>
                        </a:rPr>
                        <a:t> </a:t>
                      </a:r>
                      <a:r>
                        <a:rPr lang="en-US" sz="2400" b="0" i="1" dirty="0" err="1">
                          <a:effectLst/>
                          <a:latin typeface="Times New Roman" panose="02020603050405020304" pitchFamily="18" charset="0"/>
                          <a:ea typeface="Times New Roman" panose="02020603050405020304" pitchFamily="18" charset="0"/>
                        </a:rPr>
                        <a:t>đầy</a:t>
                      </a:r>
                      <a:r>
                        <a:rPr lang="en-US" sz="2400" b="0" i="1" dirty="0">
                          <a:effectLst/>
                          <a:latin typeface="Times New Roman" panose="02020603050405020304" pitchFamily="18" charset="0"/>
                          <a:ea typeface="Times New Roman" panose="02020603050405020304" pitchFamily="18" charset="0"/>
                        </a:rPr>
                        <a:t> </a:t>
                      </a:r>
                      <a:r>
                        <a:rPr lang="en-US" sz="2400" b="0" i="1" dirty="0" err="1">
                          <a:effectLst/>
                          <a:latin typeface="Times New Roman" panose="02020603050405020304" pitchFamily="18" charset="0"/>
                          <a:ea typeface="Times New Roman" panose="02020603050405020304" pitchFamily="18" charset="0"/>
                        </a:rPr>
                        <a:t>thú</a:t>
                      </a:r>
                      <a:r>
                        <a:rPr lang="en-US" sz="2400" b="0" i="1" dirty="0">
                          <a:effectLst/>
                          <a:latin typeface="Times New Roman" panose="02020603050405020304" pitchFamily="18" charset="0"/>
                          <a:ea typeface="Times New Roman" panose="02020603050405020304" pitchFamily="18" charset="0"/>
                        </a:rPr>
                        <a:t> </a:t>
                      </a:r>
                      <a:r>
                        <a:rPr lang="en-US" sz="2400" b="0" i="1" dirty="0" err="1">
                          <a:effectLst/>
                          <a:latin typeface="Times New Roman" panose="02020603050405020304" pitchFamily="18" charset="0"/>
                          <a:ea typeface="Times New Roman" panose="02020603050405020304" pitchFamily="18" charset="0"/>
                        </a:rPr>
                        <a:t>dữ</a:t>
                      </a:r>
                      <a:r>
                        <a:rPr lang="en-US" sz="2400" b="0" i="1" dirty="0">
                          <a:effectLst/>
                          <a:latin typeface="Times New Roman" panose="02020603050405020304" pitchFamily="18" charset="0"/>
                          <a:ea typeface="Times New Roman" panose="02020603050405020304" pitchFamily="18" charset="0"/>
                        </a:rPr>
                        <a:t>;</a:t>
                      </a:r>
                      <a:endParaRPr lang="en-US" sz="2400" b="0" dirty="0">
                        <a:effectLst/>
                        <a:latin typeface="Times New Roman" panose="02020603050405020304" pitchFamily="18" charset="0"/>
                        <a:ea typeface="Times New Roman" panose="02020603050405020304" pitchFamily="18" charset="0"/>
                      </a:endParaRPr>
                    </a:p>
                    <a:p>
                      <a:pPr algn="just">
                        <a:spcAft>
                          <a:spcPts val="0"/>
                        </a:spcAft>
                      </a:pPr>
                      <a:r>
                        <a:rPr lang="en-US" sz="2400" b="0" i="1" dirty="0">
                          <a:solidFill>
                            <a:srgbClr val="000000"/>
                          </a:solidFill>
                          <a:effectLst/>
                          <a:latin typeface="Times New Roman" panose="02020603050405020304" pitchFamily="18" charset="0"/>
                          <a:ea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rPr>
                        <a:t>Sống</a:t>
                      </a:r>
                      <a:r>
                        <a:rPr lang="en-US" sz="2400" b="0" i="1" dirty="0">
                          <a:solidFill>
                            <a:srgbClr val="000000"/>
                          </a:solidFill>
                          <a:effectLst/>
                          <a:latin typeface="Times New Roman" panose="02020603050405020304" pitchFamily="18" charset="0"/>
                          <a:ea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rPr>
                        <a:t>một</a:t>
                      </a:r>
                      <a:r>
                        <a:rPr lang="en-US" sz="2400" b="0" i="1" dirty="0">
                          <a:solidFill>
                            <a:srgbClr val="000000"/>
                          </a:solidFill>
                          <a:effectLst/>
                          <a:latin typeface="Times New Roman" panose="02020603050405020304" pitchFamily="18" charset="0"/>
                          <a:ea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rPr>
                        <a:t>mình</a:t>
                      </a:r>
                      <a:r>
                        <a:rPr lang="en-US" sz="2400" b="0" i="1" dirty="0">
                          <a:solidFill>
                            <a:srgbClr val="000000"/>
                          </a:solidFill>
                          <a:effectLst/>
                          <a:latin typeface="Times New Roman" panose="02020603050405020304" pitchFamily="18" charset="0"/>
                          <a:ea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rPr>
                        <a:t>giữa</a:t>
                      </a:r>
                      <a:r>
                        <a:rPr lang="en-US" sz="2400" b="0" i="1" dirty="0">
                          <a:solidFill>
                            <a:srgbClr val="000000"/>
                          </a:solidFill>
                          <a:effectLst/>
                          <a:latin typeface="Times New Roman" panose="02020603050405020304" pitchFamily="18" charset="0"/>
                          <a:ea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rPr>
                        <a:t>rừng</a:t>
                      </a:r>
                      <a:r>
                        <a:rPr lang="en-US" sz="2400" b="0" i="1" dirty="0">
                          <a:solidFill>
                            <a:srgbClr val="000000"/>
                          </a:solidFill>
                          <a:effectLst/>
                          <a:latin typeface="Times New Roman" panose="02020603050405020304" pitchFamily="18" charset="0"/>
                          <a:ea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rPr>
                        <a:t>đấu</a:t>
                      </a:r>
                      <a:r>
                        <a:rPr lang="en-US" sz="2400" b="0" i="1" dirty="0">
                          <a:solidFill>
                            <a:srgbClr val="000000"/>
                          </a:solidFill>
                          <a:effectLst/>
                          <a:latin typeface="Times New Roman" panose="02020603050405020304" pitchFamily="18" charset="0"/>
                          <a:ea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rPr>
                        <a:t>tay</a:t>
                      </a:r>
                      <a:r>
                        <a:rPr lang="en-US" sz="2400" b="0" i="1" dirty="0">
                          <a:solidFill>
                            <a:srgbClr val="000000"/>
                          </a:solidFill>
                          <a:effectLst/>
                          <a:latin typeface="Times New Roman" panose="02020603050405020304" pitchFamily="18" charset="0"/>
                          <a:ea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rPr>
                        <a:t>đôi</a:t>
                      </a:r>
                      <a:r>
                        <a:rPr lang="en-US" sz="2400" b="0" i="1" dirty="0">
                          <a:solidFill>
                            <a:srgbClr val="000000"/>
                          </a:solidFill>
                          <a:effectLst/>
                          <a:latin typeface="Times New Roman" panose="02020603050405020304" pitchFamily="18" charset="0"/>
                          <a:ea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rPr>
                        <a:t>với</a:t>
                      </a:r>
                      <a:r>
                        <a:rPr lang="en-US" sz="2400" b="0" i="1" dirty="0">
                          <a:solidFill>
                            <a:srgbClr val="000000"/>
                          </a:solidFill>
                          <a:effectLst/>
                          <a:latin typeface="Times New Roman" panose="02020603050405020304" pitchFamily="18" charset="0"/>
                          <a:ea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rPr>
                        <a:t>hổ</a:t>
                      </a:r>
                      <a:r>
                        <a:rPr lang="en-US" sz="2400" b="0" i="1" dirty="0">
                          <a:solidFill>
                            <a:srgbClr val="000000"/>
                          </a:solidFill>
                          <a:effectLst/>
                          <a:latin typeface="Times New Roman" panose="02020603050405020304" pitchFamily="18" charset="0"/>
                          <a:ea typeface="Times New Roman" panose="02020603050405020304" pitchFamily="18" charset="0"/>
                        </a:rPr>
                        <a:t>;</a:t>
                      </a:r>
                    </a:p>
                    <a:p>
                      <a:pPr algn="just">
                        <a:spcAft>
                          <a:spcPts val="0"/>
                        </a:spcAft>
                      </a:pPr>
                      <a:r>
                        <a:rPr lang="en-US" sz="2400" b="0" i="1" dirty="0">
                          <a:solidFill>
                            <a:srgbClr val="000000"/>
                          </a:solidFill>
                          <a:effectLst/>
                          <a:latin typeface="Times New Roman" panose="02020603050405020304" pitchFamily="18" charset="0"/>
                          <a:ea typeface="Times New Roman" panose="02020603050405020304" pitchFamily="18" charset="0"/>
                        </a:rPr>
                        <a:t>+</a:t>
                      </a:r>
                      <a:r>
                        <a:rPr lang="en-US" sz="2400" b="0" i="1" dirty="0" err="1">
                          <a:solidFill>
                            <a:srgbClr val="000000"/>
                          </a:solidFill>
                          <a:effectLst/>
                          <a:latin typeface="Times New Roman" panose="02020603050405020304" pitchFamily="18" charset="0"/>
                          <a:ea typeface="Times New Roman" panose="02020603050405020304" pitchFamily="18" charset="0"/>
                        </a:rPr>
                        <a:t>Dùng</a:t>
                      </a:r>
                      <a:r>
                        <a:rPr lang="en-US" sz="2400" b="0" i="1" dirty="0">
                          <a:solidFill>
                            <a:srgbClr val="000000"/>
                          </a:solidFill>
                          <a:effectLst/>
                          <a:latin typeface="Times New Roman" panose="02020603050405020304" pitchFamily="18" charset="0"/>
                          <a:ea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rPr>
                        <a:t>dao</a:t>
                      </a:r>
                      <a:r>
                        <a:rPr lang="en-US" sz="2400" b="0" i="1" dirty="0">
                          <a:solidFill>
                            <a:srgbClr val="000000"/>
                          </a:solidFill>
                          <a:effectLst/>
                          <a:latin typeface="Times New Roman" panose="02020603050405020304" pitchFamily="18" charset="0"/>
                          <a:ea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rPr>
                        <a:t>găm</a:t>
                      </a:r>
                      <a:r>
                        <a:rPr lang="en-US" sz="2400" b="0" i="1" dirty="0">
                          <a:solidFill>
                            <a:srgbClr val="000000"/>
                          </a:solidFill>
                          <a:effectLst/>
                          <a:latin typeface="Times New Roman" panose="02020603050405020304" pitchFamily="18" charset="0"/>
                          <a:ea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rPr>
                        <a:t>và</a:t>
                      </a:r>
                      <a:r>
                        <a:rPr lang="en-US" sz="2400" b="0" i="1" dirty="0">
                          <a:solidFill>
                            <a:srgbClr val="000000"/>
                          </a:solidFill>
                          <a:effectLst/>
                          <a:latin typeface="Times New Roman" panose="02020603050405020304" pitchFamily="18" charset="0"/>
                          <a:ea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rPr>
                        <a:t>nỏ</a:t>
                      </a:r>
                      <a:r>
                        <a:rPr lang="en-US" sz="2400" b="0" i="1" dirty="0">
                          <a:solidFill>
                            <a:srgbClr val="000000"/>
                          </a:solidFill>
                          <a:effectLst/>
                          <a:latin typeface="Times New Roman" panose="02020603050405020304" pitchFamily="18" charset="0"/>
                          <a:ea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rPr>
                        <a:t>giết</a:t>
                      </a:r>
                      <a:r>
                        <a:rPr lang="en-US" sz="2400" b="0" i="1" dirty="0">
                          <a:solidFill>
                            <a:srgbClr val="000000"/>
                          </a:solidFill>
                          <a:effectLst/>
                          <a:latin typeface="Times New Roman" panose="02020603050405020304" pitchFamily="18" charset="0"/>
                          <a:ea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rPr>
                        <a:t>giặc</a:t>
                      </a:r>
                      <a:r>
                        <a:rPr lang="en-US" sz="2400" b="0" i="1" dirty="0">
                          <a:solidFill>
                            <a:srgbClr val="000000"/>
                          </a:solidFill>
                          <a:effectLst/>
                          <a:latin typeface="Times New Roman" panose="02020603050405020304" pitchFamily="18" charset="0"/>
                          <a:ea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rPr>
                        <a:t>Pháp</a:t>
                      </a:r>
                      <a:r>
                        <a:rPr lang="en-US" sz="2400" b="0" i="1" dirty="0">
                          <a:solidFill>
                            <a:srgbClr val="000000"/>
                          </a:solidFill>
                          <a:effectLst/>
                          <a:latin typeface="Times New Roman" panose="02020603050405020304" pitchFamily="18" charset="0"/>
                          <a:ea typeface="Times New Roman" panose="02020603050405020304" pitchFamily="18" charset="0"/>
                        </a:rPr>
                        <a:t>;</a:t>
                      </a:r>
                      <a:endParaRPr lang="en-US" sz="2400" b="0" dirty="0">
                        <a:effectLst/>
                        <a:latin typeface="Times New Roman" panose="02020603050405020304" pitchFamily="18" charset="0"/>
                        <a:ea typeface="Times New Roman" panose="02020603050405020304" pitchFamily="18" charset="0"/>
                      </a:endParaRPr>
                    </a:p>
                    <a:p>
                      <a:pPr algn="just">
                        <a:spcAft>
                          <a:spcPts val="0"/>
                        </a:spcAft>
                      </a:pPr>
                      <a:r>
                        <a:rPr lang="en-US" sz="2400" b="0" i="1" dirty="0">
                          <a:solidFill>
                            <a:srgbClr val="000000"/>
                          </a:solidFill>
                          <a:effectLst/>
                          <a:latin typeface="Times New Roman" panose="02020603050405020304" pitchFamily="18" charset="0"/>
                          <a:ea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rPr>
                        <a:t>Không</a:t>
                      </a:r>
                      <a:r>
                        <a:rPr lang="en-US" sz="2400" b="0" i="1" dirty="0">
                          <a:solidFill>
                            <a:srgbClr val="000000"/>
                          </a:solidFill>
                          <a:effectLst/>
                          <a:latin typeface="Times New Roman" panose="02020603050405020304" pitchFamily="18" charset="0"/>
                          <a:ea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rPr>
                        <a:t>để</a:t>
                      </a:r>
                      <a:r>
                        <a:rPr lang="en-US" sz="2400" b="0" i="1" dirty="0">
                          <a:solidFill>
                            <a:srgbClr val="000000"/>
                          </a:solidFill>
                          <a:effectLst/>
                          <a:latin typeface="Times New Roman" panose="02020603050405020304" pitchFamily="18" charset="0"/>
                          <a:ea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rPr>
                        <a:t>mắt</a:t>
                      </a:r>
                      <a:r>
                        <a:rPr lang="en-US" sz="2400" b="0" i="1" dirty="0">
                          <a:solidFill>
                            <a:srgbClr val="000000"/>
                          </a:solidFill>
                          <a:effectLst/>
                          <a:latin typeface="Times New Roman" panose="02020603050405020304" pitchFamily="18" charset="0"/>
                          <a:ea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rPr>
                        <a:t>tới</a:t>
                      </a:r>
                      <a:r>
                        <a:rPr lang="en-US" sz="2400" b="0" i="1" dirty="0">
                          <a:solidFill>
                            <a:srgbClr val="000000"/>
                          </a:solidFill>
                          <a:effectLst/>
                          <a:latin typeface="Times New Roman" panose="02020603050405020304" pitchFamily="18" charset="0"/>
                          <a:ea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rPr>
                        <a:t>người</a:t>
                      </a:r>
                      <a:r>
                        <a:rPr lang="en-US" sz="2400" b="0" i="1" dirty="0">
                          <a:solidFill>
                            <a:srgbClr val="000000"/>
                          </a:solidFill>
                          <a:effectLst/>
                          <a:latin typeface="Times New Roman" panose="02020603050405020304" pitchFamily="18" charset="0"/>
                          <a:ea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rPr>
                        <a:t>đàn</a:t>
                      </a:r>
                      <a:r>
                        <a:rPr lang="en-US" sz="2400" b="0" i="1" dirty="0">
                          <a:solidFill>
                            <a:srgbClr val="000000"/>
                          </a:solidFill>
                          <a:effectLst/>
                          <a:latin typeface="Times New Roman" panose="02020603050405020304" pitchFamily="18" charset="0"/>
                          <a:ea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rPr>
                        <a:t>bà</a:t>
                      </a:r>
                      <a:r>
                        <a:rPr lang="en-US" sz="2400" b="0" i="1" dirty="0">
                          <a:solidFill>
                            <a:srgbClr val="000000"/>
                          </a:solidFill>
                          <a:effectLst/>
                          <a:latin typeface="Times New Roman" panose="02020603050405020304" pitchFamily="18" charset="0"/>
                          <a:ea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rPr>
                        <a:t>nào</a:t>
                      </a:r>
                      <a:r>
                        <a:rPr lang="en-US" sz="2400" b="0" i="1" dirty="0">
                          <a:solidFill>
                            <a:srgbClr val="000000"/>
                          </a:solidFill>
                          <a:effectLst/>
                          <a:latin typeface="Times New Roman" panose="02020603050405020304" pitchFamily="18" charset="0"/>
                          <a:ea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rPr>
                        <a:t>nữa</a:t>
                      </a:r>
                      <a:r>
                        <a:rPr lang="en-US" sz="2400" b="0" i="1" dirty="0">
                          <a:solidFill>
                            <a:srgbClr val="000000"/>
                          </a:solidFill>
                          <a:effectLst/>
                          <a:latin typeface="Times New Roman" panose="02020603050405020304" pitchFamily="18" charset="0"/>
                          <a:ea typeface="Times New Roman" panose="02020603050405020304" pitchFamily="18" charset="0"/>
                        </a:rPr>
                        <a:t>. </a:t>
                      </a:r>
                      <a:endParaRPr lang="en-US" sz="2400" b="0" dirty="0">
                        <a:effectLst/>
                        <a:latin typeface="Times New Roman" panose="02020603050405020304" pitchFamily="18" charset="0"/>
                        <a:ea typeface="Times New Roman" panose="02020603050405020304" pitchFamily="18" charset="0"/>
                      </a:endParaRPr>
                    </a:p>
                  </a:txBody>
                  <a:tcPr marL="27973" marR="279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Hiền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lành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chính</a:t>
                      </a:r>
                      <a:r>
                        <a:rPr lang="vi-VN" sz="2400" dirty="0">
                          <a:solidFill>
                            <a:srgbClr val="000000"/>
                          </a:solidFill>
                          <a:effectLst/>
                          <a:latin typeface="Times New Roman" panose="02020603050405020304" pitchFamily="18" charset="0"/>
                          <a:ea typeface="Times New Roman" panose="02020603050405020304" pitchFamily="18" charset="0"/>
                        </a:rPr>
                        <a:t> trực,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ghét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cái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ác</a:t>
                      </a:r>
                      <a:r>
                        <a:rPr lang="en-US" sz="2400" dirty="0">
                          <a:solidFill>
                            <a:srgbClr val="000000"/>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p>
                      <a:pPr algn="just">
                        <a:spcAft>
                          <a:spcPts val="0"/>
                        </a:spcAft>
                      </a:pPr>
                      <a:r>
                        <a:rPr lang="en-US" sz="2400" b="1" dirty="0">
                          <a:solidFill>
                            <a:srgbClr val="000000"/>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p>
                      <a:pPr algn="just">
                        <a:spcAft>
                          <a:spcPts val="0"/>
                        </a:spcAft>
                      </a:pPr>
                      <a:r>
                        <a:rPr lang="en-US" sz="2400" b="1" dirty="0">
                          <a:solidFill>
                            <a:srgbClr val="000000"/>
                          </a:solidFill>
                          <a:effectLst/>
                          <a:latin typeface="Times New Roman" panose="02020603050405020304" pitchFamily="18" charset="0"/>
                          <a:ea typeface="Times New Roman" panose="02020603050405020304" pitchFamily="18" charset="0"/>
                        </a:rPr>
                        <a:t>-</a:t>
                      </a:r>
                      <a:r>
                        <a:rPr lang="en-US" sz="2400" b="1" baseline="0" dirty="0">
                          <a:solidFill>
                            <a:srgbClr val="000000"/>
                          </a:solidFill>
                          <a:effectLst/>
                          <a:latin typeface="Times New Roman" panose="02020603050405020304" pitchFamily="18" charset="0"/>
                          <a:ea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rPr>
                        <a:t>Sống cô độc nơi rừng sâu, dũng cảm gan dạ với cuộc đời gian truân, éo le, </a:t>
                      </a:r>
                      <a:r>
                        <a:rPr lang="en-US" sz="2400" dirty="0" err="1">
                          <a:effectLst/>
                          <a:latin typeface="Times New Roman" panose="02020603050405020304" pitchFamily="18" charset="0"/>
                          <a:ea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sức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khỏe</a:t>
                      </a:r>
                      <a:r>
                        <a:rPr lang="en-US" sz="2400" dirty="0">
                          <a:effectLst/>
                          <a:latin typeface="Times New Roman" panose="02020603050405020304" pitchFamily="18" charset="0"/>
                          <a:ea typeface="Times New Roman" panose="02020603050405020304" pitchFamily="18" charset="0"/>
                        </a:rPr>
                        <a:t> phi </a:t>
                      </a:r>
                      <a:r>
                        <a:rPr lang="en-US" sz="2400" dirty="0" err="1">
                          <a:effectLst/>
                          <a:latin typeface="Times New Roman" panose="02020603050405020304" pitchFamily="18" charset="0"/>
                          <a:ea typeface="Times New Roman" panose="02020603050405020304" pitchFamily="18" charset="0"/>
                        </a:rPr>
                        <a:t>thường</a:t>
                      </a:r>
                      <a:r>
                        <a:rPr lang="en-US" sz="2400" dirty="0">
                          <a:effectLst/>
                          <a:latin typeface="Times New Roman" panose="02020603050405020304" pitchFamily="18" charset="0"/>
                          <a:ea typeface="Times New Roman" panose="02020603050405020304" pitchFamily="18" charset="0"/>
                        </a:rPr>
                        <a:t>,</a:t>
                      </a:r>
                    </a:p>
                    <a:p>
                      <a:pPr algn="just">
                        <a:spcAft>
                          <a:spcPts val="0"/>
                        </a:spcAft>
                      </a:pPr>
                      <a:r>
                        <a:rPr lang="en-US" sz="2400" dirty="0">
                          <a:effectLst/>
                          <a:latin typeface="Times New Roman" panose="02020603050405020304" pitchFamily="18" charset="0"/>
                          <a:ea typeface="Times New Roman" panose="02020603050405020304" pitchFamily="18" charset="0"/>
                        </a:rPr>
                        <a:t> </a:t>
                      </a:r>
                    </a:p>
                    <a:p>
                      <a:pPr algn="just">
                        <a:spcAft>
                          <a:spcPts val="0"/>
                        </a:spcAft>
                      </a:pPr>
                      <a:r>
                        <a:rPr lang="en-US" sz="2000" dirty="0">
                          <a:effectLst/>
                          <a:latin typeface="Times New Roman" panose="02020603050405020304" pitchFamily="18" charset="0"/>
                          <a:ea typeface="Times New Roman" panose="02020603050405020304" pitchFamily="18" charset="0"/>
                        </a:rPr>
                        <a:t> </a:t>
                      </a:r>
                    </a:p>
                  </a:txBody>
                  <a:tcPr marL="27973" marR="279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53901103"/>
                  </a:ext>
                </a:extLst>
              </a:tr>
            </a:tbl>
          </a:graphicData>
        </a:graphic>
      </p:graphicFrame>
    </p:spTree>
    <p:extLst>
      <p:ext uri="{BB962C8B-B14F-4D97-AF65-F5344CB8AC3E}">
        <p14:creationId xmlns:p14="http://schemas.microsoft.com/office/powerpoint/2010/main" val="12756200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350" y="0"/>
            <a:ext cx="12192000" cy="6827520"/>
          </a:xfrm>
          <a:prstGeom prst="rect">
            <a:avLst/>
          </a:prstGeom>
        </p:spPr>
      </p:pic>
      <p:sp>
        <p:nvSpPr>
          <p:cNvPr id="5" name="Rectangle 4"/>
          <p:cNvSpPr/>
          <p:nvPr/>
        </p:nvSpPr>
        <p:spPr>
          <a:xfrm>
            <a:off x="194872" y="134911"/>
            <a:ext cx="11872210" cy="6565692"/>
          </a:xfrm>
          <a:prstGeom prst="rect">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13" name="Picture 12"/>
          <p:cNvPicPr>
            <a:picLocks noChangeAspect="1"/>
          </p:cNvPicPr>
          <p:nvPr/>
        </p:nvPicPr>
        <p:blipFill rotWithShape="1">
          <a:blip r:embed="rId3"/>
          <a:srcRect l="50794" t="62179" r="48531" b="29808"/>
          <a:stretch/>
        </p:blipFill>
        <p:spPr>
          <a:xfrm>
            <a:off x="6056026" y="4377129"/>
            <a:ext cx="74951" cy="1059875"/>
          </a:xfrm>
          <a:custGeom>
            <a:avLst/>
            <a:gdLst>
              <a:gd name="connsiteX0" fmla="*/ 0 w 74951"/>
              <a:gd name="connsiteY0" fmla="*/ 0 h 1059875"/>
              <a:gd name="connsiteX1" fmla="*/ 74951 w 74951"/>
              <a:gd name="connsiteY1" fmla="*/ 0 h 1059875"/>
              <a:gd name="connsiteX2" fmla="*/ 74951 w 74951"/>
              <a:gd name="connsiteY2" fmla="*/ 1059875 h 1059875"/>
              <a:gd name="connsiteX3" fmla="*/ 0 w 74951"/>
              <a:gd name="connsiteY3" fmla="*/ 1059875 h 1059875"/>
              <a:gd name="connsiteX4" fmla="*/ 0 w 74951"/>
              <a:gd name="connsiteY4" fmla="*/ 0 h 1059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51" h="1059875">
                <a:moveTo>
                  <a:pt x="0" y="0"/>
                </a:moveTo>
                <a:lnTo>
                  <a:pt x="74951" y="0"/>
                </a:lnTo>
                <a:lnTo>
                  <a:pt x="74951" y="1059875"/>
                </a:lnTo>
                <a:lnTo>
                  <a:pt x="0" y="1059875"/>
                </a:lnTo>
                <a:lnTo>
                  <a:pt x="0" y="0"/>
                </a:lnTo>
                <a:close/>
              </a:path>
            </a:pathLst>
          </a:custGeom>
        </p:spPr>
      </p:pic>
      <p:graphicFrame>
        <p:nvGraphicFramePr>
          <p:cNvPr id="6" name="Table 5"/>
          <p:cNvGraphicFramePr>
            <a:graphicFrameLocks noGrp="1"/>
          </p:cNvGraphicFramePr>
          <p:nvPr/>
        </p:nvGraphicFramePr>
        <p:xfrm>
          <a:off x="478436" y="281985"/>
          <a:ext cx="10515600" cy="426720"/>
        </p:xfrm>
        <a:graphic>
          <a:graphicData uri="http://schemas.openxmlformats.org/drawingml/2006/table">
            <a:tbl>
              <a:tblPr/>
              <a:tblGrid>
                <a:gridCol w="10515600">
                  <a:extLst>
                    <a:ext uri="{9D8B030D-6E8A-4147-A177-3AD203B41FA5}">
                      <a16:colId xmlns:a16="http://schemas.microsoft.com/office/drawing/2014/main" val="2750999052"/>
                    </a:ext>
                  </a:extLst>
                </a:gridCol>
              </a:tblGrid>
              <a:tr h="0">
                <a:tc>
                  <a:txBody>
                    <a:bodyPr/>
                    <a:lstStyle/>
                    <a:p>
                      <a:pPr algn="just">
                        <a:spcAft>
                          <a:spcPts val="0"/>
                        </a:spcAft>
                        <a:tabLst>
                          <a:tab pos="57150" algn="l"/>
                        </a:tabLst>
                      </a:pPr>
                      <a:r>
                        <a:rPr lang="de-DE" sz="2800" b="1" dirty="0">
                          <a:solidFill>
                            <a:srgbClr val="1402BE"/>
                          </a:solidFill>
                          <a:effectLst/>
                          <a:latin typeface="Times New Roman" panose="02020603050405020304" pitchFamily="18" charset="0"/>
                          <a:ea typeface="Times New Roman" panose="02020603050405020304" pitchFamily="18" charset="0"/>
                        </a:rPr>
                        <a:t>Nhóm 3: Nêu chi tiết thể hiện ngôn ngữ của nhân vật</a:t>
                      </a:r>
                      <a:endParaRPr lang="en-US" sz="2800" dirty="0">
                        <a:effectLst/>
                        <a:latin typeface="Times New Roman" panose="02020603050405020304" pitchFamily="18" charset="0"/>
                        <a:ea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val="1258628663"/>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513642449"/>
              </p:ext>
            </p:extLst>
          </p:nvPr>
        </p:nvGraphicFramePr>
        <p:xfrm>
          <a:off x="478436" y="843616"/>
          <a:ext cx="11378783" cy="4693920"/>
        </p:xfrm>
        <a:graphic>
          <a:graphicData uri="http://schemas.openxmlformats.org/drawingml/2006/table">
            <a:tbl>
              <a:tblPr firstRow="1" firstCol="1" lastRow="1" lastCol="1" bandRow="1" bandCol="1"/>
              <a:tblGrid>
                <a:gridCol w="2342690">
                  <a:extLst>
                    <a:ext uri="{9D8B030D-6E8A-4147-A177-3AD203B41FA5}">
                      <a16:colId xmlns:a16="http://schemas.microsoft.com/office/drawing/2014/main" val="4059979131"/>
                    </a:ext>
                  </a:extLst>
                </a:gridCol>
                <a:gridCol w="6526067">
                  <a:extLst>
                    <a:ext uri="{9D8B030D-6E8A-4147-A177-3AD203B41FA5}">
                      <a16:colId xmlns:a16="http://schemas.microsoft.com/office/drawing/2014/main" val="1981554840"/>
                    </a:ext>
                  </a:extLst>
                </a:gridCol>
                <a:gridCol w="2510026">
                  <a:extLst>
                    <a:ext uri="{9D8B030D-6E8A-4147-A177-3AD203B41FA5}">
                      <a16:colId xmlns:a16="http://schemas.microsoft.com/office/drawing/2014/main" val="3692571431"/>
                    </a:ext>
                  </a:extLst>
                </a:gridCol>
              </a:tblGrid>
              <a:tr h="0">
                <a:tc>
                  <a:txBody>
                    <a:bodyPr/>
                    <a:lstStyle/>
                    <a:p>
                      <a:pPr algn="ctr">
                        <a:spcBef>
                          <a:spcPts val="600"/>
                        </a:spcBef>
                        <a:spcAft>
                          <a:spcPts val="0"/>
                        </a:spcAft>
                      </a:pPr>
                      <a:r>
                        <a:rPr lang="de-DE" sz="2800" b="1" dirty="0">
                          <a:effectLst/>
                          <a:latin typeface="Times New Roman" panose="02020603050405020304" pitchFamily="18" charset="0"/>
                          <a:ea typeface="Times New Roman" panose="02020603050405020304" pitchFamily="18" charset="0"/>
                        </a:rPr>
                        <a:t>Phương diện thể hiện</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0"/>
                        </a:spcAft>
                      </a:pPr>
                      <a:r>
                        <a:rPr lang="de-DE" sz="2800" b="1" dirty="0">
                          <a:effectLst/>
                          <a:latin typeface="Times New Roman" panose="02020603050405020304" pitchFamily="18" charset="0"/>
                          <a:ea typeface="Times New Roman" panose="02020603050405020304" pitchFamily="18" charset="0"/>
                        </a:rPr>
                        <a:t> Chi tiết thể hiện</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0"/>
                        </a:spcAft>
                      </a:pPr>
                      <a:r>
                        <a:rPr lang="de-DE" sz="2800" b="1" dirty="0">
                          <a:effectLst/>
                          <a:latin typeface="Times New Roman" panose="02020603050405020304" pitchFamily="18" charset="0"/>
                          <a:ea typeface="Times New Roman" panose="02020603050405020304" pitchFamily="18" charset="0"/>
                        </a:rPr>
                        <a:t>Nhận xét</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04275101"/>
                  </a:ext>
                </a:extLst>
              </a:tr>
              <a:tr h="0">
                <a:tc>
                  <a:txBody>
                    <a:bodyPr/>
                    <a:lstStyle/>
                    <a:p>
                      <a:pPr algn="just">
                        <a:spcAft>
                          <a:spcPts val="0"/>
                        </a:spcAft>
                      </a:pPr>
                      <a:r>
                        <a:rPr lang="en-US" sz="2800" dirty="0">
                          <a:solidFill>
                            <a:srgbClr val="467BF2"/>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algn="just">
                        <a:spcAft>
                          <a:spcPts val="0"/>
                        </a:spcAft>
                      </a:pPr>
                      <a:r>
                        <a:rPr lang="en-US" sz="2800" dirty="0" err="1">
                          <a:solidFill>
                            <a:srgbClr val="467BF2"/>
                          </a:solidFill>
                          <a:effectLst/>
                          <a:latin typeface="Times New Roman" panose="02020603050405020304" pitchFamily="18" charset="0"/>
                          <a:ea typeface="Times New Roman" panose="02020603050405020304" pitchFamily="18" charset="0"/>
                        </a:rPr>
                        <a:t>Ngôn</a:t>
                      </a:r>
                      <a:r>
                        <a:rPr lang="en-US" sz="2800" dirty="0">
                          <a:solidFill>
                            <a:srgbClr val="467BF2"/>
                          </a:solidFill>
                          <a:effectLst/>
                          <a:latin typeface="Times New Roman" panose="02020603050405020304" pitchFamily="18" charset="0"/>
                          <a:ea typeface="Times New Roman" panose="02020603050405020304" pitchFamily="18" charset="0"/>
                        </a:rPr>
                        <a:t> </a:t>
                      </a:r>
                      <a:r>
                        <a:rPr lang="en-US" sz="2800" dirty="0" err="1">
                          <a:solidFill>
                            <a:srgbClr val="467BF2"/>
                          </a:solidFill>
                          <a:effectLst/>
                          <a:latin typeface="Times New Roman" panose="02020603050405020304" pitchFamily="18" charset="0"/>
                          <a:ea typeface="Times New Roman" panose="02020603050405020304" pitchFamily="18" charset="0"/>
                        </a:rPr>
                        <a:t>ngữ</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Nói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với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ông</a:t>
                      </a:r>
                      <a:r>
                        <a:rPr lang="en-US" sz="2800" dirty="0">
                          <a:solidFill>
                            <a:srgbClr val="000000"/>
                          </a:solidFill>
                          <a:effectLst/>
                          <a:latin typeface="Times New Roman" panose="02020603050405020304" pitchFamily="18" charset="0"/>
                          <a:ea typeface="Times New Roman" panose="02020603050405020304" pitchFamily="18" charset="0"/>
                        </a:rPr>
                        <a:t> Hai: </a:t>
                      </a:r>
                      <a:r>
                        <a:rPr lang="en-US" sz="2800" dirty="0" err="1">
                          <a:solidFill>
                            <a:srgbClr val="000000"/>
                          </a:solidFill>
                          <a:effectLst/>
                          <a:latin typeface="Times New Roman" panose="02020603050405020304" pitchFamily="18" charset="0"/>
                          <a:ea typeface="Times New Roman" panose="02020603050405020304" pitchFamily="18" charset="0"/>
                        </a:rPr>
                        <a:t>nghiêm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túc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thẳng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thắn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nhưng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mật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gũi</a:t>
                      </a:r>
                      <a:r>
                        <a:rPr lang="en-US" sz="2800" dirty="0">
                          <a:solidFill>
                            <a:srgbClr val="000000"/>
                          </a:solidFill>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xưng</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tôi</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gọi</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anh</a:t>
                      </a:r>
                      <a:r>
                        <a:rPr lang="fr-FR" sz="2800" dirty="0">
                          <a:effectLst/>
                          <a:latin typeface="Times New Roman" panose="02020603050405020304" pitchFamily="18" charset="0"/>
                          <a:ea typeface="Times New Roman" panose="02020603050405020304" pitchFamily="18" charset="0"/>
                        </a:rPr>
                        <a:t> Hai", </a:t>
                      </a:r>
                      <a:r>
                        <a:rPr lang="fr-FR" sz="2800" dirty="0" err="1">
                          <a:effectLst/>
                          <a:latin typeface="Times New Roman" panose="02020603050405020304" pitchFamily="18" charset="0"/>
                          <a:ea typeface="Times New Roman" panose="02020603050405020304" pitchFamily="18" charset="0"/>
                        </a:rPr>
                        <a:t>gọi</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bà</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vợ</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của</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ông</a:t>
                      </a:r>
                      <a:r>
                        <a:rPr lang="fr-FR" sz="2800" dirty="0">
                          <a:effectLst/>
                          <a:latin typeface="Times New Roman" panose="02020603050405020304" pitchFamily="18" charset="0"/>
                          <a:ea typeface="Times New Roman" panose="02020603050405020304" pitchFamily="18" charset="0"/>
                        </a:rPr>
                        <a:t> Hai là "</a:t>
                      </a:r>
                      <a:r>
                        <a:rPr lang="fr-FR" sz="2800" dirty="0" err="1">
                          <a:effectLst/>
                          <a:latin typeface="Times New Roman" panose="02020603050405020304" pitchFamily="18" charset="0"/>
                          <a:ea typeface="Times New Roman" panose="02020603050405020304" pitchFamily="18" charset="0"/>
                        </a:rPr>
                        <a:t>chị</a:t>
                      </a:r>
                      <a:r>
                        <a:rPr lang="fr-FR" sz="2800" dirty="0">
                          <a:effectLst/>
                          <a:latin typeface="Times New Roman" panose="02020603050405020304" pitchFamily="18" charset="0"/>
                          <a:ea typeface="Times New Roman" panose="02020603050405020304" pitchFamily="18" charset="0"/>
                        </a:rPr>
                        <a:t>  Hai"; </a:t>
                      </a:r>
                      <a:endParaRPr lang="en-US" sz="2800" dirty="0">
                        <a:effectLst/>
                        <a:latin typeface="Times New Roman" panose="02020603050405020304" pitchFamily="18" charset="0"/>
                        <a:ea typeface="Times New Roman" panose="02020603050405020304" pitchFamily="18" charset="0"/>
                      </a:endParaRPr>
                    </a:p>
                    <a:p>
                      <a:pPr>
                        <a:spcAft>
                          <a:spcPts val="0"/>
                        </a:spcAft>
                      </a:pPr>
                      <a:r>
                        <a:rPr lang="en-US" sz="2800" dirty="0">
                          <a:solidFill>
                            <a:srgbClr val="000000"/>
                          </a:solidFill>
                          <a:effectLst/>
                          <a:latin typeface="Times New Roman" panose="02020603050405020304" pitchFamily="18" charset="0"/>
                          <a:ea typeface="Times New Roman" panose="02020603050405020304" pitchFamily="18" charset="0"/>
                        </a:rPr>
                        <a:t> </a:t>
                      </a:r>
                      <a:r>
                        <a:rPr lang="fr-FR" sz="2800" dirty="0">
                          <a:solidFill>
                            <a:srgbClr val="000000"/>
                          </a:solidFill>
                          <a:effectLst/>
                          <a:latin typeface="Times New Roman" panose="02020603050405020304" pitchFamily="18" charset="0"/>
                          <a:ea typeface="Times New Roman" panose="02020603050405020304" pitchFamily="18" charset="0"/>
                        </a:rPr>
                        <a:t>- </a:t>
                      </a:r>
                      <a:r>
                        <a:rPr lang="fr-FR" sz="2800" dirty="0" err="1">
                          <a:solidFill>
                            <a:srgbClr val="000000"/>
                          </a:solidFill>
                          <a:effectLst/>
                          <a:latin typeface="Times New Roman" panose="02020603050405020304" pitchFamily="18" charset="0"/>
                          <a:ea typeface="Times New Roman" panose="02020603050405020304" pitchFamily="18" charset="0"/>
                        </a:rPr>
                        <a:t>Nói</a:t>
                      </a:r>
                      <a:r>
                        <a:rPr lang="fr-FR" sz="2800" dirty="0">
                          <a:solidFill>
                            <a:srgbClr val="000000"/>
                          </a:solidFill>
                          <a:effectLst/>
                          <a:latin typeface="Times New Roman" panose="02020603050405020304" pitchFamily="18" charset="0"/>
                          <a:ea typeface="Times New Roman" panose="02020603050405020304" pitchFamily="18" charset="0"/>
                        </a:rPr>
                        <a:t> </a:t>
                      </a:r>
                      <a:r>
                        <a:rPr lang="fr-FR" sz="2800" dirty="0" err="1">
                          <a:solidFill>
                            <a:srgbClr val="000000"/>
                          </a:solidFill>
                          <a:effectLst/>
                          <a:latin typeface="Times New Roman" panose="02020603050405020304" pitchFamily="18" charset="0"/>
                          <a:ea typeface="Times New Roman" panose="02020603050405020304" pitchFamily="18" charset="0"/>
                        </a:rPr>
                        <a:t>với</a:t>
                      </a:r>
                      <a:r>
                        <a:rPr lang="fr-FR" sz="2800" dirty="0">
                          <a:solidFill>
                            <a:srgbClr val="000000"/>
                          </a:solidFill>
                          <a:effectLst/>
                          <a:latin typeface="Times New Roman" panose="02020603050405020304" pitchFamily="18" charset="0"/>
                          <a:ea typeface="Times New Roman" panose="02020603050405020304" pitchFamily="18" charset="0"/>
                        </a:rPr>
                        <a:t> An : </a:t>
                      </a:r>
                      <a:r>
                        <a:rPr lang="fr-FR" sz="2800" dirty="0" err="1">
                          <a:solidFill>
                            <a:srgbClr val="000000"/>
                          </a:solidFill>
                          <a:effectLst/>
                          <a:latin typeface="Times New Roman" panose="02020603050405020304" pitchFamily="18" charset="0"/>
                          <a:ea typeface="Times New Roman" panose="02020603050405020304" pitchFamily="18" charset="0"/>
                        </a:rPr>
                        <a:t>Giọng</a:t>
                      </a:r>
                      <a:r>
                        <a:rPr lang="fr-FR" sz="2800" dirty="0">
                          <a:solidFill>
                            <a:srgbClr val="000000"/>
                          </a:solidFill>
                          <a:effectLst/>
                          <a:latin typeface="Times New Roman" panose="02020603050405020304" pitchFamily="18" charset="0"/>
                          <a:ea typeface="Times New Roman" panose="02020603050405020304" pitchFamily="18" charset="0"/>
                        </a:rPr>
                        <a:t> </a:t>
                      </a:r>
                      <a:r>
                        <a:rPr lang="fr-FR" sz="2800" dirty="0" err="1">
                          <a:solidFill>
                            <a:srgbClr val="000000"/>
                          </a:solidFill>
                          <a:effectLst/>
                          <a:latin typeface="Times New Roman" panose="02020603050405020304" pitchFamily="18" charset="0"/>
                          <a:ea typeface="Times New Roman" panose="02020603050405020304" pitchFamily="18" charset="0"/>
                        </a:rPr>
                        <a:t>trêu</a:t>
                      </a:r>
                      <a:r>
                        <a:rPr lang="fr-FR" sz="2800" dirty="0">
                          <a:solidFill>
                            <a:srgbClr val="000000"/>
                          </a:solidFill>
                          <a:effectLst/>
                          <a:latin typeface="Times New Roman" panose="02020603050405020304" pitchFamily="18" charset="0"/>
                          <a:ea typeface="Times New Roman" panose="02020603050405020304" pitchFamily="18" charset="0"/>
                        </a:rPr>
                        <a:t> </a:t>
                      </a:r>
                      <a:r>
                        <a:rPr lang="fr-FR" sz="2800" dirty="0" err="1">
                          <a:solidFill>
                            <a:srgbClr val="000000"/>
                          </a:solidFill>
                          <a:effectLst/>
                          <a:latin typeface="Times New Roman" panose="02020603050405020304" pitchFamily="18" charset="0"/>
                          <a:ea typeface="Times New Roman" panose="02020603050405020304" pitchFamily="18" charset="0"/>
                        </a:rPr>
                        <a:t>đùa</a:t>
                      </a:r>
                      <a:r>
                        <a:rPr lang="fr-FR" sz="2800" dirty="0">
                          <a:solidFill>
                            <a:srgbClr val="000000"/>
                          </a:solidFill>
                          <a:effectLst/>
                          <a:latin typeface="Times New Roman" panose="02020603050405020304" pitchFamily="18" charset="0"/>
                          <a:ea typeface="Times New Roman" panose="02020603050405020304" pitchFamily="18" charset="0"/>
                        </a:rPr>
                        <a:t>, </a:t>
                      </a:r>
                      <a:r>
                        <a:rPr lang="fr-FR" sz="2800" dirty="0" err="1">
                          <a:solidFill>
                            <a:srgbClr val="000000"/>
                          </a:solidFill>
                          <a:effectLst/>
                          <a:latin typeface="Times New Roman" panose="02020603050405020304" pitchFamily="18" charset="0"/>
                          <a:ea typeface="Times New Roman" panose="02020603050405020304" pitchFamily="18" charset="0"/>
                        </a:rPr>
                        <a:t>vui</a:t>
                      </a:r>
                      <a:r>
                        <a:rPr lang="fr-FR" sz="2800" dirty="0">
                          <a:solidFill>
                            <a:srgbClr val="000000"/>
                          </a:solidFill>
                          <a:effectLst/>
                          <a:latin typeface="Times New Roman" panose="02020603050405020304" pitchFamily="18" charset="0"/>
                          <a:ea typeface="Times New Roman" panose="02020603050405020304" pitchFamily="18" charset="0"/>
                        </a:rPr>
                        <a:t> </a:t>
                      </a:r>
                      <a:r>
                        <a:rPr lang="fr-FR" sz="2800" dirty="0" err="1">
                          <a:solidFill>
                            <a:srgbClr val="000000"/>
                          </a:solidFill>
                          <a:effectLst/>
                          <a:latin typeface="Times New Roman" panose="02020603050405020304" pitchFamily="18" charset="0"/>
                          <a:ea typeface="Times New Roman" panose="02020603050405020304" pitchFamily="18" charset="0"/>
                        </a:rPr>
                        <a:t>vẻ</a:t>
                      </a:r>
                      <a:r>
                        <a:rPr lang="fr-FR" sz="2800" dirty="0">
                          <a:solidFill>
                            <a:srgbClr val="000000"/>
                          </a:solidFill>
                          <a:effectLst/>
                          <a:latin typeface="Times New Roman" panose="02020603050405020304" pitchFamily="18" charset="0"/>
                          <a:ea typeface="Times New Roman" panose="02020603050405020304" pitchFamily="18" charset="0"/>
                        </a:rPr>
                        <a:t>, </a:t>
                      </a:r>
                      <a:r>
                        <a:rPr lang="fr-FR" sz="2800" dirty="0" err="1">
                          <a:solidFill>
                            <a:srgbClr val="000000"/>
                          </a:solidFill>
                          <a:effectLst/>
                          <a:latin typeface="Times New Roman" panose="02020603050405020304" pitchFamily="18" charset="0"/>
                          <a:ea typeface="Times New Roman" panose="02020603050405020304" pitchFamily="18" charset="0"/>
                        </a:rPr>
                        <a:t>chắc</a:t>
                      </a:r>
                      <a:r>
                        <a:rPr lang="fr-FR" sz="2800" dirty="0">
                          <a:solidFill>
                            <a:srgbClr val="000000"/>
                          </a:solidFill>
                          <a:effectLst/>
                          <a:latin typeface="Times New Roman" panose="02020603050405020304" pitchFamily="18" charset="0"/>
                          <a:ea typeface="Times New Roman" panose="02020603050405020304" pitchFamily="18" charset="0"/>
                        </a:rPr>
                        <a:t> </a:t>
                      </a:r>
                      <a:r>
                        <a:rPr lang="fr-FR" sz="2800" dirty="0" err="1">
                          <a:solidFill>
                            <a:srgbClr val="000000"/>
                          </a:solidFill>
                          <a:effectLst/>
                          <a:latin typeface="Times New Roman" panose="02020603050405020304" pitchFamily="18" charset="0"/>
                          <a:ea typeface="Times New Roman" panose="02020603050405020304" pitchFamily="18" charset="0"/>
                        </a:rPr>
                        <a:t>chắn</a:t>
                      </a:r>
                      <a:r>
                        <a:rPr lang="fr-FR" sz="2800" dirty="0">
                          <a:solidFill>
                            <a:schemeClr val="tx1"/>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lgn="just">
                        <a:spcAft>
                          <a:spcPts val="0"/>
                        </a:spcAft>
                      </a:pP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Gọi</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tôi</a:t>
                      </a:r>
                      <a:r>
                        <a:rPr lang="fr-FR" sz="2800" dirty="0">
                          <a:effectLst/>
                          <a:latin typeface="Times New Roman" panose="02020603050405020304" pitchFamily="18" charset="0"/>
                          <a:ea typeface="Times New Roman" panose="02020603050405020304" pitchFamily="18" charset="0"/>
                        </a:rPr>
                        <a:t> là </a:t>
                      </a:r>
                      <a:r>
                        <a:rPr lang="fr-FR" sz="2800" dirty="0" err="1">
                          <a:effectLst/>
                          <a:latin typeface="Times New Roman" panose="02020603050405020304" pitchFamily="18" charset="0"/>
                          <a:ea typeface="Times New Roman" panose="02020603050405020304" pitchFamily="18" charset="0"/>
                        </a:rPr>
                        <a:t>chú</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em</a:t>
                      </a:r>
                      <a:r>
                        <a:rPr lang="fr-FR" sz="2800" dirty="0">
                          <a:effectLst/>
                          <a:latin typeface="Times New Roman" panose="02020603050405020304" pitchFamily="18" charset="0"/>
                          <a:ea typeface="Times New Roman" panose="02020603050405020304" pitchFamily="18" charset="0"/>
                        </a:rPr>
                        <a:t>:</a:t>
                      </a:r>
                      <a:r>
                        <a:rPr lang="fr-FR" sz="2800" baseline="0" dirty="0">
                          <a:effectLst/>
                          <a:latin typeface="Times New Roman" panose="02020603050405020304" pitchFamily="18" charset="0"/>
                          <a:ea typeface="Times New Roman" panose="02020603050405020304" pitchFamily="18" charset="0"/>
                        </a:rPr>
                        <a:t> </a:t>
                      </a:r>
                      <a:r>
                        <a:rPr lang="fr-FR" sz="2800" dirty="0">
                          <a:effectLst/>
                          <a:latin typeface="Times New Roman" panose="02020603050405020304" pitchFamily="18" charset="0"/>
                          <a:ea typeface="Times New Roman" panose="02020603050405020304" pitchFamily="18" charset="0"/>
                        </a:rPr>
                        <a:t>"</a:t>
                      </a:r>
                      <a:r>
                        <a:rPr lang="fr-FR" sz="2800" dirty="0" err="1">
                          <a:effectLst/>
                          <a:latin typeface="Times New Roman" panose="02020603050405020304" pitchFamily="18" charset="0"/>
                          <a:ea typeface="Times New Roman" panose="02020603050405020304" pitchFamily="18" charset="0"/>
                        </a:rPr>
                        <a:t>Chú</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em</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cầm</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hộ</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lọ</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muối</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chỗ</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vách</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kia</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đưa</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giùm</a:t>
                      </a:r>
                      <a:r>
                        <a:rPr lang="fr-FR" sz="2800" dirty="0">
                          <a:effectLst/>
                          <a:latin typeface="Times New Roman" panose="02020603050405020304" pitchFamily="18" charset="0"/>
                          <a:ea typeface="Times New Roman" panose="02020603050405020304" pitchFamily="18" charset="0"/>
                        </a:rPr>
                        <a:t> qua </a:t>
                      </a:r>
                      <a:r>
                        <a:rPr lang="fr-FR" sz="2800" dirty="0" err="1">
                          <a:effectLst/>
                          <a:latin typeface="Times New Roman" panose="02020603050405020304" pitchFamily="18" charset="0"/>
                          <a:ea typeface="Times New Roman" panose="02020603050405020304" pitchFamily="18" charset="0"/>
                        </a:rPr>
                        <a:t>chút</a:t>
                      </a:r>
                      <a:r>
                        <a:rPr lang="fr-FR" sz="2800" dirty="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lgn="just">
                        <a:spcAft>
                          <a:spcPts val="0"/>
                        </a:spcAft>
                      </a:pPr>
                      <a:r>
                        <a:rPr lang="fr-FR" sz="2800" dirty="0">
                          <a:effectLst/>
                          <a:latin typeface="Times New Roman" panose="02020603050405020304" pitchFamily="18" charset="0"/>
                          <a:ea typeface="Times New Roman" panose="02020603050405020304" pitchFamily="18" charset="0"/>
                        </a:rPr>
                        <a:t>"</a:t>
                      </a:r>
                      <a:r>
                        <a:rPr lang="fr-FR" sz="2800" dirty="0" err="1">
                          <a:effectLst/>
                          <a:latin typeface="Times New Roman" panose="02020603050405020304" pitchFamily="18" charset="0"/>
                          <a:ea typeface="Times New Roman" panose="02020603050405020304" pitchFamily="18" charset="0"/>
                        </a:rPr>
                        <a:t>Chú</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em</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nói</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ngẫm</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cũng</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đúng</a:t>
                      </a:r>
                      <a:r>
                        <a:rPr lang="fr-FR" sz="2800" dirty="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r>
                        <a:rPr lang="fr-FR" sz="2800" dirty="0" err="1">
                          <a:effectLst/>
                          <a:latin typeface="Times New Roman" panose="02020603050405020304" pitchFamily="18" charset="0"/>
                          <a:ea typeface="Times New Roman" panose="02020603050405020304" pitchFamily="18" charset="0"/>
                        </a:rPr>
                        <a:t>Ngôn</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ngữ</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giản</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dị</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của</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người</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dân</a:t>
                      </a:r>
                      <a:r>
                        <a:rPr lang="fr-FR" sz="2800" dirty="0">
                          <a:effectLst/>
                          <a:latin typeface="Times New Roman" panose="02020603050405020304" pitchFamily="18" charset="0"/>
                          <a:ea typeface="Times New Roman" panose="02020603050405020304" pitchFamily="18" charset="0"/>
                        </a:rPr>
                        <a:t> Nam </a:t>
                      </a:r>
                      <a:r>
                        <a:rPr lang="fr-FR" sz="2800" dirty="0" err="1">
                          <a:effectLst/>
                          <a:latin typeface="Times New Roman" panose="02020603050405020304" pitchFamily="18" charset="0"/>
                          <a:ea typeface="Times New Roman" panose="02020603050405020304" pitchFamily="18" charset="0"/>
                        </a:rPr>
                        <a:t>Bộ</a:t>
                      </a:r>
                      <a:r>
                        <a:rPr lang="fr-FR" sz="2800" dirty="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lgn="just">
                        <a:spcAft>
                          <a:spcPts val="0"/>
                        </a:spcAft>
                      </a:pPr>
                      <a:r>
                        <a:rPr lang="en-US" sz="28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01844398"/>
                  </a:ext>
                </a:extLst>
              </a:tr>
            </a:tbl>
          </a:graphicData>
        </a:graphic>
      </p:graphicFrame>
    </p:spTree>
    <p:extLst>
      <p:ext uri="{BB962C8B-B14F-4D97-AF65-F5344CB8AC3E}">
        <p14:creationId xmlns:p14="http://schemas.microsoft.com/office/powerpoint/2010/main" val="2975514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350" y="0"/>
            <a:ext cx="12192000" cy="6827520"/>
          </a:xfrm>
          <a:prstGeom prst="rect">
            <a:avLst/>
          </a:prstGeom>
        </p:spPr>
      </p:pic>
      <p:sp>
        <p:nvSpPr>
          <p:cNvPr id="5" name="Rectangle 4"/>
          <p:cNvSpPr/>
          <p:nvPr/>
        </p:nvSpPr>
        <p:spPr>
          <a:xfrm>
            <a:off x="194872" y="134911"/>
            <a:ext cx="11872210" cy="6565692"/>
          </a:xfrm>
          <a:prstGeom prst="rect">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13" name="Picture 12"/>
          <p:cNvPicPr>
            <a:picLocks noChangeAspect="1"/>
          </p:cNvPicPr>
          <p:nvPr/>
        </p:nvPicPr>
        <p:blipFill rotWithShape="1">
          <a:blip r:embed="rId3"/>
          <a:srcRect l="50794" t="62179" r="48531" b="29808"/>
          <a:stretch/>
        </p:blipFill>
        <p:spPr>
          <a:xfrm>
            <a:off x="6056026" y="4377129"/>
            <a:ext cx="74951" cy="1059875"/>
          </a:xfrm>
          <a:custGeom>
            <a:avLst/>
            <a:gdLst>
              <a:gd name="connsiteX0" fmla="*/ 0 w 74951"/>
              <a:gd name="connsiteY0" fmla="*/ 0 h 1059875"/>
              <a:gd name="connsiteX1" fmla="*/ 74951 w 74951"/>
              <a:gd name="connsiteY1" fmla="*/ 0 h 1059875"/>
              <a:gd name="connsiteX2" fmla="*/ 74951 w 74951"/>
              <a:gd name="connsiteY2" fmla="*/ 1059875 h 1059875"/>
              <a:gd name="connsiteX3" fmla="*/ 0 w 74951"/>
              <a:gd name="connsiteY3" fmla="*/ 1059875 h 1059875"/>
              <a:gd name="connsiteX4" fmla="*/ 0 w 74951"/>
              <a:gd name="connsiteY4" fmla="*/ 0 h 1059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51" h="1059875">
                <a:moveTo>
                  <a:pt x="0" y="0"/>
                </a:moveTo>
                <a:lnTo>
                  <a:pt x="74951" y="0"/>
                </a:lnTo>
                <a:lnTo>
                  <a:pt x="74951" y="1059875"/>
                </a:lnTo>
                <a:lnTo>
                  <a:pt x="0" y="1059875"/>
                </a:lnTo>
                <a:lnTo>
                  <a:pt x="0" y="0"/>
                </a:lnTo>
                <a:close/>
              </a:path>
            </a:pathLst>
          </a:custGeom>
        </p:spPr>
      </p:pic>
      <p:graphicFrame>
        <p:nvGraphicFramePr>
          <p:cNvPr id="2" name="Table 1"/>
          <p:cNvGraphicFramePr>
            <a:graphicFrameLocks noGrp="1"/>
          </p:cNvGraphicFramePr>
          <p:nvPr/>
        </p:nvGraphicFramePr>
        <p:xfrm>
          <a:off x="538397" y="265246"/>
          <a:ext cx="10515600" cy="426720"/>
        </p:xfrm>
        <a:graphic>
          <a:graphicData uri="http://schemas.openxmlformats.org/drawingml/2006/table">
            <a:tbl>
              <a:tblPr/>
              <a:tblGrid>
                <a:gridCol w="10515600">
                  <a:extLst>
                    <a:ext uri="{9D8B030D-6E8A-4147-A177-3AD203B41FA5}">
                      <a16:colId xmlns:a16="http://schemas.microsoft.com/office/drawing/2014/main" val="3523231088"/>
                    </a:ext>
                  </a:extLst>
                </a:gridCol>
              </a:tblGrid>
              <a:tr h="0">
                <a:tc>
                  <a:txBody>
                    <a:bodyPr/>
                    <a:lstStyle/>
                    <a:p>
                      <a:pPr algn="just">
                        <a:spcAft>
                          <a:spcPts val="0"/>
                        </a:spcAft>
                        <a:tabLst>
                          <a:tab pos="57150" algn="l"/>
                        </a:tabLst>
                      </a:pPr>
                      <a:r>
                        <a:rPr lang="de-DE" sz="2800" b="1" dirty="0">
                          <a:solidFill>
                            <a:srgbClr val="0000FF"/>
                          </a:solidFill>
                          <a:effectLst/>
                          <a:latin typeface="Times New Roman" panose="02020603050405020304" pitchFamily="18" charset="0"/>
                          <a:ea typeface="Times New Roman" panose="02020603050405020304" pitchFamily="18" charset="0"/>
                        </a:rPr>
                        <a:t>Nhóm 4:  Nêu chi tiết thể hiện suy nghĩ của nhân vật</a:t>
                      </a:r>
                      <a:endParaRPr lang="en-US" sz="2800" dirty="0">
                        <a:effectLst/>
                        <a:latin typeface="Times New Roman" panose="02020603050405020304" pitchFamily="18" charset="0"/>
                        <a:ea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val="3253571584"/>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1451652316"/>
              </p:ext>
            </p:extLst>
          </p:nvPr>
        </p:nvGraphicFramePr>
        <p:xfrm>
          <a:off x="389744" y="794739"/>
          <a:ext cx="11452485" cy="5151120"/>
        </p:xfrm>
        <a:graphic>
          <a:graphicData uri="http://schemas.openxmlformats.org/drawingml/2006/table">
            <a:tbl>
              <a:tblPr firstRow="1" firstCol="1" lastRow="1" lastCol="1" bandRow="1" bandCol="1"/>
              <a:tblGrid>
                <a:gridCol w="2053653">
                  <a:extLst>
                    <a:ext uri="{9D8B030D-6E8A-4147-A177-3AD203B41FA5}">
                      <a16:colId xmlns:a16="http://schemas.microsoft.com/office/drawing/2014/main" val="1216911531"/>
                    </a:ext>
                  </a:extLst>
                </a:gridCol>
                <a:gridCol w="7347642">
                  <a:extLst>
                    <a:ext uri="{9D8B030D-6E8A-4147-A177-3AD203B41FA5}">
                      <a16:colId xmlns:a16="http://schemas.microsoft.com/office/drawing/2014/main" val="45653561"/>
                    </a:ext>
                  </a:extLst>
                </a:gridCol>
                <a:gridCol w="2051190">
                  <a:extLst>
                    <a:ext uri="{9D8B030D-6E8A-4147-A177-3AD203B41FA5}">
                      <a16:colId xmlns:a16="http://schemas.microsoft.com/office/drawing/2014/main" val="356583395"/>
                    </a:ext>
                  </a:extLst>
                </a:gridCol>
              </a:tblGrid>
              <a:tr h="542384">
                <a:tc>
                  <a:txBody>
                    <a:bodyPr/>
                    <a:lstStyle/>
                    <a:p>
                      <a:pPr algn="just">
                        <a:spcBef>
                          <a:spcPts val="600"/>
                        </a:spcBef>
                        <a:spcAft>
                          <a:spcPts val="0"/>
                        </a:spcAft>
                      </a:pPr>
                      <a:r>
                        <a:rPr lang="de-DE" sz="2600" b="1" dirty="0">
                          <a:effectLst/>
                          <a:latin typeface="Times New Roman" panose="02020603050405020304" pitchFamily="18" charset="0"/>
                          <a:ea typeface="Times New Roman" panose="02020603050405020304" pitchFamily="18" charset="0"/>
                        </a:rPr>
                        <a:t>Phương diện thể hiện</a:t>
                      </a:r>
                      <a:endParaRPr lang="en-US" sz="2600" dirty="0">
                        <a:effectLst/>
                        <a:latin typeface="Times New Roman" panose="02020603050405020304" pitchFamily="18" charset="0"/>
                        <a:ea typeface="Times New Roman" panose="02020603050405020304" pitchFamily="18" charset="0"/>
                      </a:endParaRPr>
                    </a:p>
                  </a:txBody>
                  <a:tcPr marL="58113" marR="58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Bef>
                          <a:spcPts val="600"/>
                        </a:spcBef>
                        <a:spcAft>
                          <a:spcPts val="0"/>
                        </a:spcAft>
                      </a:pPr>
                      <a:r>
                        <a:rPr lang="de-DE" sz="2600" b="1" dirty="0">
                          <a:effectLst/>
                          <a:latin typeface="Times New Roman" panose="02020603050405020304" pitchFamily="18" charset="0"/>
                          <a:ea typeface="Times New Roman" panose="02020603050405020304" pitchFamily="18" charset="0"/>
                        </a:rPr>
                        <a:t> Chi tiết thể hiện</a:t>
                      </a:r>
                      <a:endParaRPr lang="en-US" sz="2600" dirty="0">
                        <a:effectLst/>
                        <a:latin typeface="Times New Roman" panose="02020603050405020304" pitchFamily="18" charset="0"/>
                        <a:ea typeface="Times New Roman" panose="02020603050405020304" pitchFamily="18" charset="0"/>
                      </a:endParaRPr>
                    </a:p>
                  </a:txBody>
                  <a:tcPr marL="58113" marR="58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Bef>
                          <a:spcPts val="600"/>
                        </a:spcBef>
                        <a:spcAft>
                          <a:spcPts val="0"/>
                        </a:spcAft>
                      </a:pPr>
                      <a:r>
                        <a:rPr lang="de-DE" sz="2600" b="1">
                          <a:effectLst/>
                          <a:latin typeface="Times New Roman" panose="02020603050405020304" pitchFamily="18" charset="0"/>
                          <a:ea typeface="Times New Roman" panose="02020603050405020304" pitchFamily="18" charset="0"/>
                        </a:rPr>
                        <a:t>Nhận xét</a:t>
                      </a:r>
                      <a:endParaRPr lang="en-US" sz="2600">
                        <a:effectLst/>
                        <a:latin typeface="Times New Roman" panose="02020603050405020304" pitchFamily="18" charset="0"/>
                        <a:ea typeface="Times New Roman" panose="02020603050405020304" pitchFamily="18" charset="0"/>
                      </a:endParaRPr>
                    </a:p>
                  </a:txBody>
                  <a:tcPr marL="58113" marR="58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045760467"/>
                  </a:ext>
                </a:extLst>
              </a:tr>
              <a:tr h="3808954">
                <a:tc>
                  <a:txBody>
                    <a:bodyPr/>
                    <a:lstStyle/>
                    <a:p>
                      <a:pPr algn="just">
                        <a:spcBef>
                          <a:spcPts val="600"/>
                        </a:spcBef>
                        <a:spcAft>
                          <a:spcPts val="0"/>
                        </a:spcAft>
                      </a:pPr>
                      <a:r>
                        <a:rPr lang="de-DE" sz="2600" b="1" dirty="0">
                          <a:solidFill>
                            <a:srgbClr val="1402BE"/>
                          </a:solidFill>
                          <a:effectLst/>
                          <a:latin typeface="Times New Roman" panose="02020603050405020304" pitchFamily="18" charset="0"/>
                          <a:ea typeface="Times New Roman" panose="02020603050405020304" pitchFamily="18" charset="0"/>
                        </a:rPr>
                        <a:t>Suy nghĩ</a:t>
                      </a:r>
                      <a:endParaRPr lang="en-US" sz="2600" dirty="0">
                        <a:effectLst/>
                        <a:latin typeface="Times New Roman" panose="02020603050405020304" pitchFamily="18" charset="0"/>
                        <a:ea typeface="Times New Roman" panose="02020603050405020304" pitchFamily="18" charset="0"/>
                      </a:endParaRPr>
                    </a:p>
                  </a:txBody>
                  <a:tcPr marL="58113" marR="58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57785" algn="just">
                        <a:spcAft>
                          <a:spcPts val="0"/>
                        </a:spcAft>
                      </a:pPr>
                      <a:r>
                        <a:rPr lang="en-US" sz="2600" dirty="0">
                          <a:solidFill>
                            <a:srgbClr val="1402BE"/>
                          </a:solidFill>
                          <a:effectLst/>
                          <a:latin typeface="Times New Roman" panose="02020603050405020304" pitchFamily="18" charset="0"/>
                          <a:ea typeface="Times New Roman" panose="02020603050405020304" pitchFamily="18" charset="0"/>
                        </a:rPr>
                        <a:t>- </a:t>
                      </a:r>
                      <a:r>
                        <a:rPr lang="en-US" sz="2600" dirty="0" err="1">
                          <a:solidFill>
                            <a:srgbClr val="1402BE"/>
                          </a:solidFill>
                          <a:effectLst/>
                          <a:latin typeface="Times New Roman" panose="02020603050405020304" pitchFamily="18" charset="0"/>
                          <a:ea typeface="Times New Roman" panose="02020603050405020304" pitchFamily="18" charset="0"/>
                        </a:rPr>
                        <a:t>Khi</a:t>
                      </a:r>
                      <a:r>
                        <a:rPr lang="en-US" sz="2600" dirty="0">
                          <a:solidFill>
                            <a:srgbClr val="1402BE"/>
                          </a:solidFill>
                          <a:effectLst/>
                          <a:latin typeface="Times New Roman" panose="02020603050405020304" pitchFamily="18" charset="0"/>
                          <a:ea typeface="Times New Roman" panose="02020603050405020304" pitchFamily="18" charset="0"/>
                        </a:rPr>
                        <a:t> </a:t>
                      </a:r>
                      <a:r>
                        <a:rPr lang="en-US" sz="2600" dirty="0" err="1">
                          <a:solidFill>
                            <a:srgbClr val="1402BE"/>
                          </a:solidFill>
                          <a:effectLst/>
                          <a:latin typeface="Times New Roman" panose="02020603050405020304" pitchFamily="18" charset="0"/>
                          <a:ea typeface="Times New Roman" panose="02020603050405020304" pitchFamily="18" charset="0"/>
                        </a:rPr>
                        <a:t>bàn</a:t>
                      </a:r>
                      <a:r>
                        <a:rPr lang="en-US" sz="2600" dirty="0">
                          <a:solidFill>
                            <a:srgbClr val="1402BE"/>
                          </a:solidFill>
                          <a:effectLst/>
                          <a:latin typeface="Times New Roman" panose="02020603050405020304" pitchFamily="18" charset="0"/>
                          <a:ea typeface="Times New Roman" panose="02020603050405020304" pitchFamily="18" charset="0"/>
                        </a:rPr>
                        <a:t> </a:t>
                      </a:r>
                      <a:r>
                        <a:rPr lang="en-US" sz="2600" dirty="0" err="1">
                          <a:solidFill>
                            <a:srgbClr val="1402BE"/>
                          </a:solidFill>
                          <a:effectLst/>
                          <a:latin typeface="Times New Roman" panose="02020603050405020304" pitchFamily="18" charset="0"/>
                          <a:ea typeface="Times New Roman" panose="02020603050405020304" pitchFamily="18" charset="0"/>
                        </a:rPr>
                        <a:t>chuyện</a:t>
                      </a:r>
                      <a:r>
                        <a:rPr lang="en-US" sz="2600" dirty="0">
                          <a:solidFill>
                            <a:srgbClr val="1402BE"/>
                          </a:solidFill>
                          <a:effectLst/>
                          <a:latin typeface="Times New Roman" panose="02020603050405020304" pitchFamily="18" charset="0"/>
                          <a:ea typeface="Times New Roman" panose="02020603050405020304" pitchFamily="18" charset="0"/>
                        </a:rPr>
                        <a:t> </a:t>
                      </a:r>
                      <a:r>
                        <a:rPr lang="en-US" sz="2600" dirty="0" err="1">
                          <a:solidFill>
                            <a:srgbClr val="1402BE"/>
                          </a:solidFill>
                          <a:effectLst/>
                          <a:latin typeface="Times New Roman" panose="02020603050405020304" pitchFamily="18" charset="0"/>
                          <a:ea typeface="Times New Roman" panose="02020603050405020304" pitchFamily="18" charset="0"/>
                        </a:rPr>
                        <a:t>đánh</a:t>
                      </a:r>
                      <a:r>
                        <a:rPr lang="en-US" sz="2600" dirty="0">
                          <a:solidFill>
                            <a:srgbClr val="1402BE"/>
                          </a:solidFill>
                          <a:effectLst/>
                          <a:latin typeface="Times New Roman" panose="02020603050405020304" pitchFamily="18" charset="0"/>
                          <a:ea typeface="Times New Roman" panose="02020603050405020304" pitchFamily="18" charset="0"/>
                        </a:rPr>
                        <a:t> </a:t>
                      </a:r>
                      <a:r>
                        <a:rPr lang="en-US" sz="2600" dirty="0" err="1">
                          <a:solidFill>
                            <a:srgbClr val="1402BE"/>
                          </a:solidFill>
                          <a:effectLst/>
                          <a:latin typeface="Times New Roman" panose="02020603050405020304" pitchFamily="18" charset="0"/>
                          <a:ea typeface="Times New Roman" panose="02020603050405020304" pitchFamily="18" charset="0"/>
                        </a:rPr>
                        <a:t>giặc</a:t>
                      </a:r>
                      <a:r>
                        <a:rPr lang="en-US" sz="2600" dirty="0">
                          <a:solidFill>
                            <a:srgbClr val="1402BE"/>
                          </a:solidFill>
                          <a:effectLst/>
                          <a:latin typeface="Times New Roman" panose="02020603050405020304" pitchFamily="18" charset="0"/>
                          <a:ea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endParaRPr>
                    </a:p>
                    <a:p>
                      <a:pPr indent="57785" algn="just">
                        <a:spcAft>
                          <a:spcPts val="0"/>
                        </a:spcAft>
                      </a:pP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Biết</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tính</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kế</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để</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giết</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giặc</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i="1" dirty="0">
                          <a:solidFill>
                            <a:srgbClr val="000000"/>
                          </a:solidFill>
                          <a:effectLst/>
                          <a:latin typeface="Times New Roman" panose="02020603050405020304" pitchFamily="18" charset="0"/>
                          <a:ea typeface="Times New Roman" panose="02020603050405020304" pitchFamily="18" charset="0"/>
                        </a:rPr>
                        <a:t>"</a:t>
                      </a:r>
                      <a:r>
                        <a:rPr lang="en-US" sz="2600" i="1" dirty="0" err="1">
                          <a:solidFill>
                            <a:srgbClr val="000000"/>
                          </a:solidFill>
                          <a:effectLst/>
                          <a:latin typeface="Times New Roman" panose="02020603050405020304" pitchFamily="18" charset="0"/>
                          <a:ea typeface="Times New Roman" panose="02020603050405020304" pitchFamily="18" charset="0"/>
                        </a:rPr>
                        <a:t>Mình</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thì</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cần</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gì</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tới</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súng</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Tôi</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cho</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rằng</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súng</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dở</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lắm</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động</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tới</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thì</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kêu</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ầm</a:t>
                      </a:r>
                      <a:r>
                        <a:rPr lang="en-US" sz="2600" i="1" dirty="0">
                          <a:solidFill>
                            <a:srgbClr val="000000"/>
                          </a:solidFill>
                          <a:effectLst/>
                          <a:latin typeface="Times New Roman" panose="02020603050405020304" pitchFamily="18" charset="0"/>
                          <a:ea typeface="Times New Roman" panose="02020603050405020304" pitchFamily="18" charset="0"/>
                        </a:rPr>
                        <a:t> ĩ".</a:t>
                      </a:r>
                      <a:endParaRPr lang="en-US" sz="2600" dirty="0">
                        <a:effectLst/>
                        <a:latin typeface="Times New Roman" panose="02020603050405020304" pitchFamily="18" charset="0"/>
                        <a:ea typeface="Times New Roman" panose="02020603050405020304" pitchFamily="18" charset="0"/>
                      </a:endParaRPr>
                    </a:p>
                    <a:p>
                      <a:pPr indent="57785" algn="just">
                        <a:spcAft>
                          <a:spcPts val="0"/>
                        </a:spcAft>
                      </a:pPr>
                      <a:r>
                        <a:rPr lang="en-US" sz="2600" dirty="0">
                          <a:solidFill>
                            <a:srgbClr val="000000"/>
                          </a:solidFill>
                          <a:effectLst/>
                          <a:latin typeface="Times New Roman" panose="02020603050405020304" pitchFamily="18" charset="0"/>
                          <a:ea typeface="Times New Roman" panose="02020603050405020304" pitchFamily="18" charset="0"/>
                        </a:rPr>
                        <a:t>+ Lo </a:t>
                      </a:r>
                      <a:r>
                        <a:rPr lang="en-US" sz="2600" dirty="0" err="1">
                          <a:solidFill>
                            <a:srgbClr val="000000"/>
                          </a:solidFill>
                          <a:effectLst/>
                          <a:latin typeface="Times New Roman" panose="02020603050405020304" pitchFamily="18" charset="0"/>
                          <a:ea typeface="Times New Roman" panose="02020603050405020304" pitchFamily="18" charset="0"/>
                        </a:rPr>
                        <a:t>nghĩ</a:t>
                      </a:r>
                      <a:r>
                        <a:rPr lang="en-US" sz="2600" baseline="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thấu</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đáo</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giấu</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không</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nói</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với</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má</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nuôi</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của</a:t>
                      </a:r>
                      <a:r>
                        <a:rPr lang="en-US" sz="2600" dirty="0">
                          <a:solidFill>
                            <a:srgbClr val="000000"/>
                          </a:solidFill>
                          <a:effectLst/>
                          <a:latin typeface="Times New Roman" panose="02020603050405020304" pitchFamily="18" charset="0"/>
                          <a:ea typeface="Times New Roman" panose="02020603050405020304" pitchFamily="18" charset="0"/>
                        </a:rPr>
                        <a:t> An </a:t>
                      </a:r>
                      <a:r>
                        <a:rPr lang="en-US" sz="2600" dirty="0" err="1">
                          <a:solidFill>
                            <a:srgbClr val="000000"/>
                          </a:solidFill>
                          <a:effectLst/>
                          <a:latin typeface="Times New Roman" panose="02020603050405020304" pitchFamily="18" charset="0"/>
                          <a:ea typeface="Times New Roman" panose="02020603050405020304" pitchFamily="18" charset="0"/>
                        </a:rPr>
                        <a:t>vì</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sợ</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má</a:t>
                      </a:r>
                      <a:r>
                        <a:rPr lang="en-US" sz="2600" dirty="0">
                          <a:solidFill>
                            <a:srgbClr val="000000"/>
                          </a:solidFill>
                          <a:effectLst/>
                          <a:latin typeface="Times New Roman" panose="02020603050405020304" pitchFamily="18" charset="0"/>
                          <a:ea typeface="Times New Roman" panose="02020603050405020304" pitchFamily="18" charset="0"/>
                        </a:rPr>
                        <a:t> An </a:t>
                      </a:r>
                      <a:r>
                        <a:rPr lang="en-US" sz="2600" dirty="0" err="1">
                          <a:solidFill>
                            <a:srgbClr val="000000"/>
                          </a:solidFill>
                          <a:effectLst/>
                          <a:latin typeface="Times New Roman" panose="02020603050405020304" pitchFamily="18" charset="0"/>
                          <a:ea typeface="Times New Roman" panose="02020603050405020304" pitchFamily="18" charset="0"/>
                        </a:rPr>
                        <a:t>ngăn</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trở</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công</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việc</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i="1" dirty="0">
                          <a:solidFill>
                            <a:srgbClr val="000000"/>
                          </a:solidFill>
                          <a:effectLst/>
                          <a:latin typeface="Times New Roman" panose="02020603050405020304" pitchFamily="18" charset="0"/>
                          <a:ea typeface="Times New Roman" panose="02020603050405020304" pitchFamily="18" charset="0"/>
                        </a:rPr>
                        <a:t>"</a:t>
                      </a:r>
                      <a:r>
                        <a:rPr lang="en-US" sz="2600" i="1" dirty="0" err="1">
                          <a:solidFill>
                            <a:srgbClr val="000000"/>
                          </a:solidFill>
                          <a:effectLst/>
                          <a:latin typeface="Times New Roman" panose="02020603050405020304" pitchFamily="18" charset="0"/>
                          <a:ea typeface="Times New Roman" panose="02020603050405020304" pitchFamily="18" charset="0"/>
                        </a:rPr>
                        <a:t>Sở</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dĩ</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tôi</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không</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dám</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nói</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với</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bà</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chị</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là</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còn</a:t>
                      </a:r>
                      <a:r>
                        <a:rPr lang="en-US" sz="2600" i="1" dirty="0">
                          <a:solidFill>
                            <a:srgbClr val="000000"/>
                          </a:solidFill>
                          <a:effectLst/>
                          <a:latin typeface="Times New Roman" panose="02020603050405020304" pitchFamily="18" charset="0"/>
                          <a:ea typeface="Times New Roman" panose="02020603050405020304" pitchFamily="18" charset="0"/>
                        </a:rPr>
                        <a:t> e </a:t>
                      </a:r>
                      <a:r>
                        <a:rPr lang="en-US" sz="2600" i="1" dirty="0" err="1">
                          <a:solidFill>
                            <a:srgbClr val="000000"/>
                          </a:solidFill>
                          <a:effectLst/>
                          <a:latin typeface="Times New Roman" panose="02020603050405020304" pitchFamily="18" charset="0"/>
                          <a:ea typeface="Times New Roman" panose="02020603050405020304" pitchFamily="18" charset="0"/>
                        </a:rPr>
                        <a:t>bà</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chị</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ngại</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đến</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nguy</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hiểm</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biết</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đâu</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sẽ</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ngăn</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trở</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công</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việc</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của</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chúng</a:t>
                      </a:r>
                      <a:r>
                        <a:rPr lang="en-US" sz="2600" i="1" dirty="0">
                          <a:solidFill>
                            <a:srgbClr val="000000"/>
                          </a:solidFill>
                          <a:effectLst/>
                          <a:latin typeface="Times New Roman" panose="02020603050405020304" pitchFamily="18" charset="0"/>
                          <a:ea typeface="Times New Roman" panose="02020603050405020304" pitchFamily="18" charset="0"/>
                        </a:rPr>
                        <a:t> ta“.</a:t>
                      </a:r>
                      <a:endParaRPr lang="en-US" sz="2600" dirty="0">
                        <a:effectLst/>
                        <a:latin typeface="Times New Roman" panose="02020603050405020304" pitchFamily="18" charset="0"/>
                        <a:ea typeface="Times New Roman" panose="02020603050405020304" pitchFamily="18" charset="0"/>
                      </a:endParaRPr>
                    </a:p>
                    <a:p>
                      <a:pPr indent="57785" algn="just">
                        <a:spcAft>
                          <a:spcPts val="0"/>
                        </a:spcAft>
                      </a:pPr>
                      <a:r>
                        <a:rPr lang="en-US" sz="2600" dirty="0">
                          <a:solidFill>
                            <a:srgbClr val="1402BE"/>
                          </a:solidFill>
                          <a:effectLst/>
                          <a:latin typeface="Times New Roman" panose="02020603050405020304" pitchFamily="18" charset="0"/>
                          <a:ea typeface="Times New Roman" panose="02020603050405020304" pitchFamily="18" charset="0"/>
                        </a:rPr>
                        <a:t>- </a:t>
                      </a:r>
                      <a:r>
                        <a:rPr lang="en-US" sz="2600" dirty="0" err="1">
                          <a:solidFill>
                            <a:srgbClr val="1402BE"/>
                          </a:solidFill>
                          <a:effectLst/>
                          <a:latin typeface="Times New Roman" panose="02020603050405020304" pitchFamily="18" charset="0"/>
                          <a:ea typeface="Times New Roman" panose="02020603050405020304" pitchFamily="18" charset="0"/>
                        </a:rPr>
                        <a:t>Khi</a:t>
                      </a:r>
                      <a:r>
                        <a:rPr lang="en-US" sz="2600" dirty="0">
                          <a:solidFill>
                            <a:srgbClr val="1402BE"/>
                          </a:solidFill>
                          <a:effectLst/>
                          <a:latin typeface="Times New Roman" panose="02020603050405020304" pitchFamily="18" charset="0"/>
                          <a:ea typeface="Times New Roman" panose="02020603050405020304" pitchFamily="18" charset="0"/>
                        </a:rPr>
                        <a:t> </a:t>
                      </a:r>
                      <a:r>
                        <a:rPr lang="en-US" sz="2600" dirty="0" err="1">
                          <a:solidFill>
                            <a:srgbClr val="1402BE"/>
                          </a:solidFill>
                          <a:effectLst/>
                          <a:latin typeface="Times New Roman" panose="02020603050405020304" pitchFamily="18" charset="0"/>
                          <a:ea typeface="Times New Roman" panose="02020603050405020304" pitchFamily="18" charset="0"/>
                        </a:rPr>
                        <a:t>biết</a:t>
                      </a:r>
                      <a:r>
                        <a:rPr lang="en-US" sz="2600" dirty="0">
                          <a:solidFill>
                            <a:srgbClr val="1402BE"/>
                          </a:solidFill>
                          <a:effectLst/>
                          <a:latin typeface="Times New Roman" panose="02020603050405020304" pitchFamily="18" charset="0"/>
                          <a:ea typeface="Times New Roman" panose="02020603050405020304" pitchFamily="18" charset="0"/>
                        </a:rPr>
                        <a:t> </a:t>
                      </a:r>
                      <a:r>
                        <a:rPr lang="en-US" sz="2600" dirty="0" err="1">
                          <a:solidFill>
                            <a:srgbClr val="1402BE"/>
                          </a:solidFill>
                          <a:effectLst/>
                          <a:latin typeface="Times New Roman" panose="02020603050405020304" pitchFamily="18" charset="0"/>
                          <a:ea typeface="Times New Roman" panose="02020603050405020304" pitchFamily="18" charset="0"/>
                        </a:rPr>
                        <a:t>má</a:t>
                      </a:r>
                      <a:r>
                        <a:rPr lang="en-US" sz="2600" dirty="0">
                          <a:solidFill>
                            <a:srgbClr val="1402BE"/>
                          </a:solidFill>
                          <a:effectLst/>
                          <a:latin typeface="Times New Roman" panose="02020603050405020304" pitchFamily="18" charset="0"/>
                          <a:ea typeface="Times New Roman" panose="02020603050405020304" pitchFamily="18" charset="0"/>
                        </a:rPr>
                        <a:t> </a:t>
                      </a:r>
                      <a:r>
                        <a:rPr lang="en-US" sz="2600" dirty="0" err="1">
                          <a:solidFill>
                            <a:srgbClr val="1402BE"/>
                          </a:solidFill>
                          <a:effectLst/>
                          <a:latin typeface="Times New Roman" panose="02020603050405020304" pitchFamily="18" charset="0"/>
                          <a:ea typeface="Times New Roman" panose="02020603050405020304" pitchFamily="18" charset="0"/>
                        </a:rPr>
                        <a:t>của</a:t>
                      </a:r>
                      <a:r>
                        <a:rPr lang="en-US" sz="2600" dirty="0">
                          <a:solidFill>
                            <a:srgbClr val="1402BE"/>
                          </a:solidFill>
                          <a:effectLst/>
                          <a:latin typeface="Times New Roman" panose="02020603050405020304" pitchFamily="18" charset="0"/>
                          <a:ea typeface="Times New Roman" panose="02020603050405020304" pitchFamily="18" charset="0"/>
                        </a:rPr>
                        <a:t> An </a:t>
                      </a:r>
                      <a:r>
                        <a:rPr lang="en-US" sz="2600" dirty="0" err="1">
                          <a:solidFill>
                            <a:srgbClr val="1402BE"/>
                          </a:solidFill>
                          <a:effectLst/>
                          <a:latin typeface="Times New Roman" panose="02020603050405020304" pitchFamily="18" charset="0"/>
                          <a:ea typeface="Times New Roman" panose="02020603050405020304" pitchFamily="18" charset="0"/>
                        </a:rPr>
                        <a:t>cũng</a:t>
                      </a:r>
                      <a:r>
                        <a:rPr lang="en-US" sz="2600" dirty="0">
                          <a:solidFill>
                            <a:srgbClr val="1402BE"/>
                          </a:solidFill>
                          <a:effectLst/>
                          <a:latin typeface="Times New Roman" panose="02020603050405020304" pitchFamily="18" charset="0"/>
                          <a:ea typeface="Times New Roman" panose="02020603050405020304" pitchFamily="18" charset="0"/>
                        </a:rPr>
                        <a:t> </a:t>
                      </a:r>
                      <a:r>
                        <a:rPr lang="en-US" sz="2600" dirty="0" err="1">
                          <a:solidFill>
                            <a:srgbClr val="1402BE"/>
                          </a:solidFill>
                          <a:effectLst/>
                          <a:latin typeface="Times New Roman" panose="02020603050405020304" pitchFamily="18" charset="0"/>
                          <a:ea typeface="Times New Roman" panose="02020603050405020304" pitchFamily="18" charset="0"/>
                        </a:rPr>
                        <a:t>rất</a:t>
                      </a:r>
                      <a:r>
                        <a:rPr lang="en-US" sz="2600" dirty="0">
                          <a:solidFill>
                            <a:srgbClr val="1402BE"/>
                          </a:solidFill>
                          <a:effectLst/>
                          <a:latin typeface="Times New Roman" panose="02020603050405020304" pitchFamily="18" charset="0"/>
                          <a:ea typeface="Times New Roman" panose="02020603050405020304" pitchFamily="18" charset="0"/>
                        </a:rPr>
                        <a:t> </a:t>
                      </a:r>
                      <a:r>
                        <a:rPr lang="en-US" sz="2600" dirty="0" err="1">
                          <a:solidFill>
                            <a:srgbClr val="1402BE"/>
                          </a:solidFill>
                          <a:effectLst/>
                          <a:latin typeface="Times New Roman" panose="02020603050405020304" pitchFamily="18" charset="0"/>
                          <a:ea typeface="Times New Roman" panose="02020603050405020304" pitchFamily="18" charset="0"/>
                        </a:rPr>
                        <a:t>gan</a:t>
                      </a:r>
                      <a:r>
                        <a:rPr lang="en-US" sz="2600" dirty="0">
                          <a:solidFill>
                            <a:srgbClr val="1402BE"/>
                          </a:solidFill>
                          <a:effectLst/>
                          <a:latin typeface="Times New Roman" panose="02020603050405020304" pitchFamily="18" charset="0"/>
                          <a:ea typeface="Times New Roman" panose="02020603050405020304" pitchFamily="18" charset="0"/>
                        </a:rPr>
                        <a:t> </a:t>
                      </a:r>
                      <a:r>
                        <a:rPr lang="en-US" sz="2600" dirty="0" err="1">
                          <a:solidFill>
                            <a:srgbClr val="1402BE"/>
                          </a:solidFill>
                          <a:effectLst/>
                          <a:latin typeface="Times New Roman" panose="02020603050405020304" pitchFamily="18" charset="0"/>
                          <a:ea typeface="Times New Roman" panose="02020603050405020304" pitchFamily="18" charset="0"/>
                        </a:rPr>
                        <a:t>dạ</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thì</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thấy</a:t>
                      </a:r>
                      <a:r>
                        <a:rPr lang="en-US" sz="2600" dirty="0">
                          <a:solidFill>
                            <a:srgbClr val="000000"/>
                          </a:solidFill>
                          <a:effectLst/>
                          <a:latin typeface="Times New Roman" panose="02020603050405020304" pitchFamily="18" charset="0"/>
                          <a:ea typeface="Times New Roman" panose="02020603050405020304" pitchFamily="18" charset="0"/>
                        </a:rPr>
                        <a:t> có </a:t>
                      </a:r>
                      <a:r>
                        <a:rPr lang="en-US" sz="2600" dirty="0" err="1">
                          <a:solidFill>
                            <a:srgbClr val="000000"/>
                          </a:solidFill>
                          <a:effectLst/>
                          <a:latin typeface="Times New Roman" panose="02020603050405020304" pitchFamily="18" charset="0"/>
                          <a:ea typeface="Times New Roman" panose="02020603050405020304" pitchFamily="18" charset="0"/>
                        </a:rPr>
                        <a:t>lỗi</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muốn</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làm</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một</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bữa</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rượu</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để</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tạ</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lỗi</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i="1" dirty="0">
                          <a:solidFill>
                            <a:srgbClr val="000000"/>
                          </a:solidFill>
                          <a:effectLst/>
                          <a:latin typeface="Times New Roman" panose="02020603050405020304" pitchFamily="18" charset="0"/>
                          <a:ea typeface="Times New Roman" panose="02020603050405020304" pitchFamily="18" charset="0"/>
                        </a:rPr>
                        <a:t>"</a:t>
                      </a:r>
                      <a:r>
                        <a:rPr lang="en-US" sz="2600" i="1" dirty="0" err="1">
                          <a:solidFill>
                            <a:srgbClr val="000000"/>
                          </a:solidFill>
                          <a:effectLst/>
                          <a:latin typeface="Times New Roman" panose="02020603050405020304" pitchFamily="18" charset="0"/>
                          <a:ea typeface="Times New Roman" panose="02020603050405020304" pitchFamily="18" charset="0"/>
                        </a:rPr>
                        <a:t>Vậy</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thì</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tôi</a:t>
                      </a:r>
                      <a:r>
                        <a:rPr lang="en-US" sz="2600" i="1" dirty="0">
                          <a:solidFill>
                            <a:srgbClr val="000000"/>
                          </a:solidFill>
                          <a:effectLst/>
                          <a:latin typeface="Times New Roman" panose="02020603050405020304" pitchFamily="18" charset="0"/>
                          <a:ea typeface="Times New Roman" panose="02020603050405020304" pitchFamily="18" charset="0"/>
                        </a:rPr>
                        <a:t> có </a:t>
                      </a:r>
                      <a:r>
                        <a:rPr lang="en-US" sz="2600" i="1" dirty="0" err="1">
                          <a:solidFill>
                            <a:srgbClr val="000000"/>
                          </a:solidFill>
                          <a:effectLst/>
                          <a:latin typeface="Times New Roman" panose="02020603050405020304" pitchFamily="18" charset="0"/>
                          <a:ea typeface="Times New Roman" panose="02020603050405020304" pitchFamily="18" charset="0"/>
                        </a:rPr>
                        <a:t>lỗi</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với</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chị</a:t>
                      </a:r>
                      <a:r>
                        <a:rPr lang="en-US" sz="2600" i="1" dirty="0">
                          <a:solidFill>
                            <a:srgbClr val="000000"/>
                          </a:solidFill>
                          <a:effectLst/>
                          <a:latin typeface="Times New Roman" panose="02020603050405020304" pitchFamily="18" charset="0"/>
                          <a:ea typeface="Times New Roman" panose="02020603050405020304" pitchFamily="18" charset="0"/>
                        </a:rPr>
                        <a:t> Hai </a:t>
                      </a:r>
                      <a:r>
                        <a:rPr lang="en-US" sz="2600" i="1" dirty="0" err="1">
                          <a:solidFill>
                            <a:srgbClr val="000000"/>
                          </a:solidFill>
                          <a:effectLst/>
                          <a:latin typeface="Times New Roman" panose="02020603050405020304" pitchFamily="18" charset="0"/>
                          <a:ea typeface="Times New Roman" panose="02020603050405020304" pitchFamily="18" charset="0"/>
                        </a:rPr>
                        <a:t>quá</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trời</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để</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bữa</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nào</a:t>
                      </a:r>
                      <a:r>
                        <a:rPr lang="en-US" sz="2600" i="1" dirty="0">
                          <a:solidFill>
                            <a:srgbClr val="000000"/>
                          </a:solidFill>
                          <a:effectLst/>
                          <a:latin typeface="Times New Roman" panose="02020603050405020304" pitchFamily="18" charset="0"/>
                          <a:ea typeface="Times New Roman" panose="02020603050405020304" pitchFamily="18" charset="0"/>
                        </a:rPr>
                        <a:t> ta </a:t>
                      </a:r>
                      <a:r>
                        <a:rPr lang="en-US" sz="2600" i="1" dirty="0" err="1">
                          <a:solidFill>
                            <a:srgbClr val="000000"/>
                          </a:solidFill>
                          <a:effectLst/>
                          <a:latin typeface="Times New Roman" panose="02020603050405020304" pitchFamily="18" charset="0"/>
                          <a:ea typeface="Times New Roman" panose="02020603050405020304" pitchFamily="18" charset="0"/>
                        </a:rPr>
                        <a:t>làm</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một</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bữa</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rượu</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để</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tôi</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tạ</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lỗi</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với</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bà</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chị</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của</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tôi</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mới</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được</a:t>
                      </a:r>
                      <a:r>
                        <a:rPr lang="en-US" sz="2600" i="1" dirty="0">
                          <a:solidFill>
                            <a:srgbClr val="000000"/>
                          </a:solidFill>
                          <a:effectLst/>
                          <a:latin typeface="Times New Roman" panose="02020603050405020304" pitchFamily="18" charset="0"/>
                          <a:ea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endParaRPr>
                    </a:p>
                  </a:txBody>
                  <a:tcPr marL="58113" marR="58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15000"/>
                        </a:lnSpc>
                        <a:spcAft>
                          <a:spcPts val="0"/>
                        </a:spcAft>
                      </a:pPr>
                      <a:r>
                        <a:rPr lang="de-DE" sz="2600" dirty="0">
                          <a:solidFill>
                            <a:srgbClr val="0033CC"/>
                          </a:solidFill>
                          <a:effectLst/>
                          <a:latin typeface="Times New Roman" panose="02020603050405020304" pitchFamily="18" charset="0"/>
                          <a:ea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endParaRPr>
                    </a:p>
                    <a:p>
                      <a:pPr algn="ctr">
                        <a:spcAft>
                          <a:spcPts val="0"/>
                        </a:spcAft>
                      </a:pPr>
                      <a:r>
                        <a:rPr lang="en-US" sz="2600" dirty="0" err="1">
                          <a:solidFill>
                            <a:srgbClr val="000000"/>
                          </a:solidFill>
                          <a:effectLst/>
                          <a:latin typeface="Times New Roman" panose="02020603050405020304" pitchFamily="18" charset="0"/>
                          <a:ea typeface="Times New Roman" panose="02020603050405020304" pitchFamily="18" charset="0"/>
                        </a:rPr>
                        <a:t>Chín</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chắn</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sâu</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sắc</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của</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người</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từng</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trải</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hiểu</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biết</a:t>
                      </a:r>
                      <a:r>
                        <a:rPr lang="en-US" sz="2600" dirty="0">
                          <a:solidFill>
                            <a:srgbClr val="000000"/>
                          </a:solidFill>
                          <a:effectLst/>
                          <a:latin typeface="Times New Roman" panose="02020603050405020304" pitchFamily="18" charset="0"/>
                          <a:ea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de-DE" sz="2600" dirty="0">
                          <a:solidFill>
                            <a:srgbClr val="000000"/>
                          </a:solidFill>
                          <a:effectLst/>
                          <a:latin typeface="Times New Roman" panose="02020603050405020304" pitchFamily="18" charset="0"/>
                          <a:ea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de-DE" sz="2600" dirty="0">
                          <a:solidFill>
                            <a:srgbClr val="0033CC"/>
                          </a:solidFill>
                          <a:effectLst/>
                          <a:latin typeface="Times New Roman" panose="02020603050405020304" pitchFamily="18" charset="0"/>
                          <a:ea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de-DE" sz="2600" dirty="0">
                          <a:solidFill>
                            <a:srgbClr val="0033CC"/>
                          </a:solidFill>
                          <a:effectLst/>
                          <a:latin typeface="Times New Roman" panose="02020603050405020304" pitchFamily="18" charset="0"/>
                          <a:ea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endParaRPr>
                    </a:p>
                  </a:txBody>
                  <a:tcPr marL="58113" marR="58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36911315"/>
                  </a:ext>
                </a:extLst>
              </a:tr>
            </a:tbl>
          </a:graphicData>
        </a:graphic>
      </p:graphicFrame>
    </p:spTree>
    <p:extLst>
      <p:ext uri="{BB962C8B-B14F-4D97-AF65-F5344CB8AC3E}">
        <p14:creationId xmlns:p14="http://schemas.microsoft.com/office/powerpoint/2010/main" val="42033051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ình tự do: Hình 14">
            <a:extLst>
              <a:ext uri="{FF2B5EF4-FFF2-40B4-BE49-F238E27FC236}">
                <a16:creationId xmlns:a16="http://schemas.microsoft.com/office/drawing/2014/main" id="{62F1F112-92EF-61F4-5A3E-85532301C876}"/>
              </a:ext>
            </a:extLst>
          </p:cNvPr>
          <p:cNvSpPr/>
          <p:nvPr/>
        </p:nvSpPr>
        <p:spPr>
          <a:xfrm>
            <a:off x="-10109" y="172341"/>
            <a:ext cx="4081613" cy="6685658"/>
          </a:xfrm>
          <a:custGeom>
            <a:avLst/>
            <a:gdLst>
              <a:gd name="connsiteX0" fmla="*/ 0 w 4081613"/>
              <a:gd name="connsiteY0" fmla="*/ 0 h 6685658"/>
              <a:gd name="connsiteX1" fmla="*/ 4081613 w 4081613"/>
              <a:gd name="connsiteY1" fmla="*/ 6685658 h 6685658"/>
              <a:gd name="connsiteX2" fmla="*/ 0 w 4081613"/>
              <a:gd name="connsiteY2" fmla="*/ 6685658 h 6685658"/>
            </a:gdLst>
            <a:ahLst/>
            <a:cxnLst>
              <a:cxn ang="0">
                <a:pos x="connsiteX0" y="connsiteY0"/>
              </a:cxn>
              <a:cxn ang="0">
                <a:pos x="connsiteX1" y="connsiteY1"/>
              </a:cxn>
              <a:cxn ang="0">
                <a:pos x="connsiteX2" y="connsiteY2"/>
              </a:cxn>
            </a:cxnLst>
            <a:rect l="l" t="t" r="r" b="b"/>
            <a:pathLst>
              <a:path w="4081613" h="6685658">
                <a:moveTo>
                  <a:pt x="0" y="0"/>
                </a:moveTo>
                <a:lnTo>
                  <a:pt x="4081613" y="6685658"/>
                </a:lnTo>
                <a:lnTo>
                  <a:pt x="0" y="6685658"/>
                </a:lnTo>
                <a:close/>
              </a:path>
            </a:pathLst>
          </a:custGeom>
          <a:solidFill>
            <a:srgbClr val="05D8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extBox 13">
            <a:extLst>
              <a:ext uri="{FF2B5EF4-FFF2-40B4-BE49-F238E27FC236}">
                <a16:creationId xmlns:a16="http://schemas.microsoft.com/office/drawing/2014/main" id="{761421B1-1906-4F8E-BF53-DF1E9D07C1F2}"/>
              </a:ext>
            </a:extLst>
          </p:cNvPr>
          <p:cNvSpPr txBox="1"/>
          <p:nvPr/>
        </p:nvSpPr>
        <p:spPr>
          <a:xfrm>
            <a:off x="4091722" y="172340"/>
            <a:ext cx="7240554" cy="707886"/>
          </a:xfrm>
          <a:prstGeom prst="rect">
            <a:avLst/>
          </a:prstGeom>
          <a:solidFill>
            <a:srgbClr val="05D805"/>
          </a:solidFill>
          <a:ln w="38100">
            <a:solidFill>
              <a:srgbClr val="92D050"/>
            </a:solidFill>
          </a:ln>
        </p:spPr>
        <p:txBody>
          <a:bodyPr wrap="square">
            <a:spAutoFit/>
          </a:bodyPr>
          <a:lstStyle/>
          <a:p>
            <a:pPr marL="0" marR="0" algn="ctr">
              <a:spcBef>
                <a:spcPts val="600"/>
              </a:spcBef>
              <a:spcAft>
                <a:spcPts val="0"/>
              </a:spcAft>
            </a:pPr>
            <a:r>
              <a:rPr lang="en-US" sz="4000" b="1" dirty="0">
                <a:solidFill>
                  <a:schemeClr val="bg1"/>
                </a:solidFill>
                <a:effectLst/>
                <a:latin typeface="Times New Roman" panose="02020603050405020304" pitchFamily="18" charset="0"/>
                <a:cs typeface="Times New Roman" panose="02020603050405020304" pitchFamily="18" charset="0"/>
              </a:rPr>
              <a:t>HOẠT ĐỘNG </a:t>
            </a:r>
            <a:r>
              <a:rPr lang="en-US" sz="4000" b="1" dirty="0">
                <a:solidFill>
                  <a:schemeClr val="bg1"/>
                </a:solidFill>
                <a:latin typeface="Times New Roman" panose="02020603050405020304" pitchFamily="18" charset="0"/>
                <a:cs typeface="Times New Roman" panose="02020603050405020304" pitchFamily="18" charset="0"/>
              </a:rPr>
              <a:t>KHỞI ĐỘNG</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sp>
        <p:nvSpPr>
          <p:cNvPr id="8" name="Hình tự do: Hình 7">
            <a:extLst>
              <a:ext uri="{FF2B5EF4-FFF2-40B4-BE49-F238E27FC236}">
                <a16:creationId xmlns:a16="http://schemas.microsoft.com/office/drawing/2014/main" id="{EFF46C95-D8B0-5561-7CE5-E242BDFAD4B2}"/>
              </a:ext>
            </a:extLst>
          </p:cNvPr>
          <p:cNvSpPr/>
          <p:nvPr/>
        </p:nvSpPr>
        <p:spPr>
          <a:xfrm>
            <a:off x="0" y="0"/>
            <a:ext cx="4081613" cy="6858000"/>
          </a:xfrm>
          <a:custGeom>
            <a:avLst/>
            <a:gdLst>
              <a:gd name="connsiteX0" fmla="*/ 6081502 w 6096000"/>
              <a:gd name="connsiteY0" fmla="*/ 0 h 6858000"/>
              <a:gd name="connsiteX1" fmla="*/ 6096000 w 6096000"/>
              <a:gd name="connsiteY1" fmla="*/ 0 h 6858000"/>
              <a:gd name="connsiteX2" fmla="*/ 6096000 w 6096000"/>
              <a:gd name="connsiteY2" fmla="*/ 12807 h 6858000"/>
              <a:gd name="connsiteX3" fmla="*/ 0 w 6096000"/>
              <a:gd name="connsiteY3" fmla="*/ 0 h 6858000"/>
              <a:gd name="connsiteX4" fmla="*/ 6057826 w 6096000"/>
              <a:gd name="connsiteY4" fmla="*/ 0 h 6858000"/>
              <a:gd name="connsiteX5" fmla="*/ 0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6081502" y="0"/>
                </a:moveTo>
                <a:lnTo>
                  <a:pt x="6096000" y="0"/>
                </a:lnTo>
                <a:lnTo>
                  <a:pt x="6096000" y="12807"/>
                </a:lnTo>
                <a:close/>
                <a:moveTo>
                  <a:pt x="0" y="0"/>
                </a:moveTo>
                <a:lnTo>
                  <a:pt x="6057826" y="0"/>
                </a:lnTo>
                <a:lnTo>
                  <a:pt x="0" y="6858000"/>
                </a:lnTo>
                <a:lnTo>
                  <a:pt x="0" y="6858000"/>
                </a:lnTo>
                <a:close/>
              </a:path>
            </a:pathLst>
          </a:custGeom>
          <a:solidFill>
            <a:srgbClr val="05D8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Hình ảnh 5">
            <a:extLst>
              <a:ext uri="{FF2B5EF4-FFF2-40B4-BE49-F238E27FC236}">
                <a16:creationId xmlns:a16="http://schemas.microsoft.com/office/drawing/2014/main" id="{44AAF404-EF78-8675-799E-8D6C000D0D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259" y="770356"/>
            <a:ext cx="3925469" cy="3925469"/>
          </a:xfrm>
          <a:prstGeom prst="rect">
            <a:avLst/>
          </a:prstGeom>
        </p:spPr>
      </p:pic>
      <p:pic>
        <p:nvPicPr>
          <p:cNvPr id="18" name="Hình ảnh 17">
            <a:extLst>
              <a:ext uri="{FF2B5EF4-FFF2-40B4-BE49-F238E27FC236}">
                <a16:creationId xmlns:a16="http://schemas.microsoft.com/office/drawing/2014/main" id="{C280E3F0-5C84-97D8-BF0C-63DDC008BA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6525" y="3258446"/>
            <a:ext cx="4229100" cy="4229100"/>
          </a:xfrm>
          <a:prstGeom prst="rect">
            <a:avLst/>
          </a:prstGeom>
        </p:spPr>
      </p:pic>
      <p:sp>
        <p:nvSpPr>
          <p:cNvPr id="19" name="Bong bóng Lời nói: Hình bầu dục 18">
            <a:extLst>
              <a:ext uri="{FF2B5EF4-FFF2-40B4-BE49-F238E27FC236}">
                <a16:creationId xmlns:a16="http://schemas.microsoft.com/office/drawing/2014/main" id="{D7CDBC88-B427-A7CB-2E10-7D972648A012}"/>
              </a:ext>
            </a:extLst>
          </p:cNvPr>
          <p:cNvSpPr/>
          <p:nvPr/>
        </p:nvSpPr>
        <p:spPr>
          <a:xfrm>
            <a:off x="4275265" y="1123950"/>
            <a:ext cx="6526086" cy="2800350"/>
          </a:xfrm>
          <a:prstGeom prst="wedgeEllipseCallout">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bg1"/>
                </a:solidFill>
                <a:effectLst/>
                <a:latin typeface="Times New Roman" panose="02020603050405020304" pitchFamily="18" charset="0"/>
                <a:ea typeface="Times New Roman" panose="02020603050405020304" pitchFamily="18" charset="0"/>
              </a:rPr>
              <a:t>Xem</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hình</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ảnh</a:t>
            </a:r>
            <a:r>
              <a:rPr lang="en-US" sz="3200" b="1" dirty="0">
                <a:solidFill>
                  <a:schemeClr val="bg1"/>
                </a:solidFill>
                <a:effectLst/>
                <a:latin typeface="Times New Roman" panose="02020603050405020304" pitchFamily="18" charset="0"/>
                <a:ea typeface="Times New Roman" panose="02020603050405020304" pitchFamily="18" charset="0"/>
              </a:rPr>
              <a:t> video </a:t>
            </a:r>
            <a:r>
              <a:rPr lang="en-US" sz="3200" b="1" dirty="0" err="1">
                <a:solidFill>
                  <a:schemeClr val="bg1"/>
                </a:solidFill>
                <a:effectLst/>
                <a:latin typeface="Times New Roman" panose="02020603050405020304" pitchFamily="18" charset="0"/>
                <a:ea typeface="Times New Roman" panose="02020603050405020304" pitchFamily="18" charset="0"/>
              </a:rPr>
              <a:t>v</a:t>
            </a:r>
            <a:r>
              <a:rPr lang="en-US" sz="3200" b="1" dirty="0" err="1">
                <a:solidFill>
                  <a:schemeClr val="bg1"/>
                </a:solidFill>
                <a:latin typeface="Times New Roman" panose="02020603050405020304" pitchFamily="18" charset="0"/>
                <a:ea typeface="Times New Roman" panose="02020603050405020304" pitchFamily="18" charset="0"/>
              </a:rPr>
              <a:t>à</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nghe</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giai</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điệu</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bài</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hát</a:t>
            </a:r>
            <a:endParaRPr lang="en-US" sz="3200" b="1"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990197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1000" fill="hold"/>
                                        <p:tgtEl>
                                          <p:spTgt spid="19"/>
                                        </p:tgtEl>
                                        <p:attrNameLst>
                                          <p:attrName>ppt_w</p:attrName>
                                        </p:attrNameLst>
                                      </p:cBhvr>
                                      <p:tavLst>
                                        <p:tav tm="0">
                                          <p:val>
                                            <p:strVal val="#ppt_w*0.70"/>
                                          </p:val>
                                        </p:tav>
                                        <p:tav tm="100000">
                                          <p:val>
                                            <p:strVal val="#ppt_w"/>
                                          </p:val>
                                        </p:tav>
                                      </p:tavLst>
                                    </p:anim>
                                    <p:anim calcmode="lin" valueType="num">
                                      <p:cBhvr>
                                        <p:cTn id="13" dur="1000" fill="hold"/>
                                        <p:tgtEl>
                                          <p:spTgt spid="19"/>
                                        </p:tgtEl>
                                        <p:attrNameLst>
                                          <p:attrName>ppt_h</p:attrName>
                                        </p:attrNameLst>
                                      </p:cBhvr>
                                      <p:tavLst>
                                        <p:tav tm="0">
                                          <p:val>
                                            <p:strVal val="#ppt_h"/>
                                          </p:val>
                                        </p:tav>
                                        <p:tav tm="100000">
                                          <p:val>
                                            <p:strVal val="#ppt_h"/>
                                          </p:val>
                                        </p:tav>
                                      </p:tavLst>
                                    </p:anim>
                                    <p:animEffect transition="in" filter="fade">
                                      <p:cBhvr>
                                        <p:cTn id="14" dur="1000"/>
                                        <p:tgtEl>
                                          <p:spTgt spid="19"/>
                                        </p:tgtEl>
                                      </p:cBhvr>
                                    </p:animEffect>
                                  </p:childTnLst>
                                </p:cTn>
                              </p:par>
                              <p:par>
                                <p:cTn id="15" presetID="55"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1000" fill="hold"/>
                                        <p:tgtEl>
                                          <p:spTgt spid="18"/>
                                        </p:tgtEl>
                                        <p:attrNameLst>
                                          <p:attrName>ppt_w</p:attrName>
                                        </p:attrNameLst>
                                      </p:cBhvr>
                                      <p:tavLst>
                                        <p:tav tm="0">
                                          <p:val>
                                            <p:strVal val="#ppt_w*0.70"/>
                                          </p:val>
                                        </p:tav>
                                        <p:tav tm="100000">
                                          <p:val>
                                            <p:strVal val="#ppt_w"/>
                                          </p:val>
                                        </p:tav>
                                      </p:tavLst>
                                    </p:anim>
                                    <p:anim calcmode="lin" valueType="num">
                                      <p:cBhvr>
                                        <p:cTn id="18" dur="1000" fill="hold"/>
                                        <p:tgtEl>
                                          <p:spTgt spid="18"/>
                                        </p:tgtEl>
                                        <p:attrNameLst>
                                          <p:attrName>ppt_h</p:attrName>
                                        </p:attrNameLst>
                                      </p:cBhvr>
                                      <p:tavLst>
                                        <p:tav tm="0">
                                          <p:val>
                                            <p:strVal val="#ppt_h"/>
                                          </p:val>
                                        </p:tav>
                                        <p:tav tm="100000">
                                          <p:val>
                                            <p:strVal val="#ppt_h"/>
                                          </p:val>
                                        </p:tav>
                                      </p:tavLst>
                                    </p:anim>
                                    <p:animEffect transition="in" filter="fade">
                                      <p:cBhvr>
                                        <p:cTn id="19"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228600" y="835818"/>
            <a:ext cx="11672888" cy="5732069"/>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445045"/>
            <a:ext cx="3878825" cy="345030"/>
          </a:xfrm>
          <a:prstGeom prst="rect">
            <a:avLst/>
          </a:prstGeom>
        </p:spPr>
      </p:pic>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29" name="Oval 28"/>
          <p:cNvSpPr/>
          <p:nvPr/>
        </p:nvSpPr>
        <p:spPr>
          <a:xfrm>
            <a:off x="584770" y="1681710"/>
            <a:ext cx="6302154" cy="3948803"/>
          </a:xfrm>
          <a:prstGeom prst="ellipse">
            <a:avLst/>
          </a:prstGeom>
          <a:solidFill>
            <a:schemeClr val="accent4">
              <a:lumMod val="40000"/>
              <a:lumOff val="6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defRPr/>
            </a:pPr>
            <a:endParaRPr lang="en-US" sz="3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Oval 17"/>
          <p:cNvSpPr/>
          <p:nvPr/>
        </p:nvSpPr>
        <p:spPr>
          <a:xfrm>
            <a:off x="5944555" y="2395073"/>
            <a:ext cx="5574345" cy="3752888"/>
          </a:xfrm>
          <a:prstGeom prst="ellipse">
            <a:avLst/>
          </a:prstGeom>
          <a:solidFill>
            <a:schemeClr val="bg2">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defRPr/>
            </a:pPr>
            <a:endParaRPr lang="en-US" sz="3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4" name="Freeform 23"/>
          <p:cNvSpPr/>
          <p:nvPr/>
        </p:nvSpPr>
        <p:spPr>
          <a:xfrm>
            <a:off x="6961351" y="5752746"/>
            <a:ext cx="12278" cy="2385"/>
          </a:xfrm>
          <a:custGeom>
            <a:avLst/>
            <a:gdLst>
              <a:gd name="connsiteX0" fmla="*/ 10914 w 12278"/>
              <a:gd name="connsiteY0" fmla="*/ 280 h 2385"/>
              <a:gd name="connsiteX1" fmla="*/ 0 w 12278"/>
              <a:gd name="connsiteY1" fmla="*/ 2385 h 2385"/>
              <a:gd name="connsiteX2" fmla="*/ 8773 w 12278"/>
              <a:gd name="connsiteY2" fmla="*/ 667 h 2385"/>
              <a:gd name="connsiteX3" fmla="*/ 10914 w 12278"/>
              <a:gd name="connsiteY3" fmla="*/ 280 h 2385"/>
            </a:gdLst>
            <a:ahLst/>
            <a:cxnLst>
              <a:cxn ang="0">
                <a:pos x="connsiteX0" y="connsiteY0"/>
              </a:cxn>
              <a:cxn ang="0">
                <a:pos x="connsiteX1" y="connsiteY1"/>
              </a:cxn>
              <a:cxn ang="0">
                <a:pos x="connsiteX2" y="connsiteY2"/>
              </a:cxn>
              <a:cxn ang="0">
                <a:pos x="connsiteX3" y="connsiteY3"/>
              </a:cxn>
            </a:cxnLst>
            <a:rect l="l" t="t" r="r" b="b"/>
            <a:pathLst>
              <a:path w="12278" h="2385">
                <a:moveTo>
                  <a:pt x="10914" y="280"/>
                </a:moveTo>
                <a:lnTo>
                  <a:pt x="0" y="2385"/>
                </a:lnTo>
                <a:lnTo>
                  <a:pt x="8773" y="667"/>
                </a:lnTo>
                <a:cubicBezTo>
                  <a:pt x="12953" y="-144"/>
                  <a:pt x="13029" y="-141"/>
                  <a:pt x="10914" y="280"/>
                </a:cubicBezTo>
                <a:close/>
              </a:path>
            </a:pathLst>
          </a:cu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1320278461"/>
              </p:ext>
            </p:extLst>
          </p:nvPr>
        </p:nvGraphicFramePr>
        <p:xfrm>
          <a:off x="485297" y="1163988"/>
          <a:ext cx="6550548" cy="853440"/>
        </p:xfrm>
        <a:graphic>
          <a:graphicData uri="http://schemas.openxmlformats.org/drawingml/2006/table">
            <a:tbl>
              <a:tblPr/>
              <a:tblGrid>
                <a:gridCol w="6550548">
                  <a:extLst>
                    <a:ext uri="{9D8B030D-6E8A-4147-A177-3AD203B41FA5}">
                      <a16:colId xmlns:a16="http://schemas.microsoft.com/office/drawing/2014/main" val="2528588137"/>
                    </a:ext>
                  </a:extLst>
                </a:gridCol>
              </a:tblGrid>
              <a:tr h="0">
                <a:tc>
                  <a:txBody>
                    <a:bodyPr/>
                    <a:lstStyle/>
                    <a:p>
                      <a:pPr indent="57785" algn="just">
                        <a:spcAft>
                          <a:spcPts val="0"/>
                        </a:spcAft>
                        <a:tabLst>
                          <a:tab pos="1386840" algn="l"/>
                        </a:tabLst>
                      </a:pPr>
                      <a:r>
                        <a:rPr lang="de-DE" sz="2800" b="1" dirty="0">
                          <a:solidFill>
                            <a:srgbClr val="0000CC"/>
                          </a:solidFill>
                          <a:effectLst/>
                          <a:latin typeface="Times New Roman" panose="02020603050405020304" pitchFamily="18" charset="0"/>
                          <a:ea typeface="Times New Roman" panose="02020603050405020304" pitchFamily="18" charset="0"/>
                        </a:rPr>
                        <a:t>2. Tìm</a:t>
                      </a:r>
                      <a:r>
                        <a:rPr lang="vi-VN" sz="2800" b="1" dirty="0">
                          <a:solidFill>
                            <a:srgbClr val="0000CC"/>
                          </a:solidFill>
                          <a:effectLst/>
                          <a:latin typeface="Times New Roman" panose="02020603050405020304" pitchFamily="18" charset="0"/>
                          <a:ea typeface="Times New Roman" panose="02020603050405020304" pitchFamily="18" charset="0"/>
                        </a:rPr>
                        <a:t> hiểu nhân vật</a:t>
                      </a:r>
                      <a:endParaRPr lang="en-US" sz="2800" dirty="0">
                        <a:effectLst/>
                        <a:latin typeface="Times New Roman" panose="02020603050405020304" pitchFamily="18" charset="0"/>
                        <a:ea typeface="Times New Roman" panose="02020603050405020304" pitchFamily="18" charset="0"/>
                      </a:endParaRPr>
                    </a:p>
                    <a:p>
                      <a:pPr indent="57785" algn="just">
                        <a:spcAft>
                          <a:spcPts val="0"/>
                        </a:spcAft>
                        <a:tabLst>
                          <a:tab pos="1386840" algn="l"/>
                        </a:tabLst>
                      </a:pPr>
                      <a:r>
                        <a:rPr lang="de-DE" sz="2800" b="1" dirty="0">
                          <a:solidFill>
                            <a:srgbClr val="0000CC"/>
                          </a:solidFill>
                          <a:effectLst/>
                          <a:latin typeface="Times New Roman" panose="02020603050405020304" pitchFamily="18" charset="0"/>
                          <a:ea typeface="Times New Roman" panose="02020603050405020304" pitchFamily="18" charset="0"/>
                        </a:rPr>
                        <a:t>a</a:t>
                      </a:r>
                      <a:r>
                        <a:rPr lang="vi-VN" sz="2800" b="1" dirty="0">
                          <a:solidFill>
                            <a:srgbClr val="0000CC"/>
                          </a:solidFill>
                          <a:effectLst/>
                          <a:latin typeface="Times New Roman" panose="02020603050405020304" pitchFamily="18" charset="0"/>
                          <a:ea typeface="Times New Roman" panose="02020603050405020304" pitchFamily="18" charset="0"/>
                        </a:rPr>
                        <a:t>. </a:t>
                      </a:r>
                      <a:r>
                        <a:rPr lang="de-DE" sz="2800" b="1" dirty="0">
                          <a:solidFill>
                            <a:srgbClr val="0000CC"/>
                          </a:solidFill>
                          <a:effectLst/>
                          <a:latin typeface="Times New Roman" panose="02020603050405020304" pitchFamily="18" charset="0"/>
                          <a:ea typeface="Times New Roman" panose="02020603050405020304" pitchFamily="18" charset="0"/>
                        </a:rPr>
                        <a:t>Nhân vật Võ Tòng</a:t>
                      </a:r>
                      <a:endParaRPr lang="en-US" sz="2800" dirty="0">
                        <a:effectLst/>
                        <a:latin typeface="Times New Roman" panose="02020603050405020304" pitchFamily="18" charset="0"/>
                        <a:ea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val="38827378"/>
                  </a:ext>
                </a:extLst>
              </a:tr>
            </a:tbl>
          </a:graphicData>
        </a:graphic>
      </p:graphicFrame>
      <p:pic>
        <p:nvPicPr>
          <p:cNvPr id="6" name="Picture 5"/>
          <p:cNvPicPr>
            <a:picLocks noChangeAspect="1"/>
          </p:cNvPicPr>
          <p:nvPr/>
        </p:nvPicPr>
        <p:blipFill>
          <a:blip r:embed="rId5"/>
          <a:stretch>
            <a:fillRect/>
          </a:stretch>
        </p:blipFill>
        <p:spPr>
          <a:xfrm>
            <a:off x="490144" y="2152672"/>
            <a:ext cx="4616762" cy="3889973"/>
          </a:xfrm>
          <a:prstGeom prst="rect">
            <a:avLst/>
          </a:prstGeom>
        </p:spPr>
      </p:pic>
      <p:sp>
        <p:nvSpPr>
          <p:cNvPr id="10" name="Rectangle 9"/>
          <p:cNvSpPr/>
          <p:nvPr/>
        </p:nvSpPr>
        <p:spPr>
          <a:xfrm>
            <a:off x="5475823" y="1823556"/>
            <a:ext cx="5690222" cy="4238669"/>
          </a:xfrm>
          <a:custGeom>
            <a:avLst/>
            <a:gdLst>
              <a:gd name="connsiteX0" fmla="*/ 0 w 5546361"/>
              <a:gd name="connsiteY0" fmla="*/ 0 h 3214139"/>
              <a:gd name="connsiteX1" fmla="*/ 5546361 w 5546361"/>
              <a:gd name="connsiteY1" fmla="*/ 0 h 3214139"/>
              <a:gd name="connsiteX2" fmla="*/ 5546361 w 5546361"/>
              <a:gd name="connsiteY2" fmla="*/ 3214139 h 3214139"/>
              <a:gd name="connsiteX3" fmla="*/ 0 w 5546361"/>
              <a:gd name="connsiteY3" fmla="*/ 3214139 h 3214139"/>
              <a:gd name="connsiteX4" fmla="*/ 0 w 5546361"/>
              <a:gd name="connsiteY4" fmla="*/ 0 h 3214139"/>
              <a:gd name="connsiteX0" fmla="*/ 66 w 5546427"/>
              <a:gd name="connsiteY0" fmla="*/ 0 h 3214139"/>
              <a:gd name="connsiteX1" fmla="*/ 5546427 w 5546427"/>
              <a:gd name="connsiteY1" fmla="*/ 0 h 3214139"/>
              <a:gd name="connsiteX2" fmla="*/ 5546427 w 5546427"/>
              <a:gd name="connsiteY2" fmla="*/ 3214139 h 3214139"/>
              <a:gd name="connsiteX3" fmla="*/ 66 w 5546427"/>
              <a:gd name="connsiteY3" fmla="*/ 3214139 h 3214139"/>
              <a:gd name="connsiteX4" fmla="*/ 269889 w 5546427"/>
              <a:gd name="connsiteY4" fmla="*/ 1625182 h 3214139"/>
              <a:gd name="connsiteX5" fmla="*/ 66 w 5546427"/>
              <a:gd name="connsiteY5" fmla="*/ 0 h 3214139"/>
              <a:gd name="connsiteX0" fmla="*/ 44970 w 5591331"/>
              <a:gd name="connsiteY0" fmla="*/ 0 h 3214139"/>
              <a:gd name="connsiteX1" fmla="*/ 5591331 w 5591331"/>
              <a:gd name="connsiteY1" fmla="*/ 0 h 3214139"/>
              <a:gd name="connsiteX2" fmla="*/ 5591331 w 5591331"/>
              <a:gd name="connsiteY2" fmla="*/ 3214139 h 3214139"/>
              <a:gd name="connsiteX3" fmla="*/ 44970 w 5591331"/>
              <a:gd name="connsiteY3" fmla="*/ 3214139 h 3214139"/>
              <a:gd name="connsiteX4" fmla="*/ 314793 w 5591331"/>
              <a:gd name="connsiteY4" fmla="*/ 1625182 h 3214139"/>
              <a:gd name="connsiteX5" fmla="*/ 0 w 5591331"/>
              <a:gd name="connsiteY5" fmla="*/ 500920 h 3214139"/>
              <a:gd name="connsiteX6" fmla="*/ 44970 w 5591331"/>
              <a:gd name="connsiteY6" fmla="*/ 0 h 3214139"/>
              <a:gd name="connsiteX0" fmla="*/ 44970 w 5591331"/>
              <a:gd name="connsiteY0" fmla="*/ 0 h 3214139"/>
              <a:gd name="connsiteX1" fmla="*/ 5591331 w 5591331"/>
              <a:gd name="connsiteY1" fmla="*/ 0 h 3214139"/>
              <a:gd name="connsiteX2" fmla="*/ 5591331 w 5591331"/>
              <a:gd name="connsiteY2" fmla="*/ 3214139 h 3214139"/>
              <a:gd name="connsiteX3" fmla="*/ 1319134 w 5591331"/>
              <a:gd name="connsiteY3" fmla="*/ 2989287 h 3214139"/>
              <a:gd name="connsiteX4" fmla="*/ 44970 w 5591331"/>
              <a:gd name="connsiteY4" fmla="*/ 3214139 h 3214139"/>
              <a:gd name="connsiteX5" fmla="*/ 314793 w 5591331"/>
              <a:gd name="connsiteY5" fmla="*/ 1625182 h 3214139"/>
              <a:gd name="connsiteX6" fmla="*/ 0 w 5591331"/>
              <a:gd name="connsiteY6" fmla="*/ 500920 h 3214139"/>
              <a:gd name="connsiteX7" fmla="*/ 44970 w 5591331"/>
              <a:gd name="connsiteY7" fmla="*/ 0 h 3214139"/>
              <a:gd name="connsiteX0" fmla="*/ 44970 w 5591331"/>
              <a:gd name="connsiteY0" fmla="*/ 0 h 3485980"/>
              <a:gd name="connsiteX1" fmla="*/ 5591331 w 5591331"/>
              <a:gd name="connsiteY1" fmla="*/ 0 h 3485980"/>
              <a:gd name="connsiteX2" fmla="*/ 5591331 w 5591331"/>
              <a:gd name="connsiteY2" fmla="*/ 3214139 h 3485980"/>
              <a:gd name="connsiteX3" fmla="*/ 4751882 w 5591331"/>
              <a:gd name="connsiteY3" fmla="*/ 3304080 h 3485980"/>
              <a:gd name="connsiteX4" fmla="*/ 1319134 w 5591331"/>
              <a:gd name="connsiteY4" fmla="*/ 2989287 h 3485980"/>
              <a:gd name="connsiteX5" fmla="*/ 44970 w 5591331"/>
              <a:gd name="connsiteY5" fmla="*/ 3214139 h 3485980"/>
              <a:gd name="connsiteX6" fmla="*/ 314793 w 5591331"/>
              <a:gd name="connsiteY6" fmla="*/ 1625182 h 3485980"/>
              <a:gd name="connsiteX7" fmla="*/ 0 w 5591331"/>
              <a:gd name="connsiteY7" fmla="*/ 500920 h 3485980"/>
              <a:gd name="connsiteX8" fmla="*/ 44970 w 5591331"/>
              <a:gd name="connsiteY8" fmla="*/ 0 h 3485980"/>
              <a:gd name="connsiteX0" fmla="*/ 44970 w 5591331"/>
              <a:gd name="connsiteY0" fmla="*/ 0 h 3485980"/>
              <a:gd name="connsiteX1" fmla="*/ 5591331 w 5591331"/>
              <a:gd name="connsiteY1" fmla="*/ 0 h 3485980"/>
              <a:gd name="connsiteX2" fmla="*/ 5426439 w 5591331"/>
              <a:gd name="connsiteY2" fmla="*/ 1655161 h 3485980"/>
              <a:gd name="connsiteX3" fmla="*/ 5591331 w 5591331"/>
              <a:gd name="connsiteY3" fmla="*/ 3214139 h 3485980"/>
              <a:gd name="connsiteX4" fmla="*/ 4751882 w 5591331"/>
              <a:gd name="connsiteY4" fmla="*/ 3304080 h 3485980"/>
              <a:gd name="connsiteX5" fmla="*/ 1319134 w 5591331"/>
              <a:gd name="connsiteY5" fmla="*/ 2989287 h 3485980"/>
              <a:gd name="connsiteX6" fmla="*/ 44970 w 5591331"/>
              <a:gd name="connsiteY6" fmla="*/ 3214139 h 3485980"/>
              <a:gd name="connsiteX7" fmla="*/ 314793 w 5591331"/>
              <a:gd name="connsiteY7" fmla="*/ 1625182 h 3485980"/>
              <a:gd name="connsiteX8" fmla="*/ 0 w 5591331"/>
              <a:gd name="connsiteY8" fmla="*/ 500920 h 3485980"/>
              <a:gd name="connsiteX9" fmla="*/ 44970 w 5591331"/>
              <a:gd name="connsiteY9" fmla="*/ 0 h 3485980"/>
              <a:gd name="connsiteX0" fmla="*/ 44970 w 5591331"/>
              <a:gd name="connsiteY0" fmla="*/ 32 h 3486012"/>
              <a:gd name="connsiteX1" fmla="*/ 3177914 w 5591331"/>
              <a:gd name="connsiteY1" fmla="*/ 186157 h 3486012"/>
              <a:gd name="connsiteX2" fmla="*/ 5591331 w 5591331"/>
              <a:gd name="connsiteY2" fmla="*/ 32 h 3486012"/>
              <a:gd name="connsiteX3" fmla="*/ 5426439 w 5591331"/>
              <a:gd name="connsiteY3" fmla="*/ 1655193 h 3486012"/>
              <a:gd name="connsiteX4" fmla="*/ 5591331 w 5591331"/>
              <a:gd name="connsiteY4" fmla="*/ 3214171 h 3486012"/>
              <a:gd name="connsiteX5" fmla="*/ 4751882 w 5591331"/>
              <a:gd name="connsiteY5" fmla="*/ 3304112 h 3486012"/>
              <a:gd name="connsiteX6" fmla="*/ 1319134 w 5591331"/>
              <a:gd name="connsiteY6" fmla="*/ 2989319 h 3486012"/>
              <a:gd name="connsiteX7" fmla="*/ 44970 w 5591331"/>
              <a:gd name="connsiteY7" fmla="*/ 3214171 h 3486012"/>
              <a:gd name="connsiteX8" fmla="*/ 314793 w 5591331"/>
              <a:gd name="connsiteY8" fmla="*/ 1625214 h 3486012"/>
              <a:gd name="connsiteX9" fmla="*/ 0 w 5591331"/>
              <a:gd name="connsiteY9" fmla="*/ 500952 h 3486012"/>
              <a:gd name="connsiteX10" fmla="*/ 44970 w 5591331"/>
              <a:gd name="connsiteY10" fmla="*/ 32 h 348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91331" h="3486012">
                <a:moveTo>
                  <a:pt x="44970" y="32"/>
                </a:moveTo>
                <a:cubicBezTo>
                  <a:pt x="1099278" y="-2884"/>
                  <a:pt x="2123606" y="189073"/>
                  <a:pt x="3177914" y="186157"/>
                </a:cubicBezTo>
                <a:lnTo>
                  <a:pt x="5591331" y="32"/>
                </a:lnTo>
                <a:cubicBezTo>
                  <a:pt x="5591331" y="546756"/>
                  <a:pt x="5426439" y="1108469"/>
                  <a:pt x="5426439" y="1655193"/>
                </a:cubicBezTo>
                <a:lnTo>
                  <a:pt x="5591331" y="3214171"/>
                </a:lnTo>
                <a:cubicBezTo>
                  <a:pt x="5458918" y="3744864"/>
                  <a:pt x="5463915" y="3341587"/>
                  <a:pt x="4751882" y="3304112"/>
                </a:cubicBezTo>
                <a:cubicBezTo>
                  <a:pt x="4039849" y="3266637"/>
                  <a:pt x="2111114" y="2984322"/>
                  <a:pt x="1319134" y="2989319"/>
                </a:cubicBezTo>
                <a:lnTo>
                  <a:pt x="44970" y="3214171"/>
                </a:lnTo>
                <a:cubicBezTo>
                  <a:pt x="39973" y="2639548"/>
                  <a:pt x="319790" y="2199837"/>
                  <a:pt x="314793" y="1625214"/>
                </a:cubicBezTo>
                <a:cubicBezTo>
                  <a:pt x="244839" y="1250460"/>
                  <a:pt x="69954" y="875706"/>
                  <a:pt x="0" y="500952"/>
                </a:cubicBezTo>
                <a:lnTo>
                  <a:pt x="44970" y="32"/>
                </a:lnTo>
                <a:close/>
              </a:path>
            </a:pathLst>
          </a:custGeom>
          <a:solidFill>
            <a:schemeClr val="accent4">
              <a:lumMod val="20000"/>
              <a:lumOff val="8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aphicFrame>
        <p:nvGraphicFramePr>
          <p:cNvPr id="27" name="Table 26"/>
          <p:cNvGraphicFramePr>
            <a:graphicFrameLocks noGrp="1"/>
          </p:cNvGraphicFramePr>
          <p:nvPr>
            <p:extLst>
              <p:ext uri="{D42A27DB-BD31-4B8C-83A1-F6EECF244321}">
                <p14:modId xmlns:p14="http://schemas.microsoft.com/office/powerpoint/2010/main" val="2242507818"/>
              </p:ext>
            </p:extLst>
          </p:nvPr>
        </p:nvGraphicFramePr>
        <p:xfrm>
          <a:off x="5941847" y="2453905"/>
          <a:ext cx="4758173" cy="2438400"/>
        </p:xfrm>
        <a:graphic>
          <a:graphicData uri="http://schemas.openxmlformats.org/drawingml/2006/table">
            <a:tbl>
              <a:tblPr/>
              <a:tblGrid>
                <a:gridCol w="4758173">
                  <a:extLst>
                    <a:ext uri="{9D8B030D-6E8A-4147-A177-3AD203B41FA5}">
                      <a16:colId xmlns:a16="http://schemas.microsoft.com/office/drawing/2014/main" val="4151307172"/>
                    </a:ext>
                  </a:extLst>
                </a:gridCol>
              </a:tblGrid>
              <a:tr h="0">
                <a:tc>
                  <a:txBody>
                    <a:bodyPr/>
                    <a:lstStyle/>
                    <a:p>
                      <a:pPr indent="57785" algn="ctr">
                        <a:spcAft>
                          <a:spcPts val="0"/>
                        </a:spcAft>
                        <a:tabLst>
                          <a:tab pos="1386840" algn="l"/>
                        </a:tabLst>
                      </a:pPr>
                      <a:r>
                        <a:rPr lang="de-DE" sz="4000" b="1" dirty="0">
                          <a:solidFill>
                            <a:srgbClr val="0000CC"/>
                          </a:solidFill>
                          <a:effectLst/>
                          <a:latin typeface="Times New Roman" panose="02020603050405020304" pitchFamily="18" charset="0"/>
                          <a:ea typeface="Times New Roman" panose="02020603050405020304" pitchFamily="18" charset="0"/>
                        </a:rPr>
                        <a:t>* Ngoại hình, trang phục</a:t>
                      </a:r>
                      <a:r>
                        <a:rPr lang="de-DE" sz="4000" b="1" dirty="0">
                          <a:solidFill>
                            <a:srgbClr val="003366"/>
                          </a:solidFill>
                          <a:effectLst/>
                          <a:latin typeface="Times New Roman" panose="02020603050405020304" pitchFamily="18" charset="0"/>
                          <a:ea typeface="Times New Roman" panose="02020603050405020304" pitchFamily="18" charset="0"/>
                        </a:rPr>
                        <a:t>:</a:t>
                      </a:r>
                      <a:r>
                        <a:rPr lang="de-DE" sz="4000" b="1" baseline="0" dirty="0">
                          <a:solidFill>
                            <a:srgbClr val="003366"/>
                          </a:solidFill>
                          <a:effectLst/>
                          <a:latin typeface="Times New Roman" panose="02020603050405020304" pitchFamily="18" charset="0"/>
                          <a:ea typeface="Times New Roman" panose="02020603050405020304" pitchFamily="18" charset="0"/>
                        </a:rPr>
                        <a:t> </a:t>
                      </a:r>
                      <a:r>
                        <a:rPr lang="de-DE" sz="4000" dirty="0">
                          <a:effectLst/>
                          <a:latin typeface="Times New Roman" panose="02020603050405020304" pitchFamily="18" charset="0"/>
                          <a:ea typeface="Times New Roman" panose="02020603050405020304" pitchFamily="18" charset="0"/>
                        </a:rPr>
                        <a:t>Kì dị, khác thường, bề ngoài có vẻ dữ  dằn.</a:t>
                      </a:r>
                      <a:endParaRPr lang="en-US" sz="4000" dirty="0">
                        <a:effectLst/>
                        <a:latin typeface="Times New Roman" panose="02020603050405020304" pitchFamily="18" charset="0"/>
                        <a:ea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val="2576180104"/>
                  </a:ext>
                </a:extLst>
              </a:tr>
            </a:tbl>
          </a:graphicData>
        </a:graphic>
      </p:graphicFrame>
      <p:sp>
        <p:nvSpPr>
          <p:cNvPr id="9" name="TextBox 8"/>
          <p:cNvSpPr txBox="1"/>
          <p:nvPr/>
        </p:nvSpPr>
        <p:spPr>
          <a:xfrm>
            <a:off x="1030317" y="5504147"/>
            <a:ext cx="3275256" cy="523220"/>
          </a:xfrm>
          <a:prstGeom prst="rect">
            <a:avLst/>
          </a:prstGeom>
          <a:noFill/>
        </p:spPr>
        <p:txBody>
          <a:bodyPr wrap="none" rtlCol="0">
            <a:spAutoFit/>
          </a:bodyPr>
          <a:lstStyle/>
          <a:p>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Hình</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ảnh</a:t>
            </a:r>
            <a:r>
              <a:rPr lang="en-US" sz="2800" dirty="0">
                <a:solidFill>
                  <a:prstClr val="white"/>
                </a:solidFill>
                <a:latin typeface="Times New Roman" panose="02020603050405020304" pitchFamily="18" charset="0"/>
                <a:cs typeface="Times New Roman" panose="02020603050405020304" pitchFamily="18" charset="0"/>
              </a:rPr>
              <a:t> minh </a:t>
            </a:r>
            <a:r>
              <a:rPr lang="en-US" sz="2800" dirty="0" err="1">
                <a:solidFill>
                  <a:prstClr val="white"/>
                </a:solidFill>
                <a:latin typeface="Times New Roman" panose="02020603050405020304" pitchFamily="18" charset="0"/>
                <a:cs typeface="Times New Roman" panose="02020603050405020304" pitchFamily="18" charset="0"/>
              </a:rPr>
              <a:t>hoạ</a:t>
            </a:r>
            <a:r>
              <a:rPr lang="en-US" sz="2800" dirty="0">
                <a:solidFill>
                  <a:prstClr val="white"/>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879503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228600" y="835818"/>
            <a:ext cx="11672888" cy="5732069"/>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445045"/>
            <a:ext cx="3878825" cy="345030"/>
          </a:xfrm>
          <a:prstGeom prst="rect">
            <a:avLst/>
          </a:prstGeom>
        </p:spPr>
      </p:pic>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29" name="Oval 28"/>
          <p:cNvSpPr/>
          <p:nvPr/>
        </p:nvSpPr>
        <p:spPr>
          <a:xfrm>
            <a:off x="584770" y="1681710"/>
            <a:ext cx="6302154" cy="3948803"/>
          </a:xfrm>
          <a:prstGeom prst="ellipse">
            <a:avLst/>
          </a:prstGeom>
          <a:solidFill>
            <a:schemeClr val="accent4">
              <a:lumMod val="40000"/>
              <a:lumOff val="6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defRPr/>
            </a:pPr>
            <a:endParaRPr lang="en-US" sz="3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Oval 17"/>
          <p:cNvSpPr/>
          <p:nvPr/>
        </p:nvSpPr>
        <p:spPr>
          <a:xfrm>
            <a:off x="5944555" y="2395073"/>
            <a:ext cx="5574345" cy="3752888"/>
          </a:xfrm>
          <a:prstGeom prst="ellipse">
            <a:avLst/>
          </a:prstGeom>
          <a:solidFill>
            <a:schemeClr val="bg2">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defRPr/>
            </a:pPr>
            <a:endParaRPr lang="en-US" sz="3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4" name="Freeform 23"/>
          <p:cNvSpPr/>
          <p:nvPr/>
        </p:nvSpPr>
        <p:spPr>
          <a:xfrm>
            <a:off x="6961351" y="5752746"/>
            <a:ext cx="12278" cy="2385"/>
          </a:xfrm>
          <a:custGeom>
            <a:avLst/>
            <a:gdLst>
              <a:gd name="connsiteX0" fmla="*/ 10914 w 12278"/>
              <a:gd name="connsiteY0" fmla="*/ 280 h 2385"/>
              <a:gd name="connsiteX1" fmla="*/ 0 w 12278"/>
              <a:gd name="connsiteY1" fmla="*/ 2385 h 2385"/>
              <a:gd name="connsiteX2" fmla="*/ 8773 w 12278"/>
              <a:gd name="connsiteY2" fmla="*/ 667 h 2385"/>
              <a:gd name="connsiteX3" fmla="*/ 10914 w 12278"/>
              <a:gd name="connsiteY3" fmla="*/ 280 h 2385"/>
            </a:gdLst>
            <a:ahLst/>
            <a:cxnLst>
              <a:cxn ang="0">
                <a:pos x="connsiteX0" y="connsiteY0"/>
              </a:cxn>
              <a:cxn ang="0">
                <a:pos x="connsiteX1" y="connsiteY1"/>
              </a:cxn>
              <a:cxn ang="0">
                <a:pos x="connsiteX2" y="connsiteY2"/>
              </a:cxn>
              <a:cxn ang="0">
                <a:pos x="connsiteX3" y="connsiteY3"/>
              </a:cxn>
            </a:cxnLst>
            <a:rect l="l" t="t" r="r" b="b"/>
            <a:pathLst>
              <a:path w="12278" h="2385">
                <a:moveTo>
                  <a:pt x="10914" y="280"/>
                </a:moveTo>
                <a:lnTo>
                  <a:pt x="0" y="2385"/>
                </a:lnTo>
                <a:lnTo>
                  <a:pt x="8773" y="667"/>
                </a:lnTo>
                <a:cubicBezTo>
                  <a:pt x="12953" y="-144"/>
                  <a:pt x="13029" y="-141"/>
                  <a:pt x="10914" y="280"/>
                </a:cubicBezTo>
                <a:close/>
              </a:path>
            </a:pathLst>
          </a:cu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graphicFrame>
        <p:nvGraphicFramePr>
          <p:cNvPr id="4" name="Table 3"/>
          <p:cNvGraphicFramePr>
            <a:graphicFrameLocks noGrp="1"/>
          </p:cNvGraphicFramePr>
          <p:nvPr/>
        </p:nvGraphicFramePr>
        <p:xfrm>
          <a:off x="485297" y="1163988"/>
          <a:ext cx="6550548" cy="853440"/>
        </p:xfrm>
        <a:graphic>
          <a:graphicData uri="http://schemas.openxmlformats.org/drawingml/2006/table">
            <a:tbl>
              <a:tblPr/>
              <a:tblGrid>
                <a:gridCol w="6550548">
                  <a:extLst>
                    <a:ext uri="{9D8B030D-6E8A-4147-A177-3AD203B41FA5}">
                      <a16:colId xmlns:a16="http://schemas.microsoft.com/office/drawing/2014/main" val="2528588137"/>
                    </a:ext>
                  </a:extLst>
                </a:gridCol>
              </a:tblGrid>
              <a:tr h="0">
                <a:tc>
                  <a:txBody>
                    <a:bodyPr/>
                    <a:lstStyle/>
                    <a:p>
                      <a:pPr indent="57785" algn="just">
                        <a:spcAft>
                          <a:spcPts val="0"/>
                        </a:spcAft>
                        <a:tabLst>
                          <a:tab pos="1386840" algn="l"/>
                        </a:tabLst>
                      </a:pPr>
                      <a:r>
                        <a:rPr lang="de-DE" sz="2800" b="1" dirty="0">
                          <a:solidFill>
                            <a:srgbClr val="0000CC"/>
                          </a:solidFill>
                          <a:effectLst/>
                          <a:latin typeface="Times New Roman" panose="02020603050405020304" pitchFamily="18" charset="0"/>
                          <a:ea typeface="Times New Roman" panose="02020603050405020304" pitchFamily="18" charset="0"/>
                        </a:rPr>
                        <a:t>2.  Tìm</a:t>
                      </a:r>
                      <a:r>
                        <a:rPr lang="vi-VN" sz="2800" b="1" dirty="0">
                          <a:solidFill>
                            <a:srgbClr val="0000CC"/>
                          </a:solidFill>
                          <a:effectLst/>
                          <a:latin typeface="Times New Roman" panose="02020603050405020304" pitchFamily="18" charset="0"/>
                          <a:ea typeface="Times New Roman" panose="02020603050405020304" pitchFamily="18" charset="0"/>
                        </a:rPr>
                        <a:t> hiểu nhân vật</a:t>
                      </a:r>
                      <a:endParaRPr lang="en-US" sz="2800" dirty="0">
                        <a:effectLst/>
                        <a:latin typeface="Times New Roman" panose="02020603050405020304" pitchFamily="18" charset="0"/>
                        <a:ea typeface="Times New Roman" panose="02020603050405020304" pitchFamily="18" charset="0"/>
                      </a:endParaRPr>
                    </a:p>
                    <a:p>
                      <a:pPr indent="57785" algn="just">
                        <a:spcAft>
                          <a:spcPts val="0"/>
                        </a:spcAft>
                        <a:tabLst>
                          <a:tab pos="1386840" algn="l"/>
                        </a:tabLst>
                      </a:pPr>
                      <a:r>
                        <a:rPr lang="de-DE" sz="2800" b="1" dirty="0">
                          <a:solidFill>
                            <a:srgbClr val="0000CC"/>
                          </a:solidFill>
                          <a:effectLst/>
                          <a:latin typeface="Times New Roman" panose="02020603050405020304" pitchFamily="18" charset="0"/>
                          <a:ea typeface="Times New Roman" panose="02020603050405020304" pitchFamily="18" charset="0"/>
                        </a:rPr>
                        <a:t>a</a:t>
                      </a:r>
                      <a:r>
                        <a:rPr lang="vi-VN" sz="2800" b="1" dirty="0">
                          <a:solidFill>
                            <a:srgbClr val="0000CC"/>
                          </a:solidFill>
                          <a:effectLst/>
                          <a:latin typeface="Times New Roman" panose="02020603050405020304" pitchFamily="18" charset="0"/>
                          <a:ea typeface="Times New Roman" panose="02020603050405020304" pitchFamily="18" charset="0"/>
                        </a:rPr>
                        <a:t>. </a:t>
                      </a:r>
                      <a:r>
                        <a:rPr lang="de-DE" sz="2800" b="1" dirty="0">
                          <a:solidFill>
                            <a:srgbClr val="0000CC"/>
                          </a:solidFill>
                          <a:effectLst/>
                          <a:latin typeface="Times New Roman" panose="02020603050405020304" pitchFamily="18" charset="0"/>
                          <a:ea typeface="Times New Roman" panose="02020603050405020304" pitchFamily="18" charset="0"/>
                        </a:rPr>
                        <a:t>Nhân vật Võ Tòng</a:t>
                      </a:r>
                      <a:endParaRPr lang="en-US" sz="2800" dirty="0">
                        <a:effectLst/>
                        <a:latin typeface="Times New Roman" panose="02020603050405020304" pitchFamily="18" charset="0"/>
                        <a:ea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val="38827378"/>
                  </a:ext>
                </a:extLst>
              </a:tr>
            </a:tbl>
          </a:graphicData>
        </a:graphic>
      </p:graphicFrame>
      <p:grpSp>
        <p:nvGrpSpPr>
          <p:cNvPr id="11" name="Group 10"/>
          <p:cNvGrpSpPr/>
          <p:nvPr/>
        </p:nvGrpSpPr>
        <p:grpSpPr>
          <a:xfrm>
            <a:off x="1551149" y="2229529"/>
            <a:ext cx="8786812" cy="4215516"/>
            <a:chOff x="2032000" y="862619"/>
            <a:chExt cx="8128000" cy="5275713"/>
          </a:xfrm>
        </p:grpSpPr>
        <p:sp>
          <p:nvSpPr>
            <p:cNvPr id="12" name="Freeform 11"/>
            <p:cNvSpPr/>
            <p:nvPr/>
          </p:nvSpPr>
          <p:spPr>
            <a:xfrm>
              <a:off x="2032000" y="862619"/>
              <a:ext cx="8128000" cy="1482648"/>
            </a:xfrm>
            <a:custGeom>
              <a:avLst/>
              <a:gdLst>
                <a:gd name="connsiteX0" fmla="*/ 0 w 8128000"/>
                <a:gd name="connsiteY0" fmla="*/ 0 h 1625600"/>
                <a:gd name="connsiteX1" fmla="*/ 8128000 w 8128000"/>
                <a:gd name="connsiteY1" fmla="*/ 0 h 1625600"/>
                <a:gd name="connsiteX2" fmla="*/ 8128000 w 8128000"/>
                <a:gd name="connsiteY2" fmla="*/ 1625600 h 1625600"/>
                <a:gd name="connsiteX3" fmla="*/ 0 w 8128000"/>
                <a:gd name="connsiteY3" fmla="*/ 1625600 h 1625600"/>
                <a:gd name="connsiteX4" fmla="*/ 0 w 8128000"/>
                <a:gd name="connsiteY4" fmla="*/ 0 h 162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0" h="1625600">
                  <a:moveTo>
                    <a:pt x="0" y="0"/>
                  </a:moveTo>
                  <a:lnTo>
                    <a:pt x="8128000" y="0"/>
                  </a:lnTo>
                  <a:lnTo>
                    <a:pt x="8128000" y="1625600"/>
                  </a:lnTo>
                  <a:lnTo>
                    <a:pt x="0" y="1625600"/>
                  </a:lnTo>
                  <a:lnTo>
                    <a:pt x="0" y="0"/>
                  </a:lnTo>
                  <a:close/>
                </a:path>
              </a:pathLst>
            </a:custGeom>
          </p:spPr>
          <p:style>
            <a:lnRef idx="0">
              <a:schemeClr val="accent2">
                <a:hueOff val="0"/>
                <a:satOff val="0"/>
                <a:lumOff val="0"/>
                <a:alphaOff val="0"/>
              </a:schemeClr>
            </a:lnRef>
            <a:fillRef idx="1">
              <a:schemeClr val="accent2">
                <a:shade val="80000"/>
                <a:hueOff val="0"/>
                <a:satOff val="0"/>
                <a:lumOff val="0"/>
                <a:alphaOff val="0"/>
              </a:schemeClr>
            </a:fillRef>
            <a:effectRef idx="0">
              <a:schemeClr val="accent2">
                <a:shade val="80000"/>
                <a:hueOff val="0"/>
                <a:satOff val="0"/>
                <a:lumOff val="0"/>
                <a:alphaOff val="0"/>
              </a:schemeClr>
            </a:effectRef>
            <a:fontRef idx="minor">
              <a:schemeClr val="lt1">
                <a:hueOff val="0"/>
                <a:satOff val="0"/>
                <a:lumOff val="0"/>
                <a:alphaOff val="0"/>
              </a:schemeClr>
            </a:fontRef>
          </p:style>
          <p:txBody>
            <a:bodyPr spcFirstLastPara="0" vert="horz" wrap="square" lIns="106680" tIns="106680" rIns="106680" bIns="106680" numCol="1" spcCol="1270" anchor="ctr" anchorCtr="0">
              <a:noAutofit/>
            </a:bodyPr>
            <a:lstStyle/>
            <a:p>
              <a:pPr algn="ctr" defTabSz="1244600">
                <a:lnSpc>
                  <a:spcPct val="90000"/>
                </a:lnSpc>
                <a:spcBef>
                  <a:spcPct val="0"/>
                </a:spcBef>
                <a:spcAft>
                  <a:spcPct val="35000"/>
                </a:spcAft>
              </a:pPr>
              <a:r>
                <a:rPr lang="en-US" sz="2800" b="1" dirty="0">
                  <a:solidFill>
                    <a:prstClr val="white">
                      <a:hueOff val="0"/>
                      <a:satOff val="0"/>
                      <a:lumOff val="0"/>
                      <a:alphaOff val="0"/>
                    </a:prstClr>
                  </a:solidFill>
                  <a:latin typeface="Times New Roman" panose="02020603050405020304" pitchFamily="18" charset="0"/>
                  <a:cs typeface="Times New Roman" panose="02020603050405020304" pitchFamily="18" charset="0"/>
                </a:rPr>
                <a:t> </a:t>
              </a:r>
              <a:r>
                <a:rPr lang="en-US" sz="2800" b="1" dirty="0" err="1">
                  <a:solidFill>
                    <a:prstClr val="white">
                      <a:hueOff val="0"/>
                      <a:satOff val="0"/>
                      <a:lumOff val="0"/>
                      <a:alphaOff val="0"/>
                    </a:prstClr>
                  </a:solidFill>
                  <a:latin typeface="Times New Roman" panose="02020603050405020304" pitchFamily="18" charset="0"/>
                  <a:cs typeface="Times New Roman" panose="02020603050405020304" pitchFamily="18" charset="0"/>
                </a:rPr>
                <a:t>Cử</a:t>
              </a:r>
              <a:r>
                <a:rPr lang="en-US" sz="2800" b="1" dirty="0">
                  <a:solidFill>
                    <a:prstClr val="white">
                      <a:hueOff val="0"/>
                      <a:satOff val="0"/>
                      <a:lumOff val="0"/>
                      <a:alphaOff val="0"/>
                    </a:prstClr>
                  </a:solidFill>
                  <a:latin typeface="Times New Roman" panose="02020603050405020304" pitchFamily="18" charset="0"/>
                  <a:cs typeface="Times New Roman" panose="02020603050405020304" pitchFamily="18" charset="0"/>
                </a:rPr>
                <a:t> </a:t>
              </a:r>
              <a:r>
                <a:rPr lang="en-US" sz="2800" b="1" dirty="0" err="1">
                  <a:solidFill>
                    <a:prstClr val="white">
                      <a:hueOff val="0"/>
                      <a:satOff val="0"/>
                      <a:lumOff val="0"/>
                      <a:alphaOff val="0"/>
                    </a:prstClr>
                  </a:solidFill>
                  <a:latin typeface="Times New Roman" panose="02020603050405020304" pitchFamily="18" charset="0"/>
                  <a:cs typeface="Times New Roman" panose="02020603050405020304" pitchFamily="18" charset="0"/>
                </a:rPr>
                <a:t>chỉ</a:t>
              </a:r>
              <a:r>
                <a:rPr lang="en-US" sz="2800" b="1" dirty="0">
                  <a:solidFill>
                    <a:prstClr val="white">
                      <a:hueOff val="0"/>
                      <a:satOff val="0"/>
                      <a:lumOff val="0"/>
                      <a:alphaOff val="0"/>
                    </a:prstClr>
                  </a:solidFill>
                  <a:latin typeface="Times New Roman" panose="02020603050405020304" pitchFamily="18" charset="0"/>
                  <a:cs typeface="Times New Roman" panose="02020603050405020304" pitchFamily="18" charset="0"/>
                </a:rPr>
                <a:t>, </a:t>
              </a:r>
              <a:r>
                <a:rPr lang="en-US" sz="2800" b="1" dirty="0" err="1">
                  <a:solidFill>
                    <a:prstClr val="white">
                      <a:hueOff val="0"/>
                      <a:satOff val="0"/>
                      <a:lumOff val="0"/>
                      <a:alphaOff val="0"/>
                    </a:prstClr>
                  </a:solidFill>
                  <a:latin typeface="Times New Roman" panose="02020603050405020304" pitchFamily="18" charset="0"/>
                  <a:cs typeface="Times New Roman" panose="02020603050405020304" pitchFamily="18" charset="0"/>
                </a:rPr>
                <a:t>hành</a:t>
              </a:r>
              <a:r>
                <a:rPr lang="en-US" sz="2800" b="1" dirty="0">
                  <a:solidFill>
                    <a:prstClr val="white">
                      <a:hueOff val="0"/>
                      <a:satOff val="0"/>
                      <a:lumOff val="0"/>
                      <a:alphaOff val="0"/>
                    </a:prstClr>
                  </a:solidFill>
                  <a:latin typeface="Times New Roman" panose="02020603050405020304" pitchFamily="18" charset="0"/>
                  <a:cs typeface="Times New Roman" panose="02020603050405020304" pitchFamily="18" charset="0"/>
                </a:rPr>
                <a:t> </a:t>
              </a:r>
              <a:r>
                <a:rPr lang="en-US" sz="2800" b="1" dirty="0" err="1">
                  <a:solidFill>
                    <a:prstClr val="white">
                      <a:hueOff val="0"/>
                      <a:satOff val="0"/>
                      <a:lumOff val="0"/>
                      <a:alphaOff val="0"/>
                    </a:prstClr>
                  </a:solidFill>
                  <a:latin typeface="Times New Roman" panose="02020603050405020304" pitchFamily="18" charset="0"/>
                  <a:cs typeface="Times New Roman" panose="02020603050405020304" pitchFamily="18" charset="0"/>
                </a:rPr>
                <a:t>động</a:t>
              </a:r>
              <a:r>
                <a:rPr lang="en-US" sz="2800" b="1" dirty="0">
                  <a:solidFill>
                    <a:prstClr val="white">
                      <a:hueOff val="0"/>
                      <a:satOff val="0"/>
                      <a:lumOff val="0"/>
                      <a:alphaOff val="0"/>
                    </a:prstClr>
                  </a:solidFill>
                  <a:latin typeface="Times New Roman" panose="02020603050405020304" pitchFamily="18" charset="0"/>
                  <a:cs typeface="Times New Roman" panose="02020603050405020304" pitchFamily="18" charset="0"/>
                </a:rPr>
                <a:t>, </a:t>
              </a:r>
              <a:r>
                <a:rPr lang="en-US" sz="2800" b="1" dirty="0" err="1">
                  <a:solidFill>
                    <a:prstClr val="white">
                      <a:hueOff val="0"/>
                      <a:satOff val="0"/>
                      <a:lumOff val="0"/>
                      <a:alphaOff val="0"/>
                    </a:prstClr>
                  </a:solidFill>
                  <a:latin typeface="Times New Roman" panose="02020603050405020304" pitchFamily="18" charset="0"/>
                  <a:cs typeface="Times New Roman" panose="02020603050405020304" pitchFamily="18" charset="0"/>
                </a:rPr>
                <a:t>lối</a:t>
              </a:r>
              <a:r>
                <a:rPr lang="en-US" sz="2800" b="1" dirty="0">
                  <a:solidFill>
                    <a:prstClr val="white">
                      <a:hueOff val="0"/>
                      <a:satOff val="0"/>
                      <a:lumOff val="0"/>
                      <a:alphaOff val="0"/>
                    </a:prstClr>
                  </a:solidFill>
                  <a:latin typeface="Times New Roman" panose="02020603050405020304" pitchFamily="18" charset="0"/>
                  <a:cs typeface="Times New Roman" panose="02020603050405020304" pitchFamily="18" charset="0"/>
                </a:rPr>
                <a:t> </a:t>
              </a:r>
              <a:r>
                <a:rPr lang="en-US" sz="2800" b="1" dirty="0" err="1">
                  <a:solidFill>
                    <a:prstClr val="white">
                      <a:hueOff val="0"/>
                      <a:satOff val="0"/>
                      <a:lumOff val="0"/>
                      <a:alphaOff val="0"/>
                    </a:prstClr>
                  </a:solidFill>
                  <a:latin typeface="Times New Roman" panose="02020603050405020304" pitchFamily="18" charset="0"/>
                  <a:cs typeface="Times New Roman" panose="02020603050405020304" pitchFamily="18" charset="0"/>
                </a:rPr>
                <a:t>sống</a:t>
              </a:r>
              <a:endParaRPr lang="en-US" sz="2800" dirty="0">
                <a:solidFill>
                  <a:prstClr val="white">
                    <a:hueOff val="0"/>
                    <a:satOff val="0"/>
                    <a:lumOff val="0"/>
                    <a:alphaOff val="0"/>
                  </a:prstClr>
                </a:solidFill>
                <a:latin typeface="Times New Roman" panose="02020603050405020304" pitchFamily="18" charset="0"/>
                <a:cs typeface="Times New Roman" panose="02020603050405020304" pitchFamily="18" charset="0"/>
              </a:endParaRPr>
            </a:p>
          </p:txBody>
        </p:sp>
        <p:sp>
          <p:nvSpPr>
            <p:cNvPr id="15" name="Freeform 14"/>
            <p:cNvSpPr/>
            <p:nvPr/>
          </p:nvSpPr>
          <p:spPr>
            <a:xfrm>
              <a:off x="2035969" y="2345266"/>
              <a:ext cx="2114268" cy="3413759"/>
            </a:xfrm>
            <a:custGeom>
              <a:avLst/>
              <a:gdLst>
                <a:gd name="connsiteX0" fmla="*/ 0 w 2706687"/>
                <a:gd name="connsiteY0" fmla="*/ 0 h 3413760"/>
                <a:gd name="connsiteX1" fmla="*/ 2706687 w 2706687"/>
                <a:gd name="connsiteY1" fmla="*/ 0 h 3413760"/>
                <a:gd name="connsiteX2" fmla="*/ 2706687 w 2706687"/>
                <a:gd name="connsiteY2" fmla="*/ 3413760 h 3413760"/>
                <a:gd name="connsiteX3" fmla="*/ 0 w 2706687"/>
                <a:gd name="connsiteY3" fmla="*/ 3413760 h 3413760"/>
                <a:gd name="connsiteX4" fmla="*/ 0 w 2706687"/>
                <a:gd name="connsiteY4" fmla="*/ 0 h 341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6687" h="3413760">
                  <a:moveTo>
                    <a:pt x="0" y="0"/>
                  </a:moveTo>
                  <a:lnTo>
                    <a:pt x="2706687" y="0"/>
                  </a:lnTo>
                  <a:lnTo>
                    <a:pt x="2706687" y="3413760"/>
                  </a:lnTo>
                  <a:lnTo>
                    <a:pt x="0" y="3413760"/>
                  </a:lnTo>
                  <a:lnTo>
                    <a:pt x="0" y="0"/>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algn="ctr" defTabSz="1244600">
                <a:lnSpc>
                  <a:spcPct val="90000"/>
                </a:lnSpc>
                <a:spcBef>
                  <a:spcPct val="0"/>
                </a:spcBef>
                <a:spcAft>
                  <a:spcPct val="35000"/>
                </a:spcAft>
              </a:pP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Trước</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kia</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Hiền</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lành</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chính</a:t>
              </a:r>
              <a:r>
                <a:rPr lang="vi-VN"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trực, ghét cái ác.</a:t>
              </a:r>
              <a:endPar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p:txBody>
        </p:sp>
        <p:sp>
          <p:nvSpPr>
            <p:cNvPr id="16" name="Freeform 15"/>
            <p:cNvSpPr/>
            <p:nvPr/>
          </p:nvSpPr>
          <p:spPr>
            <a:xfrm>
              <a:off x="4150237" y="2345266"/>
              <a:ext cx="3640677" cy="3413759"/>
            </a:xfrm>
            <a:custGeom>
              <a:avLst/>
              <a:gdLst>
                <a:gd name="connsiteX0" fmla="*/ 0 w 2706687"/>
                <a:gd name="connsiteY0" fmla="*/ 0 h 3413760"/>
                <a:gd name="connsiteX1" fmla="*/ 2706687 w 2706687"/>
                <a:gd name="connsiteY1" fmla="*/ 0 h 3413760"/>
                <a:gd name="connsiteX2" fmla="*/ 2706687 w 2706687"/>
                <a:gd name="connsiteY2" fmla="*/ 3413760 h 3413760"/>
                <a:gd name="connsiteX3" fmla="*/ 0 w 2706687"/>
                <a:gd name="connsiteY3" fmla="*/ 3413760 h 3413760"/>
                <a:gd name="connsiteX4" fmla="*/ 0 w 2706687"/>
                <a:gd name="connsiteY4" fmla="*/ 0 h 341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6687" h="3413760">
                  <a:moveTo>
                    <a:pt x="0" y="0"/>
                  </a:moveTo>
                  <a:lnTo>
                    <a:pt x="2706687" y="0"/>
                  </a:lnTo>
                  <a:lnTo>
                    <a:pt x="2706687" y="3413760"/>
                  </a:lnTo>
                  <a:lnTo>
                    <a:pt x="0" y="3413760"/>
                  </a:lnTo>
                  <a:lnTo>
                    <a:pt x="0" y="0"/>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algn="ctr" defTabSz="1244600">
                <a:lnSpc>
                  <a:spcPct val="90000"/>
                </a:lnSpc>
                <a:spcBef>
                  <a:spcPct val="0"/>
                </a:spcBef>
                <a:spcAft>
                  <a:spcPct val="35000"/>
                </a:spcAft>
              </a:pP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Sau</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khi</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đi</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tù</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về</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và</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bỏ</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đi</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sống</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một</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mình</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trong</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rừng</a:t>
              </a:r>
              <a:r>
                <a:rPr lang="en-US" sz="28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Gan</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dạ</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pha</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chút</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ngang</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tàng</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liều</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lĩnh</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có</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sức</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khỏe</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phi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thường</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a:t>
              </a:r>
            </a:p>
          </p:txBody>
        </p:sp>
        <p:sp>
          <p:nvSpPr>
            <p:cNvPr id="17" name="Freeform 16"/>
            <p:cNvSpPr/>
            <p:nvPr/>
          </p:nvSpPr>
          <p:spPr>
            <a:xfrm>
              <a:off x="7794885" y="2345266"/>
              <a:ext cx="2344408" cy="3413759"/>
            </a:xfrm>
            <a:custGeom>
              <a:avLst/>
              <a:gdLst>
                <a:gd name="connsiteX0" fmla="*/ 0 w 2706687"/>
                <a:gd name="connsiteY0" fmla="*/ 0 h 3413760"/>
                <a:gd name="connsiteX1" fmla="*/ 2706687 w 2706687"/>
                <a:gd name="connsiteY1" fmla="*/ 0 h 3413760"/>
                <a:gd name="connsiteX2" fmla="*/ 2706687 w 2706687"/>
                <a:gd name="connsiteY2" fmla="*/ 3413760 h 3413760"/>
                <a:gd name="connsiteX3" fmla="*/ 0 w 2706687"/>
                <a:gd name="connsiteY3" fmla="*/ 3413760 h 3413760"/>
                <a:gd name="connsiteX4" fmla="*/ 0 w 2706687"/>
                <a:gd name="connsiteY4" fmla="*/ 0 h 341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6687" h="3413760">
                  <a:moveTo>
                    <a:pt x="0" y="0"/>
                  </a:moveTo>
                  <a:lnTo>
                    <a:pt x="2706687" y="0"/>
                  </a:lnTo>
                  <a:lnTo>
                    <a:pt x="2706687" y="3413760"/>
                  </a:lnTo>
                  <a:lnTo>
                    <a:pt x="0" y="3413760"/>
                  </a:lnTo>
                  <a:lnTo>
                    <a:pt x="0" y="0"/>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algn="ctr" defTabSz="1244600">
                <a:lnSpc>
                  <a:spcPct val="90000"/>
                </a:lnSpc>
                <a:spcBef>
                  <a:spcPct val="0"/>
                </a:spcBef>
                <a:spcAft>
                  <a:spcPct val="35000"/>
                </a:spcAft>
              </a:pP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Khi</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trò</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chuyện</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với</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An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và</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ông</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Hai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tía</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nuôi</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của</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An: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Gần</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gũi</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thân</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tình</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a:t>
              </a:r>
            </a:p>
          </p:txBody>
        </p:sp>
        <p:sp>
          <p:nvSpPr>
            <p:cNvPr id="20" name="Rectangle 19"/>
            <p:cNvSpPr/>
            <p:nvPr/>
          </p:nvSpPr>
          <p:spPr>
            <a:xfrm>
              <a:off x="2032000" y="5759026"/>
              <a:ext cx="8128000" cy="379306"/>
            </a:xfrm>
            <a:prstGeom prst="rect">
              <a:avLst/>
            </a:prstGeom>
          </p:spPr>
          <p:style>
            <a:lnRef idx="0">
              <a:schemeClr val="accent2">
                <a:hueOff val="0"/>
                <a:satOff val="0"/>
                <a:lumOff val="0"/>
                <a:alphaOff val="0"/>
              </a:schemeClr>
            </a:lnRef>
            <a:fillRef idx="1">
              <a:schemeClr val="accent2">
                <a:shade val="80000"/>
                <a:hueOff val="0"/>
                <a:satOff val="0"/>
                <a:lumOff val="0"/>
                <a:alphaOff val="0"/>
              </a:schemeClr>
            </a:fillRef>
            <a:effectRef idx="0">
              <a:schemeClr val="accent2">
                <a:shade val="80000"/>
                <a:hueOff val="0"/>
                <a:satOff val="0"/>
                <a:lumOff val="0"/>
                <a:alphaOff val="0"/>
              </a:schemeClr>
            </a:effectRef>
            <a:fontRef idx="minor">
              <a:schemeClr val="lt1">
                <a:hueOff val="0"/>
                <a:satOff val="0"/>
                <a:lumOff val="0"/>
                <a:alphaOff val="0"/>
              </a:schemeClr>
            </a:fontRef>
          </p:style>
        </p:sp>
      </p:grpSp>
    </p:spTree>
    <p:extLst>
      <p:ext uri="{BB962C8B-B14F-4D97-AF65-F5344CB8AC3E}">
        <p14:creationId xmlns:p14="http://schemas.microsoft.com/office/powerpoint/2010/main" val="17938810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228600" y="835818"/>
            <a:ext cx="11672888" cy="5732069"/>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445045"/>
            <a:ext cx="3878825" cy="345030"/>
          </a:xfrm>
          <a:prstGeom prst="rect">
            <a:avLst/>
          </a:prstGeom>
        </p:spPr>
      </p:pic>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29" name="Oval 28"/>
          <p:cNvSpPr/>
          <p:nvPr/>
        </p:nvSpPr>
        <p:spPr>
          <a:xfrm>
            <a:off x="584770" y="1681710"/>
            <a:ext cx="6302154" cy="3948803"/>
          </a:xfrm>
          <a:prstGeom prst="ellipse">
            <a:avLst/>
          </a:prstGeom>
          <a:solidFill>
            <a:schemeClr val="accent4">
              <a:lumMod val="40000"/>
              <a:lumOff val="6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defRPr/>
            </a:pPr>
            <a:endParaRPr lang="en-US" sz="3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Oval 17"/>
          <p:cNvSpPr/>
          <p:nvPr/>
        </p:nvSpPr>
        <p:spPr>
          <a:xfrm>
            <a:off x="5944555" y="2395073"/>
            <a:ext cx="5574345" cy="3752888"/>
          </a:xfrm>
          <a:prstGeom prst="ellipse">
            <a:avLst/>
          </a:prstGeom>
          <a:solidFill>
            <a:schemeClr val="bg2">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defRPr/>
            </a:pPr>
            <a:endParaRPr lang="en-US" sz="3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4" name="Freeform 23"/>
          <p:cNvSpPr/>
          <p:nvPr/>
        </p:nvSpPr>
        <p:spPr>
          <a:xfrm>
            <a:off x="6961351" y="5752746"/>
            <a:ext cx="12278" cy="2385"/>
          </a:xfrm>
          <a:custGeom>
            <a:avLst/>
            <a:gdLst>
              <a:gd name="connsiteX0" fmla="*/ 10914 w 12278"/>
              <a:gd name="connsiteY0" fmla="*/ 280 h 2385"/>
              <a:gd name="connsiteX1" fmla="*/ 0 w 12278"/>
              <a:gd name="connsiteY1" fmla="*/ 2385 h 2385"/>
              <a:gd name="connsiteX2" fmla="*/ 8773 w 12278"/>
              <a:gd name="connsiteY2" fmla="*/ 667 h 2385"/>
              <a:gd name="connsiteX3" fmla="*/ 10914 w 12278"/>
              <a:gd name="connsiteY3" fmla="*/ 280 h 2385"/>
            </a:gdLst>
            <a:ahLst/>
            <a:cxnLst>
              <a:cxn ang="0">
                <a:pos x="connsiteX0" y="connsiteY0"/>
              </a:cxn>
              <a:cxn ang="0">
                <a:pos x="connsiteX1" y="connsiteY1"/>
              </a:cxn>
              <a:cxn ang="0">
                <a:pos x="connsiteX2" y="connsiteY2"/>
              </a:cxn>
              <a:cxn ang="0">
                <a:pos x="connsiteX3" y="connsiteY3"/>
              </a:cxn>
            </a:cxnLst>
            <a:rect l="l" t="t" r="r" b="b"/>
            <a:pathLst>
              <a:path w="12278" h="2385">
                <a:moveTo>
                  <a:pt x="10914" y="280"/>
                </a:moveTo>
                <a:lnTo>
                  <a:pt x="0" y="2385"/>
                </a:lnTo>
                <a:lnTo>
                  <a:pt x="8773" y="667"/>
                </a:lnTo>
                <a:cubicBezTo>
                  <a:pt x="12953" y="-144"/>
                  <a:pt x="13029" y="-141"/>
                  <a:pt x="10914" y="280"/>
                </a:cubicBezTo>
                <a:close/>
              </a:path>
            </a:pathLst>
          </a:cu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graphicFrame>
        <p:nvGraphicFramePr>
          <p:cNvPr id="4" name="Table 3"/>
          <p:cNvGraphicFramePr>
            <a:graphicFrameLocks noGrp="1"/>
          </p:cNvGraphicFramePr>
          <p:nvPr/>
        </p:nvGraphicFramePr>
        <p:xfrm>
          <a:off x="485297" y="1163988"/>
          <a:ext cx="6550548" cy="853440"/>
        </p:xfrm>
        <a:graphic>
          <a:graphicData uri="http://schemas.openxmlformats.org/drawingml/2006/table">
            <a:tbl>
              <a:tblPr/>
              <a:tblGrid>
                <a:gridCol w="6550548">
                  <a:extLst>
                    <a:ext uri="{9D8B030D-6E8A-4147-A177-3AD203B41FA5}">
                      <a16:colId xmlns:a16="http://schemas.microsoft.com/office/drawing/2014/main" val="2528588137"/>
                    </a:ext>
                  </a:extLst>
                </a:gridCol>
              </a:tblGrid>
              <a:tr h="0">
                <a:tc>
                  <a:txBody>
                    <a:bodyPr/>
                    <a:lstStyle/>
                    <a:p>
                      <a:pPr indent="57785" algn="just">
                        <a:spcAft>
                          <a:spcPts val="0"/>
                        </a:spcAft>
                        <a:tabLst>
                          <a:tab pos="1386840" algn="l"/>
                        </a:tabLst>
                      </a:pPr>
                      <a:r>
                        <a:rPr lang="de-DE" sz="2800" b="1" dirty="0">
                          <a:solidFill>
                            <a:srgbClr val="0000CC"/>
                          </a:solidFill>
                          <a:effectLst/>
                          <a:latin typeface="Times New Roman" panose="02020603050405020304" pitchFamily="18" charset="0"/>
                          <a:ea typeface="Times New Roman" panose="02020603050405020304" pitchFamily="18" charset="0"/>
                        </a:rPr>
                        <a:t>2.  Tìm</a:t>
                      </a:r>
                      <a:r>
                        <a:rPr lang="vi-VN" sz="2800" b="1" dirty="0">
                          <a:solidFill>
                            <a:srgbClr val="0000CC"/>
                          </a:solidFill>
                          <a:effectLst/>
                          <a:latin typeface="Times New Roman" panose="02020603050405020304" pitchFamily="18" charset="0"/>
                          <a:ea typeface="Times New Roman" panose="02020603050405020304" pitchFamily="18" charset="0"/>
                        </a:rPr>
                        <a:t> hiểu nhân vật</a:t>
                      </a:r>
                      <a:endParaRPr lang="en-US" sz="2800" dirty="0">
                        <a:effectLst/>
                        <a:latin typeface="Times New Roman" panose="02020603050405020304" pitchFamily="18" charset="0"/>
                        <a:ea typeface="Times New Roman" panose="02020603050405020304" pitchFamily="18" charset="0"/>
                      </a:endParaRPr>
                    </a:p>
                    <a:p>
                      <a:pPr indent="57785" algn="just">
                        <a:spcAft>
                          <a:spcPts val="0"/>
                        </a:spcAft>
                        <a:tabLst>
                          <a:tab pos="1386840" algn="l"/>
                        </a:tabLst>
                      </a:pPr>
                      <a:r>
                        <a:rPr lang="de-DE" sz="2800" b="1" dirty="0">
                          <a:solidFill>
                            <a:srgbClr val="0000CC"/>
                          </a:solidFill>
                          <a:effectLst/>
                          <a:latin typeface="Times New Roman" panose="02020603050405020304" pitchFamily="18" charset="0"/>
                          <a:ea typeface="Times New Roman" panose="02020603050405020304" pitchFamily="18" charset="0"/>
                        </a:rPr>
                        <a:t>a</a:t>
                      </a:r>
                      <a:r>
                        <a:rPr lang="vi-VN" sz="2800" b="1" dirty="0">
                          <a:solidFill>
                            <a:srgbClr val="0000CC"/>
                          </a:solidFill>
                          <a:effectLst/>
                          <a:latin typeface="Times New Roman" panose="02020603050405020304" pitchFamily="18" charset="0"/>
                          <a:ea typeface="Times New Roman" panose="02020603050405020304" pitchFamily="18" charset="0"/>
                        </a:rPr>
                        <a:t>. </a:t>
                      </a:r>
                      <a:r>
                        <a:rPr lang="de-DE" sz="2800" b="1" dirty="0">
                          <a:solidFill>
                            <a:srgbClr val="0000CC"/>
                          </a:solidFill>
                          <a:effectLst/>
                          <a:latin typeface="Times New Roman" panose="02020603050405020304" pitchFamily="18" charset="0"/>
                          <a:ea typeface="Times New Roman" panose="02020603050405020304" pitchFamily="18" charset="0"/>
                        </a:rPr>
                        <a:t>Nhân vật Võ Tòng</a:t>
                      </a:r>
                      <a:endParaRPr lang="en-US" sz="2800" dirty="0">
                        <a:effectLst/>
                        <a:latin typeface="Times New Roman" panose="02020603050405020304" pitchFamily="18" charset="0"/>
                        <a:ea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val="38827378"/>
                  </a:ext>
                </a:extLst>
              </a:tr>
            </a:tbl>
          </a:graphicData>
        </a:graphic>
      </p:graphicFrame>
      <p:grpSp>
        <p:nvGrpSpPr>
          <p:cNvPr id="10" name="Group 9"/>
          <p:cNvGrpSpPr/>
          <p:nvPr/>
        </p:nvGrpSpPr>
        <p:grpSpPr>
          <a:xfrm>
            <a:off x="2025650" y="2146779"/>
            <a:ext cx="8128000" cy="3879181"/>
            <a:chOff x="2032000" y="1566662"/>
            <a:chExt cx="8128000" cy="4571670"/>
          </a:xfrm>
        </p:grpSpPr>
        <p:sp>
          <p:nvSpPr>
            <p:cNvPr id="21" name="Freeform 20"/>
            <p:cNvSpPr/>
            <p:nvPr/>
          </p:nvSpPr>
          <p:spPr>
            <a:xfrm>
              <a:off x="2032000" y="1566662"/>
              <a:ext cx="8128000" cy="852983"/>
            </a:xfrm>
            <a:custGeom>
              <a:avLst/>
              <a:gdLst>
                <a:gd name="connsiteX0" fmla="*/ 0 w 8128000"/>
                <a:gd name="connsiteY0" fmla="*/ 0 h 1625600"/>
                <a:gd name="connsiteX1" fmla="*/ 8128000 w 8128000"/>
                <a:gd name="connsiteY1" fmla="*/ 0 h 1625600"/>
                <a:gd name="connsiteX2" fmla="*/ 8128000 w 8128000"/>
                <a:gd name="connsiteY2" fmla="*/ 1625600 h 1625600"/>
                <a:gd name="connsiteX3" fmla="*/ 0 w 8128000"/>
                <a:gd name="connsiteY3" fmla="*/ 1625600 h 1625600"/>
                <a:gd name="connsiteX4" fmla="*/ 0 w 8128000"/>
                <a:gd name="connsiteY4" fmla="*/ 0 h 162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0" h="1625600">
                  <a:moveTo>
                    <a:pt x="0" y="0"/>
                  </a:moveTo>
                  <a:lnTo>
                    <a:pt x="8128000" y="0"/>
                  </a:lnTo>
                  <a:lnTo>
                    <a:pt x="8128000" y="1625600"/>
                  </a:lnTo>
                  <a:lnTo>
                    <a:pt x="0" y="1625600"/>
                  </a:lnTo>
                  <a:lnTo>
                    <a:pt x="0" y="0"/>
                  </a:lnTo>
                  <a:close/>
                </a:path>
              </a:pathLst>
            </a:custGeom>
          </p:spPr>
          <p:style>
            <a:lnRef idx="0">
              <a:schemeClr val="accent2">
                <a:hueOff val="0"/>
                <a:satOff val="0"/>
                <a:lumOff val="0"/>
                <a:alphaOff val="0"/>
              </a:schemeClr>
            </a:lnRef>
            <a:fillRef idx="1">
              <a:schemeClr val="accent2">
                <a:shade val="80000"/>
                <a:hueOff val="0"/>
                <a:satOff val="0"/>
                <a:lumOff val="0"/>
                <a:alphaOff val="0"/>
              </a:schemeClr>
            </a:fillRef>
            <a:effectRef idx="0">
              <a:schemeClr val="accent2">
                <a:shade val="80000"/>
                <a:hueOff val="0"/>
                <a:satOff val="0"/>
                <a:lumOff val="0"/>
                <a:alphaOff val="0"/>
              </a:schemeClr>
            </a:effectRef>
            <a:fontRef idx="minor">
              <a:schemeClr val="lt1">
                <a:hueOff val="0"/>
                <a:satOff val="0"/>
                <a:lumOff val="0"/>
                <a:alphaOff val="0"/>
              </a:schemeClr>
            </a:fontRef>
          </p:style>
          <p:txBody>
            <a:bodyPr spcFirstLastPara="0" vert="horz" wrap="square" lIns="121920" tIns="121920" rIns="121920" bIns="121920" numCol="1" spcCol="1270" anchor="ctr" anchorCtr="0">
              <a:noAutofit/>
            </a:bodyPr>
            <a:lstStyle/>
            <a:p>
              <a:pPr algn="ctr" defTabSz="1422400">
                <a:lnSpc>
                  <a:spcPct val="90000"/>
                </a:lnSpc>
                <a:spcBef>
                  <a:spcPct val="0"/>
                </a:spcBef>
                <a:spcAft>
                  <a:spcPct val="35000"/>
                </a:spcAft>
              </a:pPr>
              <a:r>
                <a:rPr lang="en-US" sz="3200" b="1" dirty="0">
                  <a:solidFill>
                    <a:prstClr val="white">
                      <a:hueOff val="0"/>
                      <a:satOff val="0"/>
                      <a:lumOff val="0"/>
                      <a:alphaOff val="0"/>
                    </a:prstClr>
                  </a:solidFill>
                  <a:latin typeface="Times New Roman" panose="02020603050405020304" pitchFamily="18" charset="0"/>
                  <a:cs typeface="Times New Roman" panose="02020603050405020304" pitchFamily="18" charset="0"/>
                </a:rPr>
                <a:t>*</a:t>
              </a:r>
              <a:r>
                <a:rPr lang="en-US" sz="3200" b="1" dirty="0" err="1">
                  <a:solidFill>
                    <a:prstClr val="white">
                      <a:hueOff val="0"/>
                      <a:satOff val="0"/>
                      <a:lumOff val="0"/>
                      <a:alphaOff val="0"/>
                    </a:prstClr>
                  </a:solidFill>
                  <a:latin typeface="Times New Roman" panose="02020603050405020304" pitchFamily="18" charset="0"/>
                  <a:cs typeface="Times New Roman" panose="02020603050405020304" pitchFamily="18" charset="0"/>
                </a:rPr>
                <a:t>Ngôn</a:t>
              </a:r>
              <a:r>
                <a:rPr lang="en-US" sz="3200" b="1" dirty="0">
                  <a:solidFill>
                    <a:prstClr val="white">
                      <a:hueOff val="0"/>
                      <a:satOff val="0"/>
                      <a:lumOff val="0"/>
                      <a:alphaOff val="0"/>
                    </a:prstClr>
                  </a:solidFill>
                  <a:latin typeface="Times New Roman" panose="02020603050405020304" pitchFamily="18" charset="0"/>
                  <a:cs typeface="Times New Roman" panose="02020603050405020304" pitchFamily="18" charset="0"/>
                </a:rPr>
                <a:t> </a:t>
              </a:r>
              <a:r>
                <a:rPr lang="en-US" sz="3200" b="1" dirty="0" err="1">
                  <a:solidFill>
                    <a:prstClr val="white">
                      <a:hueOff val="0"/>
                      <a:satOff val="0"/>
                      <a:lumOff val="0"/>
                      <a:alphaOff val="0"/>
                    </a:prstClr>
                  </a:solidFill>
                  <a:latin typeface="Times New Roman" panose="02020603050405020304" pitchFamily="18" charset="0"/>
                  <a:cs typeface="Times New Roman" panose="02020603050405020304" pitchFamily="18" charset="0"/>
                </a:rPr>
                <a:t>ngữ</a:t>
              </a:r>
              <a:r>
                <a:rPr lang="en-US" sz="3200" b="1" dirty="0">
                  <a:solidFill>
                    <a:prstClr val="white">
                      <a:hueOff val="0"/>
                      <a:satOff val="0"/>
                      <a:lumOff val="0"/>
                      <a:alphaOff val="0"/>
                    </a:prstClr>
                  </a:solidFill>
                  <a:latin typeface="Times New Roman" panose="02020603050405020304" pitchFamily="18" charset="0"/>
                  <a:cs typeface="Times New Roman" panose="02020603050405020304" pitchFamily="18" charset="0"/>
                </a:rPr>
                <a:t> </a:t>
              </a:r>
              <a:r>
                <a:rPr lang="en-US" sz="3200" b="1" dirty="0" err="1">
                  <a:solidFill>
                    <a:prstClr val="white">
                      <a:hueOff val="0"/>
                      <a:satOff val="0"/>
                      <a:lumOff val="0"/>
                      <a:alphaOff val="0"/>
                    </a:prstClr>
                  </a:solidFill>
                  <a:latin typeface="Times New Roman" panose="02020603050405020304" pitchFamily="18" charset="0"/>
                  <a:cs typeface="Times New Roman" panose="02020603050405020304" pitchFamily="18" charset="0"/>
                </a:rPr>
                <a:t>giản</a:t>
              </a:r>
              <a:r>
                <a:rPr lang="en-US" sz="3200" b="1" dirty="0">
                  <a:solidFill>
                    <a:prstClr val="white">
                      <a:hueOff val="0"/>
                      <a:satOff val="0"/>
                      <a:lumOff val="0"/>
                      <a:alphaOff val="0"/>
                    </a:prstClr>
                  </a:solidFill>
                  <a:latin typeface="Times New Roman" panose="02020603050405020304" pitchFamily="18" charset="0"/>
                  <a:cs typeface="Times New Roman" panose="02020603050405020304" pitchFamily="18" charset="0"/>
                </a:rPr>
                <a:t> </a:t>
              </a:r>
              <a:r>
                <a:rPr lang="en-US" sz="3200" b="1" dirty="0" err="1">
                  <a:solidFill>
                    <a:prstClr val="white">
                      <a:hueOff val="0"/>
                      <a:satOff val="0"/>
                      <a:lumOff val="0"/>
                      <a:alphaOff val="0"/>
                    </a:prstClr>
                  </a:solidFill>
                  <a:latin typeface="Times New Roman" panose="02020603050405020304" pitchFamily="18" charset="0"/>
                  <a:cs typeface="Times New Roman" panose="02020603050405020304" pitchFamily="18" charset="0"/>
                </a:rPr>
                <a:t>dị</a:t>
              </a:r>
              <a:r>
                <a:rPr lang="en-US" sz="3200" b="1" dirty="0">
                  <a:solidFill>
                    <a:prstClr val="white">
                      <a:hueOff val="0"/>
                      <a:satOff val="0"/>
                      <a:lumOff val="0"/>
                      <a:alphaOff val="0"/>
                    </a:prstClr>
                  </a:solidFill>
                  <a:latin typeface="Times New Roman" panose="02020603050405020304" pitchFamily="18" charset="0"/>
                  <a:cs typeface="Times New Roman" panose="02020603050405020304" pitchFamily="18" charset="0"/>
                </a:rPr>
                <a:t> </a:t>
              </a:r>
              <a:r>
                <a:rPr lang="en-US" sz="3200" b="1" dirty="0" err="1">
                  <a:solidFill>
                    <a:prstClr val="white">
                      <a:hueOff val="0"/>
                      <a:satOff val="0"/>
                      <a:lumOff val="0"/>
                      <a:alphaOff val="0"/>
                    </a:prstClr>
                  </a:solidFill>
                  <a:latin typeface="Times New Roman" panose="02020603050405020304" pitchFamily="18" charset="0"/>
                  <a:cs typeface="Times New Roman" panose="02020603050405020304" pitchFamily="18" charset="0"/>
                </a:rPr>
                <a:t>của</a:t>
              </a:r>
              <a:r>
                <a:rPr lang="en-US" sz="3200" b="1" dirty="0">
                  <a:solidFill>
                    <a:prstClr val="white">
                      <a:hueOff val="0"/>
                      <a:satOff val="0"/>
                      <a:lumOff val="0"/>
                      <a:alphaOff val="0"/>
                    </a:prstClr>
                  </a:solidFill>
                  <a:latin typeface="Times New Roman" panose="02020603050405020304" pitchFamily="18" charset="0"/>
                  <a:cs typeface="Times New Roman" panose="02020603050405020304" pitchFamily="18" charset="0"/>
                </a:rPr>
                <a:t> </a:t>
              </a:r>
              <a:r>
                <a:rPr lang="en-US" sz="3200" b="1" dirty="0" err="1">
                  <a:solidFill>
                    <a:prstClr val="white">
                      <a:hueOff val="0"/>
                      <a:satOff val="0"/>
                      <a:lumOff val="0"/>
                      <a:alphaOff val="0"/>
                    </a:prstClr>
                  </a:solidFill>
                  <a:latin typeface="Times New Roman" panose="02020603050405020304" pitchFamily="18" charset="0"/>
                  <a:cs typeface="Times New Roman" panose="02020603050405020304" pitchFamily="18" charset="0"/>
                </a:rPr>
                <a:t>người</a:t>
              </a:r>
              <a:r>
                <a:rPr lang="en-US" sz="3200" b="1" dirty="0">
                  <a:solidFill>
                    <a:prstClr val="white">
                      <a:hueOff val="0"/>
                      <a:satOff val="0"/>
                      <a:lumOff val="0"/>
                      <a:alphaOff val="0"/>
                    </a:prstClr>
                  </a:solidFill>
                  <a:latin typeface="Times New Roman" panose="02020603050405020304" pitchFamily="18" charset="0"/>
                  <a:cs typeface="Times New Roman" panose="02020603050405020304" pitchFamily="18" charset="0"/>
                </a:rPr>
                <a:t> </a:t>
              </a:r>
              <a:r>
                <a:rPr lang="en-US" sz="3200" b="1" dirty="0" err="1">
                  <a:solidFill>
                    <a:prstClr val="white">
                      <a:hueOff val="0"/>
                      <a:satOff val="0"/>
                      <a:lumOff val="0"/>
                      <a:alphaOff val="0"/>
                    </a:prstClr>
                  </a:solidFill>
                  <a:latin typeface="Times New Roman" panose="02020603050405020304" pitchFamily="18" charset="0"/>
                  <a:cs typeface="Times New Roman" panose="02020603050405020304" pitchFamily="18" charset="0"/>
                </a:rPr>
                <a:t>dân</a:t>
              </a:r>
              <a:r>
                <a:rPr lang="en-US" sz="3200" b="1" dirty="0">
                  <a:solidFill>
                    <a:prstClr val="white">
                      <a:hueOff val="0"/>
                      <a:satOff val="0"/>
                      <a:lumOff val="0"/>
                      <a:alphaOff val="0"/>
                    </a:prstClr>
                  </a:solidFill>
                  <a:latin typeface="Times New Roman" panose="02020603050405020304" pitchFamily="18" charset="0"/>
                  <a:cs typeface="Times New Roman" panose="02020603050405020304" pitchFamily="18" charset="0"/>
                </a:rPr>
                <a:t> Nam </a:t>
              </a:r>
              <a:r>
                <a:rPr lang="en-US" sz="3200" b="1" dirty="0" err="1">
                  <a:solidFill>
                    <a:prstClr val="white">
                      <a:hueOff val="0"/>
                      <a:satOff val="0"/>
                      <a:lumOff val="0"/>
                      <a:alphaOff val="0"/>
                    </a:prstClr>
                  </a:solidFill>
                  <a:latin typeface="Times New Roman" panose="02020603050405020304" pitchFamily="18" charset="0"/>
                  <a:cs typeface="Times New Roman" panose="02020603050405020304" pitchFamily="18" charset="0"/>
                </a:rPr>
                <a:t>Bộ</a:t>
              </a:r>
              <a:r>
                <a:rPr lang="en-US" sz="3200" b="1" dirty="0">
                  <a:solidFill>
                    <a:prstClr val="white">
                      <a:hueOff val="0"/>
                      <a:satOff val="0"/>
                      <a:lumOff val="0"/>
                      <a:alphaOff val="0"/>
                    </a:prstClr>
                  </a:solidFill>
                  <a:latin typeface="Times New Roman" panose="02020603050405020304" pitchFamily="18" charset="0"/>
                  <a:cs typeface="Times New Roman" panose="02020603050405020304" pitchFamily="18" charset="0"/>
                </a:rPr>
                <a:t>:</a:t>
              </a:r>
              <a:endParaRPr lang="en-US" sz="3200" dirty="0">
                <a:solidFill>
                  <a:prstClr val="white">
                    <a:hueOff val="0"/>
                    <a:satOff val="0"/>
                    <a:lumOff val="0"/>
                    <a:alphaOff val="0"/>
                  </a:prstClr>
                </a:solidFill>
                <a:latin typeface="Times New Roman" panose="02020603050405020304" pitchFamily="18" charset="0"/>
                <a:cs typeface="Times New Roman" panose="02020603050405020304" pitchFamily="18" charset="0"/>
              </a:endParaRPr>
            </a:p>
          </p:txBody>
        </p:sp>
        <p:sp>
          <p:nvSpPr>
            <p:cNvPr id="32" name="Freeform 31"/>
            <p:cNvSpPr/>
            <p:nvPr/>
          </p:nvSpPr>
          <p:spPr>
            <a:xfrm>
              <a:off x="2035968" y="2345266"/>
              <a:ext cx="2706687" cy="3413760"/>
            </a:xfrm>
            <a:custGeom>
              <a:avLst/>
              <a:gdLst>
                <a:gd name="connsiteX0" fmla="*/ 0 w 2706687"/>
                <a:gd name="connsiteY0" fmla="*/ 0 h 3413760"/>
                <a:gd name="connsiteX1" fmla="*/ 2706687 w 2706687"/>
                <a:gd name="connsiteY1" fmla="*/ 0 h 3413760"/>
                <a:gd name="connsiteX2" fmla="*/ 2706687 w 2706687"/>
                <a:gd name="connsiteY2" fmla="*/ 3413760 h 3413760"/>
                <a:gd name="connsiteX3" fmla="*/ 0 w 2706687"/>
                <a:gd name="connsiteY3" fmla="*/ 3413760 h 3413760"/>
                <a:gd name="connsiteX4" fmla="*/ 0 w 2706687"/>
                <a:gd name="connsiteY4" fmla="*/ 0 h 341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6687" h="3413760">
                  <a:moveTo>
                    <a:pt x="0" y="0"/>
                  </a:moveTo>
                  <a:lnTo>
                    <a:pt x="2706687" y="0"/>
                  </a:lnTo>
                  <a:lnTo>
                    <a:pt x="2706687" y="3413760"/>
                  </a:lnTo>
                  <a:lnTo>
                    <a:pt x="0" y="3413760"/>
                  </a:lnTo>
                  <a:lnTo>
                    <a:pt x="0" y="0"/>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algn="ctr" defTabSz="1422400">
                <a:lnSpc>
                  <a:spcPct val="90000"/>
                </a:lnSpc>
                <a:spcBef>
                  <a:spcPct val="0"/>
                </a:spcBef>
                <a:spcAft>
                  <a:spcPct val="35000"/>
                </a:spcAft>
              </a:pPr>
              <a:r>
                <a:rPr lang="en-US" sz="32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Cách</a:t>
              </a:r>
              <a:r>
                <a:rPr lang="en-US" sz="32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32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xưng</a:t>
              </a:r>
              <a:r>
                <a:rPr lang="en-US" sz="32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32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hô</a:t>
              </a:r>
              <a:r>
                <a:rPr lang="en-US" sz="32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32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Gọi</a:t>
              </a:r>
              <a:r>
                <a:rPr lang="en-US" sz="32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32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tía</a:t>
              </a:r>
              <a:r>
                <a:rPr lang="en-US" sz="32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32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nuôi</a:t>
              </a:r>
              <a:r>
                <a:rPr lang="en-US" sz="32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32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tôi</a:t>
              </a:r>
              <a:r>
                <a:rPr lang="en-US" sz="32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32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là</a:t>
              </a:r>
              <a:r>
                <a:rPr lang="en-US" sz="32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 </a:t>
              </a:r>
              <a:r>
                <a:rPr lang="en-US" sz="32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Anh</a:t>
              </a:r>
              <a:r>
                <a:rPr lang="en-US" sz="32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Hai", </a:t>
              </a:r>
              <a:r>
                <a:rPr lang="en-US" sz="32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gọi</a:t>
              </a:r>
              <a:r>
                <a:rPr lang="en-US" sz="32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32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tôi</a:t>
              </a:r>
              <a:r>
                <a:rPr lang="en-US" sz="32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32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là</a:t>
              </a:r>
              <a:r>
                <a:rPr lang="en-US" sz="32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32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chú</a:t>
              </a:r>
              <a:r>
                <a:rPr lang="en-US" sz="32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32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em</a:t>
              </a:r>
              <a:r>
                <a:rPr lang="en-US" sz="3200" dirty="0">
                  <a:solidFill>
                    <a:prstClr val="black">
                      <a:hueOff val="0"/>
                      <a:satOff val="0"/>
                      <a:lumOff val="0"/>
                      <a:alphaOff val="0"/>
                    </a:prstClr>
                  </a:solidFill>
                  <a:latin typeface="Times New Roman" panose="02020603050405020304" pitchFamily="18" charset="0"/>
                  <a:cs typeface="Times New Roman" panose="02020603050405020304" pitchFamily="18" charset="0"/>
                </a:rPr>
                <a:t>“.</a:t>
              </a:r>
            </a:p>
          </p:txBody>
        </p:sp>
        <p:sp>
          <p:nvSpPr>
            <p:cNvPr id="33" name="Freeform 32"/>
            <p:cNvSpPr/>
            <p:nvPr/>
          </p:nvSpPr>
          <p:spPr>
            <a:xfrm>
              <a:off x="4742656" y="2345266"/>
              <a:ext cx="2706687" cy="3413760"/>
            </a:xfrm>
            <a:custGeom>
              <a:avLst/>
              <a:gdLst>
                <a:gd name="connsiteX0" fmla="*/ 0 w 2706687"/>
                <a:gd name="connsiteY0" fmla="*/ 0 h 3413760"/>
                <a:gd name="connsiteX1" fmla="*/ 2706687 w 2706687"/>
                <a:gd name="connsiteY1" fmla="*/ 0 h 3413760"/>
                <a:gd name="connsiteX2" fmla="*/ 2706687 w 2706687"/>
                <a:gd name="connsiteY2" fmla="*/ 3413760 h 3413760"/>
                <a:gd name="connsiteX3" fmla="*/ 0 w 2706687"/>
                <a:gd name="connsiteY3" fmla="*/ 3413760 h 3413760"/>
                <a:gd name="connsiteX4" fmla="*/ 0 w 2706687"/>
                <a:gd name="connsiteY4" fmla="*/ 0 h 341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6687" h="3413760">
                  <a:moveTo>
                    <a:pt x="0" y="0"/>
                  </a:moveTo>
                  <a:lnTo>
                    <a:pt x="2706687" y="0"/>
                  </a:lnTo>
                  <a:lnTo>
                    <a:pt x="2706687" y="3413760"/>
                  </a:lnTo>
                  <a:lnTo>
                    <a:pt x="0" y="3413760"/>
                  </a:lnTo>
                  <a:lnTo>
                    <a:pt x="0" y="0"/>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algn="ctr" defTabSz="1422400">
                <a:lnSpc>
                  <a:spcPct val="90000"/>
                </a:lnSpc>
                <a:spcBef>
                  <a:spcPct val="0"/>
                </a:spcBef>
                <a:spcAft>
                  <a:spcPct val="35000"/>
                </a:spcAft>
              </a:pPr>
              <a:r>
                <a:rPr lang="en-US" sz="32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Thái</a:t>
              </a:r>
              <a:r>
                <a:rPr lang="en-US" sz="32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32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độ</a:t>
              </a:r>
              <a:r>
                <a:rPr lang="en-US" sz="32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32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khi</a:t>
              </a:r>
              <a:r>
                <a:rPr lang="en-US" sz="32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32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nói</a:t>
              </a:r>
              <a:r>
                <a:rPr lang="en-US" sz="32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32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năng</a:t>
              </a:r>
              <a:r>
                <a:rPr lang="en-US" sz="32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a:t>
              </a:r>
            </a:p>
            <a:p>
              <a:pPr algn="ctr" defTabSz="1422400">
                <a:lnSpc>
                  <a:spcPct val="90000"/>
                </a:lnSpc>
                <a:spcBef>
                  <a:spcPct val="0"/>
                </a:spcBef>
                <a:spcAft>
                  <a:spcPct val="35000"/>
                </a:spcAft>
              </a:pPr>
              <a:r>
                <a:rPr lang="en-US" sz="32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Nói</a:t>
              </a:r>
              <a:r>
                <a:rPr lang="en-US" sz="32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32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với</a:t>
              </a:r>
              <a:r>
                <a:rPr lang="en-US" sz="32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32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ông</a:t>
              </a:r>
              <a:r>
                <a:rPr lang="en-US" sz="32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Hai: </a:t>
              </a:r>
              <a:r>
                <a:rPr lang="en-US" sz="32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nghiêm</a:t>
              </a:r>
              <a:r>
                <a:rPr lang="en-US" sz="32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32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túc</a:t>
              </a:r>
              <a:r>
                <a:rPr lang="en-US" sz="32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32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thẳng</a:t>
              </a:r>
              <a:r>
                <a:rPr lang="en-US" sz="32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32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thắn</a:t>
              </a:r>
              <a:r>
                <a:rPr lang="en-US" sz="3200" dirty="0">
                  <a:solidFill>
                    <a:prstClr val="black">
                      <a:hueOff val="0"/>
                      <a:satOff val="0"/>
                      <a:lumOff val="0"/>
                      <a:alphaOff val="0"/>
                    </a:prstClr>
                  </a:solidFill>
                  <a:latin typeface="Times New Roman" panose="02020603050405020304" pitchFamily="18" charset="0"/>
                  <a:cs typeface="Times New Roman" panose="02020603050405020304" pitchFamily="18" charset="0"/>
                </a:rPr>
                <a:t>.</a:t>
              </a:r>
            </a:p>
          </p:txBody>
        </p:sp>
        <p:sp>
          <p:nvSpPr>
            <p:cNvPr id="34" name="Freeform 33"/>
            <p:cNvSpPr/>
            <p:nvPr/>
          </p:nvSpPr>
          <p:spPr>
            <a:xfrm>
              <a:off x="7449343" y="2345266"/>
              <a:ext cx="2706687" cy="3413760"/>
            </a:xfrm>
            <a:custGeom>
              <a:avLst/>
              <a:gdLst>
                <a:gd name="connsiteX0" fmla="*/ 0 w 2706687"/>
                <a:gd name="connsiteY0" fmla="*/ 0 h 3413760"/>
                <a:gd name="connsiteX1" fmla="*/ 2706687 w 2706687"/>
                <a:gd name="connsiteY1" fmla="*/ 0 h 3413760"/>
                <a:gd name="connsiteX2" fmla="*/ 2706687 w 2706687"/>
                <a:gd name="connsiteY2" fmla="*/ 3413760 h 3413760"/>
                <a:gd name="connsiteX3" fmla="*/ 0 w 2706687"/>
                <a:gd name="connsiteY3" fmla="*/ 3413760 h 3413760"/>
                <a:gd name="connsiteX4" fmla="*/ 0 w 2706687"/>
                <a:gd name="connsiteY4" fmla="*/ 0 h 341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6687" h="3413760">
                  <a:moveTo>
                    <a:pt x="0" y="0"/>
                  </a:moveTo>
                  <a:lnTo>
                    <a:pt x="2706687" y="0"/>
                  </a:lnTo>
                  <a:lnTo>
                    <a:pt x="2706687" y="3413760"/>
                  </a:lnTo>
                  <a:lnTo>
                    <a:pt x="0" y="3413760"/>
                  </a:lnTo>
                  <a:lnTo>
                    <a:pt x="0" y="0"/>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algn="ctr" defTabSz="1422400">
                <a:lnSpc>
                  <a:spcPct val="90000"/>
                </a:lnSpc>
                <a:spcBef>
                  <a:spcPct val="0"/>
                </a:spcBef>
                <a:spcAft>
                  <a:spcPct val="35000"/>
                </a:spcAft>
              </a:pPr>
              <a:r>
                <a:rPr lang="en-US" sz="32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Nói</a:t>
              </a:r>
              <a:r>
                <a:rPr lang="en-US" sz="32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32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với</a:t>
              </a:r>
              <a:r>
                <a:rPr lang="en-US" sz="32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An: </a:t>
              </a:r>
              <a:r>
                <a:rPr lang="en-US" sz="32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trêu</a:t>
              </a:r>
              <a:r>
                <a:rPr lang="en-US" sz="32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32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đùa</a:t>
              </a:r>
              <a:r>
                <a:rPr lang="en-US" sz="32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32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vui</a:t>
              </a:r>
              <a:r>
                <a:rPr lang="en-US" sz="32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32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vẻ</a:t>
              </a:r>
              <a:r>
                <a:rPr lang="en-US" sz="32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32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chắc</a:t>
              </a:r>
              <a:r>
                <a:rPr lang="en-US" sz="32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32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chắn</a:t>
              </a:r>
              <a:r>
                <a:rPr lang="en-US" sz="3200" dirty="0">
                  <a:solidFill>
                    <a:prstClr val="black">
                      <a:hueOff val="0"/>
                      <a:satOff val="0"/>
                      <a:lumOff val="0"/>
                      <a:alphaOff val="0"/>
                    </a:prstClr>
                  </a:solidFill>
                  <a:latin typeface="Times New Roman" panose="02020603050405020304" pitchFamily="18" charset="0"/>
                  <a:cs typeface="Times New Roman" panose="02020603050405020304" pitchFamily="18" charset="0"/>
                </a:rPr>
                <a:t>.</a:t>
              </a:r>
            </a:p>
          </p:txBody>
        </p:sp>
        <p:sp>
          <p:nvSpPr>
            <p:cNvPr id="35" name="Rectangle 34"/>
            <p:cNvSpPr/>
            <p:nvPr/>
          </p:nvSpPr>
          <p:spPr>
            <a:xfrm>
              <a:off x="2032000" y="5759026"/>
              <a:ext cx="8128000" cy="379306"/>
            </a:xfrm>
            <a:prstGeom prst="rect">
              <a:avLst/>
            </a:prstGeom>
          </p:spPr>
          <p:style>
            <a:lnRef idx="0">
              <a:schemeClr val="accent2">
                <a:hueOff val="0"/>
                <a:satOff val="0"/>
                <a:lumOff val="0"/>
                <a:alphaOff val="0"/>
              </a:schemeClr>
            </a:lnRef>
            <a:fillRef idx="1">
              <a:schemeClr val="accent2">
                <a:shade val="80000"/>
                <a:hueOff val="0"/>
                <a:satOff val="0"/>
                <a:lumOff val="0"/>
                <a:alphaOff val="0"/>
              </a:schemeClr>
            </a:fillRef>
            <a:effectRef idx="0">
              <a:schemeClr val="accent2">
                <a:shade val="80000"/>
                <a:hueOff val="0"/>
                <a:satOff val="0"/>
                <a:lumOff val="0"/>
                <a:alphaOff val="0"/>
              </a:schemeClr>
            </a:effectRef>
            <a:fontRef idx="minor">
              <a:schemeClr val="lt1">
                <a:hueOff val="0"/>
                <a:satOff val="0"/>
                <a:lumOff val="0"/>
                <a:alphaOff val="0"/>
              </a:schemeClr>
            </a:fontRef>
          </p:style>
        </p:sp>
      </p:grpSp>
    </p:spTree>
    <p:extLst>
      <p:ext uri="{BB962C8B-B14F-4D97-AF65-F5344CB8AC3E}">
        <p14:creationId xmlns:p14="http://schemas.microsoft.com/office/powerpoint/2010/main" val="18322171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228600" y="835818"/>
            <a:ext cx="11672888" cy="5732069"/>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445045"/>
            <a:ext cx="3878825" cy="345030"/>
          </a:xfrm>
          <a:prstGeom prst="rect">
            <a:avLst/>
          </a:prstGeom>
        </p:spPr>
      </p:pic>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29" name="Oval 28"/>
          <p:cNvSpPr/>
          <p:nvPr/>
        </p:nvSpPr>
        <p:spPr>
          <a:xfrm>
            <a:off x="584770" y="1681710"/>
            <a:ext cx="6302154" cy="3948803"/>
          </a:xfrm>
          <a:prstGeom prst="ellipse">
            <a:avLst/>
          </a:prstGeom>
          <a:solidFill>
            <a:schemeClr val="accent4">
              <a:lumMod val="40000"/>
              <a:lumOff val="6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defRPr/>
            </a:pPr>
            <a:endParaRPr lang="en-US" sz="3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Oval 17"/>
          <p:cNvSpPr/>
          <p:nvPr/>
        </p:nvSpPr>
        <p:spPr>
          <a:xfrm>
            <a:off x="5944555" y="2395073"/>
            <a:ext cx="5574345" cy="3752888"/>
          </a:xfrm>
          <a:prstGeom prst="ellipse">
            <a:avLst/>
          </a:prstGeom>
          <a:solidFill>
            <a:schemeClr val="bg2">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defRPr/>
            </a:pPr>
            <a:endParaRPr lang="en-US" sz="3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4" name="Freeform 23"/>
          <p:cNvSpPr/>
          <p:nvPr/>
        </p:nvSpPr>
        <p:spPr>
          <a:xfrm>
            <a:off x="6961351" y="5752746"/>
            <a:ext cx="12278" cy="2385"/>
          </a:xfrm>
          <a:custGeom>
            <a:avLst/>
            <a:gdLst>
              <a:gd name="connsiteX0" fmla="*/ 10914 w 12278"/>
              <a:gd name="connsiteY0" fmla="*/ 280 h 2385"/>
              <a:gd name="connsiteX1" fmla="*/ 0 w 12278"/>
              <a:gd name="connsiteY1" fmla="*/ 2385 h 2385"/>
              <a:gd name="connsiteX2" fmla="*/ 8773 w 12278"/>
              <a:gd name="connsiteY2" fmla="*/ 667 h 2385"/>
              <a:gd name="connsiteX3" fmla="*/ 10914 w 12278"/>
              <a:gd name="connsiteY3" fmla="*/ 280 h 2385"/>
            </a:gdLst>
            <a:ahLst/>
            <a:cxnLst>
              <a:cxn ang="0">
                <a:pos x="connsiteX0" y="connsiteY0"/>
              </a:cxn>
              <a:cxn ang="0">
                <a:pos x="connsiteX1" y="connsiteY1"/>
              </a:cxn>
              <a:cxn ang="0">
                <a:pos x="connsiteX2" y="connsiteY2"/>
              </a:cxn>
              <a:cxn ang="0">
                <a:pos x="connsiteX3" y="connsiteY3"/>
              </a:cxn>
            </a:cxnLst>
            <a:rect l="l" t="t" r="r" b="b"/>
            <a:pathLst>
              <a:path w="12278" h="2385">
                <a:moveTo>
                  <a:pt x="10914" y="280"/>
                </a:moveTo>
                <a:lnTo>
                  <a:pt x="0" y="2385"/>
                </a:lnTo>
                <a:lnTo>
                  <a:pt x="8773" y="667"/>
                </a:lnTo>
                <a:cubicBezTo>
                  <a:pt x="12953" y="-144"/>
                  <a:pt x="13029" y="-141"/>
                  <a:pt x="10914" y="280"/>
                </a:cubicBezTo>
                <a:close/>
              </a:path>
            </a:pathLst>
          </a:cu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graphicFrame>
        <p:nvGraphicFramePr>
          <p:cNvPr id="4" name="Table 3"/>
          <p:cNvGraphicFramePr>
            <a:graphicFrameLocks noGrp="1"/>
          </p:cNvGraphicFramePr>
          <p:nvPr/>
        </p:nvGraphicFramePr>
        <p:xfrm>
          <a:off x="485297" y="1163988"/>
          <a:ext cx="6550548" cy="853440"/>
        </p:xfrm>
        <a:graphic>
          <a:graphicData uri="http://schemas.openxmlformats.org/drawingml/2006/table">
            <a:tbl>
              <a:tblPr/>
              <a:tblGrid>
                <a:gridCol w="6550548">
                  <a:extLst>
                    <a:ext uri="{9D8B030D-6E8A-4147-A177-3AD203B41FA5}">
                      <a16:colId xmlns:a16="http://schemas.microsoft.com/office/drawing/2014/main" val="2528588137"/>
                    </a:ext>
                  </a:extLst>
                </a:gridCol>
              </a:tblGrid>
              <a:tr h="0">
                <a:tc>
                  <a:txBody>
                    <a:bodyPr/>
                    <a:lstStyle/>
                    <a:p>
                      <a:pPr indent="57785" algn="just">
                        <a:spcAft>
                          <a:spcPts val="0"/>
                        </a:spcAft>
                        <a:tabLst>
                          <a:tab pos="1386840" algn="l"/>
                        </a:tabLst>
                      </a:pPr>
                      <a:r>
                        <a:rPr lang="de-DE" sz="2800" b="1" dirty="0">
                          <a:solidFill>
                            <a:srgbClr val="0000CC"/>
                          </a:solidFill>
                          <a:effectLst/>
                          <a:latin typeface="Times New Roman" panose="02020603050405020304" pitchFamily="18" charset="0"/>
                          <a:ea typeface="Times New Roman" panose="02020603050405020304" pitchFamily="18" charset="0"/>
                        </a:rPr>
                        <a:t>2.  Tìm</a:t>
                      </a:r>
                      <a:r>
                        <a:rPr lang="vi-VN" sz="2800" b="1" dirty="0">
                          <a:solidFill>
                            <a:srgbClr val="0000CC"/>
                          </a:solidFill>
                          <a:effectLst/>
                          <a:latin typeface="Times New Roman" panose="02020603050405020304" pitchFamily="18" charset="0"/>
                          <a:ea typeface="Times New Roman" panose="02020603050405020304" pitchFamily="18" charset="0"/>
                        </a:rPr>
                        <a:t> hiểu nhân vật</a:t>
                      </a:r>
                      <a:endParaRPr lang="en-US" sz="2800" dirty="0">
                        <a:effectLst/>
                        <a:latin typeface="Times New Roman" panose="02020603050405020304" pitchFamily="18" charset="0"/>
                        <a:ea typeface="Times New Roman" panose="02020603050405020304" pitchFamily="18" charset="0"/>
                      </a:endParaRPr>
                    </a:p>
                    <a:p>
                      <a:pPr indent="57785" algn="just">
                        <a:spcAft>
                          <a:spcPts val="0"/>
                        </a:spcAft>
                        <a:tabLst>
                          <a:tab pos="1386840" algn="l"/>
                        </a:tabLst>
                      </a:pPr>
                      <a:r>
                        <a:rPr lang="de-DE" sz="2800" b="1" dirty="0">
                          <a:solidFill>
                            <a:srgbClr val="0000CC"/>
                          </a:solidFill>
                          <a:effectLst/>
                          <a:latin typeface="Times New Roman" panose="02020603050405020304" pitchFamily="18" charset="0"/>
                          <a:ea typeface="Times New Roman" panose="02020603050405020304" pitchFamily="18" charset="0"/>
                        </a:rPr>
                        <a:t>a</a:t>
                      </a:r>
                      <a:r>
                        <a:rPr lang="vi-VN" sz="2800" b="1" dirty="0">
                          <a:solidFill>
                            <a:srgbClr val="0000CC"/>
                          </a:solidFill>
                          <a:effectLst/>
                          <a:latin typeface="Times New Roman" panose="02020603050405020304" pitchFamily="18" charset="0"/>
                          <a:ea typeface="Times New Roman" panose="02020603050405020304" pitchFamily="18" charset="0"/>
                        </a:rPr>
                        <a:t>. </a:t>
                      </a:r>
                      <a:r>
                        <a:rPr lang="de-DE" sz="2800" b="1" dirty="0">
                          <a:solidFill>
                            <a:srgbClr val="0000CC"/>
                          </a:solidFill>
                          <a:effectLst/>
                          <a:latin typeface="Times New Roman" panose="02020603050405020304" pitchFamily="18" charset="0"/>
                          <a:ea typeface="Times New Roman" panose="02020603050405020304" pitchFamily="18" charset="0"/>
                        </a:rPr>
                        <a:t>Nhân vật Võ Tòng</a:t>
                      </a:r>
                      <a:endParaRPr lang="en-US" sz="2800" dirty="0">
                        <a:effectLst/>
                        <a:latin typeface="Times New Roman" panose="02020603050405020304" pitchFamily="18" charset="0"/>
                        <a:ea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val="38827378"/>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904576578"/>
              </p:ext>
            </p:extLst>
          </p:nvPr>
        </p:nvGraphicFramePr>
        <p:xfrm>
          <a:off x="584770" y="2097989"/>
          <a:ext cx="10515600" cy="1950720"/>
        </p:xfrm>
        <a:graphic>
          <a:graphicData uri="http://schemas.openxmlformats.org/drawingml/2006/table">
            <a:tbl>
              <a:tblPr/>
              <a:tblGrid>
                <a:gridCol w="10515600">
                  <a:extLst>
                    <a:ext uri="{9D8B030D-6E8A-4147-A177-3AD203B41FA5}">
                      <a16:colId xmlns:a16="http://schemas.microsoft.com/office/drawing/2014/main" val="1499173097"/>
                    </a:ext>
                  </a:extLst>
                </a:gridCol>
              </a:tblGrid>
              <a:tr h="0">
                <a:tc>
                  <a:txBody>
                    <a:bodyPr/>
                    <a:lstStyle/>
                    <a:p>
                      <a:pPr marL="0" indent="0" algn="just">
                        <a:spcAft>
                          <a:spcPts val="0"/>
                        </a:spcAft>
                        <a:buFont typeface="Arial" panose="020B0604020202020204" pitchFamily="34" charset="0"/>
                        <a:buNone/>
                      </a:pPr>
                      <a:r>
                        <a:rPr lang="en-US" sz="3200" b="1" dirty="0" err="1">
                          <a:solidFill>
                            <a:srgbClr val="0033CC"/>
                          </a:solidFill>
                          <a:effectLst/>
                          <a:latin typeface="Times New Roman" panose="02020603050405020304" pitchFamily="18" charset="0"/>
                          <a:ea typeface="Times New Roman" panose="02020603050405020304" pitchFamily="18" charset="0"/>
                        </a:rPr>
                        <a:t>Suy</a:t>
                      </a:r>
                      <a:r>
                        <a:rPr lang="en-US" sz="3200" b="1" dirty="0">
                          <a:solidFill>
                            <a:srgbClr val="0033CC"/>
                          </a:solidFill>
                          <a:effectLst/>
                          <a:latin typeface="Times New Roman" panose="02020603050405020304" pitchFamily="18" charset="0"/>
                          <a:ea typeface="Times New Roman" panose="02020603050405020304" pitchFamily="18" charset="0"/>
                        </a:rPr>
                        <a:t> </a:t>
                      </a:r>
                      <a:r>
                        <a:rPr lang="en-US" sz="3200" b="1" dirty="0" err="1">
                          <a:solidFill>
                            <a:srgbClr val="0033CC"/>
                          </a:solidFill>
                          <a:effectLst/>
                          <a:latin typeface="Times New Roman" panose="02020603050405020304" pitchFamily="18" charset="0"/>
                          <a:ea typeface="Times New Roman" panose="02020603050405020304" pitchFamily="18" charset="0"/>
                        </a:rPr>
                        <a:t>nghĩ</a:t>
                      </a:r>
                      <a:r>
                        <a:rPr lang="en-US" sz="3200" b="1" dirty="0">
                          <a:solidFill>
                            <a:srgbClr val="0033CC"/>
                          </a:solidFill>
                          <a:effectLst/>
                          <a:latin typeface="Times New Roman" panose="02020603050405020304" pitchFamily="18" charset="0"/>
                          <a:ea typeface="Times New Roman" panose="02020603050405020304" pitchFamily="18" charset="0"/>
                        </a:rPr>
                        <a:t>:</a:t>
                      </a:r>
                      <a:r>
                        <a:rPr lang="en-US" sz="3200" b="1" baseline="0" dirty="0">
                          <a:solidFill>
                            <a:srgbClr val="0033CC"/>
                          </a:solidFill>
                          <a:effectLst/>
                          <a:latin typeface="Times New Roman" panose="02020603050405020304" pitchFamily="18" charset="0"/>
                          <a:ea typeface="Times New Roman" panose="02020603050405020304" pitchFamily="18" charset="0"/>
                        </a:rPr>
                        <a:t> </a:t>
                      </a:r>
                      <a:r>
                        <a:rPr lang="en-US" sz="3200" b="0" baseline="0" dirty="0" err="1">
                          <a:solidFill>
                            <a:schemeClr val="tx1"/>
                          </a:solidFill>
                          <a:effectLst/>
                          <a:latin typeface="Times New Roman" panose="02020603050405020304" pitchFamily="18" charset="0"/>
                          <a:ea typeface="Times New Roman" panose="02020603050405020304" pitchFamily="18" charset="0"/>
                        </a:rPr>
                        <a:t>c</a:t>
                      </a:r>
                      <a:r>
                        <a:rPr lang="en-US" sz="3200" dirty="0" err="1">
                          <a:solidFill>
                            <a:srgbClr val="000000"/>
                          </a:solidFill>
                          <a:effectLst/>
                          <a:latin typeface="Times New Roman" panose="02020603050405020304" pitchFamily="18" charset="0"/>
                          <a:ea typeface="Times New Roman" panose="02020603050405020304" pitchFamily="18" charset="0"/>
                        </a:rPr>
                        <a:t>hín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chắn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sâu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sắc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người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từng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trải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hiểu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biết</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3200" dirty="0">
                        <a:solidFill>
                          <a:schemeClr val="tx1"/>
                        </a:solidFill>
                        <a:effectLst/>
                        <a:latin typeface="Times New Roman" panose="02020603050405020304" pitchFamily="18" charset="0"/>
                        <a:ea typeface="Times New Roman" panose="02020603050405020304" pitchFamily="18" charset="0"/>
                      </a:endParaRPr>
                    </a:p>
                    <a:p>
                      <a:pPr marL="0" indent="0" algn="just">
                        <a:spcAft>
                          <a:spcPts val="0"/>
                        </a:spcAft>
                        <a:buFont typeface="Arial" panose="020B0604020202020204" pitchFamily="34" charset="0"/>
                        <a:buNone/>
                      </a:pP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Khi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bàn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chuyện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đánh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giặc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Biết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tính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kế</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để</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giết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giặc</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a:p>
                      <a:pPr indent="57785" algn="just">
                        <a:spcAft>
                          <a:spcPts val="0"/>
                        </a:spcAft>
                      </a:pP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Khi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biết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má</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rPr>
                        <a:t> An </a:t>
                      </a:r>
                      <a:r>
                        <a:rPr lang="en-US" sz="3200" dirty="0" err="1">
                          <a:solidFill>
                            <a:srgbClr val="000000"/>
                          </a:solidFill>
                          <a:effectLst/>
                          <a:latin typeface="Times New Roman" panose="02020603050405020304" pitchFamily="18" charset="0"/>
                          <a:ea typeface="Times New Roman" panose="02020603050405020304" pitchFamily="18" charset="0"/>
                        </a:rPr>
                        <a:t>cũng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rất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gan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dạ</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thì</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thấy</a:t>
                      </a:r>
                      <a:r>
                        <a:rPr lang="en-US" sz="3200" dirty="0">
                          <a:solidFill>
                            <a:srgbClr val="000000"/>
                          </a:solidFill>
                          <a:effectLst/>
                          <a:latin typeface="Times New Roman" panose="02020603050405020304" pitchFamily="18" charset="0"/>
                          <a:ea typeface="Times New Roman" panose="02020603050405020304" pitchFamily="18" charset="0"/>
                        </a:rPr>
                        <a:t> có </a:t>
                      </a:r>
                      <a:r>
                        <a:rPr lang="en-US" sz="3200" dirty="0" err="1">
                          <a:solidFill>
                            <a:srgbClr val="000000"/>
                          </a:solidFill>
                          <a:effectLst/>
                          <a:latin typeface="Times New Roman" panose="02020603050405020304" pitchFamily="18" charset="0"/>
                          <a:ea typeface="Times New Roman" panose="02020603050405020304" pitchFamily="18" charset="0"/>
                        </a:rPr>
                        <a:t>lỗi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muốn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làm</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một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bữa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rượu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để</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tạ</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lỗi</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val="1968214271"/>
                  </a:ext>
                </a:extLst>
              </a:tr>
            </a:tbl>
          </a:graphicData>
        </a:graphic>
      </p:graphicFrame>
    </p:spTree>
    <p:extLst>
      <p:ext uri="{BB962C8B-B14F-4D97-AF65-F5344CB8AC3E}">
        <p14:creationId xmlns:p14="http://schemas.microsoft.com/office/powerpoint/2010/main" val="1664339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228600" y="835818"/>
            <a:ext cx="11672888" cy="5732069"/>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445045"/>
            <a:ext cx="3878825" cy="345030"/>
          </a:xfrm>
          <a:prstGeom prst="rect">
            <a:avLst/>
          </a:prstGeom>
        </p:spPr>
      </p:pic>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29" name="Oval 28"/>
          <p:cNvSpPr/>
          <p:nvPr/>
        </p:nvSpPr>
        <p:spPr>
          <a:xfrm>
            <a:off x="584770" y="1681710"/>
            <a:ext cx="6302154" cy="3948803"/>
          </a:xfrm>
          <a:prstGeom prst="ellipse">
            <a:avLst/>
          </a:prstGeom>
          <a:solidFill>
            <a:schemeClr val="accent4">
              <a:lumMod val="40000"/>
              <a:lumOff val="6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defRPr/>
            </a:pPr>
            <a:endParaRPr lang="en-US" sz="3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Oval 17"/>
          <p:cNvSpPr/>
          <p:nvPr/>
        </p:nvSpPr>
        <p:spPr>
          <a:xfrm>
            <a:off x="5944555" y="2395073"/>
            <a:ext cx="5574345" cy="3752888"/>
          </a:xfrm>
          <a:prstGeom prst="ellipse">
            <a:avLst/>
          </a:prstGeom>
          <a:solidFill>
            <a:schemeClr val="bg2">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defRPr/>
            </a:pPr>
            <a:endParaRPr lang="en-US" sz="3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4" name="Freeform 23"/>
          <p:cNvSpPr/>
          <p:nvPr/>
        </p:nvSpPr>
        <p:spPr>
          <a:xfrm>
            <a:off x="6961351" y="5752746"/>
            <a:ext cx="12278" cy="2385"/>
          </a:xfrm>
          <a:custGeom>
            <a:avLst/>
            <a:gdLst>
              <a:gd name="connsiteX0" fmla="*/ 10914 w 12278"/>
              <a:gd name="connsiteY0" fmla="*/ 280 h 2385"/>
              <a:gd name="connsiteX1" fmla="*/ 0 w 12278"/>
              <a:gd name="connsiteY1" fmla="*/ 2385 h 2385"/>
              <a:gd name="connsiteX2" fmla="*/ 8773 w 12278"/>
              <a:gd name="connsiteY2" fmla="*/ 667 h 2385"/>
              <a:gd name="connsiteX3" fmla="*/ 10914 w 12278"/>
              <a:gd name="connsiteY3" fmla="*/ 280 h 2385"/>
            </a:gdLst>
            <a:ahLst/>
            <a:cxnLst>
              <a:cxn ang="0">
                <a:pos x="connsiteX0" y="connsiteY0"/>
              </a:cxn>
              <a:cxn ang="0">
                <a:pos x="connsiteX1" y="connsiteY1"/>
              </a:cxn>
              <a:cxn ang="0">
                <a:pos x="connsiteX2" y="connsiteY2"/>
              </a:cxn>
              <a:cxn ang="0">
                <a:pos x="connsiteX3" y="connsiteY3"/>
              </a:cxn>
            </a:cxnLst>
            <a:rect l="l" t="t" r="r" b="b"/>
            <a:pathLst>
              <a:path w="12278" h="2385">
                <a:moveTo>
                  <a:pt x="10914" y="280"/>
                </a:moveTo>
                <a:lnTo>
                  <a:pt x="0" y="2385"/>
                </a:lnTo>
                <a:lnTo>
                  <a:pt x="8773" y="667"/>
                </a:lnTo>
                <a:cubicBezTo>
                  <a:pt x="12953" y="-144"/>
                  <a:pt x="13029" y="-141"/>
                  <a:pt x="10914" y="280"/>
                </a:cubicBezTo>
                <a:close/>
              </a:path>
            </a:pathLst>
          </a:cu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graphicFrame>
        <p:nvGraphicFramePr>
          <p:cNvPr id="4" name="Table 3"/>
          <p:cNvGraphicFramePr>
            <a:graphicFrameLocks noGrp="1"/>
          </p:cNvGraphicFramePr>
          <p:nvPr/>
        </p:nvGraphicFramePr>
        <p:xfrm>
          <a:off x="485297" y="1163988"/>
          <a:ext cx="6550548" cy="853440"/>
        </p:xfrm>
        <a:graphic>
          <a:graphicData uri="http://schemas.openxmlformats.org/drawingml/2006/table">
            <a:tbl>
              <a:tblPr/>
              <a:tblGrid>
                <a:gridCol w="6550548">
                  <a:extLst>
                    <a:ext uri="{9D8B030D-6E8A-4147-A177-3AD203B41FA5}">
                      <a16:colId xmlns:a16="http://schemas.microsoft.com/office/drawing/2014/main" val="2528588137"/>
                    </a:ext>
                  </a:extLst>
                </a:gridCol>
              </a:tblGrid>
              <a:tr h="0">
                <a:tc>
                  <a:txBody>
                    <a:bodyPr/>
                    <a:lstStyle/>
                    <a:p>
                      <a:pPr indent="57785" algn="just">
                        <a:spcAft>
                          <a:spcPts val="0"/>
                        </a:spcAft>
                        <a:tabLst>
                          <a:tab pos="1386840" algn="l"/>
                        </a:tabLst>
                      </a:pPr>
                      <a:r>
                        <a:rPr lang="de-DE" sz="2800" b="1" dirty="0">
                          <a:solidFill>
                            <a:srgbClr val="0000CC"/>
                          </a:solidFill>
                          <a:effectLst/>
                          <a:latin typeface="Times New Roman" panose="02020603050405020304" pitchFamily="18" charset="0"/>
                          <a:ea typeface="Times New Roman" panose="02020603050405020304" pitchFamily="18" charset="0"/>
                        </a:rPr>
                        <a:t>2.  Tìm</a:t>
                      </a:r>
                      <a:r>
                        <a:rPr lang="vi-VN" sz="2800" b="1" dirty="0">
                          <a:solidFill>
                            <a:srgbClr val="0000CC"/>
                          </a:solidFill>
                          <a:effectLst/>
                          <a:latin typeface="Times New Roman" panose="02020603050405020304" pitchFamily="18" charset="0"/>
                          <a:ea typeface="Times New Roman" panose="02020603050405020304" pitchFamily="18" charset="0"/>
                        </a:rPr>
                        <a:t> hiểu nhân vật</a:t>
                      </a:r>
                      <a:endParaRPr lang="en-US" sz="2800" dirty="0">
                        <a:effectLst/>
                        <a:latin typeface="Times New Roman" panose="02020603050405020304" pitchFamily="18" charset="0"/>
                        <a:ea typeface="Times New Roman" panose="02020603050405020304" pitchFamily="18" charset="0"/>
                      </a:endParaRPr>
                    </a:p>
                    <a:p>
                      <a:pPr indent="57785" algn="just">
                        <a:spcAft>
                          <a:spcPts val="0"/>
                        </a:spcAft>
                        <a:tabLst>
                          <a:tab pos="1386840" algn="l"/>
                        </a:tabLst>
                      </a:pPr>
                      <a:r>
                        <a:rPr lang="de-DE" sz="2800" b="1" dirty="0">
                          <a:solidFill>
                            <a:srgbClr val="0000CC"/>
                          </a:solidFill>
                          <a:effectLst/>
                          <a:latin typeface="Times New Roman" panose="02020603050405020304" pitchFamily="18" charset="0"/>
                          <a:ea typeface="Times New Roman" panose="02020603050405020304" pitchFamily="18" charset="0"/>
                        </a:rPr>
                        <a:t>a</a:t>
                      </a:r>
                      <a:r>
                        <a:rPr lang="vi-VN" sz="2800" b="1" dirty="0">
                          <a:solidFill>
                            <a:srgbClr val="0000CC"/>
                          </a:solidFill>
                          <a:effectLst/>
                          <a:latin typeface="Times New Roman" panose="02020603050405020304" pitchFamily="18" charset="0"/>
                          <a:ea typeface="Times New Roman" panose="02020603050405020304" pitchFamily="18" charset="0"/>
                        </a:rPr>
                        <a:t>. </a:t>
                      </a:r>
                      <a:r>
                        <a:rPr lang="de-DE" sz="2800" b="1" dirty="0">
                          <a:solidFill>
                            <a:srgbClr val="0000CC"/>
                          </a:solidFill>
                          <a:effectLst/>
                          <a:latin typeface="Times New Roman" panose="02020603050405020304" pitchFamily="18" charset="0"/>
                          <a:ea typeface="Times New Roman" panose="02020603050405020304" pitchFamily="18" charset="0"/>
                        </a:rPr>
                        <a:t>Nhân vật Võ Tòng</a:t>
                      </a:r>
                      <a:endParaRPr lang="en-US" sz="2800" dirty="0">
                        <a:effectLst/>
                        <a:latin typeface="Times New Roman" panose="02020603050405020304" pitchFamily="18" charset="0"/>
                        <a:ea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val="38827378"/>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059002379"/>
              </p:ext>
            </p:extLst>
          </p:nvPr>
        </p:nvGraphicFramePr>
        <p:xfrm>
          <a:off x="584770" y="2105014"/>
          <a:ext cx="10515600" cy="1950720"/>
        </p:xfrm>
        <a:graphic>
          <a:graphicData uri="http://schemas.openxmlformats.org/drawingml/2006/table">
            <a:tbl>
              <a:tblPr/>
              <a:tblGrid>
                <a:gridCol w="10515600">
                  <a:extLst>
                    <a:ext uri="{9D8B030D-6E8A-4147-A177-3AD203B41FA5}">
                      <a16:colId xmlns:a16="http://schemas.microsoft.com/office/drawing/2014/main" val="2427713727"/>
                    </a:ext>
                  </a:extLst>
                </a:gridCol>
              </a:tblGrid>
              <a:tr h="0">
                <a:tc>
                  <a:txBody>
                    <a:bodyPr/>
                    <a:lstStyle/>
                    <a:p>
                      <a:pPr algn="just">
                        <a:spcAft>
                          <a:spcPts val="0"/>
                        </a:spcAft>
                      </a:pPr>
                      <a:r>
                        <a:rPr lang="vi-VN" sz="3200" dirty="0">
                          <a:solidFill>
                            <a:srgbClr val="003366"/>
                          </a:solidFill>
                          <a:effectLst/>
                          <a:latin typeface="Times New Roman" panose="02020603050405020304" pitchFamily="18" charset="0"/>
                          <a:ea typeface="Times New Roman" panose="02020603050405020304" pitchFamily="18" charset="0"/>
                        </a:rPr>
                        <a:t>*</a:t>
                      </a:r>
                      <a:r>
                        <a:rPr lang="de-DE" sz="3200" b="1" dirty="0">
                          <a:solidFill>
                            <a:srgbClr val="1402BE"/>
                          </a:solidFill>
                          <a:effectLst/>
                          <a:latin typeface="Times New Roman" panose="02020603050405020304" pitchFamily="18" charset="0"/>
                          <a:ea typeface="Times New Roman" panose="02020603050405020304" pitchFamily="18" charset="0"/>
                        </a:rPr>
                        <a:t>Nhận xét của người kể chuyện:</a:t>
                      </a:r>
                      <a:endParaRPr lang="en-US" sz="3200" dirty="0">
                        <a:effectLst/>
                        <a:latin typeface="Times New Roman" panose="02020603050405020304" pitchFamily="18" charset="0"/>
                        <a:ea typeface="Times New Roman" panose="02020603050405020304" pitchFamily="18" charset="0"/>
                      </a:endParaRPr>
                    </a:p>
                    <a:p>
                      <a:pPr indent="57785" algn="just">
                        <a:spcAft>
                          <a:spcPts val="0"/>
                        </a:spcAft>
                      </a:pP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Là</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người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sống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đơn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độc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chịu</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nhiều</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những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buồn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thương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trong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cuộc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đời</a:t>
                      </a:r>
                      <a:r>
                        <a:rPr lang="en-US" sz="3200" dirty="0">
                          <a:effectLst/>
                          <a:latin typeface="Times New Roman" panose="02020603050405020304" pitchFamily="18" charset="0"/>
                          <a:ea typeface="Times New Roman" panose="02020603050405020304" pitchFamily="18" charset="0"/>
                        </a:rPr>
                        <a:t>.</a:t>
                      </a:r>
                    </a:p>
                    <a:p>
                      <a:pPr indent="57785" algn="just">
                        <a:spcAft>
                          <a:spcPts val="0"/>
                        </a:spcAft>
                        <a:tabLst>
                          <a:tab pos="1386840" algn="l"/>
                        </a:tabLst>
                      </a:pP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Gã</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ngày</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càng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trở</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nên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kì</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hình</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dị</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tướng</a:t>
                      </a:r>
                      <a:r>
                        <a:rPr lang="en-US" sz="3200" dirty="0">
                          <a:effectLst/>
                          <a:latin typeface="Times New Roman" panose="02020603050405020304" pitchFamily="18" charset="0"/>
                          <a:ea typeface="Times New Roman" panose="02020603050405020304" pitchFamily="18" charset="0"/>
                        </a:rPr>
                        <a:t>.</a:t>
                      </a:r>
                    </a:p>
                  </a:txBody>
                  <a:tcPr marL="114300" marR="114300" marT="0" marB="0">
                    <a:lnL>
                      <a:noFill/>
                    </a:lnL>
                    <a:lnR>
                      <a:noFill/>
                    </a:lnR>
                    <a:lnT>
                      <a:noFill/>
                    </a:lnT>
                    <a:lnB>
                      <a:noFill/>
                    </a:lnB>
                  </a:tcPr>
                </a:tc>
                <a:extLst>
                  <a:ext uri="{0D108BD9-81ED-4DB2-BD59-A6C34878D82A}">
                    <a16:rowId xmlns:a16="http://schemas.microsoft.com/office/drawing/2014/main" val="75094008"/>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2369329592"/>
              </p:ext>
            </p:extLst>
          </p:nvPr>
        </p:nvGraphicFramePr>
        <p:xfrm>
          <a:off x="584770" y="4264160"/>
          <a:ext cx="10515600" cy="975360"/>
        </p:xfrm>
        <a:graphic>
          <a:graphicData uri="http://schemas.openxmlformats.org/drawingml/2006/table">
            <a:tbl>
              <a:tblPr/>
              <a:tblGrid>
                <a:gridCol w="10515600">
                  <a:extLst>
                    <a:ext uri="{9D8B030D-6E8A-4147-A177-3AD203B41FA5}">
                      <a16:colId xmlns:a16="http://schemas.microsoft.com/office/drawing/2014/main" val="2081072571"/>
                    </a:ext>
                  </a:extLst>
                </a:gridCol>
              </a:tblGrid>
              <a:tr h="0">
                <a:tc>
                  <a:txBody>
                    <a:bodyPr/>
                    <a:lstStyle/>
                    <a:p>
                      <a:pPr indent="57785" algn="just">
                        <a:spcAft>
                          <a:spcPts val="0"/>
                        </a:spcAft>
                      </a:pPr>
                      <a:r>
                        <a:rPr lang="de-DE" sz="3200" dirty="0">
                          <a:solidFill>
                            <a:srgbClr val="1402BE"/>
                          </a:solidFill>
                          <a:effectLst/>
                          <a:latin typeface="Times New Roman" panose="02020603050405020304" pitchFamily="18" charset="0"/>
                          <a:ea typeface="Times New Roman" panose="02020603050405020304" pitchFamily="18" charset="0"/>
                        </a:rPr>
                        <a:t>*</a:t>
                      </a:r>
                      <a:r>
                        <a:rPr lang="de-DE" sz="3200" b="1" dirty="0">
                          <a:solidFill>
                            <a:srgbClr val="1402BE"/>
                          </a:solidFill>
                          <a:effectLst/>
                          <a:latin typeface="Times New Roman" panose="02020603050405020304" pitchFamily="18" charset="0"/>
                          <a:ea typeface="Times New Roman" panose="02020603050405020304" pitchFamily="18" charset="0"/>
                        </a:rPr>
                        <a:t>Lời của các nhân vật khác trong truyện nói về nhân vật:</a:t>
                      </a:r>
                      <a:endParaRPr lang="en-US" sz="3200" dirty="0">
                        <a:effectLst/>
                        <a:latin typeface="Times New Roman" panose="02020603050405020304" pitchFamily="18" charset="0"/>
                        <a:ea typeface="Times New Roman" panose="02020603050405020304" pitchFamily="18" charset="0"/>
                      </a:endParaRPr>
                    </a:p>
                    <a:p>
                      <a:pPr indent="57785" algn="just">
                        <a:spcAft>
                          <a:spcPts val="0"/>
                        </a:spcAft>
                      </a:pPr>
                      <a:r>
                        <a:rPr lang="de-DE" sz="3200" dirty="0">
                          <a:effectLst/>
                          <a:latin typeface="Times New Roman" panose="02020603050405020304" pitchFamily="18" charset="0"/>
                          <a:ea typeface="Times New Roman" panose="02020603050405020304" pitchFamily="18" charset="0"/>
                        </a:rPr>
                        <a:t>Hiền lành, bộc trực, có lòng tốt, thương người.</a:t>
                      </a:r>
                      <a:endParaRPr lang="en-US" sz="3200" dirty="0">
                        <a:effectLst/>
                        <a:latin typeface="Times New Roman" panose="02020603050405020304" pitchFamily="18" charset="0"/>
                        <a:ea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val="2675822142"/>
                  </a:ext>
                </a:extLst>
              </a:tr>
            </a:tbl>
          </a:graphicData>
        </a:graphic>
      </p:graphicFrame>
    </p:spTree>
    <p:extLst>
      <p:ext uri="{BB962C8B-B14F-4D97-AF65-F5344CB8AC3E}">
        <p14:creationId xmlns:p14="http://schemas.microsoft.com/office/powerpoint/2010/main" val="2524700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445045"/>
            <a:ext cx="3878825" cy="345030"/>
          </a:xfrm>
          <a:prstGeom prst="rect">
            <a:avLst/>
          </a:prstGeom>
        </p:spPr>
      </p:pic>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29" name="Oval 28"/>
          <p:cNvSpPr/>
          <p:nvPr/>
        </p:nvSpPr>
        <p:spPr>
          <a:xfrm>
            <a:off x="584770" y="1681710"/>
            <a:ext cx="6302154" cy="3948803"/>
          </a:xfrm>
          <a:prstGeom prst="ellipse">
            <a:avLst/>
          </a:prstGeom>
          <a:solidFill>
            <a:schemeClr val="accent4">
              <a:lumMod val="40000"/>
              <a:lumOff val="6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defRPr/>
            </a:pPr>
            <a:endParaRPr lang="en-US" sz="3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Oval 17"/>
          <p:cNvSpPr/>
          <p:nvPr/>
        </p:nvSpPr>
        <p:spPr>
          <a:xfrm>
            <a:off x="5944555" y="2395073"/>
            <a:ext cx="5574345" cy="3752888"/>
          </a:xfrm>
          <a:prstGeom prst="ellipse">
            <a:avLst/>
          </a:prstGeom>
          <a:solidFill>
            <a:schemeClr val="bg2">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defRPr/>
            </a:pPr>
            <a:endParaRPr lang="en-US" sz="3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4" name="Freeform 23"/>
          <p:cNvSpPr/>
          <p:nvPr/>
        </p:nvSpPr>
        <p:spPr>
          <a:xfrm>
            <a:off x="6961351" y="5752746"/>
            <a:ext cx="12278" cy="2385"/>
          </a:xfrm>
          <a:custGeom>
            <a:avLst/>
            <a:gdLst>
              <a:gd name="connsiteX0" fmla="*/ 10914 w 12278"/>
              <a:gd name="connsiteY0" fmla="*/ 280 h 2385"/>
              <a:gd name="connsiteX1" fmla="*/ 0 w 12278"/>
              <a:gd name="connsiteY1" fmla="*/ 2385 h 2385"/>
              <a:gd name="connsiteX2" fmla="*/ 8773 w 12278"/>
              <a:gd name="connsiteY2" fmla="*/ 667 h 2385"/>
              <a:gd name="connsiteX3" fmla="*/ 10914 w 12278"/>
              <a:gd name="connsiteY3" fmla="*/ 280 h 2385"/>
            </a:gdLst>
            <a:ahLst/>
            <a:cxnLst>
              <a:cxn ang="0">
                <a:pos x="connsiteX0" y="connsiteY0"/>
              </a:cxn>
              <a:cxn ang="0">
                <a:pos x="connsiteX1" y="connsiteY1"/>
              </a:cxn>
              <a:cxn ang="0">
                <a:pos x="connsiteX2" y="connsiteY2"/>
              </a:cxn>
              <a:cxn ang="0">
                <a:pos x="connsiteX3" y="connsiteY3"/>
              </a:cxn>
            </a:cxnLst>
            <a:rect l="l" t="t" r="r" b="b"/>
            <a:pathLst>
              <a:path w="12278" h="2385">
                <a:moveTo>
                  <a:pt x="10914" y="280"/>
                </a:moveTo>
                <a:lnTo>
                  <a:pt x="0" y="2385"/>
                </a:lnTo>
                <a:lnTo>
                  <a:pt x="8773" y="667"/>
                </a:lnTo>
                <a:cubicBezTo>
                  <a:pt x="12953" y="-144"/>
                  <a:pt x="13029" y="-141"/>
                  <a:pt x="10914" y="280"/>
                </a:cubicBezTo>
                <a:close/>
              </a:path>
            </a:pathLst>
          </a:cu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63613314"/>
              </p:ext>
            </p:extLst>
          </p:nvPr>
        </p:nvGraphicFramePr>
        <p:xfrm>
          <a:off x="605919" y="327736"/>
          <a:ext cx="6550548" cy="853440"/>
        </p:xfrm>
        <a:graphic>
          <a:graphicData uri="http://schemas.openxmlformats.org/drawingml/2006/table">
            <a:tbl>
              <a:tblPr/>
              <a:tblGrid>
                <a:gridCol w="6550548">
                  <a:extLst>
                    <a:ext uri="{9D8B030D-6E8A-4147-A177-3AD203B41FA5}">
                      <a16:colId xmlns:a16="http://schemas.microsoft.com/office/drawing/2014/main" val="2528588137"/>
                    </a:ext>
                  </a:extLst>
                </a:gridCol>
              </a:tblGrid>
              <a:tr h="0">
                <a:tc>
                  <a:txBody>
                    <a:bodyPr/>
                    <a:lstStyle/>
                    <a:p>
                      <a:pPr indent="57785" algn="just">
                        <a:spcAft>
                          <a:spcPts val="0"/>
                        </a:spcAft>
                        <a:tabLst>
                          <a:tab pos="1386840" algn="l"/>
                        </a:tabLst>
                      </a:pPr>
                      <a:r>
                        <a:rPr lang="de-DE" sz="2800" b="1" dirty="0">
                          <a:solidFill>
                            <a:srgbClr val="0000CC"/>
                          </a:solidFill>
                          <a:effectLst/>
                          <a:latin typeface="Times New Roman" panose="02020603050405020304" pitchFamily="18" charset="0"/>
                          <a:ea typeface="Times New Roman" panose="02020603050405020304" pitchFamily="18" charset="0"/>
                        </a:rPr>
                        <a:t>2.  Tìm</a:t>
                      </a:r>
                      <a:r>
                        <a:rPr lang="vi-VN" sz="2800" b="1" dirty="0">
                          <a:solidFill>
                            <a:srgbClr val="0000CC"/>
                          </a:solidFill>
                          <a:effectLst/>
                          <a:latin typeface="Times New Roman" panose="02020603050405020304" pitchFamily="18" charset="0"/>
                          <a:ea typeface="Times New Roman" panose="02020603050405020304" pitchFamily="18" charset="0"/>
                        </a:rPr>
                        <a:t> hiểu nhân vật</a:t>
                      </a:r>
                      <a:endParaRPr lang="en-US" sz="2800" dirty="0">
                        <a:effectLst/>
                        <a:latin typeface="Times New Roman" panose="02020603050405020304" pitchFamily="18" charset="0"/>
                        <a:ea typeface="Times New Roman" panose="02020603050405020304" pitchFamily="18" charset="0"/>
                      </a:endParaRPr>
                    </a:p>
                    <a:p>
                      <a:pPr indent="57785" algn="just">
                        <a:spcAft>
                          <a:spcPts val="0"/>
                        </a:spcAft>
                        <a:tabLst>
                          <a:tab pos="1386840" algn="l"/>
                        </a:tabLst>
                      </a:pPr>
                      <a:r>
                        <a:rPr lang="de-DE" sz="2800" b="1" dirty="0">
                          <a:solidFill>
                            <a:srgbClr val="0000CC"/>
                          </a:solidFill>
                          <a:effectLst/>
                          <a:latin typeface="Times New Roman" panose="02020603050405020304" pitchFamily="18" charset="0"/>
                          <a:ea typeface="Times New Roman" panose="02020603050405020304" pitchFamily="18" charset="0"/>
                        </a:rPr>
                        <a:t>a</a:t>
                      </a:r>
                      <a:r>
                        <a:rPr lang="vi-VN" sz="2800" b="1" dirty="0">
                          <a:solidFill>
                            <a:srgbClr val="0000CC"/>
                          </a:solidFill>
                          <a:effectLst/>
                          <a:latin typeface="Times New Roman" panose="02020603050405020304" pitchFamily="18" charset="0"/>
                          <a:ea typeface="Times New Roman" panose="02020603050405020304" pitchFamily="18" charset="0"/>
                        </a:rPr>
                        <a:t>. </a:t>
                      </a:r>
                      <a:r>
                        <a:rPr lang="de-DE" sz="2800" b="1" dirty="0">
                          <a:solidFill>
                            <a:srgbClr val="0000CC"/>
                          </a:solidFill>
                          <a:effectLst/>
                          <a:latin typeface="Times New Roman" panose="02020603050405020304" pitchFamily="18" charset="0"/>
                          <a:ea typeface="Times New Roman" panose="02020603050405020304" pitchFamily="18" charset="0"/>
                        </a:rPr>
                        <a:t>Nhân vật Võ Tòng</a:t>
                      </a:r>
                      <a:endParaRPr lang="en-US" sz="2800" dirty="0">
                        <a:effectLst/>
                        <a:latin typeface="Times New Roman" panose="02020603050405020304" pitchFamily="18" charset="0"/>
                        <a:ea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val="38827378"/>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731515171"/>
              </p:ext>
            </p:extLst>
          </p:nvPr>
        </p:nvGraphicFramePr>
        <p:xfrm>
          <a:off x="3757256" y="1468350"/>
          <a:ext cx="6971675" cy="426720"/>
        </p:xfrm>
        <a:graphic>
          <a:graphicData uri="http://schemas.openxmlformats.org/drawingml/2006/table">
            <a:tbl>
              <a:tblPr/>
              <a:tblGrid>
                <a:gridCol w="6971675">
                  <a:extLst>
                    <a:ext uri="{9D8B030D-6E8A-4147-A177-3AD203B41FA5}">
                      <a16:colId xmlns:a16="http://schemas.microsoft.com/office/drawing/2014/main" val="2972832212"/>
                    </a:ext>
                  </a:extLst>
                </a:gridCol>
              </a:tblGrid>
              <a:tr h="0">
                <a:tc>
                  <a:txBody>
                    <a:bodyPr/>
                    <a:lstStyle/>
                    <a:p>
                      <a:pPr algn="just">
                        <a:spcBef>
                          <a:spcPts val="600"/>
                        </a:spcBef>
                        <a:spcAft>
                          <a:spcPts val="0"/>
                        </a:spcAft>
                      </a:pPr>
                      <a:r>
                        <a:rPr lang="de-DE" sz="2800" b="1" dirty="0">
                          <a:solidFill>
                            <a:srgbClr val="0033CC"/>
                          </a:solidFill>
                          <a:effectLst/>
                          <a:latin typeface="Times New Roman" panose="02020603050405020304" pitchFamily="18" charset="0"/>
                          <a:ea typeface="Times New Roman" panose="02020603050405020304" pitchFamily="18" charset="0"/>
                        </a:rPr>
                        <a:t>Sự thay đổi ngôi kể trong văn bản </a:t>
                      </a:r>
                      <a:endParaRPr lang="en-US" sz="2800" dirty="0">
                        <a:effectLst/>
                        <a:latin typeface="Times New Roman" panose="02020603050405020304" pitchFamily="18" charset="0"/>
                        <a:ea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val="742867331"/>
                  </a:ext>
                </a:extLst>
              </a:tr>
            </a:tbl>
          </a:graphicData>
        </a:graphic>
      </p:graphicFrame>
      <p:sp>
        <p:nvSpPr>
          <p:cNvPr id="11" name="Folded Corner 10"/>
          <p:cNvSpPr/>
          <p:nvPr/>
        </p:nvSpPr>
        <p:spPr>
          <a:xfrm>
            <a:off x="2441755" y="2582613"/>
            <a:ext cx="4511438" cy="2202076"/>
          </a:xfrm>
          <a:prstGeom prst="foldedCorner">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Folded Corner 19"/>
          <p:cNvSpPr/>
          <p:nvPr/>
        </p:nvSpPr>
        <p:spPr>
          <a:xfrm>
            <a:off x="7243094" y="2543610"/>
            <a:ext cx="3387432" cy="2202076"/>
          </a:xfrm>
          <a:prstGeom prst="foldedCorner">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aphicFrame>
        <p:nvGraphicFramePr>
          <p:cNvPr id="12" name="Table 11"/>
          <p:cNvGraphicFramePr>
            <a:graphicFrameLocks noGrp="1"/>
          </p:cNvGraphicFramePr>
          <p:nvPr>
            <p:extLst>
              <p:ext uri="{D42A27DB-BD31-4B8C-83A1-F6EECF244321}">
                <p14:modId xmlns:p14="http://schemas.microsoft.com/office/powerpoint/2010/main" val="2132565331"/>
              </p:ext>
            </p:extLst>
          </p:nvPr>
        </p:nvGraphicFramePr>
        <p:xfrm>
          <a:off x="2544007" y="2726214"/>
          <a:ext cx="4306934" cy="1828355"/>
        </p:xfrm>
        <a:graphic>
          <a:graphicData uri="http://schemas.openxmlformats.org/drawingml/2006/table">
            <a:tbl>
              <a:tblPr/>
              <a:tblGrid>
                <a:gridCol w="4306934">
                  <a:extLst>
                    <a:ext uri="{9D8B030D-6E8A-4147-A177-3AD203B41FA5}">
                      <a16:colId xmlns:a16="http://schemas.microsoft.com/office/drawing/2014/main" val="2352597998"/>
                    </a:ext>
                  </a:extLst>
                </a:gridCol>
              </a:tblGrid>
              <a:tr h="1828355">
                <a:tc>
                  <a:txBody>
                    <a:bodyPr/>
                    <a:lstStyle/>
                    <a:p>
                      <a:pPr algn="just">
                        <a:spcBef>
                          <a:spcPts val="600"/>
                        </a:spcBef>
                        <a:spcAft>
                          <a:spcPts val="0"/>
                        </a:spcAft>
                      </a:pPr>
                      <a:r>
                        <a:rPr lang="de-DE" sz="2800" b="1" dirty="0">
                          <a:effectLst/>
                          <a:latin typeface="Times New Roman" panose="02020603050405020304" pitchFamily="18" charset="0"/>
                          <a:ea typeface="Times New Roman" panose="02020603050405020304" pitchFamily="18" charset="0"/>
                        </a:rPr>
                        <a:t>Ngôi</a:t>
                      </a:r>
                      <a:r>
                        <a:rPr lang="de-DE" sz="2800" b="1" dirty="0">
                          <a:solidFill>
                            <a:srgbClr val="000000"/>
                          </a:solidFill>
                          <a:effectLst/>
                          <a:latin typeface="Times New Roman" panose="02020603050405020304" pitchFamily="18" charset="0"/>
                          <a:ea typeface="Times New Roman" panose="02020603050405020304" pitchFamily="18" charset="0"/>
                        </a:rPr>
                        <a:t> 1</a:t>
                      </a:r>
                      <a:r>
                        <a:rPr lang="de-DE" sz="2800" dirty="0">
                          <a:effectLst/>
                          <a:latin typeface="Times New Roman" panose="02020603050405020304" pitchFamily="18" charset="0"/>
                          <a:ea typeface="Times New Roman" panose="02020603050405020304" pitchFamily="18" charset="0"/>
                        </a:rPr>
                        <a:t>: Đoạn đầu và cuối văn bản khi kể về những gì cậu bé An đã chứng kiến khi gặp chú Võ Tòng. </a:t>
                      </a:r>
                      <a:endParaRPr lang="en-US" sz="2800" dirty="0">
                        <a:effectLst/>
                        <a:latin typeface="Times New Roman" panose="02020603050405020304" pitchFamily="18" charset="0"/>
                        <a:ea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val="2032612690"/>
                  </a:ext>
                </a:extLst>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348096403"/>
              </p:ext>
            </p:extLst>
          </p:nvPr>
        </p:nvGraphicFramePr>
        <p:xfrm>
          <a:off x="7340530" y="2840827"/>
          <a:ext cx="3192560" cy="1463040"/>
        </p:xfrm>
        <a:graphic>
          <a:graphicData uri="http://schemas.openxmlformats.org/drawingml/2006/table">
            <a:tbl>
              <a:tblPr/>
              <a:tblGrid>
                <a:gridCol w="3192560">
                  <a:extLst>
                    <a:ext uri="{9D8B030D-6E8A-4147-A177-3AD203B41FA5}">
                      <a16:colId xmlns:a16="http://schemas.microsoft.com/office/drawing/2014/main" val="4285927867"/>
                    </a:ext>
                  </a:extLst>
                </a:gridCol>
              </a:tblGrid>
              <a:tr h="0">
                <a:tc>
                  <a:txBody>
                    <a:bodyPr/>
                    <a:lstStyle/>
                    <a:p>
                      <a:pPr algn="just">
                        <a:spcBef>
                          <a:spcPts val="600"/>
                        </a:spcBef>
                        <a:spcAft>
                          <a:spcPts val="0"/>
                        </a:spcAft>
                      </a:pPr>
                      <a:r>
                        <a:rPr lang="de-DE" sz="3200" b="1" dirty="0">
                          <a:effectLst/>
                          <a:latin typeface="Times New Roman" panose="02020603050405020304" pitchFamily="18" charset="0"/>
                          <a:ea typeface="Times New Roman" panose="02020603050405020304" pitchFamily="18" charset="0"/>
                        </a:rPr>
                        <a:t>N</a:t>
                      </a:r>
                      <a:r>
                        <a:rPr lang="de-DE" sz="3200" b="1" dirty="0">
                          <a:solidFill>
                            <a:srgbClr val="000000"/>
                          </a:solidFill>
                          <a:effectLst/>
                          <a:latin typeface="Times New Roman" panose="02020603050405020304" pitchFamily="18" charset="0"/>
                          <a:ea typeface="Times New Roman" panose="02020603050405020304" pitchFamily="18" charset="0"/>
                        </a:rPr>
                        <a:t>gôi 3</a:t>
                      </a:r>
                      <a:r>
                        <a:rPr lang="de-DE" sz="3200" dirty="0">
                          <a:solidFill>
                            <a:srgbClr val="000000"/>
                          </a:solidFill>
                          <a:effectLst/>
                          <a:latin typeface="Times New Roman" panose="02020603050405020304" pitchFamily="18" charset="0"/>
                          <a:ea typeface="Times New Roman" panose="02020603050405020304" pitchFamily="18" charset="0"/>
                        </a:rPr>
                        <a:t>:</a:t>
                      </a:r>
                      <a:r>
                        <a:rPr lang="de-DE" sz="3200" dirty="0">
                          <a:effectLst/>
                          <a:latin typeface="Times New Roman" panose="02020603050405020304" pitchFamily="18" charset="0"/>
                          <a:ea typeface="Times New Roman" panose="02020603050405020304" pitchFamily="18" charset="0"/>
                        </a:rPr>
                        <a:t> nói về cuộc đời trước đây của nhân vật. </a:t>
                      </a:r>
                      <a:endParaRPr lang="en-US" sz="3200" dirty="0">
                        <a:effectLst/>
                        <a:latin typeface="Times New Roman" panose="02020603050405020304" pitchFamily="18" charset="0"/>
                        <a:ea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val="2178694946"/>
                  </a:ext>
                </a:extLst>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131556589"/>
              </p:ext>
            </p:extLst>
          </p:nvPr>
        </p:nvGraphicFramePr>
        <p:xfrm>
          <a:off x="2551916" y="5102760"/>
          <a:ext cx="7981174" cy="853440"/>
        </p:xfrm>
        <a:graphic>
          <a:graphicData uri="http://schemas.openxmlformats.org/drawingml/2006/table">
            <a:tbl>
              <a:tblPr/>
              <a:tblGrid>
                <a:gridCol w="7981174">
                  <a:extLst>
                    <a:ext uri="{9D8B030D-6E8A-4147-A177-3AD203B41FA5}">
                      <a16:colId xmlns:a16="http://schemas.microsoft.com/office/drawing/2014/main" val="2420790659"/>
                    </a:ext>
                  </a:extLst>
                </a:gridCol>
              </a:tblGrid>
              <a:tr h="0">
                <a:tc>
                  <a:txBody>
                    <a:bodyPr/>
                    <a:lstStyle/>
                    <a:p>
                      <a:pPr algn="just">
                        <a:spcBef>
                          <a:spcPts val="600"/>
                        </a:spcBef>
                        <a:spcAft>
                          <a:spcPts val="0"/>
                        </a:spcAft>
                      </a:pPr>
                      <a:r>
                        <a:rPr lang="de-DE" sz="2800" b="1" dirty="0">
                          <a:effectLst/>
                          <a:latin typeface="Times New Roman" panose="02020603050405020304" pitchFamily="18" charset="0"/>
                          <a:ea typeface="Times New Roman" panose="02020603050405020304" pitchFamily="18" charset="0"/>
                        </a:rPr>
                        <a:t>Tác dụng</a:t>
                      </a:r>
                      <a:r>
                        <a:rPr lang="de-DE" sz="2800" dirty="0">
                          <a:effectLst/>
                          <a:latin typeface="Times New Roman" panose="02020603050405020304" pitchFamily="18" charset="0"/>
                          <a:ea typeface="Times New Roman" panose="02020603050405020304" pitchFamily="18" charset="0"/>
                        </a:rPr>
                        <a:t>: Tạo cho lời kể linh hoạt, góp phần làm bật đặc điểm, tính cách nhân vật.</a:t>
                      </a:r>
                      <a:endParaRPr lang="en-US" sz="2800" dirty="0">
                        <a:effectLst/>
                        <a:latin typeface="Times New Roman" panose="02020603050405020304" pitchFamily="18" charset="0"/>
                        <a:ea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val="3138138246"/>
                  </a:ext>
                </a:extLst>
              </a:tr>
            </a:tbl>
          </a:graphicData>
        </a:graphic>
      </p:graphicFrame>
      <p:grpSp>
        <p:nvGrpSpPr>
          <p:cNvPr id="21" name="Group 20"/>
          <p:cNvGrpSpPr/>
          <p:nvPr/>
        </p:nvGrpSpPr>
        <p:grpSpPr>
          <a:xfrm>
            <a:off x="1433557" y="5102760"/>
            <a:ext cx="864832" cy="853440"/>
            <a:chOff x="1113870" y="5102760"/>
            <a:chExt cx="864832" cy="853440"/>
          </a:xfrm>
        </p:grpSpPr>
        <p:sp>
          <p:nvSpPr>
            <p:cNvPr id="17" name="Chevron 16"/>
            <p:cNvSpPr/>
            <p:nvPr/>
          </p:nvSpPr>
          <p:spPr>
            <a:xfrm>
              <a:off x="1511475" y="5102760"/>
              <a:ext cx="467227" cy="853440"/>
            </a:xfrm>
            <a:prstGeom prst="chevron">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25" name="Chevron 24"/>
            <p:cNvSpPr/>
            <p:nvPr/>
          </p:nvSpPr>
          <p:spPr>
            <a:xfrm>
              <a:off x="1113870" y="5102760"/>
              <a:ext cx="467227" cy="853440"/>
            </a:xfrm>
            <a:prstGeom prst="chevron">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grpSp>
    </p:spTree>
    <p:extLst>
      <p:ext uri="{BB962C8B-B14F-4D97-AF65-F5344CB8AC3E}">
        <p14:creationId xmlns:p14="http://schemas.microsoft.com/office/powerpoint/2010/main" val="39509192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a:extLst>
              <a:ext uri="{FF2B5EF4-FFF2-40B4-BE49-F238E27FC236}">
                <a16:creationId xmlns:a16="http://schemas.microsoft.com/office/drawing/2014/main" id="{1C378644-D2C0-C5C5-DD3B-24A85E6B7F65}"/>
              </a:ext>
            </a:extLst>
          </p:cNvPr>
          <p:cNvSpPr txBox="1"/>
          <p:nvPr/>
        </p:nvSpPr>
        <p:spPr>
          <a:xfrm>
            <a:off x="385986" y="1013358"/>
            <a:ext cx="6096000" cy="584775"/>
          </a:xfrm>
          <a:prstGeom prst="rect">
            <a:avLst/>
          </a:prstGeom>
          <a:noFill/>
        </p:spPr>
        <p:txBody>
          <a:bodyPr wrap="square">
            <a:spAutoFit/>
          </a:bodyPr>
          <a:lstStyle/>
          <a:p>
            <a:pPr marL="0" marR="0" indent="57785" algn="just">
              <a:spcBef>
                <a:spcPts val="0"/>
              </a:spcBef>
              <a:spcAft>
                <a:spcPts val="0"/>
              </a:spcAft>
              <a:tabLst>
                <a:tab pos="1386840" algn="l"/>
              </a:tabLst>
            </a:pPr>
            <a:r>
              <a:rPr lang="de-DE" sz="32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2. Tìm hiểu nhân vật</a:t>
            </a:r>
            <a:endParaRPr lang="en-US" sz="3200" b="1"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Hộp Văn bản 7">
            <a:extLst>
              <a:ext uri="{FF2B5EF4-FFF2-40B4-BE49-F238E27FC236}">
                <a16:creationId xmlns:a16="http://schemas.microsoft.com/office/drawing/2014/main" id="{EEF7CF79-4B76-6472-6869-4322C53BF923}"/>
              </a:ext>
            </a:extLst>
          </p:cNvPr>
          <p:cNvSpPr txBox="1"/>
          <p:nvPr/>
        </p:nvSpPr>
        <p:spPr>
          <a:xfrm>
            <a:off x="468398" y="224040"/>
            <a:ext cx="4990705" cy="707886"/>
          </a:xfrm>
          <a:prstGeom prst="rect">
            <a:avLst/>
          </a:prstGeom>
          <a:solidFill>
            <a:srgbClr val="05D805"/>
          </a:solidFill>
        </p:spPr>
        <p:txBody>
          <a:bodyPr wrap="square">
            <a:spAutoFit/>
          </a:bodyPr>
          <a:lstStyle/>
          <a:p>
            <a:pPr marL="0" marR="0" indent="57785" algn="just">
              <a:spcBef>
                <a:spcPts val="0"/>
              </a:spcBef>
              <a:spcAft>
                <a:spcPts val="0"/>
              </a:spcAft>
              <a:tabLst>
                <a:tab pos="1386840" algn="l"/>
              </a:tabLst>
            </a:pPr>
            <a:r>
              <a:rPr lang="de-DE" sz="4000" b="1" dirty="0">
                <a:solidFill>
                  <a:schemeClr val="bg1"/>
                </a:solidFill>
                <a:effectLst/>
                <a:latin typeface="Times New Roman" panose="02020603050405020304" pitchFamily="18" charset="0"/>
                <a:cs typeface="Times New Roman" panose="02020603050405020304" pitchFamily="18" charset="0"/>
              </a:rPr>
              <a:t>II. Đọc - hiểu văn bản</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sp>
        <p:nvSpPr>
          <p:cNvPr id="9" name="TextBox 5">
            <a:extLst>
              <a:ext uri="{FF2B5EF4-FFF2-40B4-BE49-F238E27FC236}">
                <a16:creationId xmlns:a16="http://schemas.microsoft.com/office/drawing/2014/main" id="{D9FA6CF0-727B-DE13-C65D-B30E26173F92}"/>
              </a:ext>
            </a:extLst>
          </p:cNvPr>
          <p:cNvSpPr txBox="1"/>
          <p:nvPr/>
        </p:nvSpPr>
        <p:spPr>
          <a:xfrm>
            <a:off x="468398" y="1558379"/>
            <a:ext cx="3521891" cy="523220"/>
          </a:xfrm>
          <a:prstGeom prst="rect">
            <a:avLst/>
          </a:prstGeom>
          <a:noFill/>
        </p:spPr>
        <p:txBody>
          <a:bodyPr wrap="square">
            <a:spAutoFit/>
          </a:bodyPr>
          <a:lstStyle/>
          <a:p>
            <a:pPr marL="0" marR="0" algn="just">
              <a:spcBef>
                <a:spcPts val="600"/>
              </a:spcBef>
              <a:spcAft>
                <a:spcPts val="0"/>
              </a:spcAft>
            </a:pPr>
            <a:r>
              <a:rPr lang="de-DE" sz="2800" b="1" dirty="0">
                <a:solidFill>
                  <a:srgbClr val="008000"/>
                </a:solidFill>
                <a:latin typeface="Times New Roman" panose="02020603050405020304" pitchFamily="18" charset="0"/>
                <a:ea typeface="Times New Roman" panose="02020603050405020304" pitchFamily="18" charset="0"/>
              </a:rPr>
              <a:t>b. Nhân vật ông Hai</a:t>
            </a:r>
            <a:endParaRPr lang="en-US" sz="2800" dirty="0">
              <a:solidFill>
                <a:srgbClr val="008000"/>
              </a:solidFill>
              <a:effectLst/>
              <a:latin typeface="Times New Roman" panose="02020603050405020304" pitchFamily="18" charset="0"/>
              <a:ea typeface="Times New Roman" panose="02020603050405020304" pitchFamily="18" charset="0"/>
            </a:endParaRPr>
          </a:p>
        </p:txBody>
      </p:sp>
      <p:pic>
        <p:nvPicPr>
          <p:cNvPr id="12" name="Hình ảnh 11">
            <a:extLst>
              <a:ext uri="{FF2B5EF4-FFF2-40B4-BE49-F238E27FC236}">
                <a16:creationId xmlns:a16="http://schemas.microsoft.com/office/drawing/2014/main" id="{AC70FC23-E933-23AD-CFF7-71836938C3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67339"/>
            <a:ext cx="4067190" cy="4590661"/>
          </a:xfrm>
          <a:prstGeom prst="rect">
            <a:avLst/>
          </a:prstGeom>
        </p:spPr>
      </p:pic>
      <p:sp>
        <p:nvSpPr>
          <p:cNvPr id="13" name="Lưu đồ: Chuẩn bị 12">
            <a:extLst>
              <a:ext uri="{FF2B5EF4-FFF2-40B4-BE49-F238E27FC236}">
                <a16:creationId xmlns:a16="http://schemas.microsoft.com/office/drawing/2014/main" id="{98966967-1F7B-E1BB-22A4-07AD4C3C75CB}"/>
              </a:ext>
            </a:extLst>
          </p:cNvPr>
          <p:cNvSpPr/>
          <p:nvPr/>
        </p:nvSpPr>
        <p:spPr>
          <a:xfrm>
            <a:off x="4379226" y="3026518"/>
            <a:ext cx="3281148" cy="1323392"/>
          </a:xfrm>
          <a:prstGeom prst="flowChartPreparation">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Suy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nghĩ</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nói</a:t>
            </a:r>
            <a:endParaRPr lang="en-US" sz="2800" b="1" dirty="0">
              <a:latin typeface="Times New Roman" panose="02020603050405020304" pitchFamily="18" charset="0"/>
              <a:cs typeface="Times New Roman" panose="02020603050405020304" pitchFamily="18" charset="0"/>
            </a:endParaRPr>
          </a:p>
        </p:txBody>
      </p:sp>
      <p:sp>
        <p:nvSpPr>
          <p:cNvPr id="14" name="Lưu đồ: Chuẩn bị 13">
            <a:extLst>
              <a:ext uri="{FF2B5EF4-FFF2-40B4-BE49-F238E27FC236}">
                <a16:creationId xmlns:a16="http://schemas.microsoft.com/office/drawing/2014/main" id="{E953C8B8-5028-91A2-86ED-8D67EB8DA471}"/>
              </a:ext>
            </a:extLst>
          </p:cNvPr>
          <p:cNvSpPr/>
          <p:nvPr/>
        </p:nvSpPr>
        <p:spPr>
          <a:xfrm>
            <a:off x="8537403" y="3044171"/>
            <a:ext cx="3281148" cy="1288086"/>
          </a:xfrm>
          <a:prstGeom prst="flowChartPreparation">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effectLst/>
                <a:latin typeface="Times New Roman" panose="02020603050405020304" pitchFamily="18" charset="0"/>
                <a:ea typeface="Times New Roman" panose="02020603050405020304" pitchFamily="18" charset="0"/>
              </a:rPr>
              <a:t>Trang </a:t>
            </a:r>
            <a:r>
              <a:rPr lang="en-US" sz="2800" b="1" dirty="0" err="1">
                <a:solidFill>
                  <a:schemeClr val="bg1"/>
                </a:solidFill>
                <a:effectLst/>
                <a:latin typeface="Times New Roman" panose="02020603050405020304" pitchFamily="18" charset="0"/>
                <a:ea typeface="Times New Roman" panose="02020603050405020304" pitchFamily="18" charset="0"/>
              </a:rPr>
              <a:t>phục</a:t>
            </a:r>
            <a:endParaRPr lang="en-US" sz="2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5721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heel(1)">
                                      <p:cBhvr>
                                        <p:cTn id="1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228600" y="835818"/>
            <a:ext cx="11672888" cy="5732069"/>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445045"/>
            <a:ext cx="3878825" cy="34503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29" name="Oval 28"/>
          <p:cNvSpPr/>
          <p:nvPr/>
        </p:nvSpPr>
        <p:spPr>
          <a:xfrm>
            <a:off x="584770" y="1681710"/>
            <a:ext cx="6302154" cy="3948803"/>
          </a:xfrm>
          <a:prstGeom prst="ellipse">
            <a:avLst/>
          </a:prstGeom>
          <a:solidFill>
            <a:schemeClr val="accent4">
              <a:lumMod val="40000"/>
              <a:lumOff val="6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defRPr/>
            </a:pPr>
            <a:endParaRPr lang="en-US" sz="3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Oval 17"/>
          <p:cNvSpPr/>
          <p:nvPr/>
        </p:nvSpPr>
        <p:spPr>
          <a:xfrm>
            <a:off x="5944555" y="2395073"/>
            <a:ext cx="5574345" cy="3752888"/>
          </a:xfrm>
          <a:prstGeom prst="ellipse">
            <a:avLst/>
          </a:prstGeom>
          <a:solidFill>
            <a:schemeClr val="bg2">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defRPr/>
            </a:pPr>
            <a:endParaRPr lang="en-US" sz="3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4" name="Freeform 23"/>
          <p:cNvSpPr/>
          <p:nvPr/>
        </p:nvSpPr>
        <p:spPr>
          <a:xfrm>
            <a:off x="6961351" y="5752746"/>
            <a:ext cx="12278" cy="2385"/>
          </a:xfrm>
          <a:custGeom>
            <a:avLst/>
            <a:gdLst>
              <a:gd name="connsiteX0" fmla="*/ 10914 w 12278"/>
              <a:gd name="connsiteY0" fmla="*/ 280 h 2385"/>
              <a:gd name="connsiteX1" fmla="*/ 0 w 12278"/>
              <a:gd name="connsiteY1" fmla="*/ 2385 h 2385"/>
              <a:gd name="connsiteX2" fmla="*/ 8773 w 12278"/>
              <a:gd name="connsiteY2" fmla="*/ 667 h 2385"/>
              <a:gd name="connsiteX3" fmla="*/ 10914 w 12278"/>
              <a:gd name="connsiteY3" fmla="*/ 280 h 2385"/>
            </a:gdLst>
            <a:ahLst/>
            <a:cxnLst>
              <a:cxn ang="0">
                <a:pos x="connsiteX0" y="connsiteY0"/>
              </a:cxn>
              <a:cxn ang="0">
                <a:pos x="connsiteX1" y="connsiteY1"/>
              </a:cxn>
              <a:cxn ang="0">
                <a:pos x="connsiteX2" y="connsiteY2"/>
              </a:cxn>
              <a:cxn ang="0">
                <a:pos x="connsiteX3" y="connsiteY3"/>
              </a:cxn>
            </a:cxnLst>
            <a:rect l="l" t="t" r="r" b="b"/>
            <a:pathLst>
              <a:path w="12278" h="2385">
                <a:moveTo>
                  <a:pt x="10914" y="280"/>
                </a:moveTo>
                <a:lnTo>
                  <a:pt x="0" y="2385"/>
                </a:lnTo>
                <a:lnTo>
                  <a:pt x="8773" y="667"/>
                </a:lnTo>
                <a:cubicBezTo>
                  <a:pt x="12953" y="-144"/>
                  <a:pt x="13029" y="-141"/>
                  <a:pt x="10914" y="280"/>
                </a:cubicBezTo>
                <a:close/>
              </a:path>
            </a:pathLst>
          </a:cu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9" name="Rectangle 8"/>
          <p:cNvSpPr/>
          <p:nvPr/>
        </p:nvSpPr>
        <p:spPr>
          <a:xfrm>
            <a:off x="445377" y="1182784"/>
            <a:ext cx="3704860" cy="584775"/>
          </a:xfrm>
          <a:prstGeom prst="rect">
            <a:avLst/>
          </a:prstGeom>
        </p:spPr>
        <p:txBody>
          <a:bodyPr wrap="none">
            <a:spAutoFit/>
          </a:bodyPr>
          <a:lstStyle/>
          <a:p>
            <a:pPr algn="just">
              <a:spcBef>
                <a:spcPts val="600"/>
              </a:spcBef>
            </a:pPr>
            <a:r>
              <a:rPr lang="de-DE" sz="3200" b="1" dirty="0">
                <a:solidFill>
                  <a:srgbClr val="1402BE"/>
                </a:solidFill>
                <a:latin typeface="Times New Roman" panose="02020603050405020304" pitchFamily="18" charset="0"/>
                <a:ea typeface="Times New Roman" panose="02020603050405020304" pitchFamily="18" charset="0"/>
              </a:rPr>
              <a:t>b. Nhân vật ông Hai</a:t>
            </a:r>
            <a:endParaRPr lang="en-US" sz="3200" dirty="0">
              <a:solidFill>
                <a:prstClr val="black"/>
              </a:solidFill>
              <a:latin typeface="Times New Roman" panose="02020603050405020304" pitchFamily="18" charset="0"/>
              <a:ea typeface="Times New Roman" panose="02020603050405020304" pitchFamily="18" charset="0"/>
            </a:endParaRPr>
          </a:p>
        </p:txBody>
      </p:sp>
      <p:pic>
        <p:nvPicPr>
          <p:cNvPr id="31" name="Picture 30"/>
          <p:cNvPicPr>
            <a:picLocks noChangeAspect="1"/>
          </p:cNvPicPr>
          <p:nvPr/>
        </p:nvPicPr>
        <p:blipFill>
          <a:blip r:embed="rId5"/>
          <a:srcRect r="17556"/>
          <a:stretch>
            <a:fillRect/>
          </a:stretch>
        </p:blipFill>
        <p:spPr>
          <a:xfrm>
            <a:off x="530929" y="2008637"/>
            <a:ext cx="3533756" cy="3173452"/>
          </a:xfrm>
          <a:custGeom>
            <a:avLst/>
            <a:gdLst>
              <a:gd name="connsiteX0" fmla="*/ 3058819 w 3533756"/>
              <a:gd name="connsiteY0" fmla="*/ 2756195 h 2800350"/>
              <a:gd name="connsiteX1" fmla="*/ 3040696 w 3533756"/>
              <a:gd name="connsiteY1" fmla="*/ 2763645 h 2800350"/>
              <a:gd name="connsiteX2" fmla="*/ 3058168 w 3533756"/>
              <a:gd name="connsiteY2" fmla="*/ 2756457 h 2800350"/>
              <a:gd name="connsiteX3" fmla="*/ 157400 w 3533756"/>
              <a:gd name="connsiteY3" fmla="*/ 782800 h 2800350"/>
              <a:gd name="connsiteX4" fmla="*/ 157047 w 3533756"/>
              <a:gd name="connsiteY4" fmla="*/ 784384 h 2800350"/>
              <a:gd name="connsiteX5" fmla="*/ 157007 w 3533756"/>
              <a:gd name="connsiteY5" fmla="*/ 784517 h 2800350"/>
              <a:gd name="connsiteX6" fmla="*/ 412231 w 3533756"/>
              <a:gd name="connsiteY6" fmla="*/ 378067 h 2800350"/>
              <a:gd name="connsiteX7" fmla="*/ 411878 w 3533756"/>
              <a:gd name="connsiteY7" fmla="*/ 379651 h 2800350"/>
              <a:gd name="connsiteX8" fmla="*/ 411838 w 3533756"/>
              <a:gd name="connsiteY8" fmla="*/ 379784 h 2800350"/>
              <a:gd name="connsiteX9" fmla="*/ 2063538 w 3533756"/>
              <a:gd name="connsiteY9" fmla="*/ 0 h 2800350"/>
              <a:gd name="connsiteX10" fmla="*/ 2514626 w 3533756"/>
              <a:gd name="connsiteY10" fmla="*/ 0 h 2800350"/>
              <a:gd name="connsiteX11" fmla="*/ 2569192 w 3533756"/>
              <a:gd name="connsiteY11" fmla="*/ 10913 h 2800350"/>
              <a:gd name="connsiteX12" fmla="*/ 2674123 w 3533756"/>
              <a:gd name="connsiteY12" fmla="*/ 55884 h 2800350"/>
              <a:gd name="connsiteX13" fmla="*/ 2719094 w 3533756"/>
              <a:gd name="connsiteY13" fmla="*/ 70874 h 2800350"/>
              <a:gd name="connsiteX14" fmla="*/ 2764064 w 3533756"/>
              <a:gd name="connsiteY14" fmla="*/ 100854 h 2800350"/>
              <a:gd name="connsiteX15" fmla="*/ 2794044 w 3533756"/>
              <a:gd name="connsiteY15" fmla="*/ 130835 h 2800350"/>
              <a:gd name="connsiteX16" fmla="*/ 2883985 w 3533756"/>
              <a:gd name="connsiteY16" fmla="*/ 265746 h 2800350"/>
              <a:gd name="connsiteX17" fmla="*/ 2913966 w 3533756"/>
              <a:gd name="connsiteY17" fmla="*/ 385667 h 2800350"/>
              <a:gd name="connsiteX18" fmla="*/ 2958936 w 3533756"/>
              <a:gd name="connsiteY18" fmla="*/ 550559 h 2800350"/>
              <a:gd name="connsiteX19" fmla="*/ 3003907 w 3533756"/>
              <a:gd name="connsiteY19" fmla="*/ 790402 h 2800350"/>
              <a:gd name="connsiteX20" fmla="*/ 3063867 w 3533756"/>
              <a:gd name="connsiteY20" fmla="*/ 955294 h 2800350"/>
              <a:gd name="connsiteX21" fmla="*/ 3183789 w 3533756"/>
              <a:gd name="connsiteY21" fmla="*/ 1015254 h 2800350"/>
              <a:gd name="connsiteX22" fmla="*/ 3243749 w 3533756"/>
              <a:gd name="connsiteY22" fmla="*/ 1090205 h 2800350"/>
              <a:gd name="connsiteX23" fmla="*/ 3273730 w 3533756"/>
              <a:gd name="connsiteY23" fmla="*/ 1150166 h 2800350"/>
              <a:gd name="connsiteX24" fmla="*/ 3303710 w 3533756"/>
              <a:gd name="connsiteY24" fmla="*/ 1195136 h 2800350"/>
              <a:gd name="connsiteX25" fmla="*/ 3348681 w 3533756"/>
              <a:gd name="connsiteY25" fmla="*/ 1315057 h 2800350"/>
              <a:gd name="connsiteX26" fmla="*/ 3378661 w 3533756"/>
              <a:gd name="connsiteY26" fmla="*/ 1404998 h 2800350"/>
              <a:gd name="connsiteX27" fmla="*/ 3423631 w 3533756"/>
              <a:gd name="connsiteY27" fmla="*/ 1479949 h 2800350"/>
              <a:gd name="connsiteX28" fmla="*/ 3483592 w 3533756"/>
              <a:gd name="connsiteY28" fmla="*/ 1674821 h 2800350"/>
              <a:gd name="connsiteX29" fmla="*/ 3513572 w 3533756"/>
              <a:gd name="connsiteY29" fmla="*/ 1809733 h 2800350"/>
              <a:gd name="connsiteX30" fmla="*/ 3498582 w 3533756"/>
              <a:gd name="connsiteY30" fmla="*/ 2394349 h 2800350"/>
              <a:gd name="connsiteX31" fmla="*/ 3483592 w 3533756"/>
              <a:gd name="connsiteY31" fmla="*/ 2439320 h 2800350"/>
              <a:gd name="connsiteX32" fmla="*/ 3393651 w 3533756"/>
              <a:gd name="connsiteY32" fmla="*/ 2514271 h 2800350"/>
              <a:gd name="connsiteX33" fmla="*/ 3363671 w 3533756"/>
              <a:gd name="connsiteY33" fmla="*/ 2574231 h 2800350"/>
              <a:gd name="connsiteX34" fmla="*/ 3273730 w 3533756"/>
              <a:gd name="connsiteY34" fmla="*/ 2619202 h 2800350"/>
              <a:gd name="connsiteX35" fmla="*/ 3138818 w 3533756"/>
              <a:gd name="connsiteY35" fmla="*/ 2724133 h 2800350"/>
              <a:gd name="connsiteX36" fmla="*/ 3091776 w 3533756"/>
              <a:gd name="connsiteY36" fmla="*/ 2742968 h 2800350"/>
              <a:gd name="connsiteX37" fmla="*/ 3058819 w 3533756"/>
              <a:gd name="connsiteY37" fmla="*/ 2756195 h 2800350"/>
              <a:gd name="connsiteX38" fmla="*/ 3063065 w 3533756"/>
              <a:gd name="connsiteY38" fmla="*/ 2754450 h 2800350"/>
              <a:gd name="connsiteX39" fmla="*/ 3018897 w 3533756"/>
              <a:gd name="connsiteY39" fmla="*/ 2769103 h 2800350"/>
              <a:gd name="connsiteX40" fmla="*/ 2943946 w 3533756"/>
              <a:gd name="connsiteY40" fmla="*/ 2799084 h 2800350"/>
              <a:gd name="connsiteX41" fmla="*/ 2932053 w 3533756"/>
              <a:gd name="connsiteY41" fmla="*/ 2800350 h 2800350"/>
              <a:gd name="connsiteX42" fmla="*/ 652551 w 3533756"/>
              <a:gd name="connsiteY42" fmla="*/ 2800350 h 2800350"/>
              <a:gd name="connsiteX43" fmla="*/ 650451 w 3533756"/>
              <a:gd name="connsiteY43" fmla="*/ 2799084 h 2800350"/>
              <a:gd name="connsiteX44" fmla="*/ 575500 w 3533756"/>
              <a:gd name="connsiteY44" fmla="*/ 2769103 h 2800350"/>
              <a:gd name="connsiteX45" fmla="*/ 545520 w 3533756"/>
              <a:gd name="connsiteY45" fmla="*/ 2724133 h 2800350"/>
              <a:gd name="connsiteX46" fmla="*/ 305677 w 3533756"/>
              <a:gd name="connsiteY46" fmla="*/ 2769103 h 2800350"/>
              <a:gd name="connsiteX47" fmla="*/ 260707 w 3533756"/>
              <a:gd name="connsiteY47" fmla="*/ 2784094 h 2800350"/>
              <a:gd name="connsiteX48" fmla="*/ 237270 w 3533756"/>
              <a:gd name="connsiteY48" fmla="*/ 2800350 h 2800350"/>
              <a:gd name="connsiteX49" fmla="*/ 0 w 3533756"/>
              <a:gd name="connsiteY49" fmla="*/ 2800350 h 2800350"/>
              <a:gd name="connsiteX50" fmla="*/ 0 w 3533756"/>
              <a:gd name="connsiteY50" fmla="*/ 1909051 h 2800350"/>
              <a:gd name="connsiteX51" fmla="*/ 5874 w 3533756"/>
              <a:gd name="connsiteY51" fmla="*/ 1899674 h 2800350"/>
              <a:gd name="connsiteX52" fmla="*/ 35854 w 3533756"/>
              <a:gd name="connsiteY52" fmla="*/ 1779753 h 2800350"/>
              <a:gd name="connsiteX53" fmla="*/ 50844 w 3533756"/>
              <a:gd name="connsiteY53" fmla="*/ 1734782 h 2800350"/>
              <a:gd name="connsiteX54" fmla="*/ 35854 w 3533756"/>
              <a:gd name="connsiteY54" fmla="*/ 1644841 h 2800350"/>
              <a:gd name="connsiteX55" fmla="*/ 14550 w 3533756"/>
              <a:gd name="connsiteY55" fmla="*/ 1621706 h 2800350"/>
              <a:gd name="connsiteX56" fmla="*/ 0 w 3533756"/>
              <a:gd name="connsiteY56" fmla="*/ 1608282 h 2800350"/>
              <a:gd name="connsiteX57" fmla="*/ 0 w 3533756"/>
              <a:gd name="connsiteY57" fmla="*/ 1135409 h 2800350"/>
              <a:gd name="connsiteX58" fmla="*/ 442 w 3533756"/>
              <a:gd name="connsiteY58" fmla="*/ 1133240 h 2800350"/>
              <a:gd name="connsiteX59" fmla="*/ 20864 w 3533756"/>
              <a:gd name="connsiteY59" fmla="*/ 1090205 h 2800350"/>
              <a:gd name="connsiteX60" fmla="*/ 50844 w 3533756"/>
              <a:gd name="connsiteY60" fmla="*/ 1045235 h 2800350"/>
              <a:gd name="connsiteX61" fmla="*/ 95815 w 3533756"/>
              <a:gd name="connsiteY61" fmla="*/ 925313 h 2800350"/>
              <a:gd name="connsiteX62" fmla="*/ 140785 w 3533756"/>
              <a:gd name="connsiteY62" fmla="*/ 835372 h 2800350"/>
              <a:gd name="connsiteX63" fmla="*/ 152379 w 3533756"/>
              <a:gd name="connsiteY63" fmla="*/ 799794 h 2800350"/>
              <a:gd name="connsiteX64" fmla="*/ 157007 w 3533756"/>
              <a:gd name="connsiteY64" fmla="*/ 784517 h 2800350"/>
              <a:gd name="connsiteX65" fmla="*/ 156047 w 3533756"/>
              <a:gd name="connsiteY65" fmla="*/ 788705 h 2800350"/>
              <a:gd name="connsiteX66" fmla="*/ 185756 w 3533756"/>
              <a:gd name="connsiteY66" fmla="*/ 760421 h 2800350"/>
              <a:gd name="connsiteX67" fmla="*/ 200746 w 3533756"/>
              <a:gd name="connsiteY67" fmla="*/ 715451 h 2800350"/>
              <a:gd name="connsiteX68" fmla="*/ 245717 w 3533756"/>
              <a:gd name="connsiteY68" fmla="*/ 655490 h 2800350"/>
              <a:gd name="connsiteX69" fmla="*/ 275697 w 3533756"/>
              <a:gd name="connsiteY69" fmla="*/ 565549 h 2800350"/>
              <a:gd name="connsiteX70" fmla="*/ 395618 w 3533756"/>
              <a:gd name="connsiteY70" fmla="*/ 430638 h 2800350"/>
              <a:gd name="connsiteX71" fmla="*/ 407210 w 3533756"/>
              <a:gd name="connsiteY71" fmla="*/ 395062 h 2800350"/>
              <a:gd name="connsiteX72" fmla="*/ 411838 w 3533756"/>
              <a:gd name="connsiteY72" fmla="*/ 379784 h 2800350"/>
              <a:gd name="connsiteX73" fmla="*/ 410878 w 3533756"/>
              <a:gd name="connsiteY73" fmla="*/ 383971 h 2800350"/>
              <a:gd name="connsiteX74" fmla="*/ 440589 w 3533756"/>
              <a:gd name="connsiteY74" fmla="*/ 355687 h 2800350"/>
              <a:gd name="connsiteX75" fmla="*/ 455579 w 3533756"/>
              <a:gd name="connsiteY75" fmla="*/ 310717 h 2800350"/>
              <a:gd name="connsiteX76" fmla="*/ 545520 w 3533756"/>
              <a:gd name="connsiteY76" fmla="*/ 265746 h 2800350"/>
              <a:gd name="connsiteX77" fmla="*/ 665441 w 3533756"/>
              <a:gd name="connsiteY77" fmla="*/ 190795 h 2800350"/>
              <a:gd name="connsiteX78" fmla="*/ 710412 w 3533756"/>
              <a:gd name="connsiteY78" fmla="*/ 175805 h 2800350"/>
              <a:gd name="connsiteX79" fmla="*/ 755382 w 3533756"/>
              <a:gd name="connsiteY79" fmla="*/ 145825 h 2800350"/>
              <a:gd name="connsiteX80" fmla="*/ 800353 w 3533756"/>
              <a:gd name="connsiteY80" fmla="*/ 130835 h 2800350"/>
              <a:gd name="connsiteX81" fmla="*/ 1175107 w 3533756"/>
              <a:gd name="connsiteY81" fmla="*/ 115844 h 2800350"/>
              <a:gd name="connsiteX82" fmla="*/ 1325008 w 3533756"/>
              <a:gd name="connsiteY82" fmla="*/ 85864 h 2800350"/>
              <a:gd name="connsiteX83" fmla="*/ 1459920 w 3533756"/>
              <a:gd name="connsiteY83" fmla="*/ 55884 h 2800350"/>
              <a:gd name="connsiteX84" fmla="*/ 1954595 w 3533756"/>
              <a:gd name="connsiteY84" fmla="*/ 25903 h 2800350"/>
              <a:gd name="connsiteX85" fmla="*/ 2029546 w 3533756"/>
              <a:gd name="connsiteY85" fmla="*/ 10913 h 280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3533756" h="2800350">
                <a:moveTo>
                  <a:pt x="3058819" y="2756195"/>
                </a:moveTo>
                <a:lnTo>
                  <a:pt x="3040696" y="2763645"/>
                </a:lnTo>
                <a:cubicBezTo>
                  <a:pt x="3018380" y="2772693"/>
                  <a:pt x="3003220" y="2778548"/>
                  <a:pt x="3058168" y="2756457"/>
                </a:cubicBezTo>
                <a:close/>
                <a:moveTo>
                  <a:pt x="157400" y="782800"/>
                </a:moveTo>
                <a:cubicBezTo>
                  <a:pt x="157712" y="781728"/>
                  <a:pt x="157739" y="781904"/>
                  <a:pt x="157047" y="784384"/>
                </a:cubicBezTo>
                <a:lnTo>
                  <a:pt x="157007" y="784517"/>
                </a:lnTo>
                <a:close/>
                <a:moveTo>
                  <a:pt x="412231" y="378067"/>
                </a:moveTo>
                <a:cubicBezTo>
                  <a:pt x="412543" y="376995"/>
                  <a:pt x="412570" y="377170"/>
                  <a:pt x="411878" y="379651"/>
                </a:cubicBezTo>
                <a:lnTo>
                  <a:pt x="411838" y="379784"/>
                </a:lnTo>
                <a:close/>
                <a:moveTo>
                  <a:pt x="2063538" y="0"/>
                </a:moveTo>
                <a:lnTo>
                  <a:pt x="2514626" y="0"/>
                </a:lnTo>
                <a:lnTo>
                  <a:pt x="2569192" y="10913"/>
                </a:lnTo>
                <a:cubicBezTo>
                  <a:pt x="2605293" y="22947"/>
                  <a:pt x="2638791" y="41751"/>
                  <a:pt x="2674123" y="55884"/>
                </a:cubicBezTo>
                <a:cubicBezTo>
                  <a:pt x="2688794" y="61752"/>
                  <a:pt x="2704104" y="65877"/>
                  <a:pt x="2719094" y="70874"/>
                </a:cubicBezTo>
                <a:cubicBezTo>
                  <a:pt x="2734084" y="80867"/>
                  <a:pt x="2749996" y="89600"/>
                  <a:pt x="2764064" y="100854"/>
                </a:cubicBezTo>
                <a:cubicBezTo>
                  <a:pt x="2775100" y="109683"/>
                  <a:pt x="2784996" y="119978"/>
                  <a:pt x="2794044" y="130835"/>
                </a:cubicBezTo>
                <a:cubicBezTo>
                  <a:pt x="2838658" y="184371"/>
                  <a:pt x="2846965" y="204045"/>
                  <a:pt x="2883985" y="265746"/>
                </a:cubicBezTo>
                <a:cubicBezTo>
                  <a:pt x="2893979" y="305720"/>
                  <a:pt x="2903124" y="345915"/>
                  <a:pt x="2913966" y="385667"/>
                </a:cubicBezTo>
                <a:cubicBezTo>
                  <a:pt x="2938876" y="477001"/>
                  <a:pt x="2933233" y="396341"/>
                  <a:pt x="2958936" y="550559"/>
                </a:cubicBezTo>
                <a:cubicBezTo>
                  <a:pt x="2968012" y="605018"/>
                  <a:pt x="2991925" y="754454"/>
                  <a:pt x="3003907" y="790402"/>
                </a:cubicBezTo>
                <a:cubicBezTo>
                  <a:pt x="3005067" y="793883"/>
                  <a:pt x="3053935" y="946355"/>
                  <a:pt x="3063867" y="955294"/>
                </a:cubicBezTo>
                <a:cubicBezTo>
                  <a:pt x="3097086" y="985191"/>
                  <a:pt x="3143815" y="995267"/>
                  <a:pt x="3183789" y="1015254"/>
                </a:cubicBezTo>
                <a:cubicBezTo>
                  <a:pt x="3216618" y="1048084"/>
                  <a:pt x="3218536" y="1046083"/>
                  <a:pt x="3243749" y="1090205"/>
                </a:cubicBezTo>
                <a:cubicBezTo>
                  <a:pt x="3254836" y="1109607"/>
                  <a:pt x="3262643" y="1130764"/>
                  <a:pt x="3273730" y="1150166"/>
                </a:cubicBezTo>
                <a:cubicBezTo>
                  <a:pt x="3282668" y="1165808"/>
                  <a:pt x="3296255" y="1178735"/>
                  <a:pt x="3303710" y="1195136"/>
                </a:cubicBezTo>
                <a:cubicBezTo>
                  <a:pt x="3321376" y="1234001"/>
                  <a:pt x="3334322" y="1274852"/>
                  <a:pt x="3348681" y="1315057"/>
                </a:cubicBezTo>
                <a:cubicBezTo>
                  <a:pt x="3359310" y="1344818"/>
                  <a:pt x="3365584" y="1376229"/>
                  <a:pt x="3378661" y="1404998"/>
                </a:cubicBezTo>
                <a:cubicBezTo>
                  <a:pt x="3390717" y="1431522"/>
                  <a:pt x="3411575" y="1453425"/>
                  <a:pt x="3423631" y="1479949"/>
                </a:cubicBezTo>
                <a:cubicBezTo>
                  <a:pt x="3436440" y="1508130"/>
                  <a:pt x="3477938" y="1650318"/>
                  <a:pt x="3483592" y="1674821"/>
                </a:cubicBezTo>
                <a:cubicBezTo>
                  <a:pt x="3523165" y="1846305"/>
                  <a:pt x="3477541" y="1701638"/>
                  <a:pt x="3513572" y="1809733"/>
                </a:cubicBezTo>
                <a:cubicBezTo>
                  <a:pt x="3545995" y="2069101"/>
                  <a:pt x="3538177" y="1945611"/>
                  <a:pt x="3498582" y="2394349"/>
                </a:cubicBezTo>
                <a:cubicBezTo>
                  <a:pt x="3497193" y="2410089"/>
                  <a:pt x="3493997" y="2427428"/>
                  <a:pt x="3483592" y="2439320"/>
                </a:cubicBezTo>
                <a:cubicBezTo>
                  <a:pt x="3457894" y="2468690"/>
                  <a:pt x="3423631" y="2489287"/>
                  <a:pt x="3393651" y="2514271"/>
                </a:cubicBezTo>
                <a:cubicBezTo>
                  <a:pt x="3383658" y="2534258"/>
                  <a:pt x="3377976" y="2557065"/>
                  <a:pt x="3363671" y="2574231"/>
                </a:cubicBezTo>
                <a:cubicBezTo>
                  <a:pt x="3341317" y="2601055"/>
                  <a:pt x="3304425" y="2608970"/>
                  <a:pt x="3273730" y="2619202"/>
                </a:cubicBezTo>
                <a:cubicBezTo>
                  <a:pt x="3231413" y="2661518"/>
                  <a:pt x="3198582" y="2700228"/>
                  <a:pt x="3138818" y="2724133"/>
                </a:cubicBezTo>
                <a:cubicBezTo>
                  <a:pt x="3120704" y="2731379"/>
                  <a:pt x="3105121" y="2737619"/>
                  <a:pt x="3091776" y="2742968"/>
                </a:cubicBezTo>
                <a:lnTo>
                  <a:pt x="3058819" y="2756195"/>
                </a:lnTo>
                <a:lnTo>
                  <a:pt x="3063065" y="2754450"/>
                </a:lnTo>
                <a:cubicBezTo>
                  <a:pt x="3083157" y="2746024"/>
                  <a:pt x="3089419" y="2742658"/>
                  <a:pt x="3018897" y="2769103"/>
                </a:cubicBezTo>
                <a:cubicBezTo>
                  <a:pt x="2993702" y="2778551"/>
                  <a:pt x="2970564" y="2795141"/>
                  <a:pt x="2943946" y="2799084"/>
                </a:cubicBezTo>
                <a:lnTo>
                  <a:pt x="2932053" y="2800350"/>
                </a:lnTo>
                <a:lnTo>
                  <a:pt x="652551" y="2800350"/>
                </a:lnTo>
                <a:lnTo>
                  <a:pt x="650451" y="2799084"/>
                </a:lnTo>
                <a:cubicBezTo>
                  <a:pt x="626828" y="2786199"/>
                  <a:pt x="600484" y="2779097"/>
                  <a:pt x="575500" y="2769103"/>
                </a:cubicBezTo>
                <a:cubicBezTo>
                  <a:pt x="565507" y="2754113"/>
                  <a:pt x="563245" y="2727356"/>
                  <a:pt x="545520" y="2724133"/>
                </a:cubicBezTo>
                <a:cubicBezTo>
                  <a:pt x="483932" y="2712935"/>
                  <a:pt x="366100" y="2750976"/>
                  <a:pt x="305677" y="2769103"/>
                </a:cubicBezTo>
                <a:cubicBezTo>
                  <a:pt x="290542" y="2773643"/>
                  <a:pt x="274840" y="2777028"/>
                  <a:pt x="260707" y="2784094"/>
                </a:cubicBezTo>
                <a:lnTo>
                  <a:pt x="237270" y="2800350"/>
                </a:lnTo>
                <a:lnTo>
                  <a:pt x="0" y="2800350"/>
                </a:lnTo>
                <a:lnTo>
                  <a:pt x="0" y="1909051"/>
                </a:lnTo>
                <a:lnTo>
                  <a:pt x="5874" y="1899674"/>
                </a:lnTo>
                <a:cubicBezTo>
                  <a:pt x="19955" y="1860951"/>
                  <a:pt x="22824" y="1818843"/>
                  <a:pt x="35854" y="1779753"/>
                </a:cubicBezTo>
                <a:lnTo>
                  <a:pt x="50844" y="1734782"/>
                </a:lnTo>
                <a:cubicBezTo>
                  <a:pt x="45847" y="1704802"/>
                  <a:pt x="48198" y="1672615"/>
                  <a:pt x="35854" y="1644841"/>
                </a:cubicBezTo>
                <a:cubicBezTo>
                  <a:pt x="31549" y="1635155"/>
                  <a:pt x="23246" y="1628322"/>
                  <a:pt x="14550" y="1621706"/>
                </a:cubicBezTo>
                <a:lnTo>
                  <a:pt x="0" y="1608282"/>
                </a:lnTo>
                <a:lnTo>
                  <a:pt x="0" y="1135409"/>
                </a:lnTo>
                <a:lnTo>
                  <a:pt x="442" y="1133240"/>
                </a:lnTo>
                <a:cubicBezTo>
                  <a:pt x="5365" y="1117974"/>
                  <a:pt x="12099" y="1103352"/>
                  <a:pt x="20864" y="1090205"/>
                </a:cubicBezTo>
                <a:lnTo>
                  <a:pt x="50844" y="1045235"/>
                </a:lnTo>
                <a:cubicBezTo>
                  <a:pt x="89325" y="891318"/>
                  <a:pt x="37022" y="1082096"/>
                  <a:pt x="95815" y="925313"/>
                </a:cubicBezTo>
                <a:cubicBezTo>
                  <a:pt x="128967" y="836907"/>
                  <a:pt x="86130" y="890029"/>
                  <a:pt x="140785" y="835372"/>
                </a:cubicBezTo>
                <a:cubicBezTo>
                  <a:pt x="146094" y="819447"/>
                  <a:pt x="149813" y="807940"/>
                  <a:pt x="152379" y="799794"/>
                </a:cubicBezTo>
                <a:lnTo>
                  <a:pt x="157007" y="784517"/>
                </a:lnTo>
                <a:lnTo>
                  <a:pt x="156047" y="788705"/>
                </a:lnTo>
                <a:cubicBezTo>
                  <a:pt x="154265" y="798753"/>
                  <a:pt x="154890" y="811865"/>
                  <a:pt x="185756" y="760421"/>
                </a:cubicBezTo>
                <a:cubicBezTo>
                  <a:pt x="193885" y="746872"/>
                  <a:pt x="192907" y="729170"/>
                  <a:pt x="200746" y="715451"/>
                </a:cubicBezTo>
                <a:cubicBezTo>
                  <a:pt x="213142" y="693759"/>
                  <a:pt x="230727" y="675477"/>
                  <a:pt x="245717" y="655490"/>
                </a:cubicBezTo>
                <a:cubicBezTo>
                  <a:pt x="255710" y="625510"/>
                  <a:pt x="253351" y="587895"/>
                  <a:pt x="275697" y="565549"/>
                </a:cubicBezTo>
                <a:cubicBezTo>
                  <a:pt x="368314" y="472932"/>
                  <a:pt x="329449" y="518864"/>
                  <a:pt x="395618" y="430638"/>
                </a:cubicBezTo>
                <a:cubicBezTo>
                  <a:pt x="400926" y="414714"/>
                  <a:pt x="404645" y="403207"/>
                  <a:pt x="407210" y="395062"/>
                </a:cubicBezTo>
                <a:lnTo>
                  <a:pt x="411838" y="379784"/>
                </a:lnTo>
                <a:lnTo>
                  <a:pt x="410878" y="383971"/>
                </a:lnTo>
                <a:cubicBezTo>
                  <a:pt x="409097" y="394017"/>
                  <a:pt x="409724" y="407128"/>
                  <a:pt x="440589" y="355687"/>
                </a:cubicBezTo>
                <a:cubicBezTo>
                  <a:pt x="448719" y="342138"/>
                  <a:pt x="445708" y="323055"/>
                  <a:pt x="455579" y="310717"/>
                </a:cubicBezTo>
                <a:cubicBezTo>
                  <a:pt x="476714" y="284298"/>
                  <a:pt x="515894" y="275621"/>
                  <a:pt x="545520" y="265746"/>
                </a:cubicBezTo>
                <a:cubicBezTo>
                  <a:pt x="593029" y="194482"/>
                  <a:pt x="558409" y="226473"/>
                  <a:pt x="665441" y="190795"/>
                </a:cubicBezTo>
                <a:lnTo>
                  <a:pt x="710412" y="175805"/>
                </a:lnTo>
                <a:cubicBezTo>
                  <a:pt x="725402" y="165812"/>
                  <a:pt x="739268" y="153882"/>
                  <a:pt x="755382" y="145825"/>
                </a:cubicBezTo>
                <a:cubicBezTo>
                  <a:pt x="769515" y="138759"/>
                  <a:pt x="784592" y="131961"/>
                  <a:pt x="800353" y="130835"/>
                </a:cubicBezTo>
                <a:cubicBezTo>
                  <a:pt x="925053" y="121928"/>
                  <a:pt x="1050189" y="120841"/>
                  <a:pt x="1175107" y="115844"/>
                </a:cubicBezTo>
                <a:cubicBezTo>
                  <a:pt x="1245784" y="104065"/>
                  <a:pt x="1262394" y="103754"/>
                  <a:pt x="1325008" y="85864"/>
                </a:cubicBezTo>
                <a:cubicBezTo>
                  <a:pt x="1392064" y="66705"/>
                  <a:pt x="1367375" y="63003"/>
                  <a:pt x="1459920" y="55884"/>
                </a:cubicBezTo>
                <a:cubicBezTo>
                  <a:pt x="1624628" y="43214"/>
                  <a:pt x="1954595" y="25903"/>
                  <a:pt x="1954595" y="25903"/>
                </a:cubicBezTo>
                <a:cubicBezTo>
                  <a:pt x="1979579" y="20906"/>
                  <a:pt x="2004965" y="17617"/>
                  <a:pt x="2029546" y="10913"/>
                </a:cubicBezTo>
                <a:close/>
              </a:path>
            </a:pathLst>
          </a:custGeom>
        </p:spPr>
      </p:pic>
      <p:sp>
        <p:nvSpPr>
          <p:cNvPr id="32" name="TextBox 31"/>
          <p:cNvSpPr txBox="1"/>
          <p:nvPr/>
        </p:nvSpPr>
        <p:spPr>
          <a:xfrm>
            <a:off x="589946" y="5479997"/>
            <a:ext cx="3275256" cy="523220"/>
          </a:xfrm>
          <a:prstGeom prst="rect">
            <a:avLst/>
          </a:prstGeom>
          <a:noFill/>
        </p:spPr>
        <p:txBody>
          <a:bodyPr wrap="none" rtlCol="0">
            <a:spAutoFit/>
          </a:bodyPr>
          <a:lstStyle/>
          <a:p>
            <a:r>
              <a:rPr lang="en-US" sz="2800" dirty="0">
                <a:solidFill>
                  <a:prstClr val="black"/>
                </a:solidFill>
                <a:latin typeface="Times New Roman" panose="02020603050405020304" pitchFamily="18" charset="0"/>
                <a:cs typeface="Times New Roman" panose="02020603050405020304" pitchFamily="18" charset="0"/>
              </a:rPr>
              <a:t>(</a:t>
            </a:r>
            <a:r>
              <a:rPr lang="en-US" sz="2800" dirty="0" err="1">
                <a:solidFill>
                  <a:prstClr val="black"/>
                </a:solidFill>
                <a:latin typeface="Times New Roman" panose="02020603050405020304" pitchFamily="18" charset="0"/>
                <a:cs typeface="Times New Roman" panose="02020603050405020304" pitchFamily="18" charset="0"/>
              </a:rPr>
              <a:t>Hình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ảnh</a:t>
            </a:r>
            <a:r>
              <a:rPr lang="en-US" sz="2800" dirty="0">
                <a:solidFill>
                  <a:prstClr val="black"/>
                </a:solidFill>
                <a:latin typeface="Times New Roman" panose="02020603050405020304" pitchFamily="18" charset="0"/>
                <a:cs typeface="Times New Roman" panose="02020603050405020304" pitchFamily="18" charset="0"/>
              </a:rPr>
              <a:t> minh </a:t>
            </a:r>
            <a:r>
              <a:rPr lang="en-US" sz="2800" dirty="0" err="1">
                <a:solidFill>
                  <a:prstClr val="black"/>
                </a:solidFill>
                <a:latin typeface="Times New Roman" panose="02020603050405020304" pitchFamily="18" charset="0"/>
                <a:cs typeface="Times New Roman" panose="02020603050405020304" pitchFamily="18" charset="0"/>
              </a:rPr>
              <a:t>hoạ</a:t>
            </a:r>
            <a:r>
              <a:rPr lang="en-US" sz="2800" dirty="0">
                <a:solidFill>
                  <a:prstClr val="black"/>
                </a:solidFill>
                <a:latin typeface="Times New Roman" panose="02020603050405020304" pitchFamily="18" charset="0"/>
                <a:cs typeface="Times New Roman" panose="02020603050405020304" pitchFamily="18" charset="0"/>
              </a:rPr>
              <a:t>)</a:t>
            </a:r>
          </a:p>
        </p:txBody>
      </p:sp>
      <p:sp>
        <p:nvSpPr>
          <p:cNvPr id="27" name="Rectangle 26"/>
          <p:cNvSpPr/>
          <p:nvPr/>
        </p:nvSpPr>
        <p:spPr>
          <a:xfrm>
            <a:off x="4422097" y="1723870"/>
            <a:ext cx="6625653" cy="4182256"/>
          </a:xfrm>
          <a:custGeom>
            <a:avLst/>
            <a:gdLst>
              <a:gd name="connsiteX0" fmla="*/ 0 w 6220918"/>
              <a:gd name="connsiteY0" fmla="*/ 0 h 3826803"/>
              <a:gd name="connsiteX1" fmla="*/ 6220918 w 6220918"/>
              <a:gd name="connsiteY1" fmla="*/ 0 h 3826803"/>
              <a:gd name="connsiteX2" fmla="*/ 6220918 w 6220918"/>
              <a:gd name="connsiteY2" fmla="*/ 3826803 h 3826803"/>
              <a:gd name="connsiteX3" fmla="*/ 0 w 6220918"/>
              <a:gd name="connsiteY3" fmla="*/ 3826803 h 3826803"/>
              <a:gd name="connsiteX4" fmla="*/ 0 w 6220918"/>
              <a:gd name="connsiteY4" fmla="*/ 0 h 3826803"/>
              <a:gd name="connsiteX0" fmla="*/ 404735 w 6625653"/>
              <a:gd name="connsiteY0" fmla="*/ 0 h 3826803"/>
              <a:gd name="connsiteX1" fmla="*/ 6625653 w 6625653"/>
              <a:gd name="connsiteY1" fmla="*/ 0 h 3826803"/>
              <a:gd name="connsiteX2" fmla="*/ 6625653 w 6625653"/>
              <a:gd name="connsiteY2" fmla="*/ 3826803 h 3826803"/>
              <a:gd name="connsiteX3" fmla="*/ 404735 w 6625653"/>
              <a:gd name="connsiteY3" fmla="*/ 3826803 h 3826803"/>
              <a:gd name="connsiteX4" fmla="*/ 0 w 6625653"/>
              <a:gd name="connsiteY4" fmla="*/ 2061441 h 3826803"/>
              <a:gd name="connsiteX5" fmla="*/ 404735 w 6625653"/>
              <a:gd name="connsiteY5" fmla="*/ 0 h 3826803"/>
              <a:gd name="connsiteX0" fmla="*/ 404735 w 6625653"/>
              <a:gd name="connsiteY0" fmla="*/ 400 h 3827203"/>
              <a:gd name="connsiteX1" fmla="*/ 2848133 w 6625653"/>
              <a:gd name="connsiteY1" fmla="*/ 83139 h 3827203"/>
              <a:gd name="connsiteX2" fmla="*/ 6625653 w 6625653"/>
              <a:gd name="connsiteY2" fmla="*/ 400 h 3827203"/>
              <a:gd name="connsiteX3" fmla="*/ 6625653 w 6625653"/>
              <a:gd name="connsiteY3" fmla="*/ 3827203 h 3827203"/>
              <a:gd name="connsiteX4" fmla="*/ 404735 w 6625653"/>
              <a:gd name="connsiteY4" fmla="*/ 3827203 h 3827203"/>
              <a:gd name="connsiteX5" fmla="*/ 0 w 6625653"/>
              <a:gd name="connsiteY5" fmla="*/ 2061841 h 3827203"/>
              <a:gd name="connsiteX6" fmla="*/ 404735 w 6625653"/>
              <a:gd name="connsiteY6" fmla="*/ 400 h 3827203"/>
              <a:gd name="connsiteX0" fmla="*/ 404735 w 6625653"/>
              <a:gd name="connsiteY0" fmla="*/ 202074 h 4028877"/>
              <a:gd name="connsiteX1" fmla="*/ 2848133 w 6625653"/>
              <a:gd name="connsiteY1" fmla="*/ 284813 h 4028877"/>
              <a:gd name="connsiteX2" fmla="*/ 5291529 w 6625653"/>
              <a:gd name="connsiteY2" fmla="*/ 0 h 4028877"/>
              <a:gd name="connsiteX3" fmla="*/ 6625653 w 6625653"/>
              <a:gd name="connsiteY3" fmla="*/ 202074 h 4028877"/>
              <a:gd name="connsiteX4" fmla="*/ 6625653 w 6625653"/>
              <a:gd name="connsiteY4" fmla="*/ 4028877 h 4028877"/>
              <a:gd name="connsiteX5" fmla="*/ 404735 w 6625653"/>
              <a:gd name="connsiteY5" fmla="*/ 4028877 h 4028877"/>
              <a:gd name="connsiteX6" fmla="*/ 0 w 6625653"/>
              <a:gd name="connsiteY6" fmla="*/ 2263515 h 4028877"/>
              <a:gd name="connsiteX7" fmla="*/ 404735 w 6625653"/>
              <a:gd name="connsiteY7" fmla="*/ 202074 h 4028877"/>
              <a:gd name="connsiteX0" fmla="*/ 404735 w 6625653"/>
              <a:gd name="connsiteY0" fmla="*/ 202074 h 4028877"/>
              <a:gd name="connsiteX1" fmla="*/ 2848133 w 6625653"/>
              <a:gd name="connsiteY1" fmla="*/ 284813 h 4028877"/>
              <a:gd name="connsiteX2" fmla="*/ 5291529 w 6625653"/>
              <a:gd name="connsiteY2" fmla="*/ 0 h 4028877"/>
              <a:gd name="connsiteX3" fmla="*/ 6625653 w 6625653"/>
              <a:gd name="connsiteY3" fmla="*/ 202074 h 4028877"/>
              <a:gd name="connsiteX4" fmla="*/ 6445772 w 6625653"/>
              <a:gd name="connsiteY4" fmla="*/ 2098623 h 4028877"/>
              <a:gd name="connsiteX5" fmla="*/ 6625653 w 6625653"/>
              <a:gd name="connsiteY5" fmla="*/ 4028877 h 4028877"/>
              <a:gd name="connsiteX6" fmla="*/ 404735 w 6625653"/>
              <a:gd name="connsiteY6" fmla="*/ 4028877 h 4028877"/>
              <a:gd name="connsiteX7" fmla="*/ 0 w 6625653"/>
              <a:gd name="connsiteY7" fmla="*/ 2263515 h 4028877"/>
              <a:gd name="connsiteX8" fmla="*/ 404735 w 6625653"/>
              <a:gd name="connsiteY8" fmla="*/ 202074 h 4028877"/>
              <a:gd name="connsiteX0" fmla="*/ 404735 w 6625653"/>
              <a:gd name="connsiteY0" fmla="*/ 202074 h 4182256"/>
              <a:gd name="connsiteX1" fmla="*/ 2848133 w 6625653"/>
              <a:gd name="connsiteY1" fmla="*/ 284813 h 4182256"/>
              <a:gd name="connsiteX2" fmla="*/ 5291529 w 6625653"/>
              <a:gd name="connsiteY2" fmla="*/ 0 h 4182256"/>
              <a:gd name="connsiteX3" fmla="*/ 6625653 w 6625653"/>
              <a:gd name="connsiteY3" fmla="*/ 202074 h 4182256"/>
              <a:gd name="connsiteX4" fmla="*/ 6445772 w 6625653"/>
              <a:gd name="connsiteY4" fmla="*/ 2098623 h 4182256"/>
              <a:gd name="connsiteX5" fmla="*/ 6625653 w 6625653"/>
              <a:gd name="connsiteY5" fmla="*/ 4028877 h 4182256"/>
              <a:gd name="connsiteX6" fmla="*/ 3072985 w 6625653"/>
              <a:gd name="connsiteY6" fmla="*/ 4182256 h 4182256"/>
              <a:gd name="connsiteX7" fmla="*/ 404735 w 6625653"/>
              <a:gd name="connsiteY7" fmla="*/ 4028877 h 4182256"/>
              <a:gd name="connsiteX8" fmla="*/ 0 w 6625653"/>
              <a:gd name="connsiteY8" fmla="*/ 2263515 h 4182256"/>
              <a:gd name="connsiteX9" fmla="*/ 404735 w 6625653"/>
              <a:gd name="connsiteY9" fmla="*/ 202074 h 4182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25653" h="4182256">
                <a:moveTo>
                  <a:pt x="404735" y="202074"/>
                </a:moveTo>
                <a:cubicBezTo>
                  <a:pt x="1214204" y="194677"/>
                  <a:pt x="2038664" y="292210"/>
                  <a:pt x="2848133" y="284813"/>
                </a:cubicBezTo>
                <a:cubicBezTo>
                  <a:pt x="3667595" y="259829"/>
                  <a:pt x="4472067" y="24984"/>
                  <a:pt x="5291529" y="0"/>
                </a:cubicBezTo>
                <a:lnTo>
                  <a:pt x="6625653" y="202074"/>
                </a:lnTo>
                <a:cubicBezTo>
                  <a:pt x="6625653" y="809273"/>
                  <a:pt x="6445772" y="1491424"/>
                  <a:pt x="6445772" y="2098623"/>
                </a:cubicBezTo>
                <a:lnTo>
                  <a:pt x="6625653" y="4028877"/>
                </a:lnTo>
                <a:cubicBezTo>
                  <a:pt x="5436434" y="4030036"/>
                  <a:pt x="4262204" y="4181097"/>
                  <a:pt x="3072985" y="4182256"/>
                </a:cubicBezTo>
                <a:lnTo>
                  <a:pt x="404735" y="4028877"/>
                </a:lnTo>
                <a:cubicBezTo>
                  <a:pt x="404735" y="3440423"/>
                  <a:pt x="0" y="2851969"/>
                  <a:pt x="0" y="2263515"/>
                </a:cubicBezTo>
                <a:lnTo>
                  <a:pt x="404735" y="202074"/>
                </a:lnTo>
                <a:close/>
              </a:path>
            </a:pathLst>
          </a:custGeom>
          <a:solidFill>
            <a:schemeClr val="accent2">
              <a:lumMod val="20000"/>
              <a:lumOff val="80000"/>
              <a:alpha val="16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a:solidFill>
                  <a:srgbClr val="000000"/>
                </a:solidFill>
                <a:latin typeface="Times New Roman" panose="02020603050405020304" pitchFamily="18" charset="0"/>
                <a:ea typeface="Times New Roman" panose="02020603050405020304" pitchFamily="18" charset="0"/>
              </a:rPr>
              <a:t>Qua lời nói, cách cư xử, dáng vẻ, ông Hai hiện lên là người dân hiền lành, bộc trực, thẳng thắn, giàu tình cảm</a:t>
            </a:r>
          </a:p>
        </p:txBody>
      </p:sp>
    </p:spTree>
    <p:extLst>
      <p:ext uri="{BB962C8B-B14F-4D97-AF65-F5344CB8AC3E}">
        <p14:creationId xmlns:p14="http://schemas.microsoft.com/office/powerpoint/2010/main" val="4453804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a:extLst>
              <a:ext uri="{FF2B5EF4-FFF2-40B4-BE49-F238E27FC236}">
                <a16:creationId xmlns:a16="http://schemas.microsoft.com/office/drawing/2014/main" id="{1C378644-D2C0-C5C5-DD3B-24A85E6B7F65}"/>
              </a:ext>
            </a:extLst>
          </p:cNvPr>
          <p:cNvSpPr txBox="1"/>
          <p:nvPr/>
        </p:nvSpPr>
        <p:spPr>
          <a:xfrm>
            <a:off x="4986" y="988525"/>
            <a:ext cx="6096000" cy="584775"/>
          </a:xfrm>
          <a:prstGeom prst="rect">
            <a:avLst/>
          </a:prstGeom>
          <a:noFill/>
        </p:spPr>
        <p:txBody>
          <a:bodyPr wrap="square">
            <a:spAutoFit/>
          </a:bodyPr>
          <a:lstStyle/>
          <a:p>
            <a:pPr marL="0" marR="0" indent="57785" algn="just">
              <a:spcBef>
                <a:spcPts val="0"/>
              </a:spcBef>
              <a:spcAft>
                <a:spcPts val="0"/>
              </a:spcAft>
              <a:tabLst>
                <a:tab pos="1386840" algn="l"/>
              </a:tabLst>
            </a:pPr>
            <a:r>
              <a:rPr lang="de-DE" sz="32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2. Tìm hiểu nhân vật</a:t>
            </a:r>
            <a:endParaRPr lang="en-US" sz="3200" b="1"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Hộp Văn bản 7">
            <a:extLst>
              <a:ext uri="{FF2B5EF4-FFF2-40B4-BE49-F238E27FC236}">
                <a16:creationId xmlns:a16="http://schemas.microsoft.com/office/drawing/2014/main" id="{EEF7CF79-4B76-6472-6869-4322C53BF923}"/>
              </a:ext>
            </a:extLst>
          </p:cNvPr>
          <p:cNvSpPr txBox="1"/>
          <p:nvPr/>
        </p:nvSpPr>
        <p:spPr>
          <a:xfrm>
            <a:off x="215777" y="221043"/>
            <a:ext cx="5018696" cy="707886"/>
          </a:xfrm>
          <a:prstGeom prst="rect">
            <a:avLst/>
          </a:prstGeom>
          <a:solidFill>
            <a:srgbClr val="05D805"/>
          </a:solidFill>
        </p:spPr>
        <p:txBody>
          <a:bodyPr wrap="square">
            <a:spAutoFit/>
          </a:bodyPr>
          <a:lstStyle/>
          <a:p>
            <a:pPr marL="0" marR="0" indent="57785" algn="just">
              <a:spcBef>
                <a:spcPts val="0"/>
              </a:spcBef>
              <a:spcAft>
                <a:spcPts val="0"/>
              </a:spcAft>
              <a:tabLst>
                <a:tab pos="1386840" algn="l"/>
              </a:tabLst>
            </a:pPr>
            <a:r>
              <a:rPr lang="de-DE" sz="4000" b="1" dirty="0">
                <a:solidFill>
                  <a:schemeClr val="bg1"/>
                </a:solidFill>
                <a:effectLst/>
                <a:latin typeface="Times New Roman" panose="02020603050405020304" pitchFamily="18" charset="0"/>
                <a:cs typeface="Times New Roman" panose="02020603050405020304" pitchFamily="18" charset="0"/>
              </a:rPr>
              <a:t>II. Đọc - hiểu văn bản</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sp>
        <p:nvSpPr>
          <p:cNvPr id="9" name="TextBox 5">
            <a:extLst>
              <a:ext uri="{FF2B5EF4-FFF2-40B4-BE49-F238E27FC236}">
                <a16:creationId xmlns:a16="http://schemas.microsoft.com/office/drawing/2014/main" id="{D9FA6CF0-727B-DE13-C65D-B30E26173F92}"/>
              </a:ext>
            </a:extLst>
          </p:cNvPr>
          <p:cNvSpPr txBox="1"/>
          <p:nvPr/>
        </p:nvSpPr>
        <p:spPr>
          <a:xfrm>
            <a:off x="468398" y="1558379"/>
            <a:ext cx="3521891" cy="523220"/>
          </a:xfrm>
          <a:prstGeom prst="rect">
            <a:avLst/>
          </a:prstGeom>
          <a:noFill/>
        </p:spPr>
        <p:txBody>
          <a:bodyPr wrap="square">
            <a:spAutoFit/>
          </a:bodyPr>
          <a:lstStyle/>
          <a:p>
            <a:pPr marL="0" marR="0" algn="just">
              <a:spcBef>
                <a:spcPts val="600"/>
              </a:spcBef>
              <a:spcAft>
                <a:spcPts val="0"/>
              </a:spcAft>
            </a:pPr>
            <a:r>
              <a:rPr lang="de-DE" sz="2800" b="1" dirty="0">
                <a:solidFill>
                  <a:srgbClr val="008000"/>
                </a:solidFill>
                <a:latin typeface="Times New Roman" panose="02020603050405020304" pitchFamily="18" charset="0"/>
                <a:ea typeface="Times New Roman" panose="02020603050405020304" pitchFamily="18" charset="0"/>
              </a:rPr>
              <a:t>c. Nhân vật An</a:t>
            </a:r>
            <a:endParaRPr lang="en-US" sz="2800" dirty="0">
              <a:solidFill>
                <a:srgbClr val="008000"/>
              </a:solidFill>
              <a:effectLst/>
              <a:latin typeface="Times New Roman" panose="02020603050405020304" pitchFamily="18" charset="0"/>
              <a:ea typeface="Times New Roman" panose="02020603050405020304" pitchFamily="18" charset="0"/>
            </a:endParaRPr>
          </a:p>
        </p:txBody>
      </p:sp>
      <p:pic>
        <p:nvPicPr>
          <p:cNvPr id="5" name="Hình ảnh 4">
            <a:extLst>
              <a:ext uri="{FF2B5EF4-FFF2-40B4-BE49-F238E27FC236}">
                <a16:creationId xmlns:a16="http://schemas.microsoft.com/office/drawing/2014/main" id="{3EE77E8C-A77B-EA58-6FDC-60C577009A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312" y="2220686"/>
            <a:ext cx="6505598" cy="4637314"/>
          </a:xfrm>
          <a:prstGeom prst="rect">
            <a:avLst/>
          </a:prstGeom>
        </p:spPr>
      </p:pic>
      <p:sp>
        <p:nvSpPr>
          <p:cNvPr id="10" name="Lưu đồ: Chuẩn bị 9">
            <a:extLst>
              <a:ext uri="{FF2B5EF4-FFF2-40B4-BE49-F238E27FC236}">
                <a16:creationId xmlns:a16="http://schemas.microsoft.com/office/drawing/2014/main" id="{2C4DCF4C-097B-31ED-B263-36A68E0731D9}"/>
              </a:ext>
            </a:extLst>
          </p:cNvPr>
          <p:cNvSpPr/>
          <p:nvPr/>
        </p:nvSpPr>
        <p:spPr>
          <a:xfrm>
            <a:off x="4076700" y="3349336"/>
            <a:ext cx="3890688" cy="1791404"/>
          </a:xfrm>
          <a:prstGeom prst="flowChartPreparation">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effectLst/>
                <a:latin typeface="Times New Roman" panose="02020603050405020304" pitchFamily="18" charset="0"/>
                <a:ea typeface="Times New Roman" panose="02020603050405020304" pitchFamily="18" charset="0"/>
              </a:rPr>
              <a:t>Khi </a:t>
            </a:r>
            <a:r>
              <a:rPr lang="en-US" sz="2800" b="1" dirty="0" err="1">
                <a:solidFill>
                  <a:schemeClr val="bg1"/>
                </a:solidFill>
                <a:effectLst/>
                <a:latin typeface="Times New Roman" panose="02020603050405020304" pitchFamily="18" charset="0"/>
                <a:ea typeface="Times New Roman" panose="02020603050405020304" pitchFamily="18" charset="0"/>
              </a:rPr>
              <a:t>nghe</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chú</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Võ</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Tòng</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nói</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chuyện</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11" name="Lưu đồ: Chuẩn bị 10">
            <a:extLst>
              <a:ext uri="{FF2B5EF4-FFF2-40B4-BE49-F238E27FC236}">
                <a16:creationId xmlns:a16="http://schemas.microsoft.com/office/drawing/2014/main" id="{CB5ADC1B-1936-421E-20F8-538504502C17}"/>
              </a:ext>
            </a:extLst>
          </p:cNvPr>
          <p:cNvSpPr/>
          <p:nvPr/>
        </p:nvSpPr>
        <p:spPr>
          <a:xfrm>
            <a:off x="4072211" y="1537398"/>
            <a:ext cx="3895177" cy="1024381"/>
          </a:xfrm>
          <a:prstGeom prst="flowChartPreparation">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tabLst>
                <a:tab pos="1386840" algn="l"/>
              </a:tabLst>
            </a:pPr>
            <a:r>
              <a:rPr lang="en-US" sz="2800" b="1" dirty="0">
                <a:solidFill>
                  <a:schemeClr val="bg1"/>
                </a:solidFill>
                <a:effectLst/>
                <a:latin typeface="Times New Roman" panose="02020603050405020304" pitchFamily="18" charset="0"/>
                <a:ea typeface="Times New Roman" panose="02020603050405020304" pitchFamily="18" charset="0"/>
              </a:rPr>
              <a:t>Khi </a:t>
            </a:r>
            <a:r>
              <a:rPr lang="en-US" sz="2800" b="1" dirty="0" err="1">
                <a:solidFill>
                  <a:schemeClr val="bg1"/>
                </a:solidFill>
                <a:effectLst/>
                <a:latin typeface="Times New Roman" panose="02020603050405020304" pitchFamily="18" charset="0"/>
                <a:ea typeface="Times New Roman" panose="02020603050405020304" pitchFamily="18" charset="0"/>
              </a:rPr>
              <a:t>gặp</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chú</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Võ</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Tòng</a:t>
            </a:r>
            <a:endPar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Lưu đồ: Chuẩn bị 12">
            <a:extLst>
              <a:ext uri="{FF2B5EF4-FFF2-40B4-BE49-F238E27FC236}">
                <a16:creationId xmlns:a16="http://schemas.microsoft.com/office/drawing/2014/main" id="{C5E03A9E-A599-4B9A-B82E-C77AAF229E80}"/>
              </a:ext>
            </a:extLst>
          </p:cNvPr>
          <p:cNvSpPr/>
          <p:nvPr/>
        </p:nvSpPr>
        <p:spPr>
          <a:xfrm>
            <a:off x="8053800" y="3341912"/>
            <a:ext cx="3890688" cy="1791405"/>
          </a:xfrm>
          <a:prstGeom prst="flowChartPreparation">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2800" b="1" dirty="0">
                <a:solidFill>
                  <a:schemeClr val="bg1"/>
                </a:solidFill>
                <a:effectLst/>
                <a:latin typeface="Times New Roman" panose="02020603050405020304" pitchFamily="18" charset="0"/>
                <a:ea typeface="Times New Roman" panose="02020603050405020304" pitchFamily="18" charset="0"/>
              </a:rPr>
              <a:t>Khi </a:t>
            </a:r>
            <a:r>
              <a:rPr lang="en-US" sz="2800" b="1" dirty="0" err="1">
                <a:solidFill>
                  <a:schemeClr val="bg1"/>
                </a:solidFill>
                <a:effectLst/>
                <a:latin typeface="Times New Roman" panose="02020603050405020304" pitchFamily="18" charset="0"/>
                <a:ea typeface="Times New Roman" panose="02020603050405020304" pitchFamily="18" charset="0"/>
              </a:rPr>
              <a:t>xem</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chú</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Võ</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Tòng</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tẩm</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độc</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vào</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tên</a:t>
            </a:r>
            <a:endPar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 name="Lưu đồ: Chuẩn bị 13">
            <a:extLst>
              <a:ext uri="{FF2B5EF4-FFF2-40B4-BE49-F238E27FC236}">
                <a16:creationId xmlns:a16="http://schemas.microsoft.com/office/drawing/2014/main" id="{54492AC3-7C1B-F5E6-0C8B-08EEE45E98E5}"/>
              </a:ext>
            </a:extLst>
          </p:cNvPr>
          <p:cNvSpPr/>
          <p:nvPr/>
        </p:nvSpPr>
        <p:spPr>
          <a:xfrm>
            <a:off x="6408737" y="5355327"/>
            <a:ext cx="3281148" cy="1288086"/>
          </a:xfrm>
          <a:prstGeom prst="flowChartPreparation">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effectLst/>
                <a:latin typeface="Times New Roman" panose="02020603050405020304" pitchFamily="18" charset="0"/>
                <a:ea typeface="Times New Roman" panose="02020603050405020304" pitchFamily="18" charset="0"/>
              </a:rPr>
              <a:t>Khi </a:t>
            </a:r>
            <a:r>
              <a:rPr lang="en-US" sz="2800" b="1" dirty="0" err="1">
                <a:solidFill>
                  <a:schemeClr val="bg1"/>
                </a:solidFill>
                <a:effectLst/>
                <a:latin typeface="Times New Roman" panose="02020603050405020304" pitchFamily="18" charset="0"/>
                <a:ea typeface="Times New Roman" panose="02020603050405020304" pitchFamily="18" charset="0"/>
              </a:rPr>
              <a:t>ra</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về</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15" name="Lưu đồ: Chuẩn bị 14">
            <a:extLst>
              <a:ext uri="{FF2B5EF4-FFF2-40B4-BE49-F238E27FC236}">
                <a16:creationId xmlns:a16="http://schemas.microsoft.com/office/drawing/2014/main" id="{EB5FF406-697E-F198-8E94-224BC501CDC8}"/>
              </a:ext>
            </a:extLst>
          </p:cNvPr>
          <p:cNvSpPr/>
          <p:nvPr/>
        </p:nvSpPr>
        <p:spPr>
          <a:xfrm>
            <a:off x="8049311" y="1537398"/>
            <a:ext cx="3895177" cy="1024381"/>
          </a:xfrm>
          <a:prstGeom prst="flowChartPreparation">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2800" b="1" dirty="0">
                <a:solidFill>
                  <a:schemeClr val="bg1"/>
                </a:solidFill>
                <a:effectLst/>
                <a:latin typeface="Times New Roman" panose="02020603050405020304" pitchFamily="18" charset="0"/>
                <a:ea typeface="Times New Roman" panose="02020603050405020304" pitchFamily="18" charset="0"/>
              </a:rPr>
              <a:t>Con </a:t>
            </a:r>
            <a:r>
              <a:rPr lang="en-US" sz="2800" b="1" dirty="0" err="1">
                <a:solidFill>
                  <a:schemeClr val="bg1"/>
                </a:solidFill>
                <a:effectLst/>
                <a:latin typeface="Times New Roman" panose="02020603050405020304" pitchFamily="18" charset="0"/>
                <a:ea typeface="Times New Roman" panose="02020603050405020304" pitchFamily="18" charset="0"/>
              </a:rPr>
              <a:t>vượn</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bạc</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má</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lại</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kêu</a:t>
            </a:r>
            <a:endPar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8299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circle(in)">
                                      <p:cBhvr>
                                        <p:cTn id="2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4" grpId="0" animBg="1"/>
      <p:bldP spid="1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228600" y="835818"/>
            <a:ext cx="11672888" cy="5732069"/>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445045"/>
            <a:ext cx="3878825" cy="345030"/>
          </a:xfrm>
          <a:prstGeom prst="rect">
            <a:avLst/>
          </a:prstGeom>
        </p:spPr>
      </p:pic>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29" name="Oval 28"/>
          <p:cNvSpPr/>
          <p:nvPr/>
        </p:nvSpPr>
        <p:spPr>
          <a:xfrm>
            <a:off x="584770" y="1681710"/>
            <a:ext cx="6302154" cy="3948803"/>
          </a:xfrm>
          <a:prstGeom prst="ellipse">
            <a:avLst/>
          </a:prstGeom>
          <a:solidFill>
            <a:schemeClr val="accent4">
              <a:lumMod val="40000"/>
              <a:lumOff val="6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defRPr/>
            </a:pPr>
            <a:endParaRPr lang="en-US" sz="3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Oval 17"/>
          <p:cNvSpPr/>
          <p:nvPr/>
        </p:nvSpPr>
        <p:spPr>
          <a:xfrm>
            <a:off x="5944555" y="2395073"/>
            <a:ext cx="5574345" cy="3752888"/>
          </a:xfrm>
          <a:prstGeom prst="ellipse">
            <a:avLst/>
          </a:prstGeom>
          <a:solidFill>
            <a:schemeClr val="bg2">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defRPr/>
            </a:pPr>
            <a:endParaRPr lang="en-US" sz="3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4" name="Freeform 23"/>
          <p:cNvSpPr/>
          <p:nvPr/>
        </p:nvSpPr>
        <p:spPr>
          <a:xfrm>
            <a:off x="6961351" y="5752746"/>
            <a:ext cx="12278" cy="2385"/>
          </a:xfrm>
          <a:custGeom>
            <a:avLst/>
            <a:gdLst>
              <a:gd name="connsiteX0" fmla="*/ 10914 w 12278"/>
              <a:gd name="connsiteY0" fmla="*/ 280 h 2385"/>
              <a:gd name="connsiteX1" fmla="*/ 0 w 12278"/>
              <a:gd name="connsiteY1" fmla="*/ 2385 h 2385"/>
              <a:gd name="connsiteX2" fmla="*/ 8773 w 12278"/>
              <a:gd name="connsiteY2" fmla="*/ 667 h 2385"/>
              <a:gd name="connsiteX3" fmla="*/ 10914 w 12278"/>
              <a:gd name="connsiteY3" fmla="*/ 280 h 2385"/>
            </a:gdLst>
            <a:ahLst/>
            <a:cxnLst>
              <a:cxn ang="0">
                <a:pos x="connsiteX0" y="connsiteY0"/>
              </a:cxn>
              <a:cxn ang="0">
                <a:pos x="connsiteX1" y="connsiteY1"/>
              </a:cxn>
              <a:cxn ang="0">
                <a:pos x="connsiteX2" y="connsiteY2"/>
              </a:cxn>
              <a:cxn ang="0">
                <a:pos x="connsiteX3" y="connsiteY3"/>
              </a:cxn>
            </a:cxnLst>
            <a:rect l="l" t="t" r="r" b="b"/>
            <a:pathLst>
              <a:path w="12278" h="2385">
                <a:moveTo>
                  <a:pt x="10914" y="280"/>
                </a:moveTo>
                <a:lnTo>
                  <a:pt x="0" y="2385"/>
                </a:lnTo>
                <a:lnTo>
                  <a:pt x="8773" y="667"/>
                </a:lnTo>
                <a:cubicBezTo>
                  <a:pt x="12953" y="-144"/>
                  <a:pt x="13029" y="-141"/>
                  <a:pt x="10914" y="280"/>
                </a:cubicBezTo>
                <a:close/>
              </a:path>
            </a:pathLst>
          </a:cu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2" name="TextBox 31"/>
          <p:cNvSpPr txBox="1"/>
          <p:nvPr/>
        </p:nvSpPr>
        <p:spPr>
          <a:xfrm>
            <a:off x="768032" y="5479997"/>
            <a:ext cx="3275256" cy="523220"/>
          </a:xfrm>
          <a:prstGeom prst="rect">
            <a:avLst/>
          </a:prstGeom>
          <a:noFill/>
        </p:spPr>
        <p:txBody>
          <a:bodyPr wrap="none" rtlCol="0">
            <a:spAutoFit/>
          </a:bodyPr>
          <a:lstStyle/>
          <a:p>
            <a:pPr>
              <a:defRPr/>
            </a:pPr>
            <a:r>
              <a:rPr lang="en-US" sz="2800" dirty="0">
                <a:solidFill>
                  <a:prstClr val="black"/>
                </a:solidFill>
                <a:latin typeface="Times New Roman" panose="02020603050405020304" pitchFamily="18" charset="0"/>
                <a:cs typeface="Times New Roman" panose="02020603050405020304" pitchFamily="18" charset="0"/>
              </a:rPr>
              <a:t>(</a:t>
            </a:r>
            <a:r>
              <a:rPr lang="en-US" sz="2800" dirty="0" err="1">
                <a:solidFill>
                  <a:prstClr val="black"/>
                </a:solidFill>
                <a:latin typeface="Times New Roman" panose="02020603050405020304" pitchFamily="18" charset="0"/>
                <a:cs typeface="Times New Roman" panose="02020603050405020304" pitchFamily="18" charset="0"/>
              </a:rPr>
              <a:t>Hình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ảnh</a:t>
            </a:r>
            <a:r>
              <a:rPr lang="en-US" sz="2800" dirty="0">
                <a:solidFill>
                  <a:prstClr val="black"/>
                </a:solidFill>
                <a:latin typeface="Times New Roman" panose="02020603050405020304" pitchFamily="18" charset="0"/>
                <a:cs typeface="Times New Roman" panose="02020603050405020304" pitchFamily="18" charset="0"/>
              </a:rPr>
              <a:t> minh </a:t>
            </a:r>
            <a:r>
              <a:rPr lang="en-US" sz="2800" dirty="0" err="1">
                <a:solidFill>
                  <a:prstClr val="black"/>
                </a:solidFill>
                <a:latin typeface="Times New Roman" panose="02020603050405020304" pitchFamily="18" charset="0"/>
                <a:cs typeface="Times New Roman" panose="02020603050405020304" pitchFamily="18" charset="0"/>
              </a:rPr>
              <a:t>hoạ</a:t>
            </a:r>
            <a:r>
              <a:rPr lang="en-US" sz="2800" dirty="0">
                <a:solidFill>
                  <a:prstClr val="black"/>
                </a:solidFill>
                <a:latin typeface="Times New Roman" panose="02020603050405020304" pitchFamily="18" charset="0"/>
                <a:cs typeface="Times New Roman" panose="02020603050405020304" pitchFamily="18" charset="0"/>
              </a:rPr>
              <a:t>)</a:t>
            </a:r>
          </a:p>
        </p:txBody>
      </p:sp>
      <p:pic>
        <p:nvPicPr>
          <p:cNvPr id="23" name="Picture 22"/>
          <p:cNvPicPr>
            <a:picLocks noChangeAspect="1"/>
          </p:cNvPicPr>
          <p:nvPr/>
        </p:nvPicPr>
        <p:blipFill>
          <a:blip r:embed="rId5"/>
          <a:srcRect t="-4900" r="-22653" b="-5903"/>
          <a:stretch>
            <a:fillRect/>
          </a:stretch>
        </p:blipFill>
        <p:spPr>
          <a:xfrm>
            <a:off x="388943" y="2203390"/>
            <a:ext cx="5111859" cy="3039265"/>
          </a:xfrm>
          <a:custGeom>
            <a:avLst/>
            <a:gdLst>
              <a:gd name="connsiteX0" fmla="*/ 3626223 w 5111859"/>
              <a:gd name="connsiteY0" fmla="*/ 1322831 h 3210290"/>
              <a:gd name="connsiteX1" fmla="*/ 3628326 w 5111859"/>
              <a:gd name="connsiteY1" fmla="*/ 1323490 h 3210290"/>
              <a:gd name="connsiteX2" fmla="*/ 3626812 w 5111859"/>
              <a:gd name="connsiteY2" fmla="*/ 1324507 h 3210290"/>
              <a:gd name="connsiteX3" fmla="*/ 3837958 w 5111859"/>
              <a:gd name="connsiteY3" fmla="*/ 141967 h 3210290"/>
              <a:gd name="connsiteX4" fmla="*/ 3845893 w 5111859"/>
              <a:gd name="connsiteY4" fmla="*/ 141967 h 3210290"/>
              <a:gd name="connsiteX5" fmla="*/ 3837958 w 5111859"/>
              <a:gd name="connsiteY5" fmla="*/ 149902 h 3210290"/>
              <a:gd name="connsiteX6" fmla="*/ 0 w 5111859"/>
              <a:gd name="connsiteY6" fmla="*/ 141967 h 3210290"/>
              <a:gd name="connsiteX7" fmla="*/ 3831021 w 5111859"/>
              <a:gd name="connsiteY7" fmla="*/ 141967 h 3210290"/>
              <a:gd name="connsiteX8" fmla="*/ 3807977 w 5111859"/>
              <a:gd name="connsiteY8" fmla="*/ 314794 h 3210290"/>
              <a:gd name="connsiteX9" fmla="*/ 3792987 w 5111859"/>
              <a:gd name="connsiteY9" fmla="*/ 404735 h 3210290"/>
              <a:gd name="connsiteX10" fmla="*/ 3763007 w 5111859"/>
              <a:gd name="connsiteY10" fmla="*/ 464695 h 3210290"/>
              <a:gd name="connsiteX11" fmla="*/ 3733026 w 5111859"/>
              <a:gd name="connsiteY11" fmla="*/ 554636 h 3210290"/>
              <a:gd name="connsiteX12" fmla="*/ 3703046 w 5111859"/>
              <a:gd name="connsiteY12" fmla="*/ 644577 h 3210290"/>
              <a:gd name="connsiteX13" fmla="*/ 3688056 w 5111859"/>
              <a:gd name="connsiteY13" fmla="*/ 689548 h 3210290"/>
              <a:gd name="connsiteX14" fmla="*/ 3658076 w 5111859"/>
              <a:gd name="connsiteY14" fmla="*/ 734518 h 3210290"/>
              <a:gd name="connsiteX15" fmla="*/ 3628095 w 5111859"/>
              <a:gd name="connsiteY15" fmla="*/ 944381 h 3210290"/>
              <a:gd name="connsiteX16" fmla="*/ 3624850 w 5111859"/>
              <a:gd name="connsiteY16" fmla="*/ 1318926 h 3210290"/>
              <a:gd name="connsiteX17" fmla="*/ 3626223 w 5111859"/>
              <a:gd name="connsiteY17" fmla="*/ 1322831 h 3210290"/>
              <a:gd name="connsiteX18" fmla="*/ 3623805 w 5111859"/>
              <a:gd name="connsiteY18" fmla="*/ 1322074 h 3210290"/>
              <a:gd name="connsiteX19" fmla="*/ 3583125 w 5111859"/>
              <a:gd name="connsiteY19" fmla="*/ 1394086 h 3210290"/>
              <a:gd name="connsiteX20" fmla="*/ 3538154 w 5111859"/>
              <a:gd name="connsiteY20" fmla="*/ 1469036 h 3210290"/>
              <a:gd name="connsiteX21" fmla="*/ 3523164 w 5111859"/>
              <a:gd name="connsiteY21" fmla="*/ 1588958 h 3210290"/>
              <a:gd name="connsiteX22" fmla="*/ 3508174 w 5111859"/>
              <a:gd name="connsiteY22" fmla="*/ 1648918 h 3210290"/>
              <a:gd name="connsiteX23" fmla="*/ 3493184 w 5111859"/>
              <a:gd name="connsiteY23" fmla="*/ 1768840 h 3210290"/>
              <a:gd name="connsiteX24" fmla="*/ 3508174 w 5111859"/>
              <a:gd name="connsiteY24" fmla="*/ 2083633 h 3210290"/>
              <a:gd name="connsiteX25" fmla="*/ 3538154 w 5111859"/>
              <a:gd name="connsiteY25" fmla="*/ 2143594 h 3210290"/>
              <a:gd name="connsiteX26" fmla="*/ 3583125 w 5111859"/>
              <a:gd name="connsiteY26" fmla="*/ 2233535 h 3210290"/>
              <a:gd name="connsiteX27" fmla="*/ 3598115 w 5111859"/>
              <a:gd name="connsiteY27" fmla="*/ 2338466 h 3210290"/>
              <a:gd name="connsiteX28" fmla="*/ 3613105 w 5111859"/>
              <a:gd name="connsiteY28" fmla="*/ 2398426 h 3210290"/>
              <a:gd name="connsiteX29" fmla="*/ 3658076 w 5111859"/>
              <a:gd name="connsiteY29" fmla="*/ 2413417 h 3210290"/>
              <a:gd name="connsiteX30" fmla="*/ 3673066 w 5111859"/>
              <a:gd name="connsiteY30" fmla="*/ 2473377 h 3210290"/>
              <a:gd name="connsiteX31" fmla="*/ 3688056 w 5111859"/>
              <a:gd name="connsiteY31" fmla="*/ 2518348 h 3210290"/>
              <a:gd name="connsiteX32" fmla="*/ 3718036 w 5111859"/>
              <a:gd name="connsiteY32" fmla="*/ 2668249 h 3210290"/>
              <a:gd name="connsiteX33" fmla="*/ 3733026 w 5111859"/>
              <a:gd name="connsiteY33" fmla="*/ 2728210 h 3210290"/>
              <a:gd name="connsiteX34" fmla="*/ 3763007 w 5111859"/>
              <a:gd name="connsiteY34" fmla="*/ 2818151 h 3210290"/>
              <a:gd name="connsiteX35" fmla="*/ 3777997 w 5111859"/>
              <a:gd name="connsiteY35" fmla="*/ 2908092 h 3210290"/>
              <a:gd name="connsiteX36" fmla="*/ 3810730 w 5111859"/>
              <a:gd name="connsiteY36" fmla="*/ 3024652 h 3210290"/>
              <a:gd name="connsiteX37" fmla="*/ 3816093 w 5111859"/>
              <a:gd name="connsiteY37" fmla="*/ 3039265 h 3210290"/>
              <a:gd name="connsiteX38" fmla="*/ 0 w 5111859"/>
              <a:gd name="connsiteY38" fmla="*/ 3039265 h 3210290"/>
              <a:gd name="connsiteX39" fmla="*/ 3837958 w 5111859"/>
              <a:gd name="connsiteY39" fmla="*/ 89941 h 3210290"/>
              <a:gd name="connsiteX40" fmla="*/ 3837958 w 5111859"/>
              <a:gd name="connsiteY40" fmla="*/ 141967 h 3210290"/>
              <a:gd name="connsiteX41" fmla="*/ 3831021 w 5111859"/>
              <a:gd name="connsiteY41" fmla="*/ 141967 h 3210290"/>
              <a:gd name="connsiteX42" fmla="*/ 4317643 w 5111859"/>
              <a:gd name="connsiteY42" fmla="*/ 0 h 3210290"/>
              <a:gd name="connsiteX43" fmla="*/ 4362613 w 5111859"/>
              <a:gd name="connsiteY43" fmla="*/ 14990 h 3210290"/>
              <a:gd name="connsiteX44" fmla="*/ 4512515 w 5111859"/>
              <a:gd name="connsiteY44" fmla="*/ 104931 h 3210290"/>
              <a:gd name="connsiteX45" fmla="*/ 4542495 w 5111859"/>
              <a:gd name="connsiteY45" fmla="*/ 134912 h 3210290"/>
              <a:gd name="connsiteX46" fmla="*/ 4572476 w 5111859"/>
              <a:gd name="connsiteY46" fmla="*/ 389745 h 3210290"/>
              <a:gd name="connsiteX47" fmla="*/ 4617446 w 5111859"/>
              <a:gd name="connsiteY47" fmla="*/ 704538 h 3210290"/>
              <a:gd name="connsiteX48" fmla="*/ 4647426 w 5111859"/>
              <a:gd name="connsiteY48" fmla="*/ 809469 h 3210290"/>
              <a:gd name="connsiteX49" fmla="*/ 4707387 w 5111859"/>
              <a:gd name="connsiteY49" fmla="*/ 1034322 h 3210290"/>
              <a:gd name="connsiteX50" fmla="*/ 4722377 w 5111859"/>
              <a:gd name="connsiteY50" fmla="*/ 1229194 h 3210290"/>
              <a:gd name="connsiteX51" fmla="*/ 4752358 w 5111859"/>
              <a:gd name="connsiteY51" fmla="*/ 1379095 h 3210290"/>
              <a:gd name="connsiteX52" fmla="*/ 4797328 w 5111859"/>
              <a:gd name="connsiteY52" fmla="*/ 1573967 h 3210290"/>
              <a:gd name="connsiteX53" fmla="*/ 4827308 w 5111859"/>
              <a:gd name="connsiteY53" fmla="*/ 1648918 h 3210290"/>
              <a:gd name="connsiteX54" fmla="*/ 4842298 w 5111859"/>
              <a:gd name="connsiteY54" fmla="*/ 1798820 h 3210290"/>
              <a:gd name="connsiteX55" fmla="*/ 4917249 w 5111859"/>
              <a:gd name="connsiteY55" fmla="*/ 2008682 h 3210290"/>
              <a:gd name="connsiteX56" fmla="*/ 5007190 w 5111859"/>
              <a:gd name="connsiteY56" fmla="*/ 2293495 h 3210290"/>
              <a:gd name="connsiteX57" fmla="*/ 5052161 w 5111859"/>
              <a:gd name="connsiteY57" fmla="*/ 2398426 h 3210290"/>
              <a:gd name="connsiteX58" fmla="*/ 5082141 w 5111859"/>
              <a:gd name="connsiteY58" fmla="*/ 2803161 h 3210290"/>
              <a:gd name="connsiteX59" fmla="*/ 5052161 w 5111859"/>
              <a:gd name="connsiteY59" fmla="*/ 2848131 h 3210290"/>
              <a:gd name="connsiteX60" fmla="*/ 4962220 w 5111859"/>
              <a:gd name="connsiteY60" fmla="*/ 2923082 h 3210290"/>
              <a:gd name="connsiteX61" fmla="*/ 4917249 w 5111859"/>
              <a:gd name="connsiteY61" fmla="*/ 2968053 h 3210290"/>
              <a:gd name="connsiteX62" fmla="*/ 4572476 w 5111859"/>
              <a:gd name="connsiteY62" fmla="*/ 3013023 h 3210290"/>
              <a:gd name="connsiteX63" fmla="*/ 4467544 w 5111859"/>
              <a:gd name="connsiteY63" fmla="*/ 3057994 h 3210290"/>
              <a:gd name="connsiteX64" fmla="*/ 4377603 w 5111859"/>
              <a:gd name="connsiteY64" fmla="*/ 3087974 h 3210290"/>
              <a:gd name="connsiteX65" fmla="*/ 4302653 w 5111859"/>
              <a:gd name="connsiteY65" fmla="*/ 3117954 h 3210290"/>
              <a:gd name="connsiteX66" fmla="*/ 4197721 w 5111859"/>
              <a:gd name="connsiteY66" fmla="*/ 3177915 h 3210290"/>
              <a:gd name="connsiteX67" fmla="*/ 3942889 w 5111859"/>
              <a:gd name="connsiteY67" fmla="*/ 3162925 h 3210290"/>
              <a:gd name="connsiteX68" fmla="*/ 3852948 w 5111859"/>
              <a:gd name="connsiteY68" fmla="*/ 3132945 h 3210290"/>
              <a:gd name="connsiteX69" fmla="*/ 3822967 w 5111859"/>
              <a:gd name="connsiteY69" fmla="*/ 3057994 h 3210290"/>
              <a:gd name="connsiteX70" fmla="*/ 3816093 w 5111859"/>
              <a:gd name="connsiteY70" fmla="*/ 3039265 h 3210290"/>
              <a:gd name="connsiteX71" fmla="*/ 4167741 w 5111859"/>
              <a:gd name="connsiteY71" fmla="*/ 3039265 h 3210290"/>
              <a:gd name="connsiteX72" fmla="*/ 4167741 w 5111859"/>
              <a:gd name="connsiteY72" fmla="*/ 141967 h 3210290"/>
              <a:gd name="connsiteX73" fmla="*/ 3845893 w 5111859"/>
              <a:gd name="connsiteY73" fmla="*/ 141967 h 3210290"/>
              <a:gd name="connsiteX74" fmla="*/ 3848147 w 5111859"/>
              <a:gd name="connsiteY74" fmla="*/ 139713 h 3210290"/>
              <a:gd name="connsiteX75" fmla="*/ 3882928 w 5111859"/>
              <a:gd name="connsiteY75" fmla="*/ 104931 h 3210290"/>
              <a:gd name="connsiteX76" fmla="*/ 3897918 w 5111859"/>
              <a:gd name="connsiteY76" fmla="*/ 59961 h 3210290"/>
              <a:gd name="connsiteX77" fmla="*/ 3987859 w 5111859"/>
              <a:gd name="connsiteY77" fmla="*/ 44971 h 3210290"/>
              <a:gd name="connsiteX78" fmla="*/ 4032830 w 5111859"/>
              <a:gd name="connsiteY78" fmla="*/ 14990 h 3210290"/>
              <a:gd name="connsiteX79" fmla="*/ 4317643 w 5111859"/>
              <a:gd name="connsiteY79" fmla="*/ 0 h 3210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5111859" h="3210290">
                <a:moveTo>
                  <a:pt x="3626223" y="1322831"/>
                </a:moveTo>
                <a:lnTo>
                  <a:pt x="3628326" y="1323490"/>
                </a:lnTo>
                <a:cubicBezTo>
                  <a:pt x="3628639" y="1324952"/>
                  <a:pt x="3627946" y="1326347"/>
                  <a:pt x="3626812" y="1324507"/>
                </a:cubicBezTo>
                <a:close/>
                <a:moveTo>
                  <a:pt x="3837958" y="141967"/>
                </a:moveTo>
                <a:lnTo>
                  <a:pt x="3845893" y="141967"/>
                </a:lnTo>
                <a:lnTo>
                  <a:pt x="3837958" y="149902"/>
                </a:lnTo>
                <a:close/>
                <a:moveTo>
                  <a:pt x="0" y="141967"/>
                </a:moveTo>
                <a:lnTo>
                  <a:pt x="3831021" y="141967"/>
                </a:lnTo>
                <a:lnTo>
                  <a:pt x="3807977" y="314794"/>
                </a:lnTo>
                <a:cubicBezTo>
                  <a:pt x="3803679" y="344882"/>
                  <a:pt x="3801721" y="375623"/>
                  <a:pt x="3792987" y="404735"/>
                </a:cubicBezTo>
                <a:cubicBezTo>
                  <a:pt x="3786566" y="426138"/>
                  <a:pt x="3771306" y="443947"/>
                  <a:pt x="3763007" y="464695"/>
                </a:cubicBezTo>
                <a:cubicBezTo>
                  <a:pt x="3751270" y="494037"/>
                  <a:pt x="3743020" y="524656"/>
                  <a:pt x="3733026" y="554636"/>
                </a:cubicBezTo>
                <a:lnTo>
                  <a:pt x="3703046" y="644577"/>
                </a:lnTo>
                <a:cubicBezTo>
                  <a:pt x="3698049" y="659567"/>
                  <a:pt x="3696821" y="676401"/>
                  <a:pt x="3688056" y="689548"/>
                </a:cubicBezTo>
                <a:lnTo>
                  <a:pt x="3658076" y="734518"/>
                </a:lnTo>
                <a:cubicBezTo>
                  <a:pt x="3634900" y="827218"/>
                  <a:pt x="3635398" y="812925"/>
                  <a:pt x="3628095" y="944381"/>
                </a:cubicBezTo>
                <a:cubicBezTo>
                  <a:pt x="3612848" y="1218826"/>
                  <a:pt x="3619827" y="1298393"/>
                  <a:pt x="3624850" y="1318926"/>
                </a:cubicBezTo>
                <a:lnTo>
                  <a:pt x="3626223" y="1322831"/>
                </a:lnTo>
                <a:lnTo>
                  <a:pt x="3623805" y="1322074"/>
                </a:lnTo>
                <a:cubicBezTo>
                  <a:pt x="3618028" y="1325221"/>
                  <a:pt x="3605972" y="1340776"/>
                  <a:pt x="3583125" y="1394086"/>
                </a:cubicBezTo>
                <a:cubicBezTo>
                  <a:pt x="3553937" y="1462192"/>
                  <a:pt x="3588010" y="1419182"/>
                  <a:pt x="3538154" y="1469036"/>
                </a:cubicBezTo>
                <a:cubicBezTo>
                  <a:pt x="3533157" y="1509010"/>
                  <a:pt x="3529787" y="1549221"/>
                  <a:pt x="3523164" y="1588958"/>
                </a:cubicBezTo>
                <a:cubicBezTo>
                  <a:pt x="3519777" y="1609279"/>
                  <a:pt x="3511561" y="1628597"/>
                  <a:pt x="3508174" y="1648918"/>
                </a:cubicBezTo>
                <a:cubicBezTo>
                  <a:pt x="3501551" y="1688655"/>
                  <a:pt x="3498181" y="1728866"/>
                  <a:pt x="3493184" y="1768840"/>
                </a:cubicBezTo>
                <a:cubicBezTo>
                  <a:pt x="3498181" y="1873771"/>
                  <a:pt x="3495658" y="1979331"/>
                  <a:pt x="3508174" y="2083633"/>
                </a:cubicBezTo>
                <a:cubicBezTo>
                  <a:pt x="3510836" y="2105820"/>
                  <a:pt x="3529352" y="2123055"/>
                  <a:pt x="3538154" y="2143594"/>
                </a:cubicBezTo>
                <a:cubicBezTo>
                  <a:pt x="3575390" y="2230478"/>
                  <a:pt x="3525511" y="2147114"/>
                  <a:pt x="3583125" y="2233535"/>
                </a:cubicBezTo>
                <a:cubicBezTo>
                  <a:pt x="3588122" y="2268512"/>
                  <a:pt x="3591795" y="2303704"/>
                  <a:pt x="3598115" y="2338466"/>
                </a:cubicBezTo>
                <a:cubicBezTo>
                  <a:pt x="3601800" y="2358735"/>
                  <a:pt x="3600235" y="2382339"/>
                  <a:pt x="3613105" y="2398426"/>
                </a:cubicBezTo>
                <a:cubicBezTo>
                  <a:pt x="3622976" y="2410765"/>
                  <a:pt x="3643086" y="2408420"/>
                  <a:pt x="3658076" y="2413417"/>
                </a:cubicBezTo>
                <a:cubicBezTo>
                  <a:pt x="3663073" y="2433404"/>
                  <a:pt x="3667406" y="2453568"/>
                  <a:pt x="3673066" y="2473377"/>
                </a:cubicBezTo>
                <a:cubicBezTo>
                  <a:pt x="3677407" y="2488570"/>
                  <a:pt x="3684503" y="2502951"/>
                  <a:pt x="3688056" y="2518348"/>
                </a:cubicBezTo>
                <a:cubicBezTo>
                  <a:pt x="3699514" y="2568000"/>
                  <a:pt x="3705677" y="2618814"/>
                  <a:pt x="3718036" y="2668249"/>
                </a:cubicBezTo>
                <a:cubicBezTo>
                  <a:pt x="3723033" y="2688236"/>
                  <a:pt x="3727106" y="2708477"/>
                  <a:pt x="3733026" y="2728210"/>
                </a:cubicBezTo>
                <a:cubicBezTo>
                  <a:pt x="3742107" y="2758479"/>
                  <a:pt x="3763007" y="2818151"/>
                  <a:pt x="3763007" y="2818151"/>
                </a:cubicBezTo>
                <a:cubicBezTo>
                  <a:pt x="3768004" y="2848131"/>
                  <a:pt x="3772036" y="2878288"/>
                  <a:pt x="3777997" y="2908092"/>
                </a:cubicBezTo>
                <a:cubicBezTo>
                  <a:pt x="3784623" y="2941220"/>
                  <a:pt x="3798002" y="2987467"/>
                  <a:pt x="3810730" y="3024652"/>
                </a:cubicBezTo>
                <a:lnTo>
                  <a:pt x="3816093" y="3039265"/>
                </a:lnTo>
                <a:lnTo>
                  <a:pt x="0" y="3039265"/>
                </a:lnTo>
                <a:close/>
                <a:moveTo>
                  <a:pt x="3837958" y="89941"/>
                </a:moveTo>
                <a:lnTo>
                  <a:pt x="3837958" y="141967"/>
                </a:lnTo>
                <a:lnTo>
                  <a:pt x="3831021" y="141967"/>
                </a:lnTo>
                <a:close/>
                <a:moveTo>
                  <a:pt x="4317643" y="0"/>
                </a:moveTo>
                <a:cubicBezTo>
                  <a:pt x="4332633" y="4997"/>
                  <a:pt x="4348090" y="8766"/>
                  <a:pt x="4362613" y="14990"/>
                </a:cubicBezTo>
                <a:cubicBezTo>
                  <a:pt x="4416861" y="38239"/>
                  <a:pt x="4465157" y="69413"/>
                  <a:pt x="4512515" y="104931"/>
                </a:cubicBezTo>
                <a:cubicBezTo>
                  <a:pt x="4523821" y="113411"/>
                  <a:pt x="4537533" y="121679"/>
                  <a:pt x="4542495" y="134912"/>
                </a:cubicBezTo>
                <a:cubicBezTo>
                  <a:pt x="4556964" y="173496"/>
                  <a:pt x="4572155" y="386694"/>
                  <a:pt x="4572476" y="389745"/>
                </a:cubicBezTo>
                <a:cubicBezTo>
                  <a:pt x="4584048" y="499676"/>
                  <a:pt x="4600216" y="592540"/>
                  <a:pt x="4617446" y="704538"/>
                </a:cubicBezTo>
                <a:cubicBezTo>
                  <a:pt x="4642561" y="779883"/>
                  <a:pt x="4623897" y="720058"/>
                  <a:pt x="4647426" y="809469"/>
                </a:cubicBezTo>
                <a:cubicBezTo>
                  <a:pt x="4667167" y="884485"/>
                  <a:pt x="4693751" y="957960"/>
                  <a:pt x="4707387" y="1034322"/>
                </a:cubicBezTo>
                <a:cubicBezTo>
                  <a:pt x="4718840" y="1098457"/>
                  <a:pt x="4717380" y="1164237"/>
                  <a:pt x="4722377" y="1229194"/>
                </a:cubicBezTo>
                <a:cubicBezTo>
                  <a:pt x="4722377" y="1229194"/>
                  <a:pt x="4741533" y="1329301"/>
                  <a:pt x="4752358" y="1379095"/>
                </a:cubicBezTo>
                <a:cubicBezTo>
                  <a:pt x="4766520" y="1444238"/>
                  <a:pt x="4779486" y="1509735"/>
                  <a:pt x="4797328" y="1573967"/>
                </a:cubicBezTo>
                <a:cubicBezTo>
                  <a:pt x="4804530" y="1599894"/>
                  <a:pt x="4822031" y="1622532"/>
                  <a:pt x="4827308" y="1648918"/>
                </a:cubicBezTo>
                <a:cubicBezTo>
                  <a:pt x="4837156" y="1698159"/>
                  <a:pt x="4837301" y="1748853"/>
                  <a:pt x="4842298" y="1798820"/>
                </a:cubicBezTo>
                <a:cubicBezTo>
                  <a:pt x="4880409" y="1951259"/>
                  <a:pt x="4853852" y="1881887"/>
                  <a:pt x="4917249" y="2008682"/>
                </a:cubicBezTo>
                <a:cubicBezTo>
                  <a:pt x="4961773" y="2097730"/>
                  <a:pt x="4974623" y="2199413"/>
                  <a:pt x="5007190" y="2293495"/>
                </a:cubicBezTo>
                <a:cubicBezTo>
                  <a:pt x="5019638" y="2329455"/>
                  <a:pt x="5044930" y="2361065"/>
                  <a:pt x="5052161" y="2398426"/>
                </a:cubicBezTo>
                <a:cubicBezTo>
                  <a:pt x="5115373" y="2725022"/>
                  <a:pt x="5133219" y="2649924"/>
                  <a:pt x="5082141" y="2803161"/>
                </a:cubicBezTo>
                <a:cubicBezTo>
                  <a:pt x="5072148" y="2818151"/>
                  <a:pt x="5063415" y="2834063"/>
                  <a:pt x="5052161" y="2848131"/>
                </a:cubicBezTo>
                <a:cubicBezTo>
                  <a:pt x="5023839" y="2883533"/>
                  <a:pt x="4999325" y="2891277"/>
                  <a:pt x="4962220" y="2923082"/>
                </a:cubicBezTo>
                <a:cubicBezTo>
                  <a:pt x="4946124" y="2936878"/>
                  <a:pt x="4932239" y="2953063"/>
                  <a:pt x="4917249" y="2968053"/>
                </a:cubicBezTo>
                <a:cubicBezTo>
                  <a:pt x="4802325" y="2983043"/>
                  <a:pt x="4687026" y="2995400"/>
                  <a:pt x="4572476" y="3013023"/>
                </a:cubicBezTo>
                <a:cubicBezTo>
                  <a:pt x="4540614" y="3017925"/>
                  <a:pt x="4493118" y="3045207"/>
                  <a:pt x="4467544" y="3057994"/>
                </a:cubicBezTo>
                <a:cubicBezTo>
                  <a:pt x="4439278" y="3072127"/>
                  <a:pt x="4407302" y="3077174"/>
                  <a:pt x="4377603" y="3087974"/>
                </a:cubicBezTo>
                <a:cubicBezTo>
                  <a:pt x="4352315" y="3097170"/>
                  <a:pt x="4326720" y="3105920"/>
                  <a:pt x="4302653" y="3117954"/>
                </a:cubicBezTo>
                <a:cubicBezTo>
                  <a:pt x="4266621" y="3135970"/>
                  <a:pt x="4236911" y="3168584"/>
                  <a:pt x="4197721" y="3177915"/>
                </a:cubicBezTo>
                <a:cubicBezTo>
                  <a:pt x="4011858" y="3222168"/>
                  <a:pt x="4035431" y="3224620"/>
                  <a:pt x="3942889" y="3162925"/>
                </a:cubicBezTo>
                <a:cubicBezTo>
                  <a:pt x="3942889" y="3162925"/>
                  <a:pt x="3876731" y="3153755"/>
                  <a:pt x="3852948" y="3132945"/>
                </a:cubicBezTo>
                <a:cubicBezTo>
                  <a:pt x="3832697" y="3115226"/>
                  <a:pt x="3832961" y="3082978"/>
                  <a:pt x="3822967" y="3057994"/>
                </a:cubicBezTo>
                <a:lnTo>
                  <a:pt x="3816093" y="3039265"/>
                </a:lnTo>
                <a:lnTo>
                  <a:pt x="4167741" y="3039265"/>
                </a:lnTo>
                <a:lnTo>
                  <a:pt x="4167741" y="141967"/>
                </a:lnTo>
                <a:lnTo>
                  <a:pt x="3845893" y="141967"/>
                </a:lnTo>
                <a:lnTo>
                  <a:pt x="3848147" y="139713"/>
                </a:lnTo>
                <a:cubicBezTo>
                  <a:pt x="3861848" y="126012"/>
                  <a:pt x="3882927" y="104933"/>
                  <a:pt x="3882928" y="104931"/>
                </a:cubicBezTo>
                <a:cubicBezTo>
                  <a:pt x="3891057" y="91382"/>
                  <a:pt x="3892921" y="74951"/>
                  <a:pt x="3897918" y="59961"/>
                </a:cubicBezTo>
                <a:cubicBezTo>
                  <a:pt x="3927898" y="54964"/>
                  <a:pt x="3959025" y="54582"/>
                  <a:pt x="3987859" y="44971"/>
                </a:cubicBezTo>
                <a:cubicBezTo>
                  <a:pt x="4004951" y="39274"/>
                  <a:pt x="4014979" y="17424"/>
                  <a:pt x="4032830" y="14990"/>
                </a:cubicBezTo>
                <a:cubicBezTo>
                  <a:pt x="4127027" y="2145"/>
                  <a:pt x="4222705" y="4997"/>
                  <a:pt x="4317643" y="0"/>
                </a:cubicBezTo>
                <a:close/>
              </a:path>
            </a:pathLst>
          </a:custGeom>
        </p:spPr>
      </p:pic>
      <p:sp>
        <p:nvSpPr>
          <p:cNvPr id="27" name="Rectangle 26"/>
          <p:cNvSpPr/>
          <p:nvPr/>
        </p:nvSpPr>
        <p:spPr>
          <a:xfrm>
            <a:off x="3832493" y="1750374"/>
            <a:ext cx="6821202" cy="4182256"/>
          </a:xfrm>
          <a:custGeom>
            <a:avLst/>
            <a:gdLst>
              <a:gd name="connsiteX0" fmla="*/ 0 w 6220918"/>
              <a:gd name="connsiteY0" fmla="*/ 0 h 3826803"/>
              <a:gd name="connsiteX1" fmla="*/ 6220918 w 6220918"/>
              <a:gd name="connsiteY1" fmla="*/ 0 h 3826803"/>
              <a:gd name="connsiteX2" fmla="*/ 6220918 w 6220918"/>
              <a:gd name="connsiteY2" fmla="*/ 3826803 h 3826803"/>
              <a:gd name="connsiteX3" fmla="*/ 0 w 6220918"/>
              <a:gd name="connsiteY3" fmla="*/ 3826803 h 3826803"/>
              <a:gd name="connsiteX4" fmla="*/ 0 w 6220918"/>
              <a:gd name="connsiteY4" fmla="*/ 0 h 3826803"/>
              <a:gd name="connsiteX0" fmla="*/ 404735 w 6625653"/>
              <a:gd name="connsiteY0" fmla="*/ 0 h 3826803"/>
              <a:gd name="connsiteX1" fmla="*/ 6625653 w 6625653"/>
              <a:gd name="connsiteY1" fmla="*/ 0 h 3826803"/>
              <a:gd name="connsiteX2" fmla="*/ 6625653 w 6625653"/>
              <a:gd name="connsiteY2" fmla="*/ 3826803 h 3826803"/>
              <a:gd name="connsiteX3" fmla="*/ 404735 w 6625653"/>
              <a:gd name="connsiteY3" fmla="*/ 3826803 h 3826803"/>
              <a:gd name="connsiteX4" fmla="*/ 0 w 6625653"/>
              <a:gd name="connsiteY4" fmla="*/ 2061441 h 3826803"/>
              <a:gd name="connsiteX5" fmla="*/ 404735 w 6625653"/>
              <a:gd name="connsiteY5" fmla="*/ 0 h 3826803"/>
              <a:gd name="connsiteX0" fmla="*/ 404735 w 6625653"/>
              <a:gd name="connsiteY0" fmla="*/ 400 h 3827203"/>
              <a:gd name="connsiteX1" fmla="*/ 2848133 w 6625653"/>
              <a:gd name="connsiteY1" fmla="*/ 83139 h 3827203"/>
              <a:gd name="connsiteX2" fmla="*/ 6625653 w 6625653"/>
              <a:gd name="connsiteY2" fmla="*/ 400 h 3827203"/>
              <a:gd name="connsiteX3" fmla="*/ 6625653 w 6625653"/>
              <a:gd name="connsiteY3" fmla="*/ 3827203 h 3827203"/>
              <a:gd name="connsiteX4" fmla="*/ 404735 w 6625653"/>
              <a:gd name="connsiteY4" fmla="*/ 3827203 h 3827203"/>
              <a:gd name="connsiteX5" fmla="*/ 0 w 6625653"/>
              <a:gd name="connsiteY5" fmla="*/ 2061841 h 3827203"/>
              <a:gd name="connsiteX6" fmla="*/ 404735 w 6625653"/>
              <a:gd name="connsiteY6" fmla="*/ 400 h 3827203"/>
              <a:gd name="connsiteX0" fmla="*/ 404735 w 6625653"/>
              <a:gd name="connsiteY0" fmla="*/ 202074 h 4028877"/>
              <a:gd name="connsiteX1" fmla="*/ 2848133 w 6625653"/>
              <a:gd name="connsiteY1" fmla="*/ 284813 h 4028877"/>
              <a:gd name="connsiteX2" fmla="*/ 5291529 w 6625653"/>
              <a:gd name="connsiteY2" fmla="*/ 0 h 4028877"/>
              <a:gd name="connsiteX3" fmla="*/ 6625653 w 6625653"/>
              <a:gd name="connsiteY3" fmla="*/ 202074 h 4028877"/>
              <a:gd name="connsiteX4" fmla="*/ 6625653 w 6625653"/>
              <a:gd name="connsiteY4" fmla="*/ 4028877 h 4028877"/>
              <a:gd name="connsiteX5" fmla="*/ 404735 w 6625653"/>
              <a:gd name="connsiteY5" fmla="*/ 4028877 h 4028877"/>
              <a:gd name="connsiteX6" fmla="*/ 0 w 6625653"/>
              <a:gd name="connsiteY6" fmla="*/ 2263515 h 4028877"/>
              <a:gd name="connsiteX7" fmla="*/ 404735 w 6625653"/>
              <a:gd name="connsiteY7" fmla="*/ 202074 h 4028877"/>
              <a:gd name="connsiteX0" fmla="*/ 404735 w 6625653"/>
              <a:gd name="connsiteY0" fmla="*/ 202074 h 4028877"/>
              <a:gd name="connsiteX1" fmla="*/ 2848133 w 6625653"/>
              <a:gd name="connsiteY1" fmla="*/ 284813 h 4028877"/>
              <a:gd name="connsiteX2" fmla="*/ 5291529 w 6625653"/>
              <a:gd name="connsiteY2" fmla="*/ 0 h 4028877"/>
              <a:gd name="connsiteX3" fmla="*/ 6625653 w 6625653"/>
              <a:gd name="connsiteY3" fmla="*/ 202074 h 4028877"/>
              <a:gd name="connsiteX4" fmla="*/ 6445772 w 6625653"/>
              <a:gd name="connsiteY4" fmla="*/ 2098623 h 4028877"/>
              <a:gd name="connsiteX5" fmla="*/ 6625653 w 6625653"/>
              <a:gd name="connsiteY5" fmla="*/ 4028877 h 4028877"/>
              <a:gd name="connsiteX6" fmla="*/ 404735 w 6625653"/>
              <a:gd name="connsiteY6" fmla="*/ 4028877 h 4028877"/>
              <a:gd name="connsiteX7" fmla="*/ 0 w 6625653"/>
              <a:gd name="connsiteY7" fmla="*/ 2263515 h 4028877"/>
              <a:gd name="connsiteX8" fmla="*/ 404735 w 6625653"/>
              <a:gd name="connsiteY8" fmla="*/ 202074 h 4028877"/>
              <a:gd name="connsiteX0" fmla="*/ 404735 w 6625653"/>
              <a:gd name="connsiteY0" fmla="*/ 202074 h 4182256"/>
              <a:gd name="connsiteX1" fmla="*/ 2848133 w 6625653"/>
              <a:gd name="connsiteY1" fmla="*/ 284813 h 4182256"/>
              <a:gd name="connsiteX2" fmla="*/ 5291529 w 6625653"/>
              <a:gd name="connsiteY2" fmla="*/ 0 h 4182256"/>
              <a:gd name="connsiteX3" fmla="*/ 6625653 w 6625653"/>
              <a:gd name="connsiteY3" fmla="*/ 202074 h 4182256"/>
              <a:gd name="connsiteX4" fmla="*/ 6445772 w 6625653"/>
              <a:gd name="connsiteY4" fmla="*/ 2098623 h 4182256"/>
              <a:gd name="connsiteX5" fmla="*/ 6625653 w 6625653"/>
              <a:gd name="connsiteY5" fmla="*/ 4028877 h 4182256"/>
              <a:gd name="connsiteX6" fmla="*/ 3072985 w 6625653"/>
              <a:gd name="connsiteY6" fmla="*/ 4182256 h 4182256"/>
              <a:gd name="connsiteX7" fmla="*/ 404735 w 6625653"/>
              <a:gd name="connsiteY7" fmla="*/ 4028877 h 4182256"/>
              <a:gd name="connsiteX8" fmla="*/ 0 w 6625653"/>
              <a:gd name="connsiteY8" fmla="*/ 2263515 h 4182256"/>
              <a:gd name="connsiteX9" fmla="*/ 404735 w 6625653"/>
              <a:gd name="connsiteY9" fmla="*/ 202074 h 4182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25653" h="4182256">
                <a:moveTo>
                  <a:pt x="404735" y="202074"/>
                </a:moveTo>
                <a:cubicBezTo>
                  <a:pt x="1214204" y="194677"/>
                  <a:pt x="2038664" y="292210"/>
                  <a:pt x="2848133" y="284813"/>
                </a:cubicBezTo>
                <a:cubicBezTo>
                  <a:pt x="3667595" y="259829"/>
                  <a:pt x="4472067" y="24984"/>
                  <a:pt x="5291529" y="0"/>
                </a:cubicBezTo>
                <a:lnTo>
                  <a:pt x="6625653" y="202074"/>
                </a:lnTo>
                <a:cubicBezTo>
                  <a:pt x="6625653" y="809273"/>
                  <a:pt x="6445772" y="1491424"/>
                  <a:pt x="6445772" y="2098623"/>
                </a:cubicBezTo>
                <a:lnTo>
                  <a:pt x="6625653" y="4028877"/>
                </a:lnTo>
                <a:cubicBezTo>
                  <a:pt x="5436434" y="4030036"/>
                  <a:pt x="4262204" y="4181097"/>
                  <a:pt x="3072985" y="4182256"/>
                </a:cubicBezTo>
                <a:lnTo>
                  <a:pt x="404735" y="4028877"/>
                </a:lnTo>
                <a:cubicBezTo>
                  <a:pt x="404735" y="3440423"/>
                  <a:pt x="0" y="2851969"/>
                  <a:pt x="0" y="2263515"/>
                </a:cubicBezTo>
                <a:lnTo>
                  <a:pt x="404735" y="202074"/>
                </a:lnTo>
                <a:close/>
              </a:path>
            </a:pathLst>
          </a:custGeom>
          <a:solidFill>
            <a:schemeClr val="accent2">
              <a:lumMod val="20000"/>
              <a:lumOff val="80000"/>
              <a:alpha val="16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3200" dirty="0">
              <a:solidFill>
                <a:prstClr val="white"/>
              </a:solidFill>
            </a:endParaRPr>
          </a:p>
        </p:txBody>
      </p:sp>
      <p:sp>
        <p:nvSpPr>
          <p:cNvPr id="4" name="Rectangle 3"/>
          <p:cNvSpPr/>
          <p:nvPr/>
        </p:nvSpPr>
        <p:spPr>
          <a:xfrm>
            <a:off x="616471" y="1266600"/>
            <a:ext cx="2461956" cy="523220"/>
          </a:xfrm>
          <a:prstGeom prst="rect">
            <a:avLst/>
          </a:prstGeom>
        </p:spPr>
        <p:txBody>
          <a:bodyPr wrap="none">
            <a:spAutoFit/>
          </a:bodyPr>
          <a:lstStyle/>
          <a:p>
            <a:pPr algn="just"/>
            <a:r>
              <a:rPr lang="en-US" sz="2800" b="1" dirty="0">
                <a:solidFill>
                  <a:srgbClr val="1402BE"/>
                </a:solidFill>
                <a:latin typeface="Times New Roman" panose="02020603050405020304" pitchFamily="18" charset="0"/>
                <a:ea typeface="Times New Roman" panose="02020603050405020304" pitchFamily="18" charset="0"/>
              </a:rPr>
              <a:t>c. </a:t>
            </a:r>
            <a:r>
              <a:rPr lang="en-US" sz="2800" b="1" dirty="0" err="1">
                <a:solidFill>
                  <a:srgbClr val="1402BE"/>
                </a:solidFill>
                <a:latin typeface="Times New Roman" panose="02020603050405020304" pitchFamily="18" charset="0"/>
                <a:ea typeface="Times New Roman" panose="02020603050405020304" pitchFamily="18" charset="0"/>
              </a:rPr>
              <a:t>Nhân</a:t>
            </a:r>
            <a:r>
              <a:rPr lang="en-US" sz="2800" b="1" dirty="0">
                <a:solidFill>
                  <a:srgbClr val="1402BE"/>
                </a:solidFill>
                <a:latin typeface="Times New Roman" panose="02020603050405020304" pitchFamily="18" charset="0"/>
                <a:ea typeface="Times New Roman" panose="02020603050405020304" pitchFamily="18" charset="0"/>
              </a:rPr>
              <a:t> </a:t>
            </a:r>
            <a:r>
              <a:rPr lang="en-US" sz="2800" b="1" dirty="0" err="1">
                <a:solidFill>
                  <a:srgbClr val="1402BE"/>
                </a:solidFill>
                <a:latin typeface="Times New Roman" panose="02020603050405020304" pitchFamily="18" charset="0"/>
                <a:ea typeface="Times New Roman" panose="02020603050405020304" pitchFamily="18" charset="0"/>
              </a:rPr>
              <a:t>vật</a:t>
            </a:r>
            <a:r>
              <a:rPr lang="en-US" sz="2800" b="1" dirty="0">
                <a:solidFill>
                  <a:srgbClr val="1402BE"/>
                </a:solidFill>
                <a:latin typeface="Times New Roman" panose="02020603050405020304" pitchFamily="18" charset="0"/>
                <a:ea typeface="Times New Roman" panose="02020603050405020304" pitchFamily="18" charset="0"/>
              </a:rPr>
              <a:t> An</a:t>
            </a:r>
            <a:endParaRPr lang="en-US" sz="2800" dirty="0">
              <a:solidFill>
                <a:prstClr val="black"/>
              </a:solidFill>
              <a:latin typeface="Times New Roman" panose="02020603050405020304" pitchFamily="18" charset="0"/>
              <a:ea typeface="Times New Roman" panose="02020603050405020304" pitchFamily="18" charset="0"/>
            </a:endParaRPr>
          </a:p>
        </p:txBody>
      </p:sp>
      <p:grpSp>
        <p:nvGrpSpPr>
          <p:cNvPr id="12" name="Group 11"/>
          <p:cNvGrpSpPr/>
          <p:nvPr/>
        </p:nvGrpSpPr>
        <p:grpSpPr>
          <a:xfrm>
            <a:off x="3466298" y="1426748"/>
            <a:ext cx="8124081" cy="3901605"/>
            <a:chOff x="3846073" y="2097189"/>
            <a:chExt cx="8124081" cy="3901605"/>
          </a:xfrm>
        </p:grpSpPr>
        <p:sp>
          <p:nvSpPr>
            <p:cNvPr id="15" name="Freeform 14"/>
            <p:cNvSpPr/>
            <p:nvPr/>
          </p:nvSpPr>
          <p:spPr>
            <a:xfrm>
              <a:off x="7909300" y="3461918"/>
              <a:ext cx="2224013" cy="771971"/>
            </a:xfrm>
            <a:custGeom>
              <a:avLst/>
              <a:gdLst/>
              <a:ahLst/>
              <a:cxnLst/>
              <a:rect l="0" t="0" r="0" b="0"/>
              <a:pathLst>
                <a:path>
                  <a:moveTo>
                    <a:pt x="0" y="0"/>
                  </a:moveTo>
                  <a:lnTo>
                    <a:pt x="0" y="385985"/>
                  </a:lnTo>
                  <a:lnTo>
                    <a:pt x="2224013" y="385985"/>
                  </a:lnTo>
                  <a:lnTo>
                    <a:pt x="2224013" y="771971"/>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16" name="Freeform 15"/>
            <p:cNvSpPr/>
            <p:nvPr/>
          </p:nvSpPr>
          <p:spPr>
            <a:xfrm>
              <a:off x="5685286" y="3461918"/>
              <a:ext cx="2224013" cy="771971"/>
            </a:xfrm>
            <a:custGeom>
              <a:avLst/>
              <a:gdLst/>
              <a:ahLst/>
              <a:cxnLst/>
              <a:rect l="0" t="0" r="0" b="0"/>
              <a:pathLst>
                <a:path>
                  <a:moveTo>
                    <a:pt x="2224013" y="0"/>
                  </a:moveTo>
                  <a:lnTo>
                    <a:pt x="2224013" y="385985"/>
                  </a:lnTo>
                  <a:lnTo>
                    <a:pt x="0" y="385985"/>
                  </a:lnTo>
                  <a:lnTo>
                    <a:pt x="0" y="771971"/>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17" name="Freeform 16"/>
            <p:cNvSpPr/>
            <p:nvPr/>
          </p:nvSpPr>
          <p:spPr>
            <a:xfrm>
              <a:off x="5383259" y="2097189"/>
              <a:ext cx="5126020" cy="1363929"/>
            </a:xfrm>
            <a:custGeom>
              <a:avLst/>
              <a:gdLst>
                <a:gd name="connsiteX0" fmla="*/ 0 w 3676054"/>
                <a:gd name="connsiteY0" fmla="*/ 0 h 1838027"/>
                <a:gd name="connsiteX1" fmla="*/ 3676054 w 3676054"/>
                <a:gd name="connsiteY1" fmla="*/ 0 h 1838027"/>
                <a:gd name="connsiteX2" fmla="*/ 3676054 w 3676054"/>
                <a:gd name="connsiteY2" fmla="*/ 1838027 h 1838027"/>
                <a:gd name="connsiteX3" fmla="*/ 0 w 3676054"/>
                <a:gd name="connsiteY3" fmla="*/ 1838027 h 1838027"/>
                <a:gd name="connsiteX4" fmla="*/ 0 w 3676054"/>
                <a:gd name="connsiteY4" fmla="*/ 0 h 183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054" h="1838027">
                  <a:moveTo>
                    <a:pt x="0" y="0"/>
                  </a:moveTo>
                  <a:lnTo>
                    <a:pt x="3676054" y="0"/>
                  </a:lnTo>
                  <a:lnTo>
                    <a:pt x="3676054" y="1838027"/>
                  </a:lnTo>
                  <a:lnTo>
                    <a:pt x="0" y="183802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0955" tIns="20955" rIns="20955" bIns="20955" numCol="1" spcCol="1270" anchor="ctr" anchorCtr="0">
              <a:noAutofit/>
            </a:bodyPr>
            <a:lstStyle/>
            <a:p>
              <a:pPr algn="ctr" defTabSz="1466850">
                <a:lnSpc>
                  <a:spcPct val="90000"/>
                </a:lnSpc>
                <a:spcBef>
                  <a:spcPct val="0"/>
                </a:spcBef>
                <a:spcAft>
                  <a:spcPct val="35000"/>
                </a:spcAft>
              </a:pPr>
              <a:r>
                <a:rPr lang="en-US" sz="3300" dirty="0">
                  <a:solidFill>
                    <a:prstClr val="white"/>
                  </a:solidFill>
                  <a:latin typeface="Times New Roman" panose="02020603050405020304" pitchFamily="18" charset="0"/>
                  <a:cs typeface="Times New Roman" panose="02020603050405020304" pitchFamily="18" charset="0"/>
                </a:rPr>
                <a:t>Qua </a:t>
              </a:r>
              <a:r>
                <a:rPr lang="en-US" sz="3300" dirty="0" err="1">
                  <a:solidFill>
                    <a:prstClr val="white"/>
                  </a:solidFill>
                  <a:latin typeface="Times New Roman" panose="02020603050405020304" pitchFamily="18" charset="0"/>
                  <a:cs typeface="Times New Roman" panose="02020603050405020304" pitchFamily="18" charset="0"/>
                </a:rPr>
                <a:t>suy</a:t>
              </a:r>
              <a:r>
                <a:rPr lang="en-US" sz="3300" dirty="0">
                  <a:solidFill>
                    <a:prstClr val="white"/>
                  </a:solidFill>
                  <a:latin typeface="Times New Roman" panose="02020603050405020304" pitchFamily="18" charset="0"/>
                  <a:cs typeface="Times New Roman" panose="02020603050405020304" pitchFamily="18" charset="0"/>
                </a:rPr>
                <a:t> </a:t>
              </a:r>
              <a:r>
                <a:rPr lang="en-US" sz="3300" dirty="0" err="1">
                  <a:solidFill>
                    <a:prstClr val="white"/>
                  </a:solidFill>
                  <a:latin typeface="Times New Roman" panose="02020603050405020304" pitchFamily="18" charset="0"/>
                  <a:cs typeface="Times New Roman" panose="02020603050405020304" pitchFamily="18" charset="0"/>
                </a:rPr>
                <a:t>nghĩ</a:t>
              </a:r>
              <a:r>
                <a:rPr lang="en-US" sz="3300" dirty="0">
                  <a:solidFill>
                    <a:prstClr val="white"/>
                  </a:solidFill>
                  <a:latin typeface="Times New Roman" panose="02020603050405020304" pitchFamily="18" charset="0"/>
                  <a:cs typeface="Times New Roman" panose="02020603050405020304" pitchFamily="18" charset="0"/>
                </a:rPr>
                <a:t>, </a:t>
              </a:r>
              <a:r>
                <a:rPr lang="en-US" sz="3300" dirty="0" err="1">
                  <a:solidFill>
                    <a:prstClr val="white"/>
                  </a:solidFill>
                  <a:latin typeface="Times New Roman" panose="02020603050405020304" pitchFamily="18" charset="0"/>
                  <a:cs typeface="Times New Roman" panose="02020603050405020304" pitchFamily="18" charset="0"/>
                </a:rPr>
                <a:t>lời</a:t>
              </a:r>
              <a:r>
                <a:rPr lang="en-US" sz="3300" dirty="0">
                  <a:solidFill>
                    <a:prstClr val="white"/>
                  </a:solidFill>
                  <a:latin typeface="Times New Roman" panose="02020603050405020304" pitchFamily="18" charset="0"/>
                  <a:cs typeface="Times New Roman" panose="02020603050405020304" pitchFamily="18" charset="0"/>
                </a:rPr>
                <a:t> </a:t>
              </a:r>
              <a:r>
                <a:rPr lang="en-US" sz="3300" dirty="0" err="1">
                  <a:solidFill>
                    <a:prstClr val="white"/>
                  </a:solidFill>
                  <a:latin typeface="Times New Roman" panose="02020603050405020304" pitchFamily="18" charset="0"/>
                  <a:cs typeface="Times New Roman" panose="02020603050405020304" pitchFamily="18" charset="0"/>
                </a:rPr>
                <a:t>nói</a:t>
              </a:r>
              <a:r>
                <a:rPr lang="en-US" sz="3300" dirty="0">
                  <a:solidFill>
                    <a:prstClr val="white"/>
                  </a:solidFill>
                  <a:latin typeface="Times New Roman" panose="02020603050405020304" pitchFamily="18" charset="0"/>
                  <a:cs typeface="Times New Roman" panose="02020603050405020304" pitchFamily="18" charset="0"/>
                </a:rPr>
                <a:t>, </a:t>
              </a:r>
              <a:r>
                <a:rPr lang="en-US" sz="3300" dirty="0" err="1">
                  <a:solidFill>
                    <a:prstClr val="white"/>
                  </a:solidFill>
                  <a:latin typeface="Times New Roman" panose="02020603050405020304" pitchFamily="18" charset="0"/>
                  <a:cs typeface="Times New Roman" panose="02020603050405020304" pitchFamily="18" charset="0"/>
                </a:rPr>
                <a:t>thái</a:t>
              </a:r>
              <a:r>
                <a:rPr lang="en-US" sz="3300" dirty="0">
                  <a:solidFill>
                    <a:prstClr val="white"/>
                  </a:solidFill>
                  <a:latin typeface="Times New Roman" panose="02020603050405020304" pitchFamily="18" charset="0"/>
                  <a:cs typeface="Times New Roman" panose="02020603050405020304" pitchFamily="18" charset="0"/>
                </a:rPr>
                <a:t> </a:t>
              </a:r>
              <a:r>
                <a:rPr lang="en-US" sz="3300" dirty="0" err="1">
                  <a:solidFill>
                    <a:prstClr val="white"/>
                  </a:solidFill>
                  <a:latin typeface="Times New Roman" panose="02020603050405020304" pitchFamily="18" charset="0"/>
                  <a:cs typeface="Times New Roman" panose="02020603050405020304" pitchFamily="18" charset="0"/>
                </a:rPr>
                <a:t>độ</a:t>
              </a:r>
              <a:r>
                <a:rPr lang="en-US" sz="3300" dirty="0">
                  <a:solidFill>
                    <a:prstClr val="white"/>
                  </a:solidFill>
                  <a:latin typeface="Times New Roman" panose="02020603050405020304" pitchFamily="18" charset="0"/>
                  <a:cs typeface="Times New Roman" panose="02020603050405020304" pitchFamily="18" charset="0"/>
                </a:rPr>
                <a:t> </a:t>
              </a:r>
              <a:r>
                <a:rPr lang="en-US" sz="3300" dirty="0" err="1">
                  <a:solidFill>
                    <a:prstClr val="white"/>
                  </a:solidFill>
                  <a:latin typeface="Times New Roman" panose="02020603050405020304" pitchFamily="18" charset="0"/>
                  <a:cs typeface="Times New Roman" panose="02020603050405020304" pitchFamily="18" charset="0"/>
                </a:rPr>
                <a:t>cho</a:t>
              </a:r>
              <a:r>
                <a:rPr lang="en-US" sz="3300" dirty="0">
                  <a:solidFill>
                    <a:prstClr val="white"/>
                  </a:solidFill>
                  <a:latin typeface="Times New Roman" panose="02020603050405020304" pitchFamily="18" charset="0"/>
                  <a:cs typeface="Times New Roman" panose="02020603050405020304" pitchFamily="18" charset="0"/>
                </a:rPr>
                <a:t> </a:t>
              </a:r>
              <a:r>
                <a:rPr lang="en-US" sz="3300" dirty="0" err="1">
                  <a:solidFill>
                    <a:prstClr val="white"/>
                  </a:solidFill>
                  <a:latin typeface="Times New Roman" panose="02020603050405020304" pitchFamily="18" charset="0"/>
                  <a:cs typeface="Times New Roman" panose="02020603050405020304" pitchFamily="18" charset="0"/>
                </a:rPr>
                <a:t>thấy</a:t>
              </a:r>
              <a:r>
                <a:rPr lang="en-US" sz="3300" dirty="0">
                  <a:solidFill>
                    <a:prstClr val="white"/>
                  </a:solidFill>
                  <a:latin typeface="Times New Roman" panose="02020603050405020304" pitchFamily="18" charset="0"/>
                  <a:cs typeface="Times New Roman" panose="02020603050405020304" pitchFamily="18" charset="0"/>
                </a:rPr>
                <a:t> An </a:t>
              </a:r>
              <a:r>
                <a:rPr lang="en-US" sz="3300" dirty="0" err="1">
                  <a:solidFill>
                    <a:prstClr val="white"/>
                  </a:solidFill>
                  <a:latin typeface="Times New Roman" panose="02020603050405020304" pitchFamily="18" charset="0"/>
                  <a:cs typeface="Times New Roman" panose="02020603050405020304" pitchFamily="18" charset="0"/>
                </a:rPr>
                <a:t>là</a:t>
              </a:r>
              <a:r>
                <a:rPr lang="en-US" sz="3300" dirty="0">
                  <a:solidFill>
                    <a:prstClr val="white"/>
                  </a:solidFill>
                  <a:latin typeface="Times New Roman" panose="02020603050405020304" pitchFamily="18" charset="0"/>
                  <a:cs typeface="Times New Roman" panose="02020603050405020304" pitchFamily="18" charset="0"/>
                </a:rPr>
                <a:t> </a:t>
              </a:r>
              <a:r>
                <a:rPr lang="en-US" sz="3300" dirty="0" err="1">
                  <a:solidFill>
                    <a:prstClr val="white"/>
                  </a:solidFill>
                  <a:latin typeface="Times New Roman" panose="02020603050405020304" pitchFamily="18" charset="0"/>
                  <a:cs typeface="Times New Roman" panose="02020603050405020304" pitchFamily="18" charset="0"/>
                </a:rPr>
                <a:t>một</a:t>
              </a:r>
              <a:r>
                <a:rPr lang="en-US" sz="3300" dirty="0">
                  <a:solidFill>
                    <a:prstClr val="white"/>
                  </a:solidFill>
                  <a:latin typeface="Times New Roman" panose="02020603050405020304" pitchFamily="18" charset="0"/>
                  <a:cs typeface="Times New Roman" panose="02020603050405020304" pitchFamily="18" charset="0"/>
                </a:rPr>
                <a:t> </a:t>
              </a:r>
              <a:r>
                <a:rPr lang="en-US" sz="3300" dirty="0" err="1">
                  <a:solidFill>
                    <a:prstClr val="white"/>
                  </a:solidFill>
                  <a:latin typeface="Times New Roman" panose="02020603050405020304" pitchFamily="18" charset="0"/>
                  <a:cs typeface="Times New Roman" panose="02020603050405020304" pitchFamily="18" charset="0"/>
                </a:rPr>
                <a:t>chú</a:t>
              </a:r>
              <a:r>
                <a:rPr lang="en-US" sz="3300" dirty="0">
                  <a:solidFill>
                    <a:prstClr val="white"/>
                  </a:solidFill>
                  <a:latin typeface="Times New Roman" panose="02020603050405020304" pitchFamily="18" charset="0"/>
                  <a:cs typeface="Times New Roman" panose="02020603050405020304" pitchFamily="18" charset="0"/>
                </a:rPr>
                <a:t> </a:t>
              </a:r>
              <a:r>
                <a:rPr lang="en-US" sz="3300" dirty="0" err="1">
                  <a:solidFill>
                    <a:prstClr val="white"/>
                  </a:solidFill>
                  <a:latin typeface="Times New Roman" panose="02020603050405020304" pitchFamily="18" charset="0"/>
                  <a:cs typeface="Times New Roman" panose="02020603050405020304" pitchFamily="18" charset="0"/>
                </a:rPr>
                <a:t>bé</a:t>
              </a:r>
              <a:r>
                <a:rPr lang="en-US" sz="3300" dirty="0">
                  <a:solidFill>
                    <a:prstClr val="white"/>
                  </a:solidFill>
                  <a:latin typeface="Times New Roman" panose="02020603050405020304" pitchFamily="18" charset="0"/>
                  <a:cs typeface="Times New Roman" panose="02020603050405020304" pitchFamily="18" charset="0"/>
                </a:rPr>
                <a:t>:</a:t>
              </a:r>
            </a:p>
          </p:txBody>
        </p:sp>
        <p:sp>
          <p:nvSpPr>
            <p:cNvPr id="20" name="Freeform 19"/>
            <p:cNvSpPr/>
            <p:nvPr/>
          </p:nvSpPr>
          <p:spPr>
            <a:xfrm>
              <a:off x="3846073" y="4160767"/>
              <a:ext cx="3976877" cy="1838027"/>
            </a:xfrm>
            <a:custGeom>
              <a:avLst/>
              <a:gdLst>
                <a:gd name="connsiteX0" fmla="*/ 0 w 3676054"/>
                <a:gd name="connsiteY0" fmla="*/ 0 h 1838027"/>
                <a:gd name="connsiteX1" fmla="*/ 3676054 w 3676054"/>
                <a:gd name="connsiteY1" fmla="*/ 0 h 1838027"/>
                <a:gd name="connsiteX2" fmla="*/ 3676054 w 3676054"/>
                <a:gd name="connsiteY2" fmla="*/ 1838027 h 1838027"/>
                <a:gd name="connsiteX3" fmla="*/ 0 w 3676054"/>
                <a:gd name="connsiteY3" fmla="*/ 1838027 h 1838027"/>
                <a:gd name="connsiteX4" fmla="*/ 0 w 3676054"/>
                <a:gd name="connsiteY4" fmla="*/ 0 h 183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054" h="1838027">
                  <a:moveTo>
                    <a:pt x="0" y="0"/>
                  </a:moveTo>
                  <a:lnTo>
                    <a:pt x="3676054" y="0"/>
                  </a:lnTo>
                  <a:lnTo>
                    <a:pt x="3676054" y="1838027"/>
                  </a:lnTo>
                  <a:lnTo>
                    <a:pt x="0" y="183802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0955" tIns="20955" rIns="20955" bIns="20955" numCol="1" spcCol="1270" anchor="ctr" anchorCtr="0">
              <a:noAutofit/>
            </a:bodyPr>
            <a:lstStyle/>
            <a:p>
              <a:pPr algn="ctr" defTabSz="1466850">
                <a:lnSpc>
                  <a:spcPct val="90000"/>
                </a:lnSpc>
                <a:spcBef>
                  <a:spcPct val="0"/>
                </a:spcBef>
                <a:spcAft>
                  <a:spcPct val="35000"/>
                </a:spcAft>
              </a:pPr>
              <a:r>
                <a:rPr lang="en-US" sz="3300" dirty="0" err="1">
                  <a:solidFill>
                    <a:prstClr val="white"/>
                  </a:solidFill>
                  <a:latin typeface="Times New Roman" panose="02020603050405020304" pitchFamily="18" charset="0"/>
                  <a:cs typeface="Times New Roman" panose="02020603050405020304" pitchFamily="18" charset="0"/>
                </a:rPr>
                <a:t>Biết</a:t>
              </a:r>
              <a:r>
                <a:rPr lang="en-US" sz="3300" dirty="0">
                  <a:solidFill>
                    <a:prstClr val="white"/>
                  </a:solidFill>
                  <a:latin typeface="Times New Roman" panose="02020603050405020304" pitchFamily="18" charset="0"/>
                  <a:cs typeface="Times New Roman" panose="02020603050405020304" pitchFamily="18" charset="0"/>
                </a:rPr>
                <a:t> </a:t>
              </a:r>
              <a:r>
                <a:rPr lang="en-US" sz="3300" dirty="0" err="1">
                  <a:solidFill>
                    <a:prstClr val="white"/>
                  </a:solidFill>
                  <a:latin typeface="Times New Roman" panose="02020603050405020304" pitchFamily="18" charset="0"/>
                  <a:cs typeface="Times New Roman" panose="02020603050405020304" pitchFamily="18" charset="0"/>
                </a:rPr>
                <a:t>quan</a:t>
              </a:r>
              <a:r>
                <a:rPr lang="en-US" sz="3300" dirty="0">
                  <a:solidFill>
                    <a:prstClr val="white"/>
                  </a:solidFill>
                  <a:latin typeface="Times New Roman" panose="02020603050405020304" pitchFamily="18" charset="0"/>
                  <a:cs typeface="Times New Roman" panose="02020603050405020304" pitchFamily="18" charset="0"/>
                </a:rPr>
                <a:t> </a:t>
              </a:r>
              <a:r>
                <a:rPr lang="en-US" sz="3300" dirty="0" err="1">
                  <a:solidFill>
                    <a:prstClr val="white"/>
                  </a:solidFill>
                  <a:latin typeface="Times New Roman" panose="02020603050405020304" pitchFamily="18" charset="0"/>
                  <a:cs typeface="Times New Roman" panose="02020603050405020304" pitchFamily="18" charset="0"/>
                </a:rPr>
                <a:t>sát</a:t>
              </a:r>
              <a:r>
                <a:rPr lang="en-US" sz="3300" dirty="0">
                  <a:solidFill>
                    <a:prstClr val="white"/>
                  </a:solidFill>
                  <a:latin typeface="Times New Roman" panose="02020603050405020304" pitchFamily="18" charset="0"/>
                  <a:cs typeface="Times New Roman" panose="02020603050405020304" pitchFamily="18" charset="0"/>
                </a:rPr>
                <a:t>, </a:t>
              </a:r>
              <a:r>
                <a:rPr lang="en-US" sz="3300" dirty="0" err="1">
                  <a:solidFill>
                    <a:prstClr val="white"/>
                  </a:solidFill>
                  <a:latin typeface="Times New Roman" panose="02020603050405020304" pitchFamily="18" charset="0"/>
                  <a:cs typeface="Times New Roman" panose="02020603050405020304" pitchFamily="18" charset="0"/>
                </a:rPr>
                <a:t>cảm</a:t>
              </a:r>
              <a:r>
                <a:rPr lang="en-US" sz="3300" dirty="0">
                  <a:solidFill>
                    <a:prstClr val="white"/>
                  </a:solidFill>
                  <a:latin typeface="Times New Roman" panose="02020603050405020304" pitchFamily="18" charset="0"/>
                  <a:cs typeface="Times New Roman" panose="02020603050405020304" pitchFamily="18" charset="0"/>
                </a:rPr>
                <a:t> </a:t>
              </a:r>
              <a:r>
                <a:rPr lang="en-US" sz="3300" dirty="0" err="1">
                  <a:solidFill>
                    <a:prstClr val="white"/>
                  </a:solidFill>
                  <a:latin typeface="Times New Roman" panose="02020603050405020304" pitchFamily="18" charset="0"/>
                  <a:cs typeface="Times New Roman" panose="02020603050405020304" pitchFamily="18" charset="0"/>
                </a:rPr>
                <a:t>nhận</a:t>
              </a:r>
              <a:r>
                <a:rPr lang="en-US" sz="3300" dirty="0">
                  <a:solidFill>
                    <a:prstClr val="white"/>
                  </a:solidFill>
                  <a:latin typeface="Times New Roman" panose="02020603050405020304" pitchFamily="18" charset="0"/>
                  <a:cs typeface="Times New Roman" panose="02020603050405020304" pitchFamily="18" charset="0"/>
                </a:rPr>
                <a:t>: </a:t>
              </a:r>
              <a:r>
                <a:rPr lang="en-US" sz="3300" dirty="0" err="1">
                  <a:solidFill>
                    <a:prstClr val="white"/>
                  </a:solidFill>
                  <a:latin typeface="Times New Roman" panose="02020603050405020304" pitchFamily="18" charset="0"/>
                  <a:cs typeface="Times New Roman" panose="02020603050405020304" pitchFamily="18" charset="0"/>
                </a:rPr>
                <a:t>nhìn</a:t>
              </a:r>
              <a:r>
                <a:rPr lang="en-US" sz="3300" dirty="0">
                  <a:solidFill>
                    <a:prstClr val="white"/>
                  </a:solidFill>
                  <a:latin typeface="Times New Roman" panose="02020603050405020304" pitchFamily="18" charset="0"/>
                  <a:cs typeface="Times New Roman" panose="02020603050405020304" pitchFamily="18" charset="0"/>
                </a:rPr>
                <a:t> </a:t>
              </a:r>
              <a:r>
                <a:rPr lang="en-US" sz="3300" dirty="0" err="1">
                  <a:solidFill>
                    <a:prstClr val="white"/>
                  </a:solidFill>
                  <a:latin typeface="Times New Roman" panose="02020603050405020304" pitchFamily="18" charset="0"/>
                  <a:cs typeface="Times New Roman" panose="02020603050405020304" pitchFamily="18" charset="0"/>
                </a:rPr>
                <a:t>và</a:t>
              </a:r>
              <a:r>
                <a:rPr lang="en-US" sz="3300" dirty="0">
                  <a:solidFill>
                    <a:prstClr val="white"/>
                  </a:solidFill>
                  <a:latin typeface="Times New Roman" panose="02020603050405020304" pitchFamily="18" charset="0"/>
                  <a:cs typeface="Times New Roman" panose="02020603050405020304" pitchFamily="18" charset="0"/>
                </a:rPr>
                <a:t> </a:t>
              </a:r>
              <a:r>
                <a:rPr lang="en-US" sz="3300" dirty="0" err="1">
                  <a:solidFill>
                    <a:prstClr val="white"/>
                  </a:solidFill>
                  <a:latin typeface="Times New Roman" panose="02020603050405020304" pitchFamily="18" charset="0"/>
                  <a:cs typeface="Times New Roman" panose="02020603050405020304" pitchFamily="18" charset="0"/>
                </a:rPr>
                <a:t>nhận</a:t>
              </a:r>
              <a:r>
                <a:rPr lang="en-US" sz="3300" dirty="0">
                  <a:solidFill>
                    <a:prstClr val="white"/>
                  </a:solidFill>
                  <a:latin typeface="Times New Roman" panose="02020603050405020304" pitchFamily="18" charset="0"/>
                  <a:cs typeface="Times New Roman" panose="02020603050405020304" pitchFamily="18" charset="0"/>
                </a:rPr>
                <a:t> </a:t>
              </a:r>
              <a:r>
                <a:rPr lang="en-US" sz="3300" dirty="0" err="1">
                  <a:solidFill>
                    <a:prstClr val="white"/>
                  </a:solidFill>
                  <a:latin typeface="Times New Roman" panose="02020603050405020304" pitchFamily="18" charset="0"/>
                  <a:cs typeface="Times New Roman" panose="02020603050405020304" pitchFamily="18" charset="0"/>
                </a:rPr>
                <a:t>xét</a:t>
              </a:r>
              <a:r>
                <a:rPr lang="en-US" sz="3300" dirty="0">
                  <a:solidFill>
                    <a:prstClr val="white"/>
                  </a:solidFill>
                  <a:latin typeface="Times New Roman" panose="02020603050405020304" pitchFamily="18" charset="0"/>
                  <a:cs typeface="Times New Roman" panose="02020603050405020304" pitchFamily="18" charset="0"/>
                </a:rPr>
                <a:t> </a:t>
              </a:r>
              <a:r>
                <a:rPr lang="en-US" sz="3300" dirty="0" err="1">
                  <a:solidFill>
                    <a:prstClr val="white"/>
                  </a:solidFill>
                  <a:latin typeface="Times New Roman" panose="02020603050405020304" pitchFamily="18" charset="0"/>
                  <a:cs typeface="Times New Roman" panose="02020603050405020304" pitchFamily="18" charset="0"/>
                </a:rPr>
                <a:t>được</a:t>
              </a:r>
              <a:r>
                <a:rPr lang="en-US" sz="3300" dirty="0">
                  <a:solidFill>
                    <a:prstClr val="white"/>
                  </a:solidFill>
                  <a:latin typeface="Times New Roman" panose="02020603050405020304" pitchFamily="18" charset="0"/>
                  <a:cs typeface="Times New Roman" panose="02020603050405020304" pitchFamily="18" charset="0"/>
                </a:rPr>
                <a:t> </a:t>
              </a:r>
              <a:r>
                <a:rPr lang="en-US" sz="3300" dirty="0" err="1">
                  <a:solidFill>
                    <a:prstClr val="white"/>
                  </a:solidFill>
                  <a:latin typeface="Times New Roman" panose="02020603050405020304" pitchFamily="18" charset="0"/>
                  <a:cs typeface="Times New Roman" panose="02020603050405020304" pitchFamily="18" charset="0"/>
                </a:rPr>
                <a:t>về</a:t>
              </a:r>
              <a:r>
                <a:rPr lang="en-US" sz="3300" dirty="0">
                  <a:solidFill>
                    <a:prstClr val="white"/>
                  </a:solidFill>
                  <a:latin typeface="Times New Roman" panose="02020603050405020304" pitchFamily="18" charset="0"/>
                  <a:cs typeface="Times New Roman" panose="02020603050405020304" pitchFamily="18" charset="0"/>
                </a:rPr>
                <a:t> </a:t>
              </a:r>
              <a:r>
                <a:rPr lang="en-US" sz="3300" dirty="0" err="1">
                  <a:solidFill>
                    <a:prstClr val="white"/>
                  </a:solidFill>
                  <a:latin typeface="Times New Roman" panose="02020603050405020304" pitchFamily="18" charset="0"/>
                  <a:cs typeface="Times New Roman" panose="02020603050405020304" pitchFamily="18" charset="0"/>
                </a:rPr>
                <a:t>chú</a:t>
              </a:r>
              <a:r>
                <a:rPr lang="en-US" sz="3300" dirty="0">
                  <a:solidFill>
                    <a:prstClr val="white"/>
                  </a:solidFill>
                  <a:latin typeface="Times New Roman" panose="02020603050405020304" pitchFamily="18" charset="0"/>
                  <a:cs typeface="Times New Roman" panose="02020603050405020304" pitchFamily="18" charset="0"/>
                </a:rPr>
                <a:t> </a:t>
              </a:r>
              <a:r>
                <a:rPr lang="en-US" sz="3300" dirty="0" err="1">
                  <a:solidFill>
                    <a:prstClr val="white"/>
                  </a:solidFill>
                  <a:latin typeface="Times New Roman" panose="02020603050405020304" pitchFamily="18" charset="0"/>
                  <a:cs typeface="Times New Roman" panose="02020603050405020304" pitchFamily="18" charset="0"/>
                </a:rPr>
                <a:t>Võ</a:t>
              </a:r>
              <a:r>
                <a:rPr lang="en-US" sz="3300" dirty="0">
                  <a:solidFill>
                    <a:prstClr val="white"/>
                  </a:solidFill>
                  <a:latin typeface="Times New Roman" panose="02020603050405020304" pitchFamily="18" charset="0"/>
                  <a:cs typeface="Times New Roman" panose="02020603050405020304" pitchFamily="18" charset="0"/>
                </a:rPr>
                <a:t> </a:t>
              </a:r>
              <a:r>
                <a:rPr lang="en-US" sz="3300" dirty="0" err="1">
                  <a:solidFill>
                    <a:prstClr val="white"/>
                  </a:solidFill>
                  <a:latin typeface="Times New Roman" panose="02020603050405020304" pitchFamily="18" charset="0"/>
                  <a:cs typeface="Times New Roman" panose="02020603050405020304" pitchFamily="18" charset="0"/>
                </a:rPr>
                <a:t>Tòng</a:t>
              </a:r>
              <a:r>
                <a:rPr lang="en-US" sz="3300" i="1" dirty="0">
                  <a:solidFill>
                    <a:prstClr val="white"/>
                  </a:solidFill>
                  <a:latin typeface="Times New Roman" panose="02020603050405020304" pitchFamily="18" charset="0"/>
                  <a:cs typeface="Times New Roman" panose="02020603050405020304" pitchFamily="18" charset="0"/>
                </a:rPr>
                <a:t>.</a:t>
              </a:r>
              <a:endParaRPr lang="en-US" sz="3300" dirty="0">
                <a:solidFill>
                  <a:prstClr val="white"/>
                </a:solidFill>
                <a:latin typeface="Times New Roman" panose="02020603050405020304" pitchFamily="18" charset="0"/>
                <a:cs typeface="Times New Roman" panose="02020603050405020304" pitchFamily="18" charset="0"/>
              </a:endParaRPr>
            </a:p>
          </p:txBody>
        </p:sp>
        <p:sp>
          <p:nvSpPr>
            <p:cNvPr id="21" name="Freeform 20"/>
            <p:cNvSpPr/>
            <p:nvPr/>
          </p:nvSpPr>
          <p:spPr>
            <a:xfrm>
              <a:off x="7946269" y="4160767"/>
              <a:ext cx="4023885" cy="1838027"/>
            </a:xfrm>
            <a:custGeom>
              <a:avLst/>
              <a:gdLst>
                <a:gd name="connsiteX0" fmla="*/ 0 w 3676054"/>
                <a:gd name="connsiteY0" fmla="*/ 0 h 1838027"/>
                <a:gd name="connsiteX1" fmla="*/ 3676054 w 3676054"/>
                <a:gd name="connsiteY1" fmla="*/ 0 h 1838027"/>
                <a:gd name="connsiteX2" fmla="*/ 3676054 w 3676054"/>
                <a:gd name="connsiteY2" fmla="*/ 1838027 h 1838027"/>
                <a:gd name="connsiteX3" fmla="*/ 0 w 3676054"/>
                <a:gd name="connsiteY3" fmla="*/ 1838027 h 1838027"/>
                <a:gd name="connsiteX4" fmla="*/ 0 w 3676054"/>
                <a:gd name="connsiteY4" fmla="*/ 0 h 183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054" h="1838027">
                  <a:moveTo>
                    <a:pt x="0" y="0"/>
                  </a:moveTo>
                  <a:lnTo>
                    <a:pt x="3676054" y="0"/>
                  </a:lnTo>
                  <a:lnTo>
                    <a:pt x="3676054" y="1838027"/>
                  </a:lnTo>
                  <a:lnTo>
                    <a:pt x="0" y="183802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0955" tIns="20955" rIns="20955" bIns="20955" numCol="1" spcCol="1270" anchor="ctr" anchorCtr="0">
              <a:noAutofit/>
            </a:bodyPr>
            <a:lstStyle/>
            <a:p>
              <a:pPr algn="ctr" defTabSz="1466850">
                <a:lnSpc>
                  <a:spcPct val="90000"/>
                </a:lnSpc>
                <a:spcBef>
                  <a:spcPct val="0"/>
                </a:spcBef>
                <a:spcAft>
                  <a:spcPct val="35000"/>
                </a:spcAft>
              </a:pPr>
              <a:r>
                <a:rPr lang="en-US" sz="3300" dirty="0" err="1">
                  <a:solidFill>
                    <a:prstClr val="white"/>
                  </a:solidFill>
                  <a:latin typeface="Times New Roman" panose="02020603050405020304" pitchFamily="18" charset="0"/>
                  <a:cs typeface="Times New Roman" panose="02020603050405020304" pitchFamily="18" charset="0"/>
                </a:rPr>
                <a:t>Gan</a:t>
              </a:r>
              <a:r>
                <a:rPr lang="en-US" sz="3300" dirty="0">
                  <a:solidFill>
                    <a:prstClr val="white"/>
                  </a:solidFill>
                  <a:latin typeface="Times New Roman" panose="02020603050405020304" pitchFamily="18" charset="0"/>
                  <a:cs typeface="Times New Roman" panose="02020603050405020304" pitchFamily="18" charset="0"/>
                </a:rPr>
                <a:t> </a:t>
              </a:r>
              <a:r>
                <a:rPr lang="en-US" sz="3300" dirty="0" err="1">
                  <a:solidFill>
                    <a:prstClr val="white"/>
                  </a:solidFill>
                  <a:latin typeface="Times New Roman" panose="02020603050405020304" pitchFamily="18" charset="0"/>
                  <a:cs typeface="Times New Roman" panose="02020603050405020304" pitchFamily="18" charset="0"/>
                </a:rPr>
                <a:t>dạ</a:t>
              </a:r>
              <a:r>
                <a:rPr lang="en-US" sz="3300" dirty="0">
                  <a:solidFill>
                    <a:prstClr val="white"/>
                  </a:solidFill>
                  <a:latin typeface="Times New Roman" panose="02020603050405020304" pitchFamily="18" charset="0"/>
                  <a:cs typeface="Times New Roman" panose="02020603050405020304" pitchFamily="18" charset="0"/>
                </a:rPr>
                <a:t>: </a:t>
              </a:r>
              <a:r>
                <a:rPr lang="en-US" sz="3300" dirty="0" err="1">
                  <a:solidFill>
                    <a:prstClr val="white"/>
                  </a:solidFill>
                  <a:latin typeface="Times New Roman" panose="02020603050405020304" pitchFamily="18" charset="0"/>
                  <a:cs typeface="Times New Roman" panose="02020603050405020304" pitchFamily="18" charset="0"/>
                </a:rPr>
                <a:t>bị</a:t>
              </a:r>
              <a:r>
                <a:rPr lang="en-US" sz="3300" dirty="0">
                  <a:solidFill>
                    <a:prstClr val="white"/>
                  </a:solidFill>
                  <a:latin typeface="Times New Roman" panose="02020603050405020304" pitchFamily="18" charset="0"/>
                  <a:cs typeface="Times New Roman" panose="02020603050405020304" pitchFamily="18" charset="0"/>
                </a:rPr>
                <a:t> con </a:t>
              </a:r>
              <a:r>
                <a:rPr lang="en-US" sz="3300" dirty="0" err="1">
                  <a:solidFill>
                    <a:prstClr val="white"/>
                  </a:solidFill>
                  <a:latin typeface="Times New Roman" panose="02020603050405020304" pitchFamily="18" charset="0"/>
                  <a:cs typeface="Times New Roman" panose="02020603050405020304" pitchFamily="18" charset="0"/>
                </a:rPr>
                <a:t>vượn</a:t>
              </a:r>
              <a:r>
                <a:rPr lang="en-US" sz="3300" dirty="0">
                  <a:solidFill>
                    <a:prstClr val="white"/>
                  </a:solidFill>
                  <a:latin typeface="Times New Roman" panose="02020603050405020304" pitchFamily="18" charset="0"/>
                  <a:cs typeface="Times New Roman" panose="02020603050405020304" pitchFamily="18" charset="0"/>
                </a:rPr>
                <a:t> </a:t>
              </a:r>
              <a:r>
                <a:rPr lang="en-US" sz="3300" dirty="0" err="1">
                  <a:solidFill>
                    <a:prstClr val="white"/>
                  </a:solidFill>
                  <a:latin typeface="Times New Roman" panose="02020603050405020304" pitchFamily="18" charset="0"/>
                  <a:cs typeface="Times New Roman" panose="02020603050405020304" pitchFamily="18" charset="0"/>
                </a:rPr>
                <a:t>bạc</a:t>
              </a:r>
              <a:r>
                <a:rPr lang="en-US" sz="3300" dirty="0">
                  <a:solidFill>
                    <a:prstClr val="white"/>
                  </a:solidFill>
                  <a:latin typeface="Times New Roman" panose="02020603050405020304" pitchFamily="18" charset="0"/>
                  <a:cs typeface="Times New Roman" panose="02020603050405020304" pitchFamily="18" charset="0"/>
                </a:rPr>
                <a:t> </a:t>
              </a:r>
              <a:r>
                <a:rPr lang="en-US" sz="3300" dirty="0" err="1">
                  <a:solidFill>
                    <a:prstClr val="white"/>
                  </a:solidFill>
                  <a:latin typeface="Times New Roman" panose="02020603050405020304" pitchFamily="18" charset="0"/>
                  <a:cs typeface="Times New Roman" panose="02020603050405020304" pitchFamily="18" charset="0"/>
                </a:rPr>
                <a:t>dọa</a:t>
              </a:r>
              <a:r>
                <a:rPr lang="en-US" sz="3300" dirty="0">
                  <a:solidFill>
                    <a:prstClr val="white"/>
                  </a:solidFill>
                  <a:latin typeface="Times New Roman" panose="02020603050405020304" pitchFamily="18" charset="0"/>
                  <a:cs typeface="Times New Roman" panose="02020603050405020304" pitchFamily="18" charset="0"/>
                </a:rPr>
                <a:t> </a:t>
              </a:r>
              <a:r>
                <a:rPr lang="en-US" sz="3300" dirty="0" err="1">
                  <a:solidFill>
                    <a:prstClr val="white"/>
                  </a:solidFill>
                  <a:latin typeface="Times New Roman" panose="02020603050405020304" pitchFamily="18" charset="0"/>
                  <a:cs typeface="Times New Roman" panose="02020603050405020304" pitchFamily="18" charset="0"/>
                </a:rPr>
                <a:t>nhưng</a:t>
              </a:r>
              <a:r>
                <a:rPr lang="en-US" sz="3300" dirty="0">
                  <a:solidFill>
                    <a:prstClr val="white"/>
                  </a:solidFill>
                  <a:latin typeface="Times New Roman" panose="02020603050405020304" pitchFamily="18" charset="0"/>
                  <a:cs typeface="Times New Roman" panose="02020603050405020304" pitchFamily="18" charset="0"/>
                </a:rPr>
                <a:t> </a:t>
              </a:r>
              <a:r>
                <a:rPr lang="en-US" sz="3300" dirty="0" err="1">
                  <a:solidFill>
                    <a:prstClr val="white"/>
                  </a:solidFill>
                  <a:latin typeface="Times New Roman" panose="02020603050405020304" pitchFamily="18" charset="0"/>
                  <a:cs typeface="Times New Roman" panose="02020603050405020304" pitchFamily="18" charset="0"/>
                </a:rPr>
                <a:t>vẫn</a:t>
              </a:r>
              <a:r>
                <a:rPr lang="en-US" sz="3300" dirty="0">
                  <a:solidFill>
                    <a:prstClr val="white"/>
                  </a:solidFill>
                  <a:latin typeface="Times New Roman" panose="02020603050405020304" pitchFamily="18" charset="0"/>
                  <a:cs typeface="Times New Roman" panose="02020603050405020304" pitchFamily="18" charset="0"/>
                </a:rPr>
                <a:t> </a:t>
              </a:r>
              <a:r>
                <a:rPr lang="en-US" sz="3300" dirty="0" err="1">
                  <a:solidFill>
                    <a:prstClr val="white"/>
                  </a:solidFill>
                  <a:latin typeface="Times New Roman" panose="02020603050405020304" pitchFamily="18" charset="0"/>
                  <a:cs typeface="Times New Roman" panose="02020603050405020304" pitchFamily="18" charset="0"/>
                </a:rPr>
                <a:t>không</a:t>
              </a:r>
              <a:r>
                <a:rPr lang="en-US" sz="3300" dirty="0">
                  <a:solidFill>
                    <a:prstClr val="white"/>
                  </a:solidFill>
                  <a:latin typeface="Times New Roman" panose="02020603050405020304" pitchFamily="18" charset="0"/>
                  <a:cs typeface="Times New Roman" panose="02020603050405020304" pitchFamily="18" charset="0"/>
                </a:rPr>
                <a:t> </a:t>
              </a:r>
              <a:r>
                <a:rPr lang="en-US" sz="3300" dirty="0" err="1">
                  <a:solidFill>
                    <a:prstClr val="white"/>
                  </a:solidFill>
                  <a:latin typeface="Times New Roman" panose="02020603050405020304" pitchFamily="18" charset="0"/>
                  <a:cs typeface="Times New Roman" panose="02020603050405020304" pitchFamily="18" charset="0"/>
                </a:rPr>
                <a:t>sợ</a:t>
              </a:r>
              <a:r>
                <a:rPr lang="en-US" sz="3300" dirty="0">
                  <a:solidFill>
                    <a:prstClr val="white"/>
                  </a:solidFill>
                  <a:latin typeface="Times New Roman" panose="02020603050405020304" pitchFamily="18" charset="0"/>
                  <a:cs typeface="Times New Roman" panose="02020603050405020304" pitchFamily="18" charset="0"/>
                </a:rPr>
                <a:t> </a:t>
              </a:r>
              <a:r>
                <a:rPr lang="en-US" sz="3300" dirty="0" err="1">
                  <a:solidFill>
                    <a:prstClr val="white"/>
                  </a:solidFill>
                  <a:latin typeface="Times New Roman" panose="02020603050405020304" pitchFamily="18" charset="0"/>
                  <a:cs typeface="Times New Roman" panose="02020603050405020304" pitchFamily="18" charset="0"/>
                </a:rPr>
                <a:t>mà</a:t>
              </a:r>
              <a:r>
                <a:rPr lang="en-US" sz="3300" dirty="0">
                  <a:solidFill>
                    <a:prstClr val="white"/>
                  </a:solidFill>
                  <a:latin typeface="Times New Roman" panose="02020603050405020304" pitchFamily="18" charset="0"/>
                  <a:cs typeface="Times New Roman" panose="02020603050405020304" pitchFamily="18" charset="0"/>
                </a:rPr>
                <a:t> </a:t>
              </a:r>
              <a:r>
                <a:rPr lang="en-US" sz="3300" dirty="0" err="1">
                  <a:solidFill>
                    <a:prstClr val="white"/>
                  </a:solidFill>
                  <a:latin typeface="Times New Roman" panose="02020603050405020304" pitchFamily="18" charset="0"/>
                  <a:cs typeface="Times New Roman" panose="02020603050405020304" pitchFamily="18" charset="0"/>
                </a:rPr>
                <a:t>đi</a:t>
              </a:r>
              <a:r>
                <a:rPr lang="en-US" sz="3300" dirty="0">
                  <a:solidFill>
                    <a:prstClr val="white"/>
                  </a:solidFill>
                  <a:latin typeface="Times New Roman" panose="02020603050405020304" pitchFamily="18" charset="0"/>
                  <a:cs typeface="Times New Roman" panose="02020603050405020304" pitchFamily="18" charset="0"/>
                </a:rPr>
                <a:t> </a:t>
              </a:r>
              <a:r>
                <a:rPr lang="en-US" sz="3300" dirty="0" err="1">
                  <a:solidFill>
                    <a:prstClr val="white"/>
                  </a:solidFill>
                  <a:latin typeface="Times New Roman" panose="02020603050405020304" pitchFamily="18" charset="0"/>
                  <a:cs typeface="Times New Roman" panose="02020603050405020304" pitchFamily="18" charset="0"/>
                </a:rPr>
                <a:t>lên</a:t>
              </a:r>
              <a:r>
                <a:rPr lang="en-US" sz="3300" dirty="0">
                  <a:solidFill>
                    <a:prstClr val="white"/>
                  </a:solidFill>
                  <a:latin typeface="Times New Roman" panose="02020603050405020304" pitchFamily="18" charset="0"/>
                  <a:cs typeface="Times New Roman" panose="02020603050405020304" pitchFamily="18" charset="0"/>
                </a:rPr>
                <a:t> </a:t>
              </a:r>
              <a:r>
                <a:rPr lang="en-US" sz="3300" dirty="0" err="1">
                  <a:solidFill>
                    <a:prstClr val="white"/>
                  </a:solidFill>
                  <a:latin typeface="Times New Roman" panose="02020603050405020304" pitchFamily="18" charset="0"/>
                  <a:cs typeface="Times New Roman" panose="02020603050405020304" pitchFamily="18" charset="0"/>
                </a:rPr>
                <a:t>lều</a:t>
              </a:r>
              <a:r>
                <a:rPr lang="en-US" sz="3300" dirty="0">
                  <a:solidFill>
                    <a:prstClr val="white"/>
                  </a:solidFill>
                  <a:latin typeface="Times New Roman" panose="02020603050405020304" pitchFamily="18" charset="0"/>
                  <a:cs typeface="Times New Roman" panose="02020603050405020304" pitchFamily="18" charset="0"/>
                </a:rPr>
                <a:t> </a:t>
              </a:r>
              <a:r>
                <a:rPr lang="en-US" sz="3300" dirty="0" err="1">
                  <a:solidFill>
                    <a:prstClr val="white"/>
                  </a:solidFill>
                  <a:latin typeface="Times New Roman" panose="02020603050405020304" pitchFamily="18" charset="0"/>
                  <a:cs typeface="Times New Roman" panose="02020603050405020304" pitchFamily="18" charset="0"/>
                </a:rPr>
                <a:t>của</a:t>
              </a:r>
              <a:r>
                <a:rPr lang="en-US" sz="3300" dirty="0">
                  <a:solidFill>
                    <a:prstClr val="white"/>
                  </a:solidFill>
                  <a:latin typeface="Times New Roman" panose="02020603050405020304" pitchFamily="18" charset="0"/>
                  <a:cs typeface="Times New Roman" panose="02020603050405020304" pitchFamily="18" charset="0"/>
                </a:rPr>
                <a:t> </a:t>
              </a:r>
              <a:r>
                <a:rPr lang="en-US" sz="3300" dirty="0" err="1">
                  <a:solidFill>
                    <a:prstClr val="white"/>
                  </a:solidFill>
                  <a:latin typeface="Times New Roman" panose="02020603050405020304" pitchFamily="18" charset="0"/>
                  <a:cs typeface="Times New Roman" panose="02020603050405020304" pitchFamily="18" charset="0"/>
                </a:rPr>
                <a:t>chú</a:t>
              </a:r>
              <a:r>
                <a:rPr lang="en-US" sz="3300" dirty="0">
                  <a:solidFill>
                    <a:prstClr val="white"/>
                  </a:solidFill>
                  <a:latin typeface="Times New Roman" panose="02020603050405020304" pitchFamily="18" charset="0"/>
                  <a:cs typeface="Times New Roman" panose="02020603050405020304" pitchFamily="18" charset="0"/>
                </a:rPr>
                <a:t> </a:t>
              </a:r>
              <a:r>
                <a:rPr lang="en-US" sz="3300" dirty="0" err="1">
                  <a:solidFill>
                    <a:prstClr val="white"/>
                  </a:solidFill>
                  <a:latin typeface="Times New Roman" panose="02020603050405020304" pitchFamily="18" charset="0"/>
                  <a:cs typeface="Times New Roman" panose="02020603050405020304" pitchFamily="18" charset="0"/>
                </a:rPr>
                <a:t>Võ</a:t>
              </a:r>
              <a:r>
                <a:rPr lang="en-US" sz="3300" dirty="0">
                  <a:solidFill>
                    <a:prstClr val="white"/>
                  </a:solidFill>
                  <a:latin typeface="Times New Roman" panose="02020603050405020304" pitchFamily="18" charset="0"/>
                  <a:cs typeface="Times New Roman" panose="02020603050405020304" pitchFamily="18" charset="0"/>
                </a:rPr>
                <a:t> </a:t>
              </a:r>
              <a:r>
                <a:rPr lang="en-US" sz="3300" dirty="0" err="1">
                  <a:solidFill>
                    <a:prstClr val="white"/>
                  </a:solidFill>
                  <a:latin typeface="Times New Roman" panose="02020603050405020304" pitchFamily="18" charset="0"/>
                  <a:cs typeface="Times New Roman" panose="02020603050405020304" pitchFamily="18" charset="0"/>
                </a:rPr>
                <a:t>Tòng</a:t>
              </a:r>
              <a:r>
                <a:rPr lang="en-US" sz="3300" i="1" dirty="0">
                  <a:solidFill>
                    <a:prstClr val="white"/>
                  </a:solidFill>
                  <a:latin typeface="Times New Roman" panose="02020603050405020304" pitchFamily="18" charset="0"/>
                  <a:cs typeface="Times New Roman" panose="02020603050405020304" pitchFamily="18" charset="0"/>
                </a:rPr>
                <a:t>.</a:t>
              </a:r>
              <a:endParaRPr lang="en-US" sz="3300" dirty="0">
                <a:solidFill>
                  <a:prstClr val="white"/>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834924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ai-Ca-Dat-Phuong-Nam-Dinh-Phuoc">
            <a:hlinkClick r:id="" action="ppaction://media"/>
            <a:extLst>
              <a:ext uri="{FF2B5EF4-FFF2-40B4-BE49-F238E27FC236}">
                <a16:creationId xmlns:a16="http://schemas.microsoft.com/office/drawing/2014/main" id="{21F48040-40B7-4076-9A27-B1E25D8738EA}"/>
              </a:ext>
            </a:extLst>
          </p:cNvPr>
          <p:cNvPicPr>
            <a:picLocks noChangeAspect="1"/>
          </p:cNvPicPr>
          <p:nvPr>
            <a:audioFile r:link="rId1"/>
            <p:extLst>
              <p:ext uri="{DAA4B4D4-6D71-4841-9C94-3DE7FCFB9230}">
                <p14:media xmlns:p14="http://schemas.microsoft.com/office/powerpoint/2010/main" r:embed="rId2">
                  <p14:trim st="5898" end="77860.3125"/>
                </p14:media>
              </p:ext>
            </p:extLst>
          </p:nvPr>
        </p:nvPicPr>
        <p:blipFill>
          <a:blip r:embed="rId6"/>
          <a:stretch>
            <a:fillRect/>
          </a:stretch>
        </p:blipFill>
        <p:spPr>
          <a:xfrm>
            <a:off x="5851525" y="3184525"/>
            <a:ext cx="487363" cy="487363"/>
          </a:xfrm>
          <a:prstGeom prst="rect">
            <a:avLst/>
          </a:prstGeom>
        </p:spPr>
      </p:pic>
      <p:pic>
        <p:nvPicPr>
          <p:cNvPr id="4" name="Video 3">
            <a:hlinkClick r:id="" action="ppaction://media"/>
            <a:extLst>
              <a:ext uri="{FF2B5EF4-FFF2-40B4-BE49-F238E27FC236}">
                <a16:creationId xmlns:a16="http://schemas.microsoft.com/office/drawing/2014/main" id="{61E07BA5-9E84-4C87-A0F6-6C48913CA574}"/>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7">
            <a:lum contrast="-20000"/>
          </a:blip>
          <a:srcRect l="1332" t="2365"/>
          <a:stretch/>
        </p:blipFill>
        <p:spPr>
          <a:xfrm>
            <a:off x="0" y="0"/>
            <a:ext cx="12183313" cy="6791325"/>
          </a:xfrm>
          <a:prstGeom prst="rect">
            <a:avLst/>
          </a:prstGeom>
          <a:ln>
            <a:noFill/>
          </a:ln>
          <a:effectLst>
            <a:softEdge rad="112500"/>
          </a:effectLst>
        </p:spPr>
      </p:pic>
    </p:spTree>
    <p:extLst>
      <p:ext uri="{BB962C8B-B14F-4D97-AF65-F5344CB8AC3E}">
        <p14:creationId xmlns:p14="http://schemas.microsoft.com/office/powerpoint/2010/main" val="95212844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par>
                                <p:cTn id="7" presetID="2" presetClass="mediacall" presetSubtype="0" fill="hold" nodeType="withEffect">
                                  <p:stCondLst>
                                    <p:cond delay="0"/>
                                  </p:stCondLst>
                                  <p:childTnLst>
                                    <p:cmd type="call" cmd="togglePause">
                                      <p:cBhvr>
                                        <p:cTn id="8"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9" fill="hold" display="0">
                  <p:stCondLst>
                    <p:cond delay="indefinite"/>
                  </p:stCondLst>
                </p:cTn>
                <p:tgtEl>
                  <p:spTgt spid="4"/>
                </p:tgtEl>
              </p:cMediaNode>
            </p:video>
            <p:audio>
              <p:cMediaNode vol="80000">
                <p:cTn id="10" fill="hold" display="0">
                  <p:stCondLst>
                    <p:cond delay="indefinite"/>
                  </p:stCondLst>
                  <p:endCondLst>
                    <p:cond evt="onStopAudio" delay="0">
                      <p:tgtEl>
                        <p:sldTgt/>
                      </p:tgtEl>
                    </p:cond>
                  </p:endCondLst>
                </p:cTn>
                <p:tgtEl>
                  <p:spTgt spid="6"/>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B3B782C5-C585-E282-D21F-4F579B2807F8}"/>
              </a:ext>
            </a:extLst>
          </p:cNvPr>
          <p:cNvSpPr txBox="1"/>
          <p:nvPr/>
        </p:nvSpPr>
        <p:spPr>
          <a:xfrm>
            <a:off x="492196" y="1016487"/>
            <a:ext cx="6096000" cy="584775"/>
          </a:xfrm>
          <a:prstGeom prst="rect">
            <a:avLst/>
          </a:prstGeom>
          <a:noFill/>
        </p:spPr>
        <p:txBody>
          <a:bodyPr wrap="square">
            <a:spAutoFit/>
          </a:bodyPr>
          <a:lstStyle/>
          <a:p>
            <a:pPr marL="0" marR="0" indent="57785" algn="just">
              <a:spcBef>
                <a:spcPts val="0"/>
              </a:spcBef>
              <a:spcAft>
                <a:spcPts val="0"/>
              </a:spcAft>
              <a:tabLst>
                <a:tab pos="1386840" algn="l"/>
              </a:tabLst>
            </a:pPr>
            <a:r>
              <a:rPr lang="de-DE" sz="32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2. Tìm hiểu nhân vật</a:t>
            </a:r>
            <a:endParaRPr lang="en-US" sz="3200" b="1"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Hộp Văn bản 4">
            <a:extLst>
              <a:ext uri="{FF2B5EF4-FFF2-40B4-BE49-F238E27FC236}">
                <a16:creationId xmlns:a16="http://schemas.microsoft.com/office/drawing/2014/main" id="{6B8848D3-B536-8B67-9632-DB0759BDCE2E}"/>
              </a:ext>
            </a:extLst>
          </p:cNvPr>
          <p:cNvSpPr txBox="1"/>
          <p:nvPr/>
        </p:nvSpPr>
        <p:spPr>
          <a:xfrm>
            <a:off x="616141" y="238227"/>
            <a:ext cx="5257479" cy="707886"/>
          </a:xfrm>
          <a:prstGeom prst="rect">
            <a:avLst/>
          </a:prstGeom>
          <a:solidFill>
            <a:srgbClr val="05D805"/>
          </a:solidFill>
        </p:spPr>
        <p:txBody>
          <a:bodyPr wrap="square">
            <a:spAutoFit/>
          </a:bodyPr>
          <a:lstStyle/>
          <a:p>
            <a:pPr marL="0" marR="0" indent="57785" algn="just">
              <a:spcBef>
                <a:spcPts val="0"/>
              </a:spcBef>
              <a:spcAft>
                <a:spcPts val="0"/>
              </a:spcAft>
              <a:tabLst>
                <a:tab pos="1386840" algn="l"/>
              </a:tabLst>
            </a:pPr>
            <a:r>
              <a:rPr lang="de-DE" sz="4000" b="1" dirty="0">
                <a:solidFill>
                  <a:schemeClr val="bg1"/>
                </a:solidFill>
                <a:effectLst/>
                <a:latin typeface="Times New Roman" panose="02020603050405020304" pitchFamily="18" charset="0"/>
                <a:cs typeface="Times New Roman" panose="02020603050405020304" pitchFamily="18" charset="0"/>
              </a:rPr>
              <a:t>II. Đọc - hiểu văn bản</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sp>
        <p:nvSpPr>
          <p:cNvPr id="7" name="Cuộn: Ngang 6">
            <a:extLst>
              <a:ext uri="{FF2B5EF4-FFF2-40B4-BE49-F238E27FC236}">
                <a16:creationId xmlns:a16="http://schemas.microsoft.com/office/drawing/2014/main" id="{1AD86D57-9C50-15AB-076F-616CCDA0557D}"/>
              </a:ext>
            </a:extLst>
          </p:cNvPr>
          <p:cNvSpPr/>
          <p:nvPr/>
        </p:nvSpPr>
        <p:spPr>
          <a:xfrm>
            <a:off x="1433804" y="1291995"/>
            <a:ext cx="9171992" cy="5327778"/>
          </a:xfrm>
          <a:prstGeom prst="horizontalScroll">
            <a:avLst/>
          </a:prstGeom>
          <a:noFill/>
          <a:ln w="76200">
            <a:solidFill>
              <a:srgbClr val="1F75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endParaRPr>
          </a:p>
        </p:txBody>
      </p:sp>
      <p:pic>
        <p:nvPicPr>
          <p:cNvPr id="10" name="Hình ảnh 9">
            <a:extLst>
              <a:ext uri="{FF2B5EF4-FFF2-40B4-BE49-F238E27FC236}">
                <a16:creationId xmlns:a16="http://schemas.microsoft.com/office/drawing/2014/main" id="{F0025616-7766-25D1-CB1D-871F770066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140354" y="1815862"/>
            <a:ext cx="2455093" cy="2344590"/>
          </a:xfrm>
          <a:prstGeom prst="rect">
            <a:avLst/>
          </a:prstGeom>
        </p:spPr>
      </p:pic>
      <p:sp>
        <p:nvSpPr>
          <p:cNvPr id="8" name="Hộp Văn bản 7">
            <a:extLst>
              <a:ext uri="{FF2B5EF4-FFF2-40B4-BE49-F238E27FC236}">
                <a16:creationId xmlns:a16="http://schemas.microsoft.com/office/drawing/2014/main" id="{A202C4AD-2CB4-08ED-E2B4-BB24EEF6A340}"/>
              </a:ext>
            </a:extLst>
          </p:cNvPr>
          <p:cNvSpPr txBox="1"/>
          <p:nvPr/>
        </p:nvSpPr>
        <p:spPr>
          <a:xfrm>
            <a:off x="2261896" y="2740083"/>
            <a:ext cx="8079532" cy="2677656"/>
          </a:xfrm>
          <a:prstGeom prst="rect">
            <a:avLst/>
          </a:prstGeom>
          <a:solidFill>
            <a:srgbClr val="3DAF4F"/>
          </a:solidFill>
        </p:spPr>
        <p:txBody>
          <a:bodyPr wrap="square">
            <a:spAutoFit/>
          </a:bodyPr>
          <a:lstStyle/>
          <a:p>
            <a:pPr algn="just"/>
            <a:r>
              <a:rPr lang="de-DE" sz="2800" b="1" dirty="0">
                <a:solidFill>
                  <a:schemeClr val="tx1"/>
                </a:solidFill>
                <a:effectLst/>
                <a:latin typeface="Times New Roman" panose="02020603050405020304" pitchFamily="18" charset="0"/>
                <a:ea typeface="Times New Roman" panose="02020603050405020304" pitchFamily="18" charset="0"/>
              </a:rPr>
              <a:t>Tóm lại: </a:t>
            </a:r>
            <a:r>
              <a:rPr lang="de-DE" sz="2800" dirty="0">
                <a:solidFill>
                  <a:schemeClr val="bg1"/>
                </a:solidFill>
                <a:effectLst/>
                <a:latin typeface="Times New Roman" panose="02020603050405020304" pitchFamily="18" charset="0"/>
                <a:ea typeface="Times New Roman" panose="02020603050405020304" pitchFamily="18" charset="0"/>
              </a:rPr>
              <a:t>Qua lời tự kể của các nhân vật và người kể chuyện, các nhân vật hiện lên qua dáng vẻ ngoại hình, hành động cử chỉ, ngôn ngữ, suy nghĩ... đều toát lên vẻ đẹp của người Nam Bộ. Đó là người dân hiền lành, giàu lòng yêu nước, nghĩa tình, sống hòa hợp giữa thiên nhiên.</a:t>
            </a:r>
            <a:endParaRPr lang="en-US" sz="2800" dirty="0">
              <a:solidFill>
                <a:schemeClr val="bg1"/>
              </a:solidFill>
            </a:endParaRPr>
          </a:p>
        </p:txBody>
      </p:sp>
    </p:spTree>
    <p:extLst>
      <p:ext uri="{BB962C8B-B14F-4D97-AF65-F5344CB8AC3E}">
        <p14:creationId xmlns:p14="http://schemas.microsoft.com/office/powerpoint/2010/main" val="3847726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8">
            <a:extLst>
              <a:ext uri="{FF2B5EF4-FFF2-40B4-BE49-F238E27FC236}">
                <a16:creationId xmlns:a16="http://schemas.microsoft.com/office/drawing/2014/main" id="{E887C3D6-C37D-7639-128B-98F5A3C676F5}"/>
              </a:ext>
            </a:extLst>
          </p:cNvPr>
          <p:cNvSpPr txBox="1"/>
          <p:nvPr/>
        </p:nvSpPr>
        <p:spPr>
          <a:xfrm>
            <a:off x="1464906" y="230408"/>
            <a:ext cx="9731829" cy="1077218"/>
          </a:xfrm>
          <a:prstGeom prst="rect">
            <a:avLst/>
          </a:prstGeom>
          <a:solidFill>
            <a:srgbClr val="05D805"/>
          </a:solidFill>
        </p:spPr>
        <p:txBody>
          <a:bodyPr wrap="square">
            <a:spAutoFit/>
          </a:bodyPr>
          <a:lstStyle/>
          <a:p>
            <a:pPr algn="just">
              <a:tabLst>
                <a:tab pos="0" algn="l"/>
                <a:tab pos="57150" algn="l"/>
              </a:tabLst>
            </a:pPr>
            <a:r>
              <a:rPr lang="en-US" sz="3200" b="1" dirty="0">
                <a:solidFill>
                  <a:schemeClr val="bg1"/>
                </a:solidFill>
                <a:latin typeface="Times New Roman" panose="02020603050405020304" pitchFamily="18" charset="0"/>
                <a:ea typeface="Times New Roman" panose="02020603050405020304" pitchFamily="18" charset="0"/>
              </a:rPr>
              <a:t>PHIẾU HỌC TẬP SỐ 4 :  </a:t>
            </a:r>
          </a:p>
          <a:p>
            <a:pPr algn="just">
              <a:tabLst>
                <a:tab pos="0" algn="l"/>
                <a:tab pos="57150" algn="l"/>
              </a:tabLst>
            </a:pPr>
            <a:r>
              <a:rPr lang="en-US" sz="3200" b="1" dirty="0">
                <a:solidFill>
                  <a:schemeClr val="bg1"/>
                </a:solidFill>
                <a:latin typeface="Times New Roman" panose="02020603050405020304" pitchFamily="18" charset="0"/>
                <a:ea typeface="Times New Roman" panose="02020603050405020304" pitchFamily="18" charset="0"/>
              </a:rPr>
              <a:t>TÌM HIỂU DẤU ẤN NAM BỘ TRONG TÁC PHẨM</a:t>
            </a:r>
            <a:endParaRPr lang="en-US" sz="2800" dirty="0">
              <a:solidFill>
                <a:schemeClr val="bg1"/>
              </a:solidFill>
              <a:latin typeface="Times New Roman" panose="02020603050405020304" pitchFamily="18" charset="0"/>
              <a:ea typeface="Times New Roman" panose="02020603050405020304" pitchFamily="18" charset="0"/>
            </a:endParaRPr>
          </a:p>
        </p:txBody>
      </p:sp>
      <p:sp>
        <p:nvSpPr>
          <p:cNvPr id="9" name="Hộp Văn bản 8">
            <a:extLst>
              <a:ext uri="{FF2B5EF4-FFF2-40B4-BE49-F238E27FC236}">
                <a16:creationId xmlns:a16="http://schemas.microsoft.com/office/drawing/2014/main" id="{9B4DFBFD-3BBF-4F21-2D45-7DD5DDB9F81E}"/>
              </a:ext>
            </a:extLst>
          </p:cNvPr>
          <p:cNvSpPr txBox="1"/>
          <p:nvPr/>
        </p:nvSpPr>
        <p:spPr>
          <a:xfrm>
            <a:off x="139959" y="1381132"/>
            <a:ext cx="11912081" cy="892552"/>
          </a:xfrm>
          <a:prstGeom prst="rect">
            <a:avLst/>
          </a:prstGeom>
          <a:noFill/>
        </p:spPr>
        <p:txBody>
          <a:bodyPr wrap="square">
            <a:spAutoFit/>
          </a:bodyPr>
          <a:lstStyle/>
          <a:p>
            <a:pPr marL="0" marR="0" algn="just">
              <a:spcBef>
                <a:spcPts val="600"/>
              </a:spcBef>
              <a:spcAft>
                <a:spcPts val="0"/>
              </a:spcAft>
            </a:pPr>
            <a:r>
              <a:rPr lang="en-US" sz="2600" b="1" dirty="0" err="1">
                <a:solidFill>
                  <a:srgbClr val="008000"/>
                </a:solidFill>
                <a:effectLst/>
                <a:latin typeface="Times New Roman" panose="02020603050405020304" pitchFamily="18" charset="0"/>
                <a:ea typeface="Times New Roman" panose="02020603050405020304" pitchFamily="18" charset="0"/>
              </a:rPr>
              <a:t>Nhiệm</a:t>
            </a:r>
            <a:r>
              <a:rPr lang="en-US" sz="2600" b="1" dirty="0">
                <a:solidFill>
                  <a:srgbClr val="008000"/>
                </a:solidFill>
                <a:effectLst/>
                <a:latin typeface="Times New Roman" panose="02020603050405020304" pitchFamily="18" charset="0"/>
                <a:ea typeface="Times New Roman" panose="02020603050405020304" pitchFamily="18" charset="0"/>
              </a:rPr>
              <a:t> </a:t>
            </a:r>
            <a:r>
              <a:rPr lang="en-US" sz="2600" b="1" dirty="0" err="1">
                <a:solidFill>
                  <a:srgbClr val="008000"/>
                </a:solidFill>
                <a:effectLst/>
                <a:latin typeface="Times New Roman" panose="02020603050405020304" pitchFamily="18" charset="0"/>
                <a:ea typeface="Times New Roman" panose="02020603050405020304" pitchFamily="18" charset="0"/>
              </a:rPr>
              <a:t>vụ</a:t>
            </a:r>
            <a:r>
              <a:rPr lang="en-US" sz="2600" b="1" dirty="0">
                <a:solidFill>
                  <a:srgbClr val="008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Nêu</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ra</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một</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số</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yếu</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tố</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ngôn</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ngữ</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phong</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cảnh</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tính</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cách</a:t>
            </a:r>
            <a:r>
              <a:rPr lang="en-US" sz="2600" dirty="0">
                <a:solidFill>
                  <a:srgbClr val="000000"/>
                </a:solidFill>
                <a:effectLst/>
                <a:latin typeface="Times New Roman" panose="02020603050405020304" pitchFamily="18" charset="0"/>
                <a:ea typeface="Times New Roman" panose="02020603050405020304" pitchFamily="18" charset="0"/>
              </a:rPr>
              <a:t> con </a:t>
            </a:r>
            <a:r>
              <a:rPr lang="en-US" sz="2600" dirty="0" err="1">
                <a:solidFill>
                  <a:srgbClr val="000000"/>
                </a:solidFill>
                <a:effectLst/>
                <a:latin typeface="Times New Roman" panose="02020603050405020304" pitchFamily="18" charset="0"/>
                <a:ea typeface="Times New Roman" panose="02020603050405020304" pitchFamily="18" charset="0"/>
              </a:rPr>
              <a:t>người</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nếp</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sinh</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hoạt</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trong</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văn</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bản</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để</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thấy</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tiểu</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thuyết</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của</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Đoàn</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Giỏi</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mang</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đậm</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dấu</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ấn</a:t>
            </a:r>
            <a:r>
              <a:rPr lang="en-US" sz="2600" dirty="0">
                <a:solidFill>
                  <a:srgbClr val="000000"/>
                </a:solidFill>
                <a:effectLst/>
                <a:latin typeface="Times New Roman" panose="02020603050405020304" pitchFamily="18" charset="0"/>
                <a:ea typeface="Times New Roman" panose="02020603050405020304" pitchFamily="18" charset="0"/>
              </a:rPr>
              <a:t> Nam </a:t>
            </a:r>
            <a:r>
              <a:rPr lang="en-US" sz="2600" dirty="0" err="1">
                <a:solidFill>
                  <a:srgbClr val="000000"/>
                </a:solidFill>
                <a:effectLst/>
                <a:latin typeface="Times New Roman" panose="02020603050405020304" pitchFamily="18" charset="0"/>
                <a:ea typeface="Times New Roman" panose="02020603050405020304" pitchFamily="18" charset="0"/>
              </a:rPr>
              <a:t>Bộ</a:t>
            </a:r>
            <a:r>
              <a:rPr lang="en-US" sz="2600" dirty="0">
                <a:solidFill>
                  <a:srgbClr val="000000"/>
                </a:solidFill>
                <a:effectLst/>
                <a:latin typeface="Times New Roman" panose="02020603050405020304" pitchFamily="18" charset="0"/>
                <a:ea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endParaRPr>
          </a:p>
        </p:txBody>
      </p:sp>
      <p:graphicFrame>
        <p:nvGraphicFramePr>
          <p:cNvPr id="11" name="Bảng 10">
            <a:extLst>
              <a:ext uri="{FF2B5EF4-FFF2-40B4-BE49-F238E27FC236}">
                <a16:creationId xmlns:a16="http://schemas.microsoft.com/office/drawing/2014/main" id="{1C5DF145-AEBF-18F8-FE9C-64BCF107D5D1}"/>
              </a:ext>
            </a:extLst>
          </p:cNvPr>
          <p:cNvGraphicFramePr>
            <a:graphicFrameLocks noGrp="1"/>
          </p:cNvGraphicFramePr>
          <p:nvPr>
            <p:extLst>
              <p:ext uri="{D42A27DB-BD31-4B8C-83A1-F6EECF244321}">
                <p14:modId xmlns:p14="http://schemas.microsoft.com/office/powerpoint/2010/main" val="4054729094"/>
              </p:ext>
            </p:extLst>
          </p:nvPr>
        </p:nvGraphicFramePr>
        <p:xfrm>
          <a:off x="488301" y="2487273"/>
          <a:ext cx="11215396" cy="4140319"/>
        </p:xfrm>
        <a:graphic>
          <a:graphicData uri="http://schemas.openxmlformats.org/drawingml/2006/table">
            <a:tbl>
              <a:tblPr firstRow="1" firstCol="1" lastRow="1" lastCol="1" bandRow="1" bandCol="1">
                <a:tableStyleId>{5C22544A-7EE6-4342-B048-85BDC9FD1C3A}</a:tableStyleId>
              </a:tblPr>
              <a:tblGrid>
                <a:gridCol w="3526970">
                  <a:extLst>
                    <a:ext uri="{9D8B030D-6E8A-4147-A177-3AD203B41FA5}">
                      <a16:colId xmlns:a16="http://schemas.microsoft.com/office/drawing/2014/main" val="2721613087"/>
                    </a:ext>
                  </a:extLst>
                </a:gridCol>
                <a:gridCol w="7688426">
                  <a:extLst>
                    <a:ext uri="{9D8B030D-6E8A-4147-A177-3AD203B41FA5}">
                      <a16:colId xmlns:a16="http://schemas.microsoft.com/office/drawing/2014/main" val="2783976049"/>
                    </a:ext>
                  </a:extLst>
                </a:gridCol>
              </a:tblGrid>
              <a:tr h="663367">
                <a:tc gridSpan="2">
                  <a:txBody>
                    <a:bodyPr/>
                    <a:lstStyle/>
                    <a:p>
                      <a:pPr marL="0" marR="0" algn="ctr">
                        <a:spcBef>
                          <a:spcPts val="600"/>
                        </a:spcBef>
                        <a:spcAft>
                          <a:spcPts val="0"/>
                        </a:spcAft>
                      </a:pPr>
                      <a:r>
                        <a:rPr lang="en-US" sz="2600" dirty="0">
                          <a:effectLst/>
                          <a:latin typeface="Times New Roman" panose="02020603050405020304" pitchFamily="18" charset="0"/>
                          <a:cs typeface="Times New Roman" panose="02020603050405020304" pitchFamily="18" charset="0"/>
                        </a:rPr>
                        <a:t>DẤU ẤN NAM BỘ THỂ HIỆN TRONG TÁC PHẨM</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33" marR="635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AF4F"/>
                    </a:solidFill>
                  </a:tcPr>
                </a:tc>
                <a:tc hMerge="1">
                  <a:txBody>
                    <a:bodyPr/>
                    <a:lstStyle/>
                    <a:p>
                      <a:endParaRPr lang="en-US"/>
                    </a:p>
                  </a:txBody>
                  <a:tcPr/>
                </a:tc>
                <a:extLst>
                  <a:ext uri="{0D108BD9-81ED-4DB2-BD59-A6C34878D82A}">
                    <a16:rowId xmlns:a16="http://schemas.microsoft.com/office/drawing/2014/main" val="3496871572"/>
                  </a:ext>
                </a:extLst>
              </a:tr>
              <a:tr h="869238">
                <a:tc>
                  <a:txBody>
                    <a:bodyPr/>
                    <a:lstStyle/>
                    <a:p>
                      <a:pPr marL="0" marR="0" algn="just">
                        <a:spcBef>
                          <a:spcPts val="600"/>
                        </a:spcBef>
                        <a:spcAft>
                          <a:spcPts val="0"/>
                        </a:spcAft>
                      </a:pPr>
                      <a:r>
                        <a:rPr lang="en-US" sz="2600" dirty="0">
                          <a:solidFill>
                            <a:schemeClr val="tx1">
                              <a:lumMod val="95000"/>
                              <a:lumOff val="5000"/>
                            </a:schemeClr>
                          </a:solidFill>
                          <a:effectLst/>
                          <a:latin typeface="Times New Roman" panose="02020603050405020304" pitchFamily="18" charset="0"/>
                          <a:cs typeface="Times New Roman" panose="02020603050405020304" pitchFamily="18" charset="0"/>
                        </a:rPr>
                        <a:t>1. </a:t>
                      </a:r>
                      <a:r>
                        <a:rPr lang="en-US" sz="2600" dirty="0" err="1">
                          <a:solidFill>
                            <a:schemeClr val="tx1">
                              <a:lumMod val="95000"/>
                              <a:lumOff val="5000"/>
                            </a:schemeClr>
                          </a:solidFill>
                          <a:effectLst/>
                          <a:latin typeface="Times New Roman" panose="02020603050405020304" pitchFamily="18" charset="0"/>
                          <a:cs typeface="Times New Roman" panose="02020603050405020304" pitchFamily="18" charset="0"/>
                        </a:rPr>
                        <a:t>Ngôn</a:t>
                      </a:r>
                      <a:r>
                        <a:rPr lang="en-US" sz="26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600" dirty="0" err="1">
                          <a:solidFill>
                            <a:schemeClr val="tx1">
                              <a:lumMod val="95000"/>
                              <a:lumOff val="5000"/>
                            </a:schemeClr>
                          </a:solidFill>
                          <a:effectLst/>
                          <a:latin typeface="Times New Roman" panose="02020603050405020304" pitchFamily="18" charset="0"/>
                          <a:cs typeface="Times New Roman" panose="02020603050405020304" pitchFamily="18" charset="0"/>
                        </a:rPr>
                        <a:t>ngữ</a:t>
                      </a:r>
                      <a:r>
                        <a:rPr lang="en-US" sz="26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600" dirty="0" err="1">
                          <a:solidFill>
                            <a:schemeClr val="tx1">
                              <a:lumMod val="95000"/>
                              <a:lumOff val="5000"/>
                            </a:schemeClr>
                          </a:solidFill>
                          <a:effectLst/>
                          <a:latin typeface="Times New Roman" panose="02020603050405020304" pitchFamily="18" charset="0"/>
                          <a:cs typeface="Times New Roman" panose="02020603050405020304" pitchFamily="18" charset="0"/>
                        </a:rPr>
                        <a:t>truyện</a:t>
                      </a:r>
                      <a:endParaRPr lang="en-US" sz="26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33" marR="635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26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endParaRPr lang="en-US" sz="2600" b="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33" marR="635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05590769"/>
                  </a:ext>
                </a:extLst>
              </a:tr>
              <a:tr h="869238">
                <a:tc>
                  <a:txBody>
                    <a:bodyPr/>
                    <a:lstStyle/>
                    <a:p>
                      <a:pPr marL="0" marR="0" algn="just">
                        <a:spcBef>
                          <a:spcPts val="600"/>
                        </a:spcBef>
                        <a:spcAft>
                          <a:spcPts val="0"/>
                        </a:spcAft>
                      </a:pPr>
                      <a:r>
                        <a:rPr lang="en-US" sz="2600" dirty="0">
                          <a:solidFill>
                            <a:schemeClr val="tx1">
                              <a:lumMod val="95000"/>
                              <a:lumOff val="5000"/>
                            </a:schemeClr>
                          </a:solidFill>
                          <a:effectLst/>
                          <a:latin typeface="Times New Roman" panose="02020603050405020304" pitchFamily="18" charset="0"/>
                          <a:cs typeface="Times New Roman" panose="02020603050405020304" pitchFamily="18" charset="0"/>
                        </a:rPr>
                        <a:t>2. </a:t>
                      </a:r>
                      <a:r>
                        <a:rPr lang="en-US" sz="2600" dirty="0" err="1">
                          <a:solidFill>
                            <a:schemeClr val="tx1">
                              <a:lumMod val="95000"/>
                              <a:lumOff val="5000"/>
                            </a:schemeClr>
                          </a:solidFill>
                          <a:effectLst/>
                          <a:latin typeface="Times New Roman" panose="02020603050405020304" pitchFamily="18" charset="0"/>
                          <a:cs typeface="Times New Roman" panose="02020603050405020304" pitchFamily="18" charset="0"/>
                        </a:rPr>
                        <a:t>Phong</a:t>
                      </a:r>
                      <a:r>
                        <a:rPr lang="en-US" sz="26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600" dirty="0" err="1">
                          <a:solidFill>
                            <a:schemeClr val="tx1">
                              <a:lumMod val="95000"/>
                              <a:lumOff val="5000"/>
                            </a:schemeClr>
                          </a:solidFill>
                          <a:effectLst/>
                          <a:latin typeface="Times New Roman" panose="02020603050405020304" pitchFamily="18" charset="0"/>
                          <a:cs typeface="Times New Roman" panose="02020603050405020304" pitchFamily="18" charset="0"/>
                        </a:rPr>
                        <a:t>cảnh</a:t>
                      </a:r>
                      <a:endParaRPr lang="en-US" sz="26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33" marR="635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26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endParaRPr lang="en-US" sz="2600" b="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33" marR="635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00061991"/>
                  </a:ext>
                </a:extLst>
              </a:tr>
              <a:tr h="869238">
                <a:tc>
                  <a:txBody>
                    <a:bodyPr/>
                    <a:lstStyle/>
                    <a:p>
                      <a:pPr marL="0" marR="0" algn="just">
                        <a:spcBef>
                          <a:spcPts val="600"/>
                        </a:spcBef>
                        <a:spcAft>
                          <a:spcPts val="0"/>
                        </a:spcAft>
                      </a:pPr>
                      <a:r>
                        <a:rPr lang="en-US" sz="2600" dirty="0">
                          <a:solidFill>
                            <a:schemeClr val="tx1">
                              <a:lumMod val="95000"/>
                              <a:lumOff val="5000"/>
                            </a:schemeClr>
                          </a:solidFill>
                          <a:effectLst/>
                          <a:latin typeface="Times New Roman" panose="02020603050405020304" pitchFamily="18" charset="0"/>
                          <a:cs typeface="Times New Roman" panose="02020603050405020304" pitchFamily="18" charset="0"/>
                        </a:rPr>
                        <a:t>3. </a:t>
                      </a:r>
                      <a:r>
                        <a:rPr lang="en-US" sz="2600" dirty="0" err="1">
                          <a:solidFill>
                            <a:schemeClr val="tx1">
                              <a:lumMod val="95000"/>
                              <a:lumOff val="5000"/>
                            </a:schemeClr>
                          </a:solidFill>
                          <a:effectLst/>
                          <a:latin typeface="Times New Roman" panose="02020603050405020304" pitchFamily="18" charset="0"/>
                          <a:cs typeface="Times New Roman" panose="02020603050405020304" pitchFamily="18" charset="0"/>
                        </a:rPr>
                        <a:t>Tính</a:t>
                      </a:r>
                      <a:r>
                        <a:rPr lang="en-US" sz="26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600" dirty="0" err="1">
                          <a:solidFill>
                            <a:schemeClr val="tx1">
                              <a:lumMod val="95000"/>
                              <a:lumOff val="5000"/>
                            </a:schemeClr>
                          </a:solidFill>
                          <a:effectLst/>
                          <a:latin typeface="Times New Roman" panose="02020603050405020304" pitchFamily="18" charset="0"/>
                          <a:cs typeface="Times New Roman" panose="02020603050405020304" pitchFamily="18" charset="0"/>
                        </a:rPr>
                        <a:t>cách</a:t>
                      </a:r>
                      <a:r>
                        <a:rPr lang="en-US" sz="2600" dirty="0">
                          <a:solidFill>
                            <a:schemeClr val="tx1">
                              <a:lumMod val="95000"/>
                              <a:lumOff val="5000"/>
                            </a:schemeClr>
                          </a:solidFill>
                          <a:effectLst/>
                          <a:latin typeface="Times New Roman" panose="02020603050405020304" pitchFamily="18" charset="0"/>
                          <a:cs typeface="Times New Roman" panose="02020603050405020304" pitchFamily="18" charset="0"/>
                        </a:rPr>
                        <a:t> con </a:t>
                      </a:r>
                      <a:r>
                        <a:rPr lang="en-US" sz="2600" dirty="0" err="1">
                          <a:solidFill>
                            <a:schemeClr val="tx1">
                              <a:lumMod val="95000"/>
                              <a:lumOff val="5000"/>
                            </a:schemeClr>
                          </a:solidFill>
                          <a:effectLst/>
                          <a:latin typeface="Times New Roman" panose="02020603050405020304" pitchFamily="18" charset="0"/>
                          <a:cs typeface="Times New Roman" panose="02020603050405020304" pitchFamily="18" charset="0"/>
                        </a:rPr>
                        <a:t>người</a:t>
                      </a:r>
                      <a:endParaRPr lang="en-US" sz="26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33" marR="635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26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endParaRPr lang="en-US" sz="2600" b="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33" marR="635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85965931"/>
                  </a:ext>
                </a:extLst>
              </a:tr>
              <a:tr h="869238">
                <a:tc>
                  <a:txBody>
                    <a:bodyPr/>
                    <a:lstStyle/>
                    <a:p>
                      <a:pPr marL="0" marR="0" algn="just">
                        <a:spcBef>
                          <a:spcPts val="600"/>
                        </a:spcBef>
                        <a:spcAft>
                          <a:spcPts val="0"/>
                        </a:spcAft>
                      </a:pPr>
                      <a:r>
                        <a:rPr lang="en-US" sz="2600" dirty="0">
                          <a:solidFill>
                            <a:schemeClr val="tx1">
                              <a:lumMod val="95000"/>
                              <a:lumOff val="5000"/>
                            </a:schemeClr>
                          </a:solidFill>
                          <a:effectLst/>
                          <a:latin typeface="Times New Roman" panose="02020603050405020304" pitchFamily="18" charset="0"/>
                          <a:cs typeface="Times New Roman" panose="02020603050405020304" pitchFamily="18" charset="0"/>
                        </a:rPr>
                        <a:t>4. </a:t>
                      </a:r>
                      <a:r>
                        <a:rPr lang="en-US" sz="2600" dirty="0" err="1">
                          <a:solidFill>
                            <a:schemeClr val="tx1">
                              <a:lumMod val="95000"/>
                              <a:lumOff val="5000"/>
                            </a:schemeClr>
                          </a:solidFill>
                          <a:effectLst/>
                          <a:latin typeface="Times New Roman" panose="02020603050405020304" pitchFamily="18" charset="0"/>
                          <a:cs typeface="Times New Roman" panose="02020603050405020304" pitchFamily="18" charset="0"/>
                        </a:rPr>
                        <a:t>Nếp</a:t>
                      </a:r>
                      <a:r>
                        <a:rPr lang="en-US" sz="26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600" dirty="0" err="1">
                          <a:solidFill>
                            <a:schemeClr val="tx1">
                              <a:lumMod val="95000"/>
                              <a:lumOff val="5000"/>
                            </a:schemeClr>
                          </a:solidFill>
                          <a:effectLst/>
                          <a:latin typeface="Times New Roman" panose="02020603050405020304" pitchFamily="18" charset="0"/>
                          <a:cs typeface="Times New Roman" panose="02020603050405020304" pitchFamily="18" charset="0"/>
                        </a:rPr>
                        <a:t>sống</a:t>
                      </a:r>
                      <a:r>
                        <a:rPr lang="en-US" sz="26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600" dirty="0" err="1">
                          <a:solidFill>
                            <a:schemeClr val="tx1">
                              <a:lumMod val="95000"/>
                              <a:lumOff val="5000"/>
                            </a:schemeClr>
                          </a:solidFill>
                          <a:effectLst/>
                          <a:latin typeface="Times New Roman" panose="02020603050405020304" pitchFamily="18" charset="0"/>
                          <a:cs typeface="Times New Roman" panose="02020603050405020304" pitchFamily="18" charset="0"/>
                        </a:rPr>
                        <a:t>sinh</a:t>
                      </a:r>
                      <a:r>
                        <a:rPr lang="en-US" sz="26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600" dirty="0" err="1">
                          <a:solidFill>
                            <a:schemeClr val="tx1">
                              <a:lumMod val="95000"/>
                              <a:lumOff val="5000"/>
                            </a:schemeClr>
                          </a:solidFill>
                          <a:effectLst/>
                          <a:latin typeface="Times New Roman" panose="02020603050405020304" pitchFamily="18" charset="0"/>
                          <a:cs typeface="Times New Roman" panose="02020603050405020304" pitchFamily="18" charset="0"/>
                        </a:rPr>
                        <a:t>hoạt</a:t>
                      </a:r>
                      <a:endParaRPr lang="en-US" sz="26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33" marR="635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2600" b="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3533" marR="635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01390417"/>
                  </a:ext>
                </a:extLst>
              </a:tr>
            </a:tbl>
          </a:graphicData>
        </a:graphic>
      </p:graphicFrame>
    </p:spTree>
    <p:extLst>
      <p:ext uri="{BB962C8B-B14F-4D97-AF65-F5344CB8AC3E}">
        <p14:creationId xmlns:p14="http://schemas.microsoft.com/office/powerpoint/2010/main" val="3640312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20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7">
            <a:extLst>
              <a:ext uri="{FF2B5EF4-FFF2-40B4-BE49-F238E27FC236}">
                <a16:creationId xmlns:a16="http://schemas.microsoft.com/office/drawing/2014/main" id="{13348FB4-6199-2D02-A70C-B46650A59922}"/>
              </a:ext>
            </a:extLst>
          </p:cNvPr>
          <p:cNvSpPr txBox="1"/>
          <p:nvPr/>
        </p:nvSpPr>
        <p:spPr>
          <a:xfrm>
            <a:off x="189104" y="952326"/>
            <a:ext cx="6096000" cy="584775"/>
          </a:xfrm>
          <a:prstGeom prst="rect">
            <a:avLst/>
          </a:prstGeom>
          <a:noFill/>
        </p:spPr>
        <p:txBody>
          <a:bodyPr wrap="square">
            <a:spAutoFit/>
          </a:bodyPr>
          <a:lstStyle/>
          <a:p>
            <a:pPr marL="0" marR="0" indent="57785" algn="just">
              <a:spcBef>
                <a:spcPts val="0"/>
              </a:spcBef>
              <a:spcAft>
                <a:spcPts val="0"/>
              </a:spcAft>
              <a:tabLst>
                <a:tab pos="1386840" algn="l"/>
              </a:tabLst>
            </a:pPr>
            <a:r>
              <a:rPr lang="de-DE" sz="32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3. Chất Nam Bộ trong tác phẩm</a:t>
            </a:r>
            <a:endParaRPr lang="en-US" sz="3200" b="1"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Hộp Văn bản 9">
            <a:extLst>
              <a:ext uri="{FF2B5EF4-FFF2-40B4-BE49-F238E27FC236}">
                <a16:creationId xmlns:a16="http://schemas.microsoft.com/office/drawing/2014/main" id="{2B0D2466-B47F-B591-4FBA-C976A5822172}"/>
              </a:ext>
            </a:extLst>
          </p:cNvPr>
          <p:cNvSpPr txBox="1"/>
          <p:nvPr/>
        </p:nvSpPr>
        <p:spPr>
          <a:xfrm>
            <a:off x="355729" y="165059"/>
            <a:ext cx="5345275" cy="707886"/>
          </a:xfrm>
          <a:prstGeom prst="rect">
            <a:avLst/>
          </a:prstGeom>
          <a:solidFill>
            <a:srgbClr val="05D805"/>
          </a:solidFill>
        </p:spPr>
        <p:txBody>
          <a:bodyPr wrap="square">
            <a:spAutoFit/>
          </a:bodyPr>
          <a:lstStyle/>
          <a:p>
            <a:pPr marL="0" marR="0" indent="57785" algn="just">
              <a:spcBef>
                <a:spcPts val="0"/>
              </a:spcBef>
              <a:spcAft>
                <a:spcPts val="0"/>
              </a:spcAft>
              <a:tabLst>
                <a:tab pos="1386840" algn="l"/>
              </a:tabLst>
            </a:pPr>
            <a:r>
              <a:rPr lang="de-DE" sz="4000" b="1" dirty="0">
                <a:solidFill>
                  <a:schemeClr val="bg1"/>
                </a:solidFill>
                <a:effectLst/>
                <a:latin typeface="Times New Roman" panose="02020603050405020304" pitchFamily="18" charset="0"/>
                <a:cs typeface="Times New Roman" panose="02020603050405020304" pitchFamily="18" charset="0"/>
              </a:rPr>
              <a:t>III. Đọc - hiểu văn bản</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sp>
        <p:nvSpPr>
          <p:cNvPr id="17" name="Hộp Văn bản 16">
            <a:extLst>
              <a:ext uri="{FF2B5EF4-FFF2-40B4-BE49-F238E27FC236}">
                <a16:creationId xmlns:a16="http://schemas.microsoft.com/office/drawing/2014/main" id="{E11FE4D8-22EC-948F-9E80-4C8B9D23A641}"/>
              </a:ext>
            </a:extLst>
          </p:cNvPr>
          <p:cNvSpPr txBox="1"/>
          <p:nvPr/>
        </p:nvSpPr>
        <p:spPr>
          <a:xfrm>
            <a:off x="3146291" y="2857463"/>
            <a:ext cx="6277627" cy="523220"/>
          </a:xfrm>
          <a:prstGeom prst="rect">
            <a:avLst/>
          </a:prstGeom>
          <a:noFill/>
        </p:spPr>
        <p:txBody>
          <a:bodyPr wrap="square">
            <a:spAutoFit/>
          </a:bodyPr>
          <a:lstStyle/>
          <a:p>
            <a:pPr marL="0" marR="177165" algn="just">
              <a:spcBef>
                <a:spcPts val="0"/>
              </a:spcBef>
              <a:spcAft>
                <a:spcPts val="0"/>
              </a:spcAft>
              <a:tabLst>
                <a:tab pos="0" algn="l"/>
                <a:tab pos="57150" algn="l"/>
              </a:tabLst>
            </a:pPr>
            <a:r>
              <a:rPr lang="de-DE" sz="2800" dirty="0">
                <a:solidFill>
                  <a:srgbClr val="000000"/>
                </a:solidFill>
                <a:latin typeface="Times New Roman" panose="02020603050405020304" pitchFamily="18" charset="0"/>
                <a:ea typeface="Times New Roman" panose="02020603050405020304" pitchFamily="18" charset="0"/>
              </a:rPr>
              <a:t>G</a:t>
            </a:r>
            <a:r>
              <a:rPr lang="de-DE" sz="2800" dirty="0">
                <a:solidFill>
                  <a:srgbClr val="000000"/>
                </a:solidFill>
                <a:effectLst/>
                <a:latin typeface="Times New Roman" panose="02020603050405020304" pitchFamily="18" charset="0"/>
                <a:ea typeface="Times New Roman" panose="02020603050405020304" pitchFamily="18" charset="0"/>
              </a:rPr>
              <a:t>iản dị đậm sắc thái địa phương Nam Bộ</a:t>
            </a:r>
            <a:endParaRPr lang="en-US" sz="2800" dirty="0">
              <a:effectLst/>
              <a:latin typeface="Times New Roman" panose="02020603050405020304" pitchFamily="18" charset="0"/>
              <a:ea typeface="Times New Roman" panose="02020603050405020304" pitchFamily="18" charset="0"/>
            </a:endParaRPr>
          </a:p>
        </p:txBody>
      </p:sp>
      <p:sp>
        <p:nvSpPr>
          <p:cNvPr id="23" name="Hình tự do: Hình 22">
            <a:extLst>
              <a:ext uri="{FF2B5EF4-FFF2-40B4-BE49-F238E27FC236}">
                <a16:creationId xmlns:a16="http://schemas.microsoft.com/office/drawing/2014/main" id="{141D3DB1-C368-DCD9-A9CC-8C513230A8D7}"/>
              </a:ext>
            </a:extLst>
          </p:cNvPr>
          <p:cNvSpPr/>
          <p:nvPr/>
        </p:nvSpPr>
        <p:spPr>
          <a:xfrm>
            <a:off x="478510" y="1537101"/>
            <a:ext cx="2572597" cy="796757"/>
          </a:xfrm>
          <a:custGeom>
            <a:avLst/>
            <a:gdLst>
              <a:gd name="connsiteX0" fmla="*/ 429063 w 2309006"/>
              <a:gd name="connsiteY0" fmla="*/ 136148 h 1385596"/>
              <a:gd name="connsiteX1" fmla="*/ 240261 w 2309006"/>
              <a:gd name="connsiteY1" fmla="*/ 324950 h 1385596"/>
              <a:gd name="connsiteX2" fmla="*/ 240261 w 2309006"/>
              <a:gd name="connsiteY2" fmla="*/ 1080160 h 1385596"/>
              <a:gd name="connsiteX3" fmla="*/ 429063 w 2309006"/>
              <a:gd name="connsiteY3" fmla="*/ 1268962 h 1385596"/>
              <a:gd name="connsiteX4" fmla="*/ 1936245 w 2309006"/>
              <a:gd name="connsiteY4" fmla="*/ 1268962 h 1385596"/>
              <a:gd name="connsiteX5" fmla="*/ 2125047 w 2309006"/>
              <a:gd name="connsiteY5" fmla="*/ 1080160 h 1385596"/>
              <a:gd name="connsiteX6" fmla="*/ 2125047 w 2309006"/>
              <a:gd name="connsiteY6" fmla="*/ 324950 h 1385596"/>
              <a:gd name="connsiteX7" fmla="*/ 1936245 w 2309006"/>
              <a:gd name="connsiteY7" fmla="*/ 136148 h 1385596"/>
              <a:gd name="connsiteX8" fmla="*/ 230933 w 2309006"/>
              <a:gd name="connsiteY8" fmla="*/ 0 h 1385596"/>
              <a:gd name="connsiteX9" fmla="*/ 2078073 w 2309006"/>
              <a:gd name="connsiteY9" fmla="*/ 0 h 1385596"/>
              <a:gd name="connsiteX10" fmla="*/ 2309006 w 2309006"/>
              <a:gd name="connsiteY10" fmla="*/ 230933 h 1385596"/>
              <a:gd name="connsiteX11" fmla="*/ 2309006 w 2309006"/>
              <a:gd name="connsiteY11" fmla="*/ 1154663 h 1385596"/>
              <a:gd name="connsiteX12" fmla="*/ 2078073 w 2309006"/>
              <a:gd name="connsiteY12" fmla="*/ 1385596 h 1385596"/>
              <a:gd name="connsiteX13" fmla="*/ 230933 w 2309006"/>
              <a:gd name="connsiteY13" fmla="*/ 1385596 h 1385596"/>
              <a:gd name="connsiteX14" fmla="*/ 0 w 2309006"/>
              <a:gd name="connsiteY14" fmla="*/ 1154663 h 1385596"/>
              <a:gd name="connsiteX15" fmla="*/ 0 w 2309006"/>
              <a:gd name="connsiteY15" fmla="*/ 230933 h 1385596"/>
              <a:gd name="connsiteX16" fmla="*/ 230933 w 2309006"/>
              <a:gd name="connsiteY16" fmla="*/ 0 h 1385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9006" h="1385596">
                <a:moveTo>
                  <a:pt x="429063" y="136148"/>
                </a:moveTo>
                <a:cubicBezTo>
                  <a:pt x="324791" y="136148"/>
                  <a:pt x="240261" y="220678"/>
                  <a:pt x="240261" y="324950"/>
                </a:cubicBezTo>
                <a:lnTo>
                  <a:pt x="240261" y="1080160"/>
                </a:lnTo>
                <a:cubicBezTo>
                  <a:pt x="240261" y="1184432"/>
                  <a:pt x="324791" y="1268962"/>
                  <a:pt x="429063" y="1268962"/>
                </a:cubicBezTo>
                <a:lnTo>
                  <a:pt x="1936245" y="1268962"/>
                </a:lnTo>
                <a:cubicBezTo>
                  <a:pt x="2040517" y="1268962"/>
                  <a:pt x="2125047" y="1184432"/>
                  <a:pt x="2125047" y="1080160"/>
                </a:cubicBezTo>
                <a:lnTo>
                  <a:pt x="2125047" y="324950"/>
                </a:lnTo>
                <a:cubicBezTo>
                  <a:pt x="2125047" y="220678"/>
                  <a:pt x="2040517" y="136148"/>
                  <a:pt x="1936245" y="136148"/>
                </a:cubicBezTo>
                <a:close/>
                <a:moveTo>
                  <a:pt x="230933" y="0"/>
                </a:moveTo>
                <a:lnTo>
                  <a:pt x="2078073" y="0"/>
                </a:lnTo>
                <a:cubicBezTo>
                  <a:pt x="2205614" y="0"/>
                  <a:pt x="2309006" y="103392"/>
                  <a:pt x="2309006" y="230933"/>
                </a:cubicBezTo>
                <a:lnTo>
                  <a:pt x="2309006" y="1154663"/>
                </a:lnTo>
                <a:cubicBezTo>
                  <a:pt x="2309006" y="1282204"/>
                  <a:pt x="2205614" y="1385596"/>
                  <a:pt x="2078073" y="1385596"/>
                </a:cubicBezTo>
                <a:lnTo>
                  <a:pt x="230933" y="1385596"/>
                </a:lnTo>
                <a:cubicBezTo>
                  <a:pt x="103392" y="1385596"/>
                  <a:pt x="0" y="1282204"/>
                  <a:pt x="0" y="1154663"/>
                </a:cubicBezTo>
                <a:lnTo>
                  <a:pt x="0" y="230933"/>
                </a:lnTo>
                <a:cubicBezTo>
                  <a:pt x="0" y="103392"/>
                  <a:pt x="103392" y="0"/>
                  <a:pt x="230933" y="0"/>
                </a:cubicBezTo>
                <a:close/>
              </a:path>
            </a:pathLst>
          </a:custGeom>
          <a:solidFill>
            <a:srgbClr val="3DAF4F"/>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Hộp Văn bản 23">
            <a:extLst>
              <a:ext uri="{FF2B5EF4-FFF2-40B4-BE49-F238E27FC236}">
                <a16:creationId xmlns:a16="http://schemas.microsoft.com/office/drawing/2014/main" id="{3AF3320A-D2E2-AE8F-909D-EE39DE43769F}"/>
              </a:ext>
            </a:extLst>
          </p:cNvPr>
          <p:cNvSpPr txBox="1"/>
          <p:nvPr/>
        </p:nvSpPr>
        <p:spPr>
          <a:xfrm>
            <a:off x="610307" y="1622789"/>
            <a:ext cx="2309006" cy="584775"/>
          </a:xfrm>
          <a:prstGeom prst="rect">
            <a:avLst/>
          </a:prstGeom>
          <a:noFill/>
        </p:spPr>
        <p:txBody>
          <a:bodyPr wrap="square">
            <a:spAutoFit/>
          </a:bodyPr>
          <a:lstStyle/>
          <a:p>
            <a:pPr algn="ctr"/>
            <a:r>
              <a:rPr lang="en-US" sz="3200" b="1" dirty="0" err="1">
                <a:solidFill>
                  <a:srgbClr val="3DAF4F"/>
                </a:solidFill>
                <a:effectLst/>
                <a:latin typeface="Times New Roman" panose="02020603050405020304" pitchFamily="18" charset="0"/>
                <a:ea typeface="Times New Roman" panose="02020603050405020304" pitchFamily="18" charset="0"/>
              </a:rPr>
              <a:t>Ngôn</a:t>
            </a:r>
            <a:r>
              <a:rPr lang="en-US" sz="3200" b="1" dirty="0">
                <a:solidFill>
                  <a:srgbClr val="3DAF4F"/>
                </a:solidFill>
                <a:effectLst/>
                <a:latin typeface="Times New Roman" panose="02020603050405020304" pitchFamily="18" charset="0"/>
                <a:ea typeface="Times New Roman" panose="02020603050405020304" pitchFamily="18" charset="0"/>
              </a:rPr>
              <a:t> </a:t>
            </a:r>
            <a:r>
              <a:rPr lang="en-US" sz="3200" b="1" dirty="0" err="1">
                <a:solidFill>
                  <a:srgbClr val="3DAF4F"/>
                </a:solidFill>
                <a:effectLst/>
                <a:latin typeface="Times New Roman" panose="02020603050405020304" pitchFamily="18" charset="0"/>
                <a:ea typeface="Times New Roman" panose="02020603050405020304" pitchFamily="18" charset="0"/>
              </a:rPr>
              <a:t>ngữ</a:t>
            </a:r>
            <a:endParaRPr lang="en-US" sz="3200" dirty="0">
              <a:solidFill>
                <a:srgbClr val="3DAF4F"/>
              </a:solidFill>
            </a:endParaRPr>
          </a:p>
        </p:txBody>
      </p:sp>
      <p:sp>
        <p:nvSpPr>
          <p:cNvPr id="25" name="Hình tự do: Hình 24">
            <a:extLst>
              <a:ext uri="{FF2B5EF4-FFF2-40B4-BE49-F238E27FC236}">
                <a16:creationId xmlns:a16="http://schemas.microsoft.com/office/drawing/2014/main" id="{D8CA2BC2-AEA9-B8FF-3BD9-54939210A1B5}"/>
              </a:ext>
            </a:extLst>
          </p:cNvPr>
          <p:cNvSpPr/>
          <p:nvPr/>
        </p:nvSpPr>
        <p:spPr>
          <a:xfrm>
            <a:off x="478509" y="2510710"/>
            <a:ext cx="2572596" cy="1175934"/>
          </a:xfrm>
          <a:custGeom>
            <a:avLst/>
            <a:gdLst>
              <a:gd name="connsiteX0" fmla="*/ 429063 w 2309006"/>
              <a:gd name="connsiteY0" fmla="*/ 136148 h 1385596"/>
              <a:gd name="connsiteX1" fmla="*/ 240261 w 2309006"/>
              <a:gd name="connsiteY1" fmla="*/ 324950 h 1385596"/>
              <a:gd name="connsiteX2" fmla="*/ 240261 w 2309006"/>
              <a:gd name="connsiteY2" fmla="*/ 1080160 h 1385596"/>
              <a:gd name="connsiteX3" fmla="*/ 429063 w 2309006"/>
              <a:gd name="connsiteY3" fmla="*/ 1268962 h 1385596"/>
              <a:gd name="connsiteX4" fmla="*/ 1936245 w 2309006"/>
              <a:gd name="connsiteY4" fmla="*/ 1268962 h 1385596"/>
              <a:gd name="connsiteX5" fmla="*/ 2125047 w 2309006"/>
              <a:gd name="connsiteY5" fmla="*/ 1080160 h 1385596"/>
              <a:gd name="connsiteX6" fmla="*/ 2125047 w 2309006"/>
              <a:gd name="connsiteY6" fmla="*/ 324950 h 1385596"/>
              <a:gd name="connsiteX7" fmla="*/ 1936245 w 2309006"/>
              <a:gd name="connsiteY7" fmla="*/ 136148 h 1385596"/>
              <a:gd name="connsiteX8" fmla="*/ 230933 w 2309006"/>
              <a:gd name="connsiteY8" fmla="*/ 0 h 1385596"/>
              <a:gd name="connsiteX9" fmla="*/ 2078073 w 2309006"/>
              <a:gd name="connsiteY9" fmla="*/ 0 h 1385596"/>
              <a:gd name="connsiteX10" fmla="*/ 2309006 w 2309006"/>
              <a:gd name="connsiteY10" fmla="*/ 230933 h 1385596"/>
              <a:gd name="connsiteX11" fmla="*/ 2309006 w 2309006"/>
              <a:gd name="connsiteY11" fmla="*/ 1154663 h 1385596"/>
              <a:gd name="connsiteX12" fmla="*/ 2078073 w 2309006"/>
              <a:gd name="connsiteY12" fmla="*/ 1385596 h 1385596"/>
              <a:gd name="connsiteX13" fmla="*/ 230933 w 2309006"/>
              <a:gd name="connsiteY13" fmla="*/ 1385596 h 1385596"/>
              <a:gd name="connsiteX14" fmla="*/ 0 w 2309006"/>
              <a:gd name="connsiteY14" fmla="*/ 1154663 h 1385596"/>
              <a:gd name="connsiteX15" fmla="*/ 0 w 2309006"/>
              <a:gd name="connsiteY15" fmla="*/ 230933 h 1385596"/>
              <a:gd name="connsiteX16" fmla="*/ 230933 w 2309006"/>
              <a:gd name="connsiteY16" fmla="*/ 0 h 1385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9006" h="1385596">
                <a:moveTo>
                  <a:pt x="429063" y="136148"/>
                </a:moveTo>
                <a:cubicBezTo>
                  <a:pt x="324791" y="136148"/>
                  <a:pt x="240261" y="220678"/>
                  <a:pt x="240261" y="324950"/>
                </a:cubicBezTo>
                <a:lnTo>
                  <a:pt x="240261" y="1080160"/>
                </a:lnTo>
                <a:cubicBezTo>
                  <a:pt x="240261" y="1184432"/>
                  <a:pt x="324791" y="1268962"/>
                  <a:pt x="429063" y="1268962"/>
                </a:cubicBezTo>
                <a:lnTo>
                  <a:pt x="1936245" y="1268962"/>
                </a:lnTo>
                <a:cubicBezTo>
                  <a:pt x="2040517" y="1268962"/>
                  <a:pt x="2125047" y="1184432"/>
                  <a:pt x="2125047" y="1080160"/>
                </a:cubicBezTo>
                <a:lnTo>
                  <a:pt x="2125047" y="324950"/>
                </a:lnTo>
                <a:cubicBezTo>
                  <a:pt x="2125047" y="220678"/>
                  <a:pt x="2040517" y="136148"/>
                  <a:pt x="1936245" y="136148"/>
                </a:cubicBezTo>
                <a:close/>
                <a:moveTo>
                  <a:pt x="230933" y="0"/>
                </a:moveTo>
                <a:lnTo>
                  <a:pt x="2078073" y="0"/>
                </a:lnTo>
                <a:cubicBezTo>
                  <a:pt x="2205614" y="0"/>
                  <a:pt x="2309006" y="103392"/>
                  <a:pt x="2309006" y="230933"/>
                </a:cubicBezTo>
                <a:lnTo>
                  <a:pt x="2309006" y="1154663"/>
                </a:lnTo>
                <a:cubicBezTo>
                  <a:pt x="2309006" y="1282204"/>
                  <a:pt x="2205614" y="1385596"/>
                  <a:pt x="2078073" y="1385596"/>
                </a:cubicBezTo>
                <a:lnTo>
                  <a:pt x="230933" y="1385596"/>
                </a:lnTo>
                <a:cubicBezTo>
                  <a:pt x="103392" y="1385596"/>
                  <a:pt x="0" y="1282204"/>
                  <a:pt x="0" y="1154663"/>
                </a:cubicBezTo>
                <a:lnTo>
                  <a:pt x="0" y="230933"/>
                </a:lnTo>
                <a:cubicBezTo>
                  <a:pt x="0" y="103392"/>
                  <a:pt x="103392" y="0"/>
                  <a:pt x="230933" y="0"/>
                </a:cubicBezTo>
                <a:close/>
              </a:path>
            </a:pathLst>
          </a:custGeom>
          <a:solidFill>
            <a:srgbClr val="3DAF4F"/>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Hộp Văn bản 25">
            <a:extLst>
              <a:ext uri="{FF2B5EF4-FFF2-40B4-BE49-F238E27FC236}">
                <a16:creationId xmlns:a16="http://schemas.microsoft.com/office/drawing/2014/main" id="{40894635-45B1-A498-358F-30CD5E1058F9}"/>
              </a:ext>
            </a:extLst>
          </p:cNvPr>
          <p:cNvSpPr txBox="1"/>
          <p:nvPr/>
        </p:nvSpPr>
        <p:spPr>
          <a:xfrm>
            <a:off x="610307" y="2562165"/>
            <a:ext cx="2309006" cy="1077218"/>
          </a:xfrm>
          <a:prstGeom prst="rect">
            <a:avLst/>
          </a:prstGeom>
          <a:noFill/>
        </p:spPr>
        <p:txBody>
          <a:bodyPr wrap="square">
            <a:spAutoFit/>
          </a:bodyPr>
          <a:lstStyle/>
          <a:p>
            <a:pPr algn="ctr"/>
            <a:r>
              <a:rPr lang="de-DE" sz="3200" b="1" dirty="0">
                <a:solidFill>
                  <a:srgbClr val="3DAF4F"/>
                </a:solidFill>
                <a:effectLst/>
                <a:latin typeface="Times New Roman" panose="02020603050405020304" pitchFamily="18" charset="0"/>
                <a:ea typeface="Times New Roman" panose="02020603050405020304" pitchFamily="18" charset="0"/>
              </a:rPr>
              <a:t>Phong cảnh</a:t>
            </a:r>
            <a:r>
              <a:rPr lang="de-DE" sz="3200" dirty="0">
                <a:solidFill>
                  <a:srgbClr val="3DAF4F"/>
                </a:solidFill>
                <a:effectLst/>
                <a:latin typeface="Times New Roman" panose="02020603050405020304" pitchFamily="18" charset="0"/>
                <a:ea typeface="Times New Roman" panose="02020603050405020304" pitchFamily="18" charset="0"/>
              </a:rPr>
              <a:t> t</a:t>
            </a:r>
            <a:r>
              <a:rPr lang="de-DE" sz="3200" b="1" dirty="0">
                <a:solidFill>
                  <a:srgbClr val="3DAF4F"/>
                </a:solidFill>
                <a:effectLst/>
                <a:latin typeface="Times New Roman" panose="02020603050405020304" pitchFamily="18" charset="0"/>
                <a:ea typeface="Times New Roman" panose="02020603050405020304" pitchFamily="18" charset="0"/>
              </a:rPr>
              <a:t>hiên nhiên</a:t>
            </a:r>
            <a:endParaRPr lang="en-US" sz="3200" dirty="0">
              <a:solidFill>
                <a:srgbClr val="3DAF4F"/>
              </a:solidFill>
            </a:endParaRPr>
          </a:p>
        </p:txBody>
      </p:sp>
      <p:sp>
        <p:nvSpPr>
          <p:cNvPr id="30" name="Hộp Văn bản 29">
            <a:extLst>
              <a:ext uri="{FF2B5EF4-FFF2-40B4-BE49-F238E27FC236}">
                <a16:creationId xmlns:a16="http://schemas.microsoft.com/office/drawing/2014/main" id="{925430B6-C969-ED8C-DD2D-911B1A861266}"/>
              </a:ext>
            </a:extLst>
          </p:cNvPr>
          <p:cNvSpPr txBox="1"/>
          <p:nvPr/>
        </p:nvSpPr>
        <p:spPr>
          <a:xfrm>
            <a:off x="3182904" y="1648183"/>
            <a:ext cx="6097554" cy="523220"/>
          </a:xfrm>
          <a:prstGeom prst="rect">
            <a:avLst/>
          </a:prstGeom>
          <a:noFill/>
        </p:spPr>
        <p:txBody>
          <a:bodyPr wrap="square">
            <a:spAutoFit/>
          </a:bodyPr>
          <a:lstStyle/>
          <a:p>
            <a:r>
              <a:rPr lang="de-DE" sz="2800" dirty="0">
                <a:effectLst/>
                <a:latin typeface="Times New Roman" panose="02020603050405020304" pitchFamily="18" charset="0"/>
                <a:ea typeface="Times New Roman" panose="02020603050405020304" pitchFamily="18" charset="0"/>
              </a:rPr>
              <a:t>Đặc trưng của miền sông nước Nam Bộ</a:t>
            </a:r>
            <a:endParaRPr lang="en-US" sz="2800" dirty="0"/>
          </a:p>
        </p:txBody>
      </p:sp>
      <p:sp>
        <p:nvSpPr>
          <p:cNvPr id="31" name="Hình tự do: Hình 30">
            <a:extLst>
              <a:ext uri="{FF2B5EF4-FFF2-40B4-BE49-F238E27FC236}">
                <a16:creationId xmlns:a16="http://schemas.microsoft.com/office/drawing/2014/main" id="{241335F7-4AF8-EC7B-1860-DB7BF37BF6E5}"/>
              </a:ext>
            </a:extLst>
          </p:cNvPr>
          <p:cNvSpPr/>
          <p:nvPr/>
        </p:nvSpPr>
        <p:spPr>
          <a:xfrm>
            <a:off x="478510" y="5277916"/>
            <a:ext cx="2572596" cy="1175934"/>
          </a:xfrm>
          <a:custGeom>
            <a:avLst/>
            <a:gdLst>
              <a:gd name="connsiteX0" fmla="*/ 429063 w 2309006"/>
              <a:gd name="connsiteY0" fmla="*/ 136148 h 1385596"/>
              <a:gd name="connsiteX1" fmla="*/ 240261 w 2309006"/>
              <a:gd name="connsiteY1" fmla="*/ 324950 h 1385596"/>
              <a:gd name="connsiteX2" fmla="*/ 240261 w 2309006"/>
              <a:gd name="connsiteY2" fmla="*/ 1080160 h 1385596"/>
              <a:gd name="connsiteX3" fmla="*/ 429063 w 2309006"/>
              <a:gd name="connsiteY3" fmla="*/ 1268962 h 1385596"/>
              <a:gd name="connsiteX4" fmla="*/ 1936245 w 2309006"/>
              <a:gd name="connsiteY4" fmla="*/ 1268962 h 1385596"/>
              <a:gd name="connsiteX5" fmla="*/ 2125047 w 2309006"/>
              <a:gd name="connsiteY5" fmla="*/ 1080160 h 1385596"/>
              <a:gd name="connsiteX6" fmla="*/ 2125047 w 2309006"/>
              <a:gd name="connsiteY6" fmla="*/ 324950 h 1385596"/>
              <a:gd name="connsiteX7" fmla="*/ 1936245 w 2309006"/>
              <a:gd name="connsiteY7" fmla="*/ 136148 h 1385596"/>
              <a:gd name="connsiteX8" fmla="*/ 230933 w 2309006"/>
              <a:gd name="connsiteY8" fmla="*/ 0 h 1385596"/>
              <a:gd name="connsiteX9" fmla="*/ 2078073 w 2309006"/>
              <a:gd name="connsiteY9" fmla="*/ 0 h 1385596"/>
              <a:gd name="connsiteX10" fmla="*/ 2309006 w 2309006"/>
              <a:gd name="connsiteY10" fmla="*/ 230933 h 1385596"/>
              <a:gd name="connsiteX11" fmla="*/ 2309006 w 2309006"/>
              <a:gd name="connsiteY11" fmla="*/ 1154663 h 1385596"/>
              <a:gd name="connsiteX12" fmla="*/ 2078073 w 2309006"/>
              <a:gd name="connsiteY12" fmla="*/ 1385596 h 1385596"/>
              <a:gd name="connsiteX13" fmla="*/ 230933 w 2309006"/>
              <a:gd name="connsiteY13" fmla="*/ 1385596 h 1385596"/>
              <a:gd name="connsiteX14" fmla="*/ 0 w 2309006"/>
              <a:gd name="connsiteY14" fmla="*/ 1154663 h 1385596"/>
              <a:gd name="connsiteX15" fmla="*/ 0 w 2309006"/>
              <a:gd name="connsiteY15" fmla="*/ 230933 h 1385596"/>
              <a:gd name="connsiteX16" fmla="*/ 230933 w 2309006"/>
              <a:gd name="connsiteY16" fmla="*/ 0 h 1385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9006" h="1385596">
                <a:moveTo>
                  <a:pt x="429063" y="136148"/>
                </a:moveTo>
                <a:cubicBezTo>
                  <a:pt x="324791" y="136148"/>
                  <a:pt x="240261" y="220678"/>
                  <a:pt x="240261" y="324950"/>
                </a:cubicBezTo>
                <a:lnTo>
                  <a:pt x="240261" y="1080160"/>
                </a:lnTo>
                <a:cubicBezTo>
                  <a:pt x="240261" y="1184432"/>
                  <a:pt x="324791" y="1268962"/>
                  <a:pt x="429063" y="1268962"/>
                </a:cubicBezTo>
                <a:lnTo>
                  <a:pt x="1936245" y="1268962"/>
                </a:lnTo>
                <a:cubicBezTo>
                  <a:pt x="2040517" y="1268962"/>
                  <a:pt x="2125047" y="1184432"/>
                  <a:pt x="2125047" y="1080160"/>
                </a:cubicBezTo>
                <a:lnTo>
                  <a:pt x="2125047" y="324950"/>
                </a:lnTo>
                <a:cubicBezTo>
                  <a:pt x="2125047" y="220678"/>
                  <a:pt x="2040517" y="136148"/>
                  <a:pt x="1936245" y="136148"/>
                </a:cubicBezTo>
                <a:close/>
                <a:moveTo>
                  <a:pt x="230933" y="0"/>
                </a:moveTo>
                <a:lnTo>
                  <a:pt x="2078073" y="0"/>
                </a:lnTo>
                <a:cubicBezTo>
                  <a:pt x="2205614" y="0"/>
                  <a:pt x="2309006" y="103392"/>
                  <a:pt x="2309006" y="230933"/>
                </a:cubicBezTo>
                <a:lnTo>
                  <a:pt x="2309006" y="1154663"/>
                </a:lnTo>
                <a:cubicBezTo>
                  <a:pt x="2309006" y="1282204"/>
                  <a:pt x="2205614" y="1385596"/>
                  <a:pt x="2078073" y="1385596"/>
                </a:cubicBezTo>
                <a:lnTo>
                  <a:pt x="230933" y="1385596"/>
                </a:lnTo>
                <a:cubicBezTo>
                  <a:pt x="103392" y="1385596"/>
                  <a:pt x="0" y="1282204"/>
                  <a:pt x="0" y="1154663"/>
                </a:cubicBezTo>
                <a:lnTo>
                  <a:pt x="0" y="230933"/>
                </a:lnTo>
                <a:cubicBezTo>
                  <a:pt x="0" y="103392"/>
                  <a:pt x="103392" y="0"/>
                  <a:pt x="230933" y="0"/>
                </a:cubicBezTo>
                <a:close/>
              </a:path>
            </a:pathLst>
          </a:custGeom>
          <a:solidFill>
            <a:srgbClr val="3DAF4F"/>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Hình tự do: Hình 31">
            <a:extLst>
              <a:ext uri="{FF2B5EF4-FFF2-40B4-BE49-F238E27FC236}">
                <a16:creationId xmlns:a16="http://schemas.microsoft.com/office/drawing/2014/main" id="{0264A618-2C7A-E81B-2A8F-70D153F6C974}"/>
              </a:ext>
            </a:extLst>
          </p:cNvPr>
          <p:cNvSpPr/>
          <p:nvPr/>
        </p:nvSpPr>
        <p:spPr>
          <a:xfrm>
            <a:off x="478509" y="3863496"/>
            <a:ext cx="2572597" cy="1175934"/>
          </a:xfrm>
          <a:custGeom>
            <a:avLst/>
            <a:gdLst>
              <a:gd name="connsiteX0" fmla="*/ 429063 w 2309006"/>
              <a:gd name="connsiteY0" fmla="*/ 136148 h 1385596"/>
              <a:gd name="connsiteX1" fmla="*/ 240261 w 2309006"/>
              <a:gd name="connsiteY1" fmla="*/ 324950 h 1385596"/>
              <a:gd name="connsiteX2" fmla="*/ 240261 w 2309006"/>
              <a:gd name="connsiteY2" fmla="*/ 1080160 h 1385596"/>
              <a:gd name="connsiteX3" fmla="*/ 429063 w 2309006"/>
              <a:gd name="connsiteY3" fmla="*/ 1268962 h 1385596"/>
              <a:gd name="connsiteX4" fmla="*/ 1936245 w 2309006"/>
              <a:gd name="connsiteY4" fmla="*/ 1268962 h 1385596"/>
              <a:gd name="connsiteX5" fmla="*/ 2125047 w 2309006"/>
              <a:gd name="connsiteY5" fmla="*/ 1080160 h 1385596"/>
              <a:gd name="connsiteX6" fmla="*/ 2125047 w 2309006"/>
              <a:gd name="connsiteY6" fmla="*/ 324950 h 1385596"/>
              <a:gd name="connsiteX7" fmla="*/ 1936245 w 2309006"/>
              <a:gd name="connsiteY7" fmla="*/ 136148 h 1385596"/>
              <a:gd name="connsiteX8" fmla="*/ 230933 w 2309006"/>
              <a:gd name="connsiteY8" fmla="*/ 0 h 1385596"/>
              <a:gd name="connsiteX9" fmla="*/ 2078073 w 2309006"/>
              <a:gd name="connsiteY9" fmla="*/ 0 h 1385596"/>
              <a:gd name="connsiteX10" fmla="*/ 2309006 w 2309006"/>
              <a:gd name="connsiteY10" fmla="*/ 230933 h 1385596"/>
              <a:gd name="connsiteX11" fmla="*/ 2309006 w 2309006"/>
              <a:gd name="connsiteY11" fmla="*/ 1154663 h 1385596"/>
              <a:gd name="connsiteX12" fmla="*/ 2078073 w 2309006"/>
              <a:gd name="connsiteY12" fmla="*/ 1385596 h 1385596"/>
              <a:gd name="connsiteX13" fmla="*/ 230933 w 2309006"/>
              <a:gd name="connsiteY13" fmla="*/ 1385596 h 1385596"/>
              <a:gd name="connsiteX14" fmla="*/ 0 w 2309006"/>
              <a:gd name="connsiteY14" fmla="*/ 1154663 h 1385596"/>
              <a:gd name="connsiteX15" fmla="*/ 0 w 2309006"/>
              <a:gd name="connsiteY15" fmla="*/ 230933 h 1385596"/>
              <a:gd name="connsiteX16" fmla="*/ 230933 w 2309006"/>
              <a:gd name="connsiteY16" fmla="*/ 0 h 1385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9006" h="1385596">
                <a:moveTo>
                  <a:pt x="429063" y="136148"/>
                </a:moveTo>
                <a:cubicBezTo>
                  <a:pt x="324791" y="136148"/>
                  <a:pt x="240261" y="220678"/>
                  <a:pt x="240261" y="324950"/>
                </a:cubicBezTo>
                <a:lnTo>
                  <a:pt x="240261" y="1080160"/>
                </a:lnTo>
                <a:cubicBezTo>
                  <a:pt x="240261" y="1184432"/>
                  <a:pt x="324791" y="1268962"/>
                  <a:pt x="429063" y="1268962"/>
                </a:cubicBezTo>
                <a:lnTo>
                  <a:pt x="1936245" y="1268962"/>
                </a:lnTo>
                <a:cubicBezTo>
                  <a:pt x="2040517" y="1268962"/>
                  <a:pt x="2125047" y="1184432"/>
                  <a:pt x="2125047" y="1080160"/>
                </a:cubicBezTo>
                <a:lnTo>
                  <a:pt x="2125047" y="324950"/>
                </a:lnTo>
                <a:cubicBezTo>
                  <a:pt x="2125047" y="220678"/>
                  <a:pt x="2040517" y="136148"/>
                  <a:pt x="1936245" y="136148"/>
                </a:cubicBezTo>
                <a:close/>
                <a:moveTo>
                  <a:pt x="230933" y="0"/>
                </a:moveTo>
                <a:lnTo>
                  <a:pt x="2078073" y="0"/>
                </a:lnTo>
                <a:cubicBezTo>
                  <a:pt x="2205614" y="0"/>
                  <a:pt x="2309006" y="103392"/>
                  <a:pt x="2309006" y="230933"/>
                </a:cubicBezTo>
                <a:lnTo>
                  <a:pt x="2309006" y="1154663"/>
                </a:lnTo>
                <a:cubicBezTo>
                  <a:pt x="2309006" y="1282204"/>
                  <a:pt x="2205614" y="1385596"/>
                  <a:pt x="2078073" y="1385596"/>
                </a:cubicBezTo>
                <a:lnTo>
                  <a:pt x="230933" y="1385596"/>
                </a:lnTo>
                <a:cubicBezTo>
                  <a:pt x="103392" y="1385596"/>
                  <a:pt x="0" y="1282204"/>
                  <a:pt x="0" y="1154663"/>
                </a:cubicBezTo>
                <a:lnTo>
                  <a:pt x="0" y="230933"/>
                </a:lnTo>
                <a:cubicBezTo>
                  <a:pt x="0" y="103392"/>
                  <a:pt x="103392" y="0"/>
                  <a:pt x="230933" y="0"/>
                </a:cubicBezTo>
                <a:close/>
              </a:path>
            </a:pathLst>
          </a:custGeom>
          <a:solidFill>
            <a:srgbClr val="3DAF4F"/>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Hộp Văn bản 34">
            <a:extLst>
              <a:ext uri="{FF2B5EF4-FFF2-40B4-BE49-F238E27FC236}">
                <a16:creationId xmlns:a16="http://schemas.microsoft.com/office/drawing/2014/main" id="{59B8C770-C932-FABB-901E-20DB2B006F9D}"/>
              </a:ext>
            </a:extLst>
          </p:cNvPr>
          <p:cNvSpPr txBox="1"/>
          <p:nvPr/>
        </p:nvSpPr>
        <p:spPr>
          <a:xfrm>
            <a:off x="873577" y="3912854"/>
            <a:ext cx="2045736" cy="1077218"/>
          </a:xfrm>
          <a:prstGeom prst="rect">
            <a:avLst/>
          </a:prstGeom>
          <a:noFill/>
        </p:spPr>
        <p:txBody>
          <a:bodyPr wrap="square">
            <a:spAutoFit/>
          </a:bodyPr>
          <a:lstStyle/>
          <a:p>
            <a:pPr algn="ctr"/>
            <a:r>
              <a:rPr lang="de-DE" sz="3200" b="1" dirty="0">
                <a:solidFill>
                  <a:srgbClr val="3DAF4F"/>
                </a:solidFill>
                <a:effectLst/>
                <a:latin typeface="Times New Roman" panose="02020603050405020304" pitchFamily="18" charset="0"/>
                <a:ea typeface="Times New Roman" panose="02020603050405020304" pitchFamily="18" charset="0"/>
              </a:rPr>
              <a:t>Tính cách con người</a:t>
            </a:r>
            <a:endParaRPr lang="en-US" sz="3200" dirty="0">
              <a:solidFill>
                <a:srgbClr val="3DAF4F"/>
              </a:solidFill>
            </a:endParaRPr>
          </a:p>
        </p:txBody>
      </p:sp>
      <p:sp>
        <p:nvSpPr>
          <p:cNvPr id="39" name="Hộp Văn bản 38">
            <a:extLst>
              <a:ext uri="{FF2B5EF4-FFF2-40B4-BE49-F238E27FC236}">
                <a16:creationId xmlns:a16="http://schemas.microsoft.com/office/drawing/2014/main" id="{342055EF-CA33-E9D4-F632-18CB3DF49C10}"/>
              </a:ext>
            </a:extLst>
          </p:cNvPr>
          <p:cNvSpPr txBox="1"/>
          <p:nvPr/>
        </p:nvSpPr>
        <p:spPr>
          <a:xfrm>
            <a:off x="3182904" y="4189853"/>
            <a:ext cx="5465016" cy="523220"/>
          </a:xfrm>
          <a:prstGeom prst="rect">
            <a:avLst/>
          </a:prstGeom>
          <a:noFill/>
        </p:spPr>
        <p:txBody>
          <a:bodyPr wrap="square">
            <a:spAutoFit/>
          </a:bodyPr>
          <a:lstStyle/>
          <a:p>
            <a:pPr marL="0" marR="177165" algn="just">
              <a:spcBef>
                <a:spcPts val="0"/>
              </a:spcBef>
              <a:spcAft>
                <a:spcPts val="0"/>
              </a:spcAft>
              <a:tabLst>
                <a:tab pos="0" algn="l"/>
                <a:tab pos="57150" algn="l"/>
              </a:tabLst>
            </a:pPr>
            <a:r>
              <a:rPr lang="de-DE" sz="2800" dirty="0">
                <a:solidFill>
                  <a:srgbClr val="000000"/>
                </a:solidFill>
                <a:effectLst/>
                <a:latin typeface="Times New Roman" panose="02020603050405020304" pitchFamily="18" charset="0"/>
                <a:ea typeface="Times New Roman" panose="02020603050405020304" pitchFamily="18" charset="0"/>
              </a:rPr>
              <a:t>Bộc trực, thẳng thắn, dễ mến</a:t>
            </a:r>
            <a:endParaRPr lang="en-US" sz="2800" dirty="0">
              <a:effectLst/>
              <a:latin typeface="Times New Roman" panose="02020603050405020304" pitchFamily="18" charset="0"/>
              <a:ea typeface="Times New Roman" panose="02020603050405020304" pitchFamily="18" charset="0"/>
            </a:endParaRPr>
          </a:p>
        </p:txBody>
      </p:sp>
      <p:sp>
        <p:nvSpPr>
          <p:cNvPr id="42" name="Hộp Văn bản 41">
            <a:extLst>
              <a:ext uri="{FF2B5EF4-FFF2-40B4-BE49-F238E27FC236}">
                <a16:creationId xmlns:a16="http://schemas.microsoft.com/office/drawing/2014/main" id="{CC129282-3E73-F7DE-31B1-0732F4BB16AA}"/>
              </a:ext>
            </a:extLst>
          </p:cNvPr>
          <p:cNvSpPr txBox="1"/>
          <p:nvPr/>
        </p:nvSpPr>
        <p:spPr>
          <a:xfrm>
            <a:off x="789601" y="5327274"/>
            <a:ext cx="2129712" cy="1077218"/>
          </a:xfrm>
          <a:prstGeom prst="rect">
            <a:avLst/>
          </a:prstGeom>
          <a:noFill/>
        </p:spPr>
        <p:txBody>
          <a:bodyPr wrap="square">
            <a:spAutoFit/>
          </a:bodyPr>
          <a:lstStyle/>
          <a:p>
            <a:pPr algn="ctr"/>
            <a:r>
              <a:rPr lang="de-DE" sz="3200" b="1" dirty="0">
                <a:solidFill>
                  <a:srgbClr val="3DAF4F"/>
                </a:solidFill>
                <a:effectLst/>
                <a:latin typeface="Times New Roman" panose="02020603050405020304" pitchFamily="18" charset="0"/>
                <a:ea typeface="Times New Roman" panose="02020603050405020304" pitchFamily="18" charset="0"/>
              </a:rPr>
              <a:t>Nếp sống</a:t>
            </a:r>
            <a:r>
              <a:rPr lang="de-DE" sz="3200" dirty="0">
                <a:solidFill>
                  <a:srgbClr val="3DAF4F"/>
                </a:solidFill>
                <a:effectLst/>
                <a:latin typeface="Times New Roman" panose="02020603050405020304" pitchFamily="18" charset="0"/>
                <a:ea typeface="Times New Roman" panose="02020603050405020304" pitchFamily="18" charset="0"/>
              </a:rPr>
              <a:t> </a:t>
            </a:r>
            <a:r>
              <a:rPr lang="de-DE" sz="3200" b="1" dirty="0">
                <a:solidFill>
                  <a:srgbClr val="3DAF4F"/>
                </a:solidFill>
                <a:effectLst/>
                <a:latin typeface="Times New Roman" panose="02020603050405020304" pitchFamily="18" charset="0"/>
                <a:ea typeface="Times New Roman" panose="02020603050405020304" pitchFamily="18" charset="0"/>
              </a:rPr>
              <a:t>sinh hoạt</a:t>
            </a:r>
            <a:r>
              <a:rPr lang="de-DE" sz="3200" dirty="0">
                <a:solidFill>
                  <a:srgbClr val="3DAF4F"/>
                </a:solidFill>
                <a:effectLst/>
                <a:latin typeface="Times New Roman" panose="02020603050405020304" pitchFamily="18" charset="0"/>
                <a:ea typeface="Times New Roman" panose="02020603050405020304" pitchFamily="18" charset="0"/>
              </a:rPr>
              <a:t> </a:t>
            </a:r>
            <a:endParaRPr lang="en-US" sz="3200" dirty="0">
              <a:solidFill>
                <a:srgbClr val="3DAF4F"/>
              </a:solidFill>
            </a:endParaRPr>
          </a:p>
        </p:txBody>
      </p:sp>
      <p:sp>
        <p:nvSpPr>
          <p:cNvPr id="45" name="Hộp Văn bản 44">
            <a:extLst>
              <a:ext uri="{FF2B5EF4-FFF2-40B4-BE49-F238E27FC236}">
                <a16:creationId xmlns:a16="http://schemas.microsoft.com/office/drawing/2014/main" id="{EC7A5FA2-857A-72BD-D5B4-64BB65B8FE05}"/>
              </a:ext>
            </a:extLst>
          </p:cNvPr>
          <p:cNvSpPr txBox="1"/>
          <p:nvPr/>
        </p:nvSpPr>
        <p:spPr>
          <a:xfrm>
            <a:off x="3230404" y="5604273"/>
            <a:ext cx="5910492" cy="523220"/>
          </a:xfrm>
          <a:prstGeom prst="rect">
            <a:avLst/>
          </a:prstGeom>
          <a:noFill/>
        </p:spPr>
        <p:txBody>
          <a:bodyPr wrap="square">
            <a:spAutoFit/>
          </a:bodyPr>
          <a:lstStyle/>
          <a:p>
            <a:pPr marL="0" marR="177165" algn="just">
              <a:spcBef>
                <a:spcPts val="0"/>
              </a:spcBef>
              <a:spcAft>
                <a:spcPts val="0"/>
              </a:spcAft>
              <a:tabLst>
                <a:tab pos="0" algn="l"/>
                <a:tab pos="57150" algn="l"/>
              </a:tabLst>
            </a:pPr>
            <a:r>
              <a:rPr lang="de-DE" sz="2800" dirty="0">
                <a:latin typeface="Times New Roman" panose="02020603050405020304" pitchFamily="18" charset="0"/>
                <a:ea typeface="Times New Roman" panose="02020603050405020304" pitchFamily="18" charset="0"/>
              </a:rPr>
              <a:t>M</a:t>
            </a:r>
            <a:r>
              <a:rPr lang="de-DE" sz="2800" dirty="0">
                <a:effectLst/>
                <a:latin typeface="Times New Roman" panose="02020603050405020304" pitchFamily="18" charset="0"/>
                <a:ea typeface="Times New Roman" panose="02020603050405020304" pitchFamily="18" charset="0"/>
              </a:rPr>
              <a:t>ang đậm dấu ấn địa phương Nam Bộ</a:t>
            </a:r>
            <a:endParaRPr lang="en-US" sz="2800" dirty="0">
              <a:effectLst/>
              <a:latin typeface="Times New Roman" panose="02020603050405020304" pitchFamily="18" charset="0"/>
              <a:ea typeface="Times New Roman" panose="02020603050405020304" pitchFamily="18" charset="0"/>
            </a:endParaRPr>
          </a:p>
        </p:txBody>
      </p:sp>
      <p:sp>
        <p:nvSpPr>
          <p:cNvPr id="52" name="Hộp Văn bản 51">
            <a:extLst>
              <a:ext uri="{FF2B5EF4-FFF2-40B4-BE49-F238E27FC236}">
                <a16:creationId xmlns:a16="http://schemas.microsoft.com/office/drawing/2014/main" id="{E37BA5D4-E0B7-2D9F-89D2-78FA8BA32301}"/>
              </a:ext>
            </a:extLst>
          </p:cNvPr>
          <p:cNvSpPr txBox="1"/>
          <p:nvPr/>
        </p:nvSpPr>
        <p:spPr>
          <a:xfrm>
            <a:off x="10088315" y="2358582"/>
            <a:ext cx="1849666" cy="3108543"/>
          </a:xfrm>
          <a:prstGeom prst="rect">
            <a:avLst/>
          </a:prstGeom>
          <a:noFill/>
          <a:ln w="57150">
            <a:solidFill>
              <a:srgbClr val="05D805"/>
            </a:solidFill>
          </a:ln>
        </p:spPr>
        <p:txBody>
          <a:bodyPr wrap="square">
            <a:spAutoFit/>
          </a:bodyPr>
          <a:lstStyle/>
          <a:p>
            <a:pPr marL="0" marR="0" algn="ctr">
              <a:spcBef>
                <a:spcPts val="0"/>
              </a:spcBef>
              <a:spcAft>
                <a:spcPts val="0"/>
              </a:spcAft>
            </a:pPr>
            <a:r>
              <a:rPr lang="de-DE" sz="2800" dirty="0">
                <a:solidFill>
                  <a:srgbClr val="000000"/>
                </a:solidFill>
                <a:effectLst/>
                <a:latin typeface="Times New Roman" panose="02020603050405020304" pitchFamily="18" charset="0"/>
                <a:ea typeface="Times New Roman" panose="02020603050405020304" pitchFamily="18" charset="0"/>
              </a:rPr>
              <a:t>Tạo ấn tượng chung về con người, mảnh đất phương Nam</a:t>
            </a:r>
            <a:endParaRPr lang="en-US" sz="2800" dirty="0">
              <a:effectLst/>
              <a:latin typeface="Times New Roman" panose="02020603050405020304" pitchFamily="18" charset="0"/>
              <a:ea typeface="Times New Roman" panose="02020603050405020304" pitchFamily="18" charset="0"/>
            </a:endParaRPr>
          </a:p>
        </p:txBody>
      </p:sp>
      <p:graphicFrame>
        <p:nvGraphicFramePr>
          <p:cNvPr id="53" name="Đối tượng 52">
            <a:extLst>
              <a:ext uri="{FF2B5EF4-FFF2-40B4-BE49-F238E27FC236}">
                <a16:creationId xmlns:a16="http://schemas.microsoft.com/office/drawing/2014/main" id="{925620B9-32BA-BA35-7BB6-4C4E9EC2359D}"/>
              </a:ext>
            </a:extLst>
          </p:cNvPr>
          <p:cNvGraphicFramePr>
            <a:graphicFrameLocks noChangeAspect="1"/>
          </p:cNvGraphicFramePr>
          <p:nvPr>
            <p:extLst>
              <p:ext uri="{D42A27DB-BD31-4B8C-83A1-F6EECF244321}">
                <p14:modId xmlns:p14="http://schemas.microsoft.com/office/powerpoint/2010/main" val="1797788940"/>
              </p:ext>
            </p:extLst>
          </p:nvPr>
        </p:nvGraphicFramePr>
        <p:xfrm>
          <a:off x="7783521" y="952788"/>
          <a:ext cx="2087394" cy="6021422"/>
        </p:xfrm>
        <a:graphic>
          <a:graphicData uri="http://schemas.openxmlformats.org/presentationml/2006/ole">
            <mc:AlternateContent xmlns:mc="http://schemas.openxmlformats.org/markup-compatibility/2006">
              <mc:Choice xmlns:v="urn:schemas-microsoft-com:vml" Requires="v">
                <p:oleObj spid="_x0000_s2099" name="Equation" r:id="rId3" imgW="177480" imgH="279360" progId="Equation.DSMT4">
                  <p:embed/>
                </p:oleObj>
              </mc:Choice>
              <mc:Fallback>
                <p:oleObj name="Equation" r:id="rId3" imgW="177480" imgH="279360" progId="Equation.DSMT4">
                  <p:embed/>
                  <p:pic>
                    <p:nvPicPr>
                      <p:cNvPr id="53" name="Đối tượng 52">
                        <a:extLst>
                          <a:ext uri="{FF2B5EF4-FFF2-40B4-BE49-F238E27FC236}">
                            <a16:creationId xmlns:a16="http://schemas.microsoft.com/office/drawing/2014/main" id="{925620B9-32BA-BA35-7BB6-4C4E9EC2359D}"/>
                          </a:ext>
                        </a:extLst>
                      </p:cNvPr>
                      <p:cNvPicPr/>
                      <p:nvPr/>
                    </p:nvPicPr>
                    <p:blipFill>
                      <a:blip r:embed="rId4"/>
                      <a:stretch>
                        <a:fillRect/>
                      </a:stretch>
                    </p:blipFill>
                    <p:spPr>
                      <a:xfrm>
                        <a:off x="7783521" y="952788"/>
                        <a:ext cx="2087394" cy="6021422"/>
                      </a:xfrm>
                      <a:prstGeom prst="rect">
                        <a:avLst/>
                      </a:prstGeom>
                    </p:spPr>
                  </p:pic>
                </p:oleObj>
              </mc:Fallback>
            </mc:AlternateContent>
          </a:graphicData>
        </a:graphic>
      </p:graphicFrame>
      <p:sp>
        <p:nvSpPr>
          <p:cNvPr id="54" name="Mũi tên: Phải 53">
            <a:extLst>
              <a:ext uri="{FF2B5EF4-FFF2-40B4-BE49-F238E27FC236}">
                <a16:creationId xmlns:a16="http://schemas.microsoft.com/office/drawing/2014/main" id="{E9E256F6-D476-4E96-E749-65CCF25D8A7A}"/>
              </a:ext>
            </a:extLst>
          </p:cNvPr>
          <p:cNvSpPr/>
          <p:nvPr/>
        </p:nvSpPr>
        <p:spPr>
          <a:xfrm>
            <a:off x="9578398" y="3714655"/>
            <a:ext cx="401217" cy="396396"/>
          </a:xfrm>
          <a:prstGeom prst="rightArrow">
            <a:avLst/>
          </a:prstGeom>
          <a:solidFill>
            <a:srgbClr val="1F75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2767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arn(inVertical)">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barn(inVertical)">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barn(inVertical)">
                                      <p:cBhvr>
                                        <p:cTn id="33" dur="500"/>
                                        <p:tgtEl>
                                          <p:spTgt spid="35"/>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barn(inVertical)">
                                      <p:cBhvr>
                                        <p:cTn id="36" dur="500"/>
                                        <p:tgtEl>
                                          <p:spTgt spid="32"/>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9">
                                            <p:txEl>
                                              <p:pRg st="0" end="0"/>
                                            </p:txEl>
                                          </p:spTgt>
                                        </p:tgtEl>
                                        <p:attrNameLst>
                                          <p:attrName>style.visibility</p:attrName>
                                        </p:attrNameLst>
                                      </p:cBhvr>
                                      <p:to>
                                        <p:strVal val="visible"/>
                                      </p:to>
                                    </p:set>
                                    <p:animEffect transition="in" filter="barn(inVertical)">
                                      <p:cBhvr>
                                        <p:cTn id="41" dur="500"/>
                                        <p:tgtEl>
                                          <p:spTgt spid="39">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barn(inVertical)">
                                      <p:cBhvr>
                                        <p:cTn id="46" dur="500"/>
                                        <p:tgtEl>
                                          <p:spTgt spid="42"/>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barn(inVertical)">
                                      <p:cBhvr>
                                        <p:cTn id="49" dur="500"/>
                                        <p:tgtEl>
                                          <p:spTgt spid="31"/>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45"/>
                                        </p:tgtEl>
                                        <p:attrNameLst>
                                          <p:attrName>style.visibility</p:attrName>
                                        </p:attrNameLst>
                                      </p:cBhvr>
                                      <p:to>
                                        <p:strVal val="visible"/>
                                      </p:to>
                                    </p:set>
                                    <p:animEffect transition="in" filter="barn(inVertical)">
                                      <p:cBhvr>
                                        <p:cTn id="54" dur="500"/>
                                        <p:tgtEl>
                                          <p:spTgt spid="45"/>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53"/>
                                        </p:tgtEl>
                                        <p:attrNameLst>
                                          <p:attrName>style.visibility</p:attrName>
                                        </p:attrNameLst>
                                      </p:cBhvr>
                                      <p:to>
                                        <p:strVal val="visible"/>
                                      </p:to>
                                    </p:set>
                                    <p:animEffect transition="in" filter="wipe(down)">
                                      <p:cBhvr>
                                        <p:cTn id="59" dur="500"/>
                                        <p:tgtEl>
                                          <p:spTgt spid="53"/>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54"/>
                                        </p:tgtEl>
                                        <p:attrNameLst>
                                          <p:attrName>style.visibility</p:attrName>
                                        </p:attrNameLst>
                                      </p:cBhvr>
                                      <p:to>
                                        <p:strVal val="visible"/>
                                      </p:to>
                                    </p:set>
                                    <p:animEffect transition="in" filter="wipe(down)">
                                      <p:cBhvr>
                                        <p:cTn id="62" dur="500"/>
                                        <p:tgtEl>
                                          <p:spTgt spid="5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52"/>
                                        </p:tgtEl>
                                        <p:attrNameLst>
                                          <p:attrName>style.visibility</p:attrName>
                                        </p:attrNameLst>
                                      </p:cBhvr>
                                      <p:to>
                                        <p:strVal val="visible"/>
                                      </p:to>
                                    </p:set>
                                    <p:animEffect transition="in" filter="wipe(down)">
                                      <p:cBhvr>
                                        <p:cTn id="6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animBg="1"/>
      <p:bldP spid="24" grpId="0"/>
      <p:bldP spid="25" grpId="0" animBg="1"/>
      <p:bldP spid="26" grpId="0"/>
      <p:bldP spid="30" grpId="0"/>
      <p:bldP spid="31" grpId="0" animBg="1"/>
      <p:bldP spid="32" grpId="0" animBg="1"/>
      <p:bldP spid="35" grpId="0"/>
      <p:bldP spid="42" grpId="0"/>
      <p:bldP spid="45" grpId="0"/>
      <p:bldP spid="52" grpId="0" animBg="1"/>
      <p:bldP spid="5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78A11BDF-B2E7-9EEC-506B-CEDEACCA2B61}"/>
              </a:ext>
            </a:extLst>
          </p:cNvPr>
          <p:cNvSpPr txBox="1"/>
          <p:nvPr/>
        </p:nvSpPr>
        <p:spPr>
          <a:xfrm>
            <a:off x="393052" y="1143533"/>
            <a:ext cx="6096000" cy="584775"/>
          </a:xfrm>
          <a:prstGeom prst="rect">
            <a:avLst/>
          </a:prstGeom>
          <a:noFill/>
        </p:spPr>
        <p:txBody>
          <a:bodyPr wrap="square">
            <a:spAutoFit/>
          </a:bodyPr>
          <a:lstStyle/>
          <a:p>
            <a:pPr marL="0" marR="0" indent="57785" algn="just">
              <a:spcBef>
                <a:spcPts val="0"/>
              </a:spcBef>
              <a:spcAft>
                <a:spcPts val="0"/>
              </a:spcAft>
              <a:tabLst>
                <a:tab pos="1386840" algn="l"/>
              </a:tabLst>
            </a:pPr>
            <a:r>
              <a:rPr lang="de-DE" sz="32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1. Nghệ thuật</a:t>
            </a:r>
            <a:endParaRPr lang="en-US" sz="3200" b="1"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Hộp Văn bản 4">
            <a:extLst>
              <a:ext uri="{FF2B5EF4-FFF2-40B4-BE49-F238E27FC236}">
                <a16:creationId xmlns:a16="http://schemas.microsoft.com/office/drawing/2014/main" id="{1E4436A8-7008-FAC2-A94A-4EDD5FBB94EC}"/>
              </a:ext>
            </a:extLst>
          </p:cNvPr>
          <p:cNvSpPr txBox="1"/>
          <p:nvPr/>
        </p:nvSpPr>
        <p:spPr>
          <a:xfrm>
            <a:off x="393052" y="435647"/>
            <a:ext cx="6096000" cy="707886"/>
          </a:xfrm>
          <a:prstGeom prst="rect">
            <a:avLst/>
          </a:prstGeom>
          <a:solidFill>
            <a:srgbClr val="05D805"/>
          </a:solidFill>
        </p:spPr>
        <p:txBody>
          <a:bodyPr wrap="square">
            <a:spAutoFit/>
          </a:bodyPr>
          <a:lstStyle/>
          <a:p>
            <a:pPr marL="0" marR="0" indent="57785" algn="just">
              <a:spcBef>
                <a:spcPts val="0"/>
              </a:spcBef>
              <a:spcAft>
                <a:spcPts val="0"/>
              </a:spcAft>
              <a:tabLst>
                <a:tab pos="1386840" algn="l"/>
              </a:tabLst>
            </a:pPr>
            <a:r>
              <a:rPr lang="de-DE" sz="4000" b="1" dirty="0">
                <a:solidFill>
                  <a:schemeClr val="bg1"/>
                </a:solidFill>
                <a:effectLst/>
                <a:latin typeface="Times New Roman" panose="02020603050405020304" pitchFamily="18" charset="0"/>
                <a:cs typeface="Times New Roman" panose="02020603050405020304" pitchFamily="18" charset="0"/>
              </a:rPr>
              <a:t>IV. Tổng kết</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sp>
        <p:nvSpPr>
          <p:cNvPr id="8" name="Hộp Văn bản 7">
            <a:extLst>
              <a:ext uri="{FF2B5EF4-FFF2-40B4-BE49-F238E27FC236}">
                <a16:creationId xmlns:a16="http://schemas.microsoft.com/office/drawing/2014/main" id="{3848CDFB-15C6-8C41-56C9-1E7460FA8970}"/>
              </a:ext>
            </a:extLst>
          </p:cNvPr>
          <p:cNvSpPr txBox="1"/>
          <p:nvPr/>
        </p:nvSpPr>
        <p:spPr>
          <a:xfrm>
            <a:off x="2514790" y="2288086"/>
            <a:ext cx="8474528" cy="954107"/>
          </a:xfrm>
          <a:prstGeom prst="rect">
            <a:avLst/>
          </a:prstGeom>
          <a:solidFill>
            <a:srgbClr val="3DAF4F"/>
          </a:solidFill>
        </p:spPr>
        <p:txBody>
          <a:bodyPr wrap="square">
            <a:spAutoFit/>
          </a:bodyPr>
          <a:lstStyle/>
          <a:p>
            <a:pPr marL="0" marR="0" algn="just">
              <a:spcBef>
                <a:spcPts val="0"/>
              </a:spcBef>
              <a:spcAft>
                <a:spcPts val="0"/>
              </a:spcAft>
            </a:pPr>
            <a:r>
              <a:rPr lang="de-DE" sz="2800" dirty="0">
                <a:solidFill>
                  <a:schemeClr val="bg1"/>
                </a:solidFill>
                <a:effectLst/>
                <a:latin typeface="Times New Roman" panose="02020603050405020304" pitchFamily="18" charset="0"/>
                <a:ea typeface="Times New Roman" panose="02020603050405020304" pitchFamily="18" charset="0"/>
              </a:rPr>
              <a:t>Nghệ thuật xây dựng nhân vật: tính cách điển hình trong hoàn cảnh điển hình.</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12" name="Hộp Văn bản 11">
            <a:extLst>
              <a:ext uri="{FF2B5EF4-FFF2-40B4-BE49-F238E27FC236}">
                <a16:creationId xmlns:a16="http://schemas.microsoft.com/office/drawing/2014/main" id="{E9016172-BD3E-62F6-E0CB-63E695A10A4C}"/>
              </a:ext>
            </a:extLst>
          </p:cNvPr>
          <p:cNvSpPr txBox="1"/>
          <p:nvPr/>
        </p:nvSpPr>
        <p:spPr>
          <a:xfrm>
            <a:off x="2514790" y="3477355"/>
            <a:ext cx="8474528" cy="954107"/>
          </a:xfrm>
          <a:prstGeom prst="rect">
            <a:avLst/>
          </a:prstGeom>
          <a:solidFill>
            <a:srgbClr val="3DAF4F"/>
          </a:solidFill>
        </p:spPr>
        <p:txBody>
          <a:bodyPr wrap="square">
            <a:spAutoFit/>
          </a:bodyPr>
          <a:lstStyle/>
          <a:p>
            <a:pPr marL="0" marR="0" algn="just">
              <a:spcBef>
                <a:spcPts val="0"/>
              </a:spcBef>
              <a:spcAft>
                <a:spcPts val="0"/>
              </a:spcAft>
            </a:pPr>
            <a:r>
              <a:rPr lang="de-DE" sz="2800" dirty="0">
                <a:solidFill>
                  <a:schemeClr val="bg1"/>
                </a:solidFill>
                <a:effectLst/>
                <a:latin typeface="Times New Roman" panose="02020603050405020304" pitchFamily="18" charset="0"/>
                <a:ea typeface="Times New Roman" panose="02020603050405020304" pitchFamily="18" charset="0"/>
              </a:rPr>
              <a:t>Sử dụng đa dạng ngôi kể để câu chuyện trở nên gần gũi, chân thực, nhiều chiều.</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16" name="Hộp Văn bản 15">
            <a:extLst>
              <a:ext uri="{FF2B5EF4-FFF2-40B4-BE49-F238E27FC236}">
                <a16:creationId xmlns:a16="http://schemas.microsoft.com/office/drawing/2014/main" id="{5163B280-8752-67C3-4580-103E0638DE47}"/>
              </a:ext>
            </a:extLst>
          </p:cNvPr>
          <p:cNvSpPr txBox="1"/>
          <p:nvPr/>
        </p:nvSpPr>
        <p:spPr>
          <a:xfrm>
            <a:off x="2514790" y="4801001"/>
            <a:ext cx="8474528" cy="954107"/>
          </a:xfrm>
          <a:prstGeom prst="rect">
            <a:avLst/>
          </a:prstGeom>
          <a:solidFill>
            <a:srgbClr val="3DAF4F"/>
          </a:solidFill>
        </p:spPr>
        <p:txBody>
          <a:bodyPr wrap="square">
            <a:spAutoFit/>
          </a:bodyPr>
          <a:lstStyle/>
          <a:p>
            <a:r>
              <a:rPr lang="de-DE" sz="2800" dirty="0">
                <a:solidFill>
                  <a:schemeClr val="bg1"/>
                </a:solidFill>
                <a:effectLst/>
                <a:latin typeface="Times New Roman" panose="02020603050405020304" pitchFamily="18" charset="0"/>
                <a:ea typeface="Times New Roman" panose="02020603050405020304" pitchFamily="18" charset="0"/>
              </a:rPr>
              <a:t>Sử dụng từ ngữ địa phương, tạo sắc thái thân mật, gần gũi, phù hợp với bối cảnh mà tác phẩm miêu tả.</a:t>
            </a:r>
            <a:endParaRPr lang="en-US" sz="2800" dirty="0">
              <a:solidFill>
                <a:schemeClr val="bg1"/>
              </a:solidFill>
            </a:endParaRPr>
          </a:p>
        </p:txBody>
      </p:sp>
      <p:sp>
        <p:nvSpPr>
          <p:cNvPr id="17" name="Cuộn: Ngang 16">
            <a:extLst>
              <a:ext uri="{FF2B5EF4-FFF2-40B4-BE49-F238E27FC236}">
                <a16:creationId xmlns:a16="http://schemas.microsoft.com/office/drawing/2014/main" id="{47F3BCAC-2ED2-9B3D-8B26-EF1A9DAD5255}"/>
              </a:ext>
            </a:extLst>
          </p:cNvPr>
          <p:cNvSpPr/>
          <p:nvPr/>
        </p:nvSpPr>
        <p:spPr>
          <a:xfrm>
            <a:off x="1202682" y="1003771"/>
            <a:ext cx="10094312" cy="5728625"/>
          </a:xfrm>
          <a:prstGeom prst="horizontalScroll">
            <a:avLst/>
          </a:prstGeom>
          <a:noFill/>
          <a:ln w="76200">
            <a:solidFill>
              <a:srgbClr val="1F75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endParaRPr>
          </a:p>
        </p:txBody>
      </p:sp>
      <p:pic>
        <p:nvPicPr>
          <p:cNvPr id="18" name="Hình ảnh 17">
            <a:extLst>
              <a:ext uri="{FF2B5EF4-FFF2-40B4-BE49-F238E27FC236}">
                <a16:creationId xmlns:a16="http://schemas.microsoft.com/office/drawing/2014/main" id="{77DC6ADA-EB01-4C3D-4380-E55347BF04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914401" y="1635197"/>
            <a:ext cx="2455093" cy="2344590"/>
          </a:xfrm>
          <a:prstGeom prst="rect">
            <a:avLst/>
          </a:prstGeom>
        </p:spPr>
      </p:pic>
    </p:spTree>
    <p:extLst>
      <p:ext uri="{BB962C8B-B14F-4D97-AF65-F5344CB8AC3E}">
        <p14:creationId xmlns:p14="http://schemas.microsoft.com/office/powerpoint/2010/main" val="395271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78A11BDF-B2E7-9EEC-506B-CEDEACCA2B61}"/>
              </a:ext>
            </a:extLst>
          </p:cNvPr>
          <p:cNvSpPr txBox="1"/>
          <p:nvPr/>
        </p:nvSpPr>
        <p:spPr>
          <a:xfrm>
            <a:off x="228920" y="950516"/>
            <a:ext cx="6096000" cy="584775"/>
          </a:xfrm>
          <a:prstGeom prst="rect">
            <a:avLst/>
          </a:prstGeom>
          <a:noFill/>
        </p:spPr>
        <p:txBody>
          <a:bodyPr wrap="square">
            <a:spAutoFit/>
          </a:bodyPr>
          <a:lstStyle/>
          <a:p>
            <a:pPr marL="0" marR="0" indent="57785" algn="just">
              <a:spcBef>
                <a:spcPts val="0"/>
              </a:spcBef>
              <a:spcAft>
                <a:spcPts val="0"/>
              </a:spcAft>
              <a:tabLst>
                <a:tab pos="1386840" algn="l"/>
              </a:tabLst>
            </a:pPr>
            <a:r>
              <a:rPr lang="de-DE" sz="3200" b="1"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2. Nội dung</a:t>
            </a:r>
            <a:endParaRPr lang="en-US" sz="3200" b="1"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Hộp Văn bản 4">
            <a:extLst>
              <a:ext uri="{FF2B5EF4-FFF2-40B4-BE49-F238E27FC236}">
                <a16:creationId xmlns:a16="http://schemas.microsoft.com/office/drawing/2014/main" id="{1E4436A8-7008-FAC2-A94A-4EDD5FBB94EC}"/>
              </a:ext>
            </a:extLst>
          </p:cNvPr>
          <p:cNvSpPr txBox="1"/>
          <p:nvPr/>
        </p:nvSpPr>
        <p:spPr>
          <a:xfrm>
            <a:off x="355729" y="165059"/>
            <a:ext cx="6096000" cy="707886"/>
          </a:xfrm>
          <a:prstGeom prst="rect">
            <a:avLst/>
          </a:prstGeom>
          <a:solidFill>
            <a:srgbClr val="05D805"/>
          </a:solidFill>
        </p:spPr>
        <p:txBody>
          <a:bodyPr wrap="square">
            <a:spAutoFit/>
          </a:bodyPr>
          <a:lstStyle/>
          <a:p>
            <a:pPr marL="0" marR="0" indent="57785" algn="just">
              <a:spcBef>
                <a:spcPts val="0"/>
              </a:spcBef>
              <a:spcAft>
                <a:spcPts val="0"/>
              </a:spcAft>
              <a:tabLst>
                <a:tab pos="1386840" algn="l"/>
              </a:tabLst>
            </a:pPr>
            <a:r>
              <a:rPr lang="de-DE" sz="4000" b="1" dirty="0">
                <a:solidFill>
                  <a:schemeClr val="bg1"/>
                </a:solidFill>
                <a:effectLst/>
                <a:latin typeface="Times New Roman" panose="02020603050405020304" pitchFamily="18" charset="0"/>
                <a:cs typeface="Times New Roman" panose="02020603050405020304" pitchFamily="18" charset="0"/>
              </a:rPr>
              <a:t>IV. Tổng kết</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sp>
        <p:nvSpPr>
          <p:cNvPr id="8" name="Hộp Văn bản 7">
            <a:extLst>
              <a:ext uri="{FF2B5EF4-FFF2-40B4-BE49-F238E27FC236}">
                <a16:creationId xmlns:a16="http://schemas.microsoft.com/office/drawing/2014/main" id="{3848CDFB-15C6-8C41-56C9-1E7460FA8970}"/>
              </a:ext>
            </a:extLst>
          </p:cNvPr>
          <p:cNvSpPr txBox="1"/>
          <p:nvPr/>
        </p:nvSpPr>
        <p:spPr>
          <a:xfrm>
            <a:off x="2442288" y="2212234"/>
            <a:ext cx="8474528" cy="954107"/>
          </a:xfrm>
          <a:prstGeom prst="rect">
            <a:avLst/>
          </a:prstGeom>
          <a:solidFill>
            <a:srgbClr val="3DAF4F"/>
          </a:solidFill>
        </p:spPr>
        <p:txBody>
          <a:bodyPr wrap="square">
            <a:spAutoFit/>
          </a:bodyPr>
          <a:lstStyle/>
          <a:p>
            <a:pPr marL="0" marR="0" algn="just">
              <a:spcBef>
                <a:spcPts val="0"/>
              </a:spcBef>
              <a:spcAft>
                <a:spcPts val="0"/>
              </a:spcAft>
            </a:pPr>
            <a:r>
              <a:rPr lang="de-DE" sz="2800" dirty="0">
                <a:solidFill>
                  <a:schemeClr val="bg1"/>
                </a:solidFill>
                <a:latin typeface="Times New Roman" panose="02020603050405020304" pitchFamily="18" charset="0"/>
                <a:ea typeface="Times New Roman" panose="02020603050405020304" pitchFamily="18" charset="0"/>
              </a:rPr>
              <a:t>N</a:t>
            </a:r>
            <a:r>
              <a:rPr lang="de-DE" sz="2800" dirty="0">
                <a:solidFill>
                  <a:schemeClr val="bg1"/>
                </a:solidFill>
                <a:effectLst/>
                <a:latin typeface="Times New Roman" panose="02020603050405020304" pitchFamily="18" charset="0"/>
                <a:ea typeface="Times New Roman" panose="02020603050405020304" pitchFamily="18" charset="0"/>
              </a:rPr>
              <a:t>ội dung nói về việc tía nuôi và An đến thăm chú Võ Tòng.</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12" name="Hộp Văn bản 11">
            <a:extLst>
              <a:ext uri="{FF2B5EF4-FFF2-40B4-BE49-F238E27FC236}">
                <a16:creationId xmlns:a16="http://schemas.microsoft.com/office/drawing/2014/main" id="{E9016172-BD3E-62F6-E0CB-63E695A10A4C}"/>
              </a:ext>
            </a:extLst>
          </p:cNvPr>
          <p:cNvSpPr txBox="1"/>
          <p:nvPr/>
        </p:nvSpPr>
        <p:spPr>
          <a:xfrm>
            <a:off x="2442288" y="3412112"/>
            <a:ext cx="8474528" cy="954107"/>
          </a:xfrm>
          <a:prstGeom prst="rect">
            <a:avLst/>
          </a:prstGeom>
          <a:solidFill>
            <a:srgbClr val="3DAF4F"/>
          </a:solidFill>
        </p:spPr>
        <p:txBody>
          <a:bodyPr wrap="square">
            <a:spAutoFit/>
          </a:bodyPr>
          <a:lstStyle/>
          <a:p>
            <a:pPr marL="0" marR="0" algn="just">
              <a:spcBef>
                <a:spcPts val="0"/>
              </a:spcBef>
              <a:spcAft>
                <a:spcPts val="0"/>
              </a:spcAft>
            </a:pPr>
            <a:r>
              <a:rPr lang="de-DE" sz="2800" dirty="0">
                <a:solidFill>
                  <a:schemeClr val="bg1"/>
                </a:solidFill>
                <a:effectLst/>
                <a:latin typeface="Times New Roman" panose="02020603050405020304" pitchFamily="18" charset="0"/>
                <a:ea typeface="Times New Roman" panose="02020603050405020304" pitchFamily="18" charset="0"/>
              </a:rPr>
              <a:t>Đoạn trích đã thành công thể hiện được tính cách của cương trực, thẳng thắn, gan dạ của người Nam Bộ.</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16" name="Hộp Văn bản 15">
            <a:extLst>
              <a:ext uri="{FF2B5EF4-FFF2-40B4-BE49-F238E27FC236}">
                <a16:creationId xmlns:a16="http://schemas.microsoft.com/office/drawing/2014/main" id="{5163B280-8752-67C3-4580-103E0638DE47}"/>
              </a:ext>
            </a:extLst>
          </p:cNvPr>
          <p:cNvSpPr txBox="1"/>
          <p:nvPr/>
        </p:nvSpPr>
        <p:spPr>
          <a:xfrm>
            <a:off x="2442288" y="4659331"/>
            <a:ext cx="8474528" cy="954107"/>
          </a:xfrm>
          <a:prstGeom prst="rect">
            <a:avLst/>
          </a:prstGeom>
          <a:solidFill>
            <a:srgbClr val="3DAF4F"/>
          </a:solidFill>
        </p:spPr>
        <p:txBody>
          <a:bodyPr wrap="square">
            <a:spAutoFit/>
          </a:bodyPr>
          <a:lstStyle/>
          <a:p>
            <a:pPr marL="0" marR="0" algn="just">
              <a:spcBef>
                <a:spcPts val="0"/>
              </a:spcBef>
              <a:spcAft>
                <a:spcPts val="0"/>
              </a:spcAft>
            </a:pPr>
            <a:r>
              <a:rPr lang="de-DE" sz="2800" dirty="0">
                <a:solidFill>
                  <a:schemeClr val="bg1"/>
                </a:solidFill>
                <a:effectLst/>
                <a:latin typeface="Times New Roman" panose="02020603050405020304" pitchFamily="18" charset="0"/>
                <a:ea typeface="Times New Roman" panose="02020603050405020304" pitchFamily="18" charset="0"/>
              </a:rPr>
              <a:t>Thấy được một phần cuộc sống, sinh hoạt của người Nam Bộ và vẻ đẹp thiên nhiên Nam Bộ trù phú, hoang sơ.</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17" name="Cuộn: Ngang 16">
            <a:extLst>
              <a:ext uri="{FF2B5EF4-FFF2-40B4-BE49-F238E27FC236}">
                <a16:creationId xmlns:a16="http://schemas.microsoft.com/office/drawing/2014/main" id="{47F3BCAC-2ED2-9B3D-8B26-EF1A9DAD5255}"/>
              </a:ext>
            </a:extLst>
          </p:cNvPr>
          <p:cNvSpPr/>
          <p:nvPr/>
        </p:nvSpPr>
        <p:spPr>
          <a:xfrm>
            <a:off x="1165359" y="896638"/>
            <a:ext cx="10094312" cy="5796304"/>
          </a:xfrm>
          <a:prstGeom prst="horizontalScroll">
            <a:avLst/>
          </a:prstGeom>
          <a:noFill/>
          <a:ln w="76200">
            <a:solidFill>
              <a:srgbClr val="1F75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endParaRPr>
          </a:p>
        </p:txBody>
      </p:sp>
      <p:pic>
        <p:nvPicPr>
          <p:cNvPr id="18" name="Hình ảnh 17">
            <a:extLst>
              <a:ext uri="{FF2B5EF4-FFF2-40B4-BE49-F238E27FC236}">
                <a16:creationId xmlns:a16="http://schemas.microsoft.com/office/drawing/2014/main" id="{77DC6ADA-EB01-4C3D-4380-E55347BF04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77078" y="1536665"/>
            <a:ext cx="2455093" cy="2344590"/>
          </a:xfrm>
          <a:prstGeom prst="rect">
            <a:avLst/>
          </a:prstGeom>
        </p:spPr>
      </p:pic>
    </p:spTree>
    <p:extLst>
      <p:ext uri="{BB962C8B-B14F-4D97-AF65-F5344CB8AC3E}">
        <p14:creationId xmlns:p14="http://schemas.microsoft.com/office/powerpoint/2010/main" val="1804175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ppt_w</p:attrName>
                                        </p:attrNameLst>
                                      </p:cBhvr>
                                      <p:tavLst>
                                        <p:tav tm="0">
                                          <p:val>
                                            <p:strVal val="#ppt_w*0.70"/>
                                          </p:val>
                                        </p:tav>
                                        <p:tav tm="100000">
                                          <p:val>
                                            <p:strVal val="#ppt_w"/>
                                          </p:val>
                                        </p:tav>
                                      </p:tavLst>
                                    </p:anim>
                                    <p:anim calcmode="lin" valueType="num">
                                      <p:cBhvr>
                                        <p:cTn id="15" dur="1000" fill="hold"/>
                                        <p:tgtEl>
                                          <p:spTgt spid="12"/>
                                        </p:tgtEl>
                                        <p:attrNameLst>
                                          <p:attrName>ppt_h</p:attrName>
                                        </p:attrNameLst>
                                      </p:cBhvr>
                                      <p:tavLst>
                                        <p:tav tm="0">
                                          <p:val>
                                            <p:strVal val="#ppt_h"/>
                                          </p:val>
                                        </p:tav>
                                        <p:tav tm="100000">
                                          <p:val>
                                            <p:strVal val="#ppt_h"/>
                                          </p:val>
                                        </p:tav>
                                      </p:tavLst>
                                    </p:anim>
                                    <p:animEffect transition="in" filter="fade">
                                      <p:cBhvr>
                                        <p:cTn id="16" dur="10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1000" fill="hold"/>
                                        <p:tgtEl>
                                          <p:spTgt spid="16"/>
                                        </p:tgtEl>
                                        <p:attrNameLst>
                                          <p:attrName>ppt_w</p:attrName>
                                        </p:attrNameLst>
                                      </p:cBhvr>
                                      <p:tavLst>
                                        <p:tav tm="0">
                                          <p:val>
                                            <p:strVal val="#ppt_w*0.70"/>
                                          </p:val>
                                        </p:tav>
                                        <p:tav tm="100000">
                                          <p:val>
                                            <p:strVal val="#ppt_w"/>
                                          </p:val>
                                        </p:tav>
                                      </p:tavLst>
                                    </p:anim>
                                    <p:anim calcmode="lin" valueType="num">
                                      <p:cBhvr>
                                        <p:cTn id="22" dur="1000" fill="hold"/>
                                        <p:tgtEl>
                                          <p:spTgt spid="16"/>
                                        </p:tgtEl>
                                        <p:attrNameLst>
                                          <p:attrName>ppt_h</p:attrName>
                                        </p:attrNameLst>
                                      </p:cBhvr>
                                      <p:tavLst>
                                        <p:tav tm="0">
                                          <p:val>
                                            <p:strVal val="#ppt_h"/>
                                          </p:val>
                                        </p:tav>
                                        <p:tav tm="100000">
                                          <p:val>
                                            <p:strVal val="#ppt_h"/>
                                          </p:val>
                                        </p:tav>
                                      </p:tavLst>
                                    </p:anim>
                                    <p:animEffect transition="in" filter="fade">
                                      <p:cBhvr>
                                        <p:cTn id="23"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78A11BDF-B2E7-9EEC-506B-CEDEACCA2B61}"/>
              </a:ext>
            </a:extLst>
          </p:cNvPr>
          <p:cNvSpPr txBox="1"/>
          <p:nvPr/>
        </p:nvSpPr>
        <p:spPr>
          <a:xfrm>
            <a:off x="249016" y="1133969"/>
            <a:ext cx="10291704" cy="584775"/>
          </a:xfrm>
          <a:prstGeom prst="rect">
            <a:avLst/>
          </a:prstGeom>
          <a:noFill/>
        </p:spPr>
        <p:txBody>
          <a:bodyPr wrap="square">
            <a:spAutoFit/>
          </a:bodyPr>
          <a:lstStyle/>
          <a:p>
            <a:pPr marL="0" marR="0" indent="57785" algn="just">
              <a:spcBef>
                <a:spcPts val="0"/>
              </a:spcBef>
              <a:spcAft>
                <a:spcPts val="0"/>
              </a:spcAft>
              <a:tabLst>
                <a:tab pos="1386840" algn="l"/>
              </a:tabLst>
            </a:pPr>
            <a:r>
              <a:rPr lang="de-DE" sz="3200" b="1"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3. Cách đọc, hiểu văn bản thuộc thể loại tiểu thuyết</a:t>
            </a:r>
            <a:endParaRPr lang="en-US" sz="3200" b="1"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Hộp Văn bản 4">
            <a:extLst>
              <a:ext uri="{FF2B5EF4-FFF2-40B4-BE49-F238E27FC236}">
                <a16:creationId xmlns:a16="http://schemas.microsoft.com/office/drawing/2014/main" id="{1E4436A8-7008-FAC2-A94A-4EDD5FBB94EC}"/>
              </a:ext>
            </a:extLst>
          </p:cNvPr>
          <p:cNvSpPr txBox="1"/>
          <p:nvPr/>
        </p:nvSpPr>
        <p:spPr>
          <a:xfrm>
            <a:off x="376662" y="240068"/>
            <a:ext cx="6096000" cy="707886"/>
          </a:xfrm>
          <a:prstGeom prst="rect">
            <a:avLst/>
          </a:prstGeom>
          <a:solidFill>
            <a:srgbClr val="05D805"/>
          </a:solidFill>
        </p:spPr>
        <p:txBody>
          <a:bodyPr wrap="square">
            <a:spAutoFit/>
          </a:bodyPr>
          <a:lstStyle/>
          <a:p>
            <a:pPr marL="0" marR="0" indent="57785" algn="just">
              <a:spcBef>
                <a:spcPts val="0"/>
              </a:spcBef>
              <a:spcAft>
                <a:spcPts val="0"/>
              </a:spcAft>
              <a:tabLst>
                <a:tab pos="1386840" algn="l"/>
              </a:tabLst>
            </a:pPr>
            <a:r>
              <a:rPr lang="de-DE" sz="4000" b="1" dirty="0">
                <a:solidFill>
                  <a:schemeClr val="bg1"/>
                </a:solidFill>
                <a:effectLst/>
                <a:latin typeface="Times New Roman" panose="02020603050405020304" pitchFamily="18" charset="0"/>
                <a:cs typeface="Times New Roman" panose="02020603050405020304" pitchFamily="18" charset="0"/>
              </a:rPr>
              <a:t>IV. Tổng kết</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sp>
        <p:nvSpPr>
          <p:cNvPr id="8" name="Hộp Văn bản 7">
            <a:extLst>
              <a:ext uri="{FF2B5EF4-FFF2-40B4-BE49-F238E27FC236}">
                <a16:creationId xmlns:a16="http://schemas.microsoft.com/office/drawing/2014/main" id="{3848CDFB-15C6-8C41-56C9-1E7460FA8970}"/>
              </a:ext>
            </a:extLst>
          </p:cNvPr>
          <p:cNvSpPr txBox="1"/>
          <p:nvPr/>
        </p:nvSpPr>
        <p:spPr>
          <a:xfrm>
            <a:off x="1666656" y="2817105"/>
            <a:ext cx="5131632" cy="2246769"/>
          </a:xfrm>
          <a:prstGeom prst="rect">
            <a:avLst/>
          </a:prstGeom>
          <a:solidFill>
            <a:srgbClr val="3DAF4F"/>
          </a:solidFill>
        </p:spPr>
        <p:txBody>
          <a:bodyPr wrap="square">
            <a:spAutoFit/>
          </a:bodyPr>
          <a:lstStyle/>
          <a:p>
            <a:pPr marL="0" marR="0" algn="just">
              <a:spcBef>
                <a:spcPts val="0"/>
              </a:spcBef>
              <a:spcAft>
                <a:spcPts val="0"/>
              </a:spcAft>
            </a:pPr>
            <a:r>
              <a:rPr lang="de-DE" sz="2800" b="1" dirty="0">
                <a:latin typeface="Times New Roman" panose="02020603050405020304" pitchFamily="18" charset="0"/>
                <a:ea typeface="Times New Roman" panose="02020603050405020304" pitchFamily="18" charset="0"/>
              </a:rPr>
              <a:t>H</a:t>
            </a:r>
            <a:r>
              <a:rPr lang="de-DE" sz="2800" b="1" dirty="0">
                <a:effectLst/>
                <a:latin typeface="Times New Roman" panose="02020603050405020304" pitchFamily="18" charset="0"/>
                <a:ea typeface="Times New Roman" panose="02020603050405020304" pitchFamily="18" charset="0"/>
              </a:rPr>
              <a:t>ình thức văn bản:</a:t>
            </a:r>
            <a:endParaRPr lang="en-US" sz="28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de-DE" sz="2800" dirty="0">
                <a:solidFill>
                  <a:schemeClr val="bg1"/>
                </a:solidFill>
                <a:effectLst/>
                <a:latin typeface="Times New Roman" panose="02020603050405020304" pitchFamily="18" charset="0"/>
                <a:ea typeface="Times New Roman" panose="02020603050405020304" pitchFamily="18" charset="0"/>
              </a:rPr>
              <a:t>+ Bối cảnh.</a:t>
            </a:r>
            <a:endParaRPr lang="en-US" sz="2800" dirty="0">
              <a:solidFill>
                <a:schemeClr val="bg1"/>
              </a:solidFill>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de-DE" sz="2800" dirty="0">
                <a:solidFill>
                  <a:schemeClr val="bg1"/>
                </a:solidFill>
                <a:effectLst/>
                <a:latin typeface="Times New Roman" panose="02020603050405020304" pitchFamily="18" charset="0"/>
                <a:ea typeface="Times New Roman" panose="02020603050405020304" pitchFamily="18" charset="0"/>
              </a:rPr>
              <a:t>+ Nhân vật.</a:t>
            </a:r>
            <a:endParaRPr lang="en-US" sz="2800" dirty="0">
              <a:solidFill>
                <a:schemeClr val="bg1"/>
              </a:solidFill>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de-DE" sz="2800" dirty="0">
                <a:solidFill>
                  <a:schemeClr val="bg1"/>
                </a:solidFill>
                <a:effectLst/>
                <a:latin typeface="Times New Roman" panose="02020603050405020304" pitchFamily="18" charset="0"/>
                <a:ea typeface="Times New Roman" panose="02020603050405020304" pitchFamily="18" charset="0"/>
              </a:rPr>
              <a:t>+ Ngôi kể và sự thay đổi ngôi kể</a:t>
            </a:r>
            <a:endParaRPr lang="en-US" sz="2800" dirty="0">
              <a:solidFill>
                <a:schemeClr val="bg1"/>
              </a:solidFill>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de-DE" sz="2800" dirty="0">
                <a:solidFill>
                  <a:schemeClr val="bg1"/>
                </a:solidFill>
                <a:latin typeface="Times New Roman" panose="02020603050405020304" pitchFamily="18" charset="0"/>
                <a:ea typeface="Times New Roman" panose="02020603050405020304" pitchFamily="18" charset="0"/>
              </a:rPr>
              <a:t>+ </a:t>
            </a:r>
            <a:r>
              <a:rPr lang="de-DE" sz="2800" dirty="0">
                <a:solidFill>
                  <a:schemeClr val="bg1"/>
                </a:solidFill>
                <a:effectLst/>
                <a:latin typeface="Times New Roman" panose="02020603050405020304" pitchFamily="18" charset="0"/>
                <a:ea typeface="Times New Roman" panose="02020603050405020304" pitchFamily="18" charset="0"/>
              </a:rPr>
              <a:t>Ngôn ngữ vùng miền..</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16" name="Hộp Văn bản 15">
            <a:extLst>
              <a:ext uri="{FF2B5EF4-FFF2-40B4-BE49-F238E27FC236}">
                <a16:creationId xmlns:a16="http://schemas.microsoft.com/office/drawing/2014/main" id="{5163B280-8752-67C3-4580-103E0638DE47}"/>
              </a:ext>
            </a:extLst>
          </p:cNvPr>
          <p:cNvSpPr txBox="1"/>
          <p:nvPr/>
        </p:nvSpPr>
        <p:spPr>
          <a:xfrm>
            <a:off x="7541780" y="2817105"/>
            <a:ext cx="3748037" cy="2246769"/>
          </a:xfrm>
          <a:prstGeom prst="rect">
            <a:avLst/>
          </a:prstGeom>
          <a:solidFill>
            <a:srgbClr val="3DAF4F"/>
          </a:solidFill>
        </p:spPr>
        <p:txBody>
          <a:bodyPr wrap="square">
            <a:spAutoFit/>
          </a:bodyPr>
          <a:lstStyle/>
          <a:p>
            <a:pPr marL="0" marR="0" algn="just">
              <a:spcBef>
                <a:spcPts val="0"/>
              </a:spcBef>
              <a:spcAft>
                <a:spcPts val="0"/>
              </a:spcAft>
            </a:pPr>
            <a:r>
              <a:rPr lang="de-DE" sz="2800" b="1" dirty="0">
                <a:latin typeface="Times New Roman" panose="02020603050405020304" pitchFamily="18" charset="0"/>
                <a:ea typeface="Times New Roman" panose="02020603050405020304" pitchFamily="18" charset="0"/>
              </a:rPr>
              <a:t>N</a:t>
            </a:r>
            <a:r>
              <a:rPr lang="de-DE" sz="2800" b="1" dirty="0">
                <a:effectLst/>
                <a:latin typeface="Times New Roman" panose="02020603050405020304" pitchFamily="18" charset="0"/>
                <a:ea typeface="Times New Roman" panose="02020603050405020304" pitchFamily="18" charset="0"/>
              </a:rPr>
              <a:t>ội dung:</a:t>
            </a:r>
            <a:endParaRPr lang="en-US" sz="28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de-DE" sz="2800" dirty="0">
                <a:solidFill>
                  <a:schemeClr val="bg1"/>
                </a:solidFill>
                <a:effectLst/>
                <a:latin typeface="Times New Roman" panose="02020603050405020304" pitchFamily="18" charset="0"/>
                <a:ea typeface="Times New Roman" panose="02020603050405020304" pitchFamily="18" charset="0"/>
              </a:rPr>
              <a:t>+ Nắm được đề tài.</a:t>
            </a:r>
            <a:endParaRPr lang="en-US" sz="2800" dirty="0">
              <a:solidFill>
                <a:schemeClr val="bg1"/>
              </a:solidFill>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de-DE" sz="2800" dirty="0">
                <a:solidFill>
                  <a:schemeClr val="bg1"/>
                </a:solidFill>
                <a:effectLst/>
                <a:latin typeface="Times New Roman" panose="02020603050405020304" pitchFamily="18" charset="0"/>
                <a:ea typeface="Times New Roman" panose="02020603050405020304" pitchFamily="18" charset="0"/>
              </a:rPr>
              <a:t>+ Chủ đề.</a:t>
            </a:r>
            <a:endParaRPr lang="en-US" sz="2800" dirty="0">
              <a:solidFill>
                <a:schemeClr val="bg1"/>
              </a:solidFill>
              <a:effectLst/>
              <a:latin typeface="Times New Roman" panose="02020603050405020304" pitchFamily="18" charset="0"/>
              <a:ea typeface="Times New Roman" panose="02020603050405020304" pitchFamily="18" charset="0"/>
            </a:endParaRPr>
          </a:p>
          <a:p>
            <a:r>
              <a:rPr lang="de-DE" sz="2800" dirty="0">
                <a:solidFill>
                  <a:schemeClr val="bg1"/>
                </a:solidFill>
                <a:effectLst/>
                <a:latin typeface="Times New Roman" panose="02020603050405020304" pitchFamily="18" charset="0"/>
                <a:ea typeface="Times New Roman" panose="02020603050405020304" pitchFamily="18" charset="0"/>
              </a:rPr>
              <a:t>+ Ý nghĩa của văn bản.</a:t>
            </a:r>
          </a:p>
          <a:p>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17" name="Cuộn: Ngang 16">
            <a:extLst>
              <a:ext uri="{FF2B5EF4-FFF2-40B4-BE49-F238E27FC236}">
                <a16:creationId xmlns:a16="http://schemas.microsoft.com/office/drawing/2014/main" id="{47F3BCAC-2ED2-9B3D-8B26-EF1A9DAD5255}"/>
              </a:ext>
            </a:extLst>
          </p:cNvPr>
          <p:cNvSpPr/>
          <p:nvPr/>
        </p:nvSpPr>
        <p:spPr>
          <a:xfrm>
            <a:off x="622997" y="1610810"/>
            <a:ext cx="11113477" cy="4659361"/>
          </a:xfrm>
          <a:prstGeom prst="horizontalScroll">
            <a:avLst/>
          </a:prstGeom>
          <a:noFill/>
          <a:ln w="76200">
            <a:solidFill>
              <a:srgbClr val="1F75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endParaRPr>
          </a:p>
        </p:txBody>
      </p:sp>
      <p:pic>
        <p:nvPicPr>
          <p:cNvPr id="18" name="Hình ảnh 17">
            <a:extLst>
              <a:ext uri="{FF2B5EF4-FFF2-40B4-BE49-F238E27FC236}">
                <a16:creationId xmlns:a16="http://schemas.microsoft.com/office/drawing/2014/main" id="{77DC6ADA-EB01-4C3D-4380-E55347BF04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00477" y="1902045"/>
            <a:ext cx="2455093" cy="2344590"/>
          </a:xfrm>
          <a:prstGeom prst="rect">
            <a:avLst/>
          </a:prstGeom>
        </p:spPr>
      </p:pic>
    </p:spTree>
    <p:extLst>
      <p:ext uri="{BB962C8B-B14F-4D97-AF65-F5344CB8AC3E}">
        <p14:creationId xmlns:p14="http://schemas.microsoft.com/office/powerpoint/2010/main" val="3867238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ình tự do: Hình 7">
            <a:extLst>
              <a:ext uri="{FF2B5EF4-FFF2-40B4-BE49-F238E27FC236}">
                <a16:creationId xmlns:a16="http://schemas.microsoft.com/office/drawing/2014/main" id="{04456F8A-472B-3E38-CEFE-1AB93F17BBF0}"/>
              </a:ext>
            </a:extLst>
          </p:cNvPr>
          <p:cNvSpPr/>
          <p:nvPr/>
        </p:nvSpPr>
        <p:spPr>
          <a:xfrm>
            <a:off x="-10109" y="172341"/>
            <a:ext cx="4081613" cy="6685658"/>
          </a:xfrm>
          <a:custGeom>
            <a:avLst/>
            <a:gdLst>
              <a:gd name="connsiteX0" fmla="*/ 0 w 4081613"/>
              <a:gd name="connsiteY0" fmla="*/ 0 h 6685658"/>
              <a:gd name="connsiteX1" fmla="*/ 4081613 w 4081613"/>
              <a:gd name="connsiteY1" fmla="*/ 6685658 h 6685658"/>
              <a:gd name="connsiteX2" fmla="*/ 0 w 4081613"/>
              <a:gd name="connsiteY2" fmla="*/ 6685658 h 6685658"/>
            </a:gdLst>
            <a:ahLst/>
            <a:cxnLst>
              <a:cxn ang="0">
                <a:pos x="connsiteX0" y="connsiteY0"/>
              </a:cxn>
              <a:cxn ang="0">
                <a:pos x="connsiteX1" y="connsiteY1"/>
              </a:cxn>
              <a:cxn ang="0">
                <a:pos x="connsiteX2" y="connsiteY2"/>
              </a:cxn>
            </a:cxnLst>
            <a:rect l="l" t="t" r="r" b="b"/>
            <a:pathLst>
              <a:path w="4081613" h="6685658">
                <a:moveTo>
                  <a:pt x="0" y="0"/>
                </a:moveTo>
                <a:lnTo>
                  <a:pt x="4081613" y="6685658"/>
                </a:lnTo>
                <a:lnTo>
                  <a:pt x="0" y="6685658"/>
                </a:lnTo>
                <a:close/>
              </a:path>
            </a:pathLst>
          </a:custGeom>
          <a:solidFill>
            <a:srgbClr val="05D8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Hình tự do: Hình 8">
            <a:extLst>
              <a:ext uri="{FF2B5EF4-FFF2-40B4-BE49-F238E27FC236}">
                <a16:creationId xmlns:a16="http://schemas.microsoft.com/office/drawing/2014/main" id="{0FBA6EEB-5020-72FB-4EE9-828D49258747}"/>
              </a:ext>
            </a:extLst>
          </p:cNvPr>
          <p:cNvSpPr/>
          <p:nvPr/>
        </p:nvSpPr>
        <p:spPr>
          <a:xfrm>
            <a:off x="-10110" y="-1"/>
            <a:ext cx="4081613" cy="6858000"/>
          </a:xfrm>
          <a:custGeom>
            <a:avLst/>
            <a:gdLst>
              <a:gd name="connsiteX0" fmla="*/ 6081502 w 6096000"/>
              <a:gd name="connsiteY0" fmla="*/ 0 h 6858000"/>
              <a:gd name="connsiteX1" fmla="*/ 6096000 w 6096000"/>
              <a:gd name="connsiteY1" fmla="*/ 0 h 6858000"/>
              <a:gd name="connsiteX2" fmla="*/ 6096000 w 6096000"/>
              <a:gd name="connsiteY2" fmla="*/ 12807 h 6858000"/>
              <a:gd name="connsiteX3" fmla="*/ 0 w 6096000"/>
              <a:gd name="connsiteY3" fmla="*/ 0 h 6858000"/>
              <a:gd name="connsiteX4" fmla="*/ 6057826 w 6096000"/>
              <a:gd name="connsiteY4" fmla="*/ 0 h 6858000"/>
              <a:gd name="connsiteX5" fmla="*/ 0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6081502" y="0"/>
                </a:moveTo>
                <a:lnTo>
                  <a:pt x="6096000" y="0"/>
                </a:lnTo>
                <a:lnTo>
                  <a:pt x="6096000" y="12807"/>
                </a:lnTo>
                <a:close/>
                <a:moveTo>
                  <a:pt x="0" y="0"/>
                </a:moveTo>
                <a:lnTo>
                  <a:pt x="6057826" y="0"/>
                </a:lnTo>
                <a:lnTo>
                  <a:pt x="0" y="6858000"/>
                </a:lnTo>
                <a:lnTo>
                  <a:pt x="0" y="6858000"/>
                </a:lnTo>
                <a:close/>
              </a:path>
            </a:pathLst>
          </a:custGeom>
          <a:solidFill>
            <a:srgbClr val="05D8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A08D4735-63C1-4F13-B5A7-14243DE4D769}"/>
              </a:ext>
            </a:extLst>
          </p:cNvPr>
          <p:cNvSpPr txBox="1"/>
          <p:nvPr/>
        </p:nvSpPr>
        <p:spPr>
          <a:xfrm>
            <a:off x="4091722" y="214053"/>
            <a:ext cx="7786201" cy="707886"/>
          </a:xfrm>
          <a:prstGeom prst="rect">
            <a:avLst/>
          </a:prstGeom>
          <a:solidFill>
            <a:srgbClr val="05D805"/>
          </a:solidFill>
          <a:ln w="38100">
            <a:solidFill>
              <a:srgbClr val="92D050"/>
            </a:solidFill>
          </a:ln>
        </p:spPr>
        <p:txBody>
          <a:bodyPr wrap="square">
            <a:spAutoFit/>
          </a:bodyPr>
          <a:lstStyle/>
          <a:p>
            <a:pPr marL="0" marR="0" algn="ctr">
              <a:spcBef>
                <a:spcPts val="600"/>
              </a:spcBef>
              <a:spcAft>
                <a:spcPts val="0"/>
              </a:spcAft>
            </a:pPr>
            <a:r>
              <a:rPr lang="en-US" sz="4000" b="1" dirty="0">
                <a:solidFill>
                  <a:schemeClr val="bg1"/>
                </a:solidFill>
                <a:latin typeface="Times New Roman" panose="02020603050405020304" pitchFamily="18" charset="0"/>
                <a:cs typeface="Times New Roman" panose="02020603050405020304" pitchFamily="18" charset="0"/>
              </a:rPr>
              <a:t>LUYỆN TẬP</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graphicFrame>
        <p:nvGraphicFramePr>
          <p:cNvPr id="2" name="Đối tượng 1">
            <a:extLst>
              <a:ext uri="{FF2B5EF4-FFF2-40B4-BE49-F238E27FC236}">
                <a16:creationId xmlns:a16="http://schemas.microsoft.com/office/drawing/2014/main" id="{6B292B20-5763-B0F8-5851-2D0775A9B6EC}"/>
              </a:ext>
            </a:extLst>
          </p:cNvPr>
          <p:cNvGraphicFramePr>
            <a:graphicFrameLocks noChangeAspect="1"/>
          </p:cNvGraphicFramePr>
          <p:nvPr/>
        </p:nvGraphicFramePr>
        <p:xfrm>
          <a:off x="4927600" y="2641600"/>
          <a:ext cx="914400" cy="215900"/>
        </p:xfrm>
        <a:graphic>
          <a:graphicData uri="http://schemas.openxmlformats.org/presentationml/2006/ole">
            <mc:AlternateContent xmlns:mc="http://schemas.openxmlformats.org/markup-compatibility/2006">
              <mc:Choice xmlns:v="urn:schemas-microsoft-com:vml" Requires="v">
                <p:oleObj spid="_x0000_s3123" name="Equation" r:id="rId3" imgW="914400" imgH="216000" progId="Equation.DSMT4">
                  <p:embed/>
                </p:oleObj>
              </mc:Choice>
              <mc:Fallback>
                <p:oleObj name="Equation" r:id="rId3" imgW="914400" imgH="216000" progId="Equation.DSMT4">
                  <p:embed/>
                  <p:pic>
                    <p:nvPicPr>
                      <p:cNvPr id="2" name="Đối tượng 1">
                        <a:extLst>
                          <a:ext uri="{FF2B5EF4-FFF2-40B4-BE49-F238E27FC236}">
                            <a16:creationId xmlns:a16="http://schemas.microsoft.com/office/drawing/2014/main" id="{6B292B20-5763-B0F8-5851-2D0775A9B6EC}"/>
                          </a:ext>
                        </a:extLst>
                      </p:cNvPr>
                      <p:cNvPicPr/>
                      <p:nvPr/>
                    </p:nvPicPr>
                    <p:blipFill>
                      <a:blip r:embed="rId4"/>
                      <a:stretch>
                        <a:fillRect/>
                      </a:stretch>
                    </p:blipFill>
                    <p:spPr>
                      <a:xfrm>
                        <a:off x="4927600" y="2641600"/>
                        <a:ext cx="914400" cy="215900"/>
                      </a:xfrm>
                      <a:prstGeom prst="rect">
                        <a:avLst/>
                      </a:prstGeom>
                    </p:spPr>
                  </p:pic>
                </p:oleObj>
              </mc:Fallback>
            </mc:AlternateContent>
          </a:graphicData>
        </a:graphic>
      </p:graphicFrame>
      <p:pic>
        <p:nvPicPr>
          <p:cNvPr id="6" name="Hình ảnh 5">
            <a:extLst>
              <a:ext uri="{FF2B5EF4-FFF2-40B4-BE49-F238E27FC236}">
                <a16:creationId xmlns:a16="http://schemas.microsoft.com/office/drawing/2014/main" id="{845D8CB5-3AD1-6C16-A673-477345781D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5722" y="1743284"/>
            <a:ext cx="3053002" cy="2228431"/>
          </a:xfrm>
          <a:prstGeom prst="rect">
            <a:avLst/>
          </a:prstGeom>
        </p:spPr>
      </p:pic>
      <p:pic>
        <p:nvPicPr>
          <p:cNvPr id="5" name="Hình ảnh 4">
            <a:extLst>
              <a:ext uri="{FF2B5EF4-FFF2-40B4-BE49-F238E27FC236}">
                <a16:creationId xmlns:a16="http://schemas.microsoft.com/office/drawing/2014/main" id="{B4EB43F4-A907-DD81-6328-8897B4F024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20498" y="1743284"/>
            <a:ext cx="4081613" cy="5344991"/>
          </a:xfrm>
          <a:prstGeom prst="rect">
            <a:avLst/>
          </a:prstGeom>
        </p:spPr>
      </p:pic>
      <p:sp>
        <p:nvSpPr>
          <p:cNvPr id="10" name="Rectangle 2">
            <a:extLst>
              <a:ext uri="{FF2B5EF4-FFF2-40B4-BE49-F238E27FC236}">
                <a16:creationId xmlns:a16="http://schemas.microsoft.com/office/drawing/2014/main" id="{7F5946D7-A48B-AC4A-1D3C-E30875C803F0}"/>
              </a:ext>
            </a:extLst>
          </p:cNvPr>
          <p:cNvSpPr/>
          <p:nvPr/>
        </p:nvSpPr>
        <p:spPr>
          <a:xfrm>
            <a:off x="4368261" y="2157546"/>
            <a:ext cx="4447628" cy="3272691"/>
          </a:xfrm>
          <a:prstGeom prst="rect">
            <a:avLst/>
          </a:prstGeom>
        </p:spPr>
        <p:txBody>
          <a:bodyPr wrap="square">
            <a:spAutoFit/>
          </a:bodyPr>
          <a:lstStyle/>
          <a:p>
            <a:pPr>
              <a:spcAft>
                <a:spcPts val="750"/>
              </a:spcAft>
            </a:pPr>
            <a:r>
              <a:rPr lang="en-US" sz="10000" b="1" kern="1800" spc="-75" dirty="0">
                <a:solidFill>
                  <a:srgbClr val="008000"/>
                </a:solidFill>
                <a:effectLst/>
                <a:latin typeface="Old English Text MT" panose="03040902040508030806" pitchFamily="66" charset="0"/>
                <a:ea typeface="Times New Roman" panose="02020603050405020304" pitchFamily="18" charset="0"/>
                <a:cs typeface="Times New Roman" panose="02020603050405020304" pitchFamily="18" charset="0"/>
              </a:rPr>
              <a:t>TRÒ </a:t>
            </a:r>
          </a:p>
          <a:p>
            <a:pPr>
              <a:spcAft>
                <a:spcPts val="750"/>
              </a:spcAft>
            </a:pPr>
            <a:r>
              <a:rPr lang="en-US" sz="10000" b="1" kern="1800" spc="-75" dirty="0">
                <a:solidFill>
                  <a:srgbClr val="008000"/>
                </a:solidFill>
                <a:effectLst/>
                <a:latin typeface="Old English Text MT" panose="03040902040508030806" pitchFamily="66" charset="0"/>
                <a:ea typeface="Times New Roman" panose="02020603050405020304" pitchFamily="18" charset="0"/>
                <a:cs typeface="Times New Roman" panose="02020603050405020304" pitchFamily="18" charset="0"/>
              </a:rPr>
              <a:t>CHƠI</a:t>
            </a:r>
            <a:endParaRPr lang="en-US" sz="10000" dirty="0">
              <a:solidFill>
                <a:srgbClr val="008000"/>
              </a:solidFill>
              <a:effectLst/>
              <a:latin typeface="Old English Text MT" panose="03040902040508030806" pitchFamily="66" charset="0"/>
              <a:ea typeface="Calibri" panose="020F0502020204030204" pitchFamily="34" charset="0"/>
              <a:cs typeface="Times New Roman" panose="02020603050405020304" pitchFamily="18" charset="0"/>
            </a:endParaRPr>
          </a:p>
        </p:txBody>
      </p:sp>
      <p:sp>
        <p:nvSpPr>
          <p:cNvPr id="11" name="Cuộn: Ngang 10">
            <a:extLst>
              <a:ext uri="{FF2B5EF4-FFF2-40B4-BE49-F238E27FC236}">
                <a16:creationId xmlns:a16="http://schemas.microsoft.com/office/drawing/2014/main" id="{9C751495-63C0-E27F-1D85-A807C976AD09}"/>
              </a:ext>
            </a:extLst>
          </p:cNvPr>
          <p:cNvSpPr/>
          <p:nvPr/>
        </p:nvSpPr>
        <p:spPr>
          <a:xfrm>
            <a:off x="3735465" y="1251997"/>
            <a:ext cx="4568670" cy="5135055"/>
          </a:xfrm>
          <a:prstGeom prst="horizontalScroll">
            <a:avLst/>
          </a:prstGeom>
          <a:noFill/>
          <a:ln w="76200">
            <a:solidFill>
              <a:srgbClr val="1F75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endParaRPr>
          </a:p>
        </p:txBody>
      </p:sp>
      <p:pic>
        <p:nvPicPr>
          <p:cNvPr id="12" name="Hình ảnh 11">
            <a:extLst>
              <a:ext uri="{FF2B5EF4-FFF2-40B4-BE49-F238E27FC236}">
                <a16:creationId xmlns:a16="http://schemas.microsoft.com/office/drawing/2014/main" id="{538F045B-4119-98CE-7876-3B8071C4D58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3332715" y="1710873"/>
            <a:ext cx="2100421" cy="1861454"/>
          </a:xfrm>
          <a:prstGeom prst="rect">
            <a:avLst/>
          </a:prstGeom>
        </p:spPr>
      </p:pic>
    </p:spTree>
    <p:extLst>
      <p:ext uri="{BB962C8B-B14F-4D97-AF65-F5344CB8AC3E}">
        <p14:creationId xmlns:p14="http://schemas.microsoft.com/office/powerpoint/2010/main" val="5107112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20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20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2000"/>
                                        <p:tgtEl>
                                          <p:spTgt spid="10"/>
                                        </p:tgtEl>
                                      </p:cBhvr>
                                    </p:animEffect>
                                  </p:childTnLst>
                                </p:cTn>
                              </p:par>
                              <p:par>
                                <p:cTn id="19" presetID="16" presetClass="entr" presetSubtype="21"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P spid="1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ailer Mini Gameshow RUNG CHUÔNG VÀ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96929" y="603107"/>
            <a:ext cx="522515" cy="522515"/>
          </a:xfrm>
          <a:prstGeom prst="rect">
            <a:avLst/>
          </a:prstGeom>
        </p:spPr>
      </p:pic>
      <p:pic>
        <p:nvPicPr>
          <p:cNvPr id="9" name="Animation - 7529">
            <a:hlinkClick r:id="" action="ppaction://media"/>
            <a:extLst>
              <a:ext uri="{FF2B5EF4-FFF2-40B4-BE49-F238E27FC236}">
                <a16:creationId xmlns:a16="http://schemas.microsoft.com/office/drawing/2014/main" id="{02321D13-8D83-4B44-89B3-D8C6EE51CF88}"/>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7AF82169-EEE5-4B78-A795-0DC57B1B8063}"/>
              </a:ext>
            </a:extLst>
          </p:cNvPr>
          <p:cNvSpPr/>
          <p:nvPr/>
        </p:nvSpPr>
        <p:spPr>
          <a:xfrm>
            <a:off x="3576998" y="63793"/>
            <a:ext cx="4893455" cy="212365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uLnTx/>
                <a:uFillTx/>
                <a:latin typeface="Times New Roman" charset="0"/>
                <a:ea typeface="Times New Roman" charset="0"/>
                <a:cs typeface="Times New Roman" charset="0"/>
                <a:sym typeface="Arial"/>
              </a:rPr>
              <a:t>Rung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0"/>
                <a:solidFill>
                  <a:srgbClr val="F4EE72"/>
                </a:solidFill>
                <a:effectLst>
                  <a:glow rad="228600">
                    <a:srgbClr val="FFC000">
                      <a:satMod val="175000"/>
                      <a:alpha val="40000"/>
                    </a:srgbClr>
                  </a:glow>
                  <a:outerShdw blurRad="38100" dist="19050" dir="2700000" algn="tl" rotWithShape="0">
                    <a:prstClr val="black">
                      <a:alpha val="40000"/>
                    </a:prstClr>
                  </a:outerShdw>
                </a:effectLst>
                <a:uLnTx/>
                <a:uFillTx/>
                <a:latin typeface="Times New Roman" charset="0"/>
                <a:ea typeface="Times New Roman" charset="0"/>
                <a:cs typeface="Times New Roman" charset="0"/>
                <a:sym typeface="Arial"/>
              </a:rPr>
              <a:t>Chuông</a:t>
            </a:r>
            <a:r>
              <a:rPr kumimoji="0" lang="en-US" sz="6600" b="0" i="0" u="none" strike="noStrike" kern="1200" cap="none" spc="0" normalizeH="0" baseline="0" noProof="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uLnTx/>
                <a:uFillTx/>
                <a:latin typeface="Times New Roman" charset="0"/>
                <a:ea typeface="Times New Roman" charset="0"/>
                <a:cs typeface="Times New Roman" charset="0"/>
                <a:sym typeface="Arial"/>
              </a:rPr>
              <a:t> </a:t>
            </a:r>
            <a:r>
              <a:rPr kumimoji="0" lang="en-US" sz="6600" b="0" i="0" u="none" strike="noStrike" kern="1200" cap="none" spc="0" normalizeH="0" baseline="0" noProof="0" dirty="0" err="1">
                <a:ln w="0"/>
                <a:solidFill>
                  <a:srgbClr val="F4EE72"/>
                </a:solidFill>
                <a:effectLst>
                  <a:glow rad="228600">
                    <a:srgbClr val="FFC000">
                      <a:satMod val="175000"/>
                      <a:alpha val="40000"/>
                    </a:srgbClr>
                  </a:glow>
                  <a:outerShdw blurRad="38100" dist="19050" dir="2700000" algn="tl" rotWithShape="0">
                    <a:prstClr val="black">
                      <a:alpha val="40000"/>
                    </a:prstClr>
                  </a:outerShdw>
                </a:effectLst>
                <a:uLnTx/>
                <a:uFillTx/>
                <a:latin typeface="Times New Roman" charset="0"/>
                <a:ea typeface="Times New Roman" charset="0"/>
                <a:cs typeface="Times New Roman" charset="0"/>
                <a:sym typeface="Arial"/>
              </a:rPr>
              <a:t>Vàng</a:t>
            </a:r>
            <a:endParaRPr kumimoji="0" lang="en-US" sz="6600" b="0" i="0" u="none" strike="noStrike" kern="1200" cap="none" spc="0" normalizeH="0" baseline="0" noProof="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uLnTx/>
              <a:uFillTx/>
              <a:latin typeface="Times New Roman" charset="0"/>
              <a:ea typeface="Times New Roman" charset="0"/>
              <a:cs typeface="Times New Roman" charset="0"/>
              <a:sym typeface="Arial"/>
            </a:endParaRPr>
          </a:p>
        </p:txBody>
      </p:sp>
      <p:pic>
        <p:nvPicPr>
          <p:cNvPr id="3" name="Picture 2" descr="A close up of a logo&#10;&#10;Description generated with high confidence">
            <a:extLst>
              <a:ext uri="{FF2B5EF4-FFF2-40B4-BE49-F238E27FC236}">
                <a16:creationId xmlns:a16="http://schemas.microsoft.com/office/drawing/2014/main" id="{8CF8B6F8-B8BC-493A-B4BD-2C95A6BD19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30562" y="2083590"/>
            <a:ext cx="3641925" cy="3678346"/>
          </a:xfrm>
          <a:prstGeom prst="rect">
            <a:avLst/>
          </a:prstGeom>
        </p:spPr>
      </p:pic>
      <p:pic>
        <p:nvPicPr>
          <p:cNvPr id="4" name="Picture 3" descr="A picture containing fireworks, outdoor object&#10;&#10;Description generated with very high confidence">
            <a:extLst>
              <a:ext uri="{FF2B5EF4-FFF2-40B4-BE49-F238E27FC236}">
                <a16:creationId xmlns:a16="http://schemas.microsoft.com/office/drawing/2014/main" id="{9AF0BF5B-0D38-4359-BC88-6C30CF94BC2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24243" y="3470145"/>
            <a:ext cx="6854561" cy="1341412"/>
          </a:xfrm>
          <a:prstGeom prst="rect">
            <a:avLst/>
          </a:prstGeom>
        </p:spPr>
      </p:pic>
      <p:pic>
        <p:nvPicPr>
          <p:cNvPr id="5" name="Picture 4" descr="A close up of a logo&#10;&#10;Description generated with high confidence">
            <a:extLst>
              <a:ext uri="{FF2B5EF4-FFF2-40B4-BE49-F238E27FC236}">
                <a16:creationId xmlns:a16="http://schemas.microsoft.com/office/drawing/2014/main" id="{68B83A18-A3EE-4D0F-84B5-D788C2B958E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9895699">
            <a:off x="5107912" y="3016923"/>
            <a:ext cx="1823776" cy="2199896"/>
          </a:xfrm>
          <a:prstGeom prst="rect">
            <a:avLst/>
          </a:prstGeom>
        </p:spPr>
      </p:pic>
      <p:pic>
        <p:nvPicPr>
          <p:cNvPr id="7" name="Picture 6" descr="A close up of a flower&#10;&#10;Description generated with high confidence">
            <a:extLst>
              <a:ext uri="{FF2B5EF4-FFF2-40B4-BE49-F238E27FC236}">
                <a16:creationId xmlns:a16="http://schemas.microsoft.com/office/drawing/2014/main" id="{BF333402-7BF3-4B2C-B7B1-963C3A57517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070822" y="141830"/>
            <a:ext cx="983792" cy="983792"/>
          </a:xfrm>
          <a:prstGeom prst="rect">
            <a:avLst/>
          </a:prstGeom>
        </p:spPr>
      </p:pic>
      <p:pic>
        <p:nvPicPr>
          <p:cNvPr id="8" name="Picture 7" descr="A close up of a flower&#10;&#10;Description generated with high confidence">
            <a:extLst>
              <a:ext uri="{FF2B5EF4-FFF2-40B4-BE49-F238E27FC236}">
                <a16:creationId xmlns:a16="http://schemas.microsoft.com/office/drawing/2014/main" id="{64291C02-9952-47BE-9648-BA615A21F31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22200" y="141830"/>
            <a:ext cx="983792" cy="983792"/>
          </a:xfrm>
          <a:prstGeom prst="rect">
            <a:avLst/>
          </a:prstGeom>
        </p:spPr>
      </p:pic>
      <p:sp>
        <p:nvSpPr>
          <p:cNvPr id="11" name="TextBox 10"/>
          <p:cNvSpPr txBox="1"/>
          <p:nvPr/>
        </p:nvSpPr>
        <p:spPr>
          <a:xfrm>
            <a:off x="4949687" y="1689652"/>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579291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840" fill="hold"/>
                                        <p:tgtEl>
                                          <p:spTgt spid="9"/>
                                        </p:tgtEl>
                                      </p:cBhvr>
                                    </p:cmd>
                                  </p:childTnLst>
                                </p:cTn>
                              </p:par>
                              <p:par>
                                <p:cTn id="7" presetID="8" presetClass="emph" presetSubtype="0" repeatCount="indefinite" accel="10000" autoRev="1" fill="hold" nodeType="withEffect">
                                  <p:stCondLst>
                                    <p:cond delay="0"/>
                                  </p:stCondLst>
                                  <p:childTnLst>
                                    <p:animRot by="3000000">
                                      <p:cBhvr>
                                        <p:cTn id="8" dur="1500" fill="hold"/>
                                        <p:tgtEl>
                                          <p:spTgt spid="5"/>
                                        </p:tgtEl>
                                        <p:attrNameLst>
                                          <p:attrName>r</p:attrName>
                                        </p:attrNameLst>
                                      </p:cBhvr>
                                    </p:animRot>
                                  </p:childTnLst>
                                </p:cTn>
                              </p:par>
                              <p:par>
                                <p:cTn id="9" presetID="6" presetClass="emph" presetSubtype="0" repeatCount="indefinite" autoRev="1" fill="hold" nodeType="withEffect">
                                  <p:stCondLst>
                                    <p:cond delay="0"/>
                                  </p:stCondLst>
                                  <p:childTnLst>
                                    <p:animScale>
                                      <p:cBhvr>
                                        <p:cTn id="10" dur="1000" fill="hold"/>
                                        <p:tgtEl>
                                          <p:spTgt spid="4"/>
                                        </p:tgtEl>
                                      </p:cBhvr>
                                      <p:by x="150000" y="150000"/>
                                    </p:animScale>
                                  </p:childTnLst>
                                </p:cTn>
                              </p:par>
                              <p:par>
                                <p:cTn id="11" presetID="8" presetClass="emph" presetSubtype="0" repeatCount="indefinite" fill="hold" nodeType="withEffect">
                                  <p:stCondLst>
                                    <p:cond delay="0"/>
                                  </p:stCondLst>
                                  <p:childTnLst>
                                    <p:animRot by="21600000">
                                      <p:cBhvr>
                                        <p:cTn id="12" dur="4000" fill="hold"/>
                                        <p:tgtEl>
                                          <p:spTgt spid="7"/>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4000" fill="hold"/>
                                        <p:tgtEl>
                                          <p:spTgt spid="8"/>
                                        </p:tgtEl>
                                        <p:attrNameLst>
                                          <p:attrName>r</p:attrName>
                                        </p:attrNameLst>
                                      </p:cBhvr>
                                    </p:animRot>
                                  </p:childTnLst>
                                </p:cTn>
                              </p:par>
                              <p:par>
                                <p:cTn id="15" presetID="1" presetClass="mediacall" presetSubtype="0" fill="hold" nodeType="withEffect">
                                  <p:stCondLst>
                                    <p:cond delay="0"/>
                                  </p:stCondLst>
                                  <p:childTnLst>
                                    <p:cmd type="call" cmd="playFrom(0.0)">
                                      <p:cBhvr>
                                        <p:cTn id="16" dur="85341" fill="hold"/>
                                        <p:tgtEl>
                                          <p:spTgt spid="2"/>
                                        </p:tgtEl>
                                      </p:cBhvr>
                                    </p:cmd>
                                  </p:childTnLst>
                                </p:cTn>
                              </p:par>
                            </p:childTnLst>
                          </p:cTn>
                        </p:par>
                      </p:childTnLst>
                    </p:cTn>
                  </p:par>
                  <p:par>
                    <p:cTn id="17" fill="hold">
                      <p:stCondLst>
                        <p:cond delay="indefinite"/>
                      </p:stCondLst>
                      <p:childTnLst>
                        <p:par>
                          <p:cTn id="18" fill="hold">
                            <p:stCondLst>
                              <p:cond delay="0"/>
                            </p:stCondLst>
                            <p:childTnLst>
                              <p:par>
                                <p:cTn id="19" presetID="30" presetClass="emph" presetSubtype="0" fill="hold" grpId="0" nodeType="clickEffect">
                                  <p:stCondLst>
                                    <p:cond delay="0"/>
                                  </p:stCondLst>
                                  <p:childTnLst>
                                    <p:animClr clrSpc="hsl" dir="cw">
                                      <p:cBhvr override="childStyle">
                                        <p:cTn id="20" dur="500" fill="hold"/>
                                        <p:tgtEl>
                                          <p:spTgt spid="6">
                                            <p:txEl>
                                              <p:pRg st="0" end="0"/>
                                            </p:txEl>
                                          </p:spTgt>
                                        </p:tgtEl>
                                        <p:attrNameLst>
                                          <p:attrName>style.color</p:attrName>
                                        </p:attrNameLst>
                                      </p:cBhvr>
                                      <p:by>
                                        <p:hsl h="0" s="12549" l="25098"/>
                                      </p:by>
                                    </p:animClr>
                                    <p:animClr clrSpc="hsl" dir="cw">
                                      <p:cBhvr>
                                        <p:cTn id="21" dur="500" fill="hold"/>
                                        <p:tgtEl>
                                          <p:spTgt spid="6">
                                            <p:txEl>
                                              <p:pRg st="0" end="0"/>
                                            </p:txEl>
                                          </p:spTgt>
                                        </p:tgtEl>
                                        <p:attrNameLst>
                                          <p:attrName>fillcolor</p:attrName>
                                        </p:attrNameLst>
                                      </p:cBhvr>
                                      <p:by>
                                        <p:hsl h="0" s="12549" l="25098"/>
                                      </p:by>
                                    </p:animClr>
                                    <p:animClr clrSpc="hsl" dir="cw">
                                      <p:cBhvr>
                                        <p:cTn id="22" dur="500" fill="hold"/>
                                        <p:tgtEl>
                                          <p:spTgt spid="6">
                                            <p:txEl>
                                              <p:pRg st="0" end="0"/>
                                            </p:txEl>
                                          </p:spTgt>
                                        </p:tgtEl>
                                        <p:attrNameLst>
                                          <p:attrName>stroke.color</p:attrName>
                                        </p:attrNameLst>
                                      </p:cBhvr>
                                      <p:by>
                                        <p:hsl h="0" s="12549" l="25098"/>
                                      </p:by>
                                    </p:animClr>
                                    <p:set>
                                      <p:cBhvr>
                                        <p:cTn id="23" dur="500" fill="hold"/>
                                        <p:tgtEl>
                                          <p:spTgt spid="6">
                                            <p:txEl>
                                              <p:pRg st="0" end="0"/>
                                            </p:txEl>
                                          </p:spTgt>
                                        </p:tgtEl>
                                        <p:attrNameLst>
                                          <p:attrName>fill.type</p:attrName>
                                        </p:attrNameLst>
                                      </p:cBhvr>
                                      <p:to>
                                        <p:strVal val="solid"/>
                                      </p:to>
                                    </p:set>
                                  </p:childTnLst>
                                </p:cTn>
                              </p:par>
                              <p:par>
                                <p:cTn id="24" presetID="30" presetClass="emph" presetSubtype="0" fill="hold" grpId="0" nodeType="withEffect">
                                  <p:stCondLst>
                                    <p:cond delay="0"/>
                                  </p:stCondLst>
                                  <p:childTnLst>
                                    <p:animClr clrSpc="hsl" dir="cw">
                                      <p:cBhvr override="childStyle">
                                        <p:cTn id="25" dur="500" fill="hold"/>
                                        <p:tgtEl>
                                          <p:spTgt spid="6">
                                            <p:txEl>
                                              <p:pRg st="1" end="1"/>
                                            </p:txEl>
                                          </p:spTgt>
                                        </p:tgtEl>
                                        <p:attrNameLst>
                                          <p:attrName>style.color</p:attrName>
                                        </p:attrNameLst>
                                      </p:cBhvr>
                                      <p:by>
                                        <p:hsl h="0" s="12549" l="25098"/>
                                      </p:by>
                                    </p:animClr>
                                    <p:animClr clrSpc="hsl" dir="cw">
                                      <p:cBhvr>
                                        <p:cTn id="26" dur="500" fill="hold"/>
                                        <p:tgtEl>
                                          <p:spTgt spid="6">
                                            <p:txEl>
                                              <p:pRg st="1" end="1"/>
                                            </p:txEl>
                                          </p:spTgt>
                                        </p:tgtEl>
                                        <p:attrNameLst>
                                          <p:attrName>fillcolor</p:attrName>
                                        </p:attrNameLst>
                                      </p:cBhvr>
                                      <p:by>
                                        <p:hsl h="0" s="12549" l="25098"/>
                                      </p:by>
                                    </p:animClr>
                                    <p:animClr clrSpc="hsl" dir="cw">
                                      <p:cBhvr>
                                        <p:cTn id="27" dur="500" fill="hold"/>
                                        <p:tgtEl>
                                          <p:spTgt spid="6">
                                            <p:txEl>
                                              <p:pRg st="1" end="1"/>
                                            </p:txEl>
                                          </p:spTgt>
                                        </p:tgtEl>
                                        <p:attrNameLst>
                                          <p:attrName>stroke.color</p:attrName>
                                        </p:attrNameLst>
                                      </p:cBhvr>
                                      <p:by>
                                        <p:hsl h="0" s="12549" l="25098"/>
                                      </p:by>
                                    </p:animClr>
                                    <p:set>
                                      <p:cBhvr>
                                        <p:cTn id="28" dur="500" fill="hold"/>
                                        <p:tgtEl>
                                          <p:spTgt spid="6">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9"/>
                </p:tgtEl>
              </p:cMediaNode>
            </p:video>
            <p:audio>
              <p:cMediaNode vol="80000">
                <p:cTn id="30" fill="hold" display="0">
                  <p:stCondLst>
                    <p:cond delay="indefinite"/>
                  </p:stCondLst>
                  <p:endCondLst>
                    <p:cond evt="onStopAudio" delay="0">
                      <p:tgtEl>
                        <p:sldTgt/>
                      </p:tgtEl>
                    </p:cond>
                  </p:endCondLst>
                </p:cTn>
                <p:tgtEl>
                  <p:spTgt spid="2"/>
                </p:tgtEl>
              </p:cMediaNode>
            </p:audio>
          </p:childTnLst>
        </p:cTn>
      </p:par>
    </p:tnLst>
    <p:bldLst>
      <p:bldP spid="6" grpId="0" build="allAtOnce"/>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9524" y="131379"/>
            <a:ext cx="3100552" cy="889244"/>
          </a:xfrm>
          <a:solidFill>
            <a:srgbClr val="05D805"/>
          </a:solidFill>
        </p:spPr>
        <p:txBody>
          <a:bodyPr/>
          <a:lstStyle/>
          <a:p>
            <a:pPr algn="ctr"/>
            <a:r>
              <a:rPr lang="en-US" sz="5400" b="1" dirty="0" err="1">
                <a:solidFill>
                  <a:schemeClr val="bg1"/>
                </a:solidFill>
                <a:latin typeface="Times New Roman" panose="02020603050405020304" pitchFamily="18" charset="0"/>
                <a:cs typeface="Times New Roman" panose="02020603050405020304" pitchFamily="18" charset="0"/>
              </a:rPr>
              <a:t>Luật</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ch</a:t>
            </a:r>
            <a:r>
              <a:rPr lang="vi-VN" sz="5400" b="1" dirty="0">
                <a:solidFill>
                  <a:schemeClr val="bg1"/>
                </a:solidFill>
                <a:latin typeface="Times New Roman" panose="02020603050405020304" pitchFamily="18" charset="0"/>
                <a:cs typeface="Times New Roman" panose="02020603050405020304" pitchFamily="18" charset="0"/>
              </a:rPr>
              <a:t>ơ</a:t>
            </a:r>
            <a:r>
              <a:rPr lang="en-US" sz="5400" b="1" dirty="0" err="1">
                <a:solidFill>
                  <a:schemeClr val="bg1"/>
                </a:solidFill>
                <a:latin typeface="Times New Roman" panose="02020603050405020304" pitchFamily="18" charset="0"/>
                <a:cs typeface="Times New Roman" panose="02020603050405020304" pitchFamily="18" charset="0"/>
              </a:rPr>
              <a:t>i</a:t>
            </a:r>
            <a:endParaRPr lang="en-US" sz="5400"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445547" y="1271376"/>
            <a:ext cx="10515600" cy="4611925"/>
          </a:xfrm>
          <a:noFill/>
        </p:spPr>
        <p:txBody>
          <a:bodyPr>
            <a:normAutofit lnSpcReduction="10000"/>
          </a:bodyPr>
          <a:lstStyle/>
          <a:p>
            <a:pPr marL="0" indent="0">
              <a:buNone/>
            </a:pPr>
            <a:r>
              <a:rPr lang="vi-VN"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GV lần lượt đọc các câu hỏi. Sau khi GV đọc xong câu hỏi, HS có </a:t>
            </a:r>
            <a:r>
              <a:rPr lang="en-US"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1</a:t>
            </a:r>
            <a:r>
              <a:rPr lang="vi-VN"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5s để </a:t>
            </a:r>
            <a:r>
              <a:rPr lang="en-US" sz="4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chọn</a:t>
            </a:r>
            <a:r>
              <a:rPr lang="en-US"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đáp</a:t>
            </a:r>
            <a:r>
              <a:rPr lang="en-US"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án</a:t>
            </a:r>
            <a:r>
              <a:rPr lang="vi-VN"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r>
              <a:rPr lang="en-US"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a:t>
            </a:r>
            <a:r>
              <a:rPr lang="vi-VN"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ưa hết 15s, HS vẫn có thể giơ tay trả lời câu hỏi.</a:t>
            </a:r>
            <a:endParaRPr lang="en-US"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endParaRPr>
          </a:p>
          <a:p>
            <a:pPr marL="0" indent="0">
              <a:buNone/>
            </a:pPr>
            <a:r>
              <a:rPr lang="vi-VN"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HS nào </a:t>
            </a:r>
            <a:r>
              <a:rPr lang="en-US" sz="4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giơ</a:t>
            </a:r>
            <a:r>
              <a:rPr lang="en-US"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tay</a:t>
            </a:r>
            <a:r>
              <a:rPr lang="en-US"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nhanh</a:t>
            </a:r>
            <a:r>
              <a:rPr lang="en-US"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quyền</a:t>
            </a:r>
            <a:r>
              <a:rPr lang="en-US"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trả</a:t>
            </a:r>
            <a:r>
              <a:rPr lang="en-US"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lời</a:t>
            </a:r>
            <a:r>
              <a:rPr lang="vi-VN"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trước</a:t>
            </a:r>
            <a:r>
              <a:rPr lang="en-US"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r>
              <a:rPr lang="en-US"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HS </a:t>
            </a:r>
            <a:r>
              <a:rPr lang="en-US" sz="4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có </a:t>
            </a:r>
            <a:r>
              <a:rPr lang="en-US" sz="4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trả</a:t>
            </a:r>
            <a:r>
              <a:rPr lang="en-US"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đúng</a:t>
            </a:r>
            <a:r>
              <a:rPr lang="en-US"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sẽ giành được phần thưởng.</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en-US" sz="40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 name="Cuộn: Ngang 3">
            <a:extLst>
              <a:ext uri="{FF2B5EF4-FFF2-40B4-BE49-F238E27FC236}">
                <a16:creationId xmlns:a16="http://schemas.microsoft.com/office/drawing/2014/main" id="{A4269AAC-C5A1-D42F-869E-80754CDF2C3A}"/>
              </a:ext>
            </a:extLst>
          </p:cNvPr>
          <p:cNvSpPr/>
          <p:nvPr/>
        </p:nvSpPr>
        <p:spPr>
          <a:xfrm>
            <a:off x="378372" y="210207"/>
            <a:ext cx="11414235" cy="6516414"/>
          </a:xfrm>
          <a:prstGeom prst="horizontalScroll">
            <a:avLst/>
          </a:prstGeom>
          <a:noFill/>
          <a:ln w="76200">
            <a:solidFill>
              <a:srgbClr val="1F75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endParaRPr>
          </a:p>
        </p:txBody>
      </p:sp>
      <p:pic>
        <p:nvPicPr>
          <p:cNvPr id="7" name="Hình ảnh 6">
            <a:extLst>
              <a:ext uri="{FF2B5EF4-FFF2-40B4-BE49-F238E27FC236}">
                <a16:creationId xmlns:a16="http://schemas.microsoft.com/office/drawing/2014/main" id="{9FF4060D-F61B-E7DE-8831-D1AC7687AF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8703707">
            <a:off x="-297655" y="-234916"/>
            <a:ext cx="2419230" cy="2419230"/>
          </a:xfrm>
          <a:prstGeom prst="rect">
            <a:avLst/>
          </a:prstGeom>
        </p:spPr>
      </p:pic>
    </p:spTree>
    <p:extLst>
      <p:ext uri="{BB962C8B-B14F-4D97-AF65-F5344CB8AC3E}">
        <p14:creationId xmlns:p14="http://schemas.microsoft.com/office/powerpoint/2010/main" val="3044821250"/>
      </p:ext>
    </p:extLst>
  </p:cSld>
  <p:clrMapOvr>
    <a:masterClrMapping/>
  </p:clrMapOvr>
  <p:transition spd="slow">
    <p:pull/>
  </p:transition>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99000"/>
            <a:lum/>
          </a:blip>
          <a:srcRect/>
          <a:stretch>
            <a:fillRect/>
          </a:stretch>
        </a:blipFill>
        <a:effectLst/>
      </p:bgPr>
    </p:bg>
    <p:spTree>
      <p:nvGrpSpPr>
        <p:cNvPr id="1" name=""/>
        <p:cNvGrpSpPr/>
        <p:nvPr/>
      </p:nvGrpSpPr>
      <p:grpSpPr>
        <a:xfrm>
          <a:off x="0" y="0"/>
          <a:ext cx="0" cy="0"/>
          <a:chOff x="0" y="0"/>
          <a:chExt cx="0" cy="0"/>
        </a:xfrm>
      </p:grpSpPr>
      <p:sp>
        <p:nvSpPr>
          <p:cNvPr id="11" name="TextBox 10"/>
          <p:cNvSpPr txBox="1"/>
          <p:nvPr/>
        </p:nvSpPr>
        <p:spPr>
          <a:xfrm>
            <a:off x="753778" y="1719255"/>
            <a:ext cx="963725"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0</a:t>
            </a:r>
            <a:r>
              <a:rPr lang="en-US"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1</a:t>
            </a:r>
            <a:endPar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endParaRPr>
          </a:p>
        </p:txBody>
      </p:sp>
      <p:pic>
        <p:nvPicPr>
          <p:cNvPr id="12" name="Picture 11" descr="A close up of a logo&#10;&#10;Description generated with high confidence">
            <a:extLst>
              <a:ext uri="{FF2B5EF4-FFF2-40B4-BE49-F238E27FC236}">
                <a16:creationId xmlns:a16="http://schemas.microsoft.com/office/drawing/2014/main" id="{8359ED9B-1E1E-47DB-ABCE-B0A8E89B90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id="{41187DC0-86B3-4928-AF43-38F8C12059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id="{AE42EC13-2D7C-4AA0-ADFC-CCC68D10A47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id="{DC787198-ADB0-47EE-A01D-437E15E2EE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id="{9ADA4627-2E65-42C9-9488-0D93B9A3FD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771FE0F0-5D6C-4DB6-9208-E6ED7CAB078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0" name="Picture 115" descr="ALRMCLOK"/>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5593599" y="4656221"/>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2"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3"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4"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5"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6"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7"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28"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29"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0"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1"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2"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3"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4"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5"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6"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4" name="Rectangle 3"/>
          <p:cNvSpPr/>
          <p:nvPr/>
        </p:nvSpPr>
        <p:spPr>
          <a:xfrm>
            <a:off x="2936752" y="1787661"/>
            <a:ext cx="9179048" cy="2103140"/>
          </a:xfrm>
          <a:prstGeom prst="rect">
            <a:avLst/>
          </a:prstGeom>
        </p:spPr>
        <p:txBody>
          <a:bodyPr wrap="square">
            <a:spAutoFit/>
          </a:bodyPr>
          <a:lstStyle/>
          <a:p>
            <a:pPr>
              <a:spcAft>
                <a:spcPts val="750"/>
              </a:spcAft>
            </a:pPr>
            <a:r>
              <a:rPr lang="en-US" sz="4000" b="1" kern="1800" spc="-75"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000" b="1" kern="1800" spc="-75"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1.</a:t>
            </a:r>
            <a:r>
              <a:rPr lang="en-US" sz="4000" kern="1800" spc="-75"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4200" b="1" dirty="0" err="1">
                <a:solidFill>
                  <a:schemeClr val="bg1"/>
                </a:solidFill>
                <a:effectLst/>
                <a:latin typeface="Times New Roman" panose="02020603050405020304" pitchFamily="18" charset="0"/>
                <a:ea typeface="Times New Roman" panose="02020603050405020304" pitchFamily="18" charset="0"/>
              </a:rPr>
              <a:t>Người</a:t>
            </a:r>
            <a:r>
              <a:rPr lang="vi-VN" sz="4200" b="1" dirty="0">
                <a:solidFill>
                  <a:schemeClr val="bg1"/>
                </a:solidFill>
                <a:effectLst/>
                <a:latin typeface="Times New Roman" panose="02020603050405020304" pitchFamily="18" charset="0"/>
                <a:ea typeface="Times New Roman" panose="02020603050405020304" pitchFamily="18" charset="0"/>
              </a:rPr>
              <a:t> </a:t>
            </a:r>
            <a:r>
              <a:rPr lang="vi-VN" sz="4200" b="1" dirty="0" err="1">
                <a:solidFill>
                  <a:schemeClr val="bg1"/>
                </a:solidFill>
                <a:effectLst/>
                <a:latin typeface="Times New Roman" panose="02020603050405020304" pitchFamily="18" charset="0"/>
                <a:ea typeface="Times New Roman" panose="02020603050405020304" pitchFamily="18" charset="0"/>
              </a:rPr>
              <a:t>đàn</a:t>
            </a:r>
            <a:r>
              <a:rPr lang="vi-VN" sz="4200" b="1" dirty="0">
                <a:solidFill>
                  <a:schemeClr val="bg1"/>
                </a:solidFill>
                <a:effectLst/>
                <a:latin typeface="Times New Roman" panose="02020603050405020304" pitchFamily="18" charset="0"/>
                <a:ea typeface="Times New Roman" panose="02020603050405020304" pitchFamily="18" charset="0"/>
              </a:rPr>
              <a:t> ông cô </a:t>
            </a:r>
            <a:r>
              <a:rPr lang="vi-VN" sz="4200" b="1" dirty="0" err="1">
                <a:solidFill>
                  <a:schemeClr val="bg1"/>
                </a:solidFill>
                <a:effectLst/>
                <a:latin typeface="Times New Roman" panose="02020603050405020304" pitchFamily="18" charset="0"/>
                <a:ea typeface="Times New Roman" panose="02020603050405020304" pitchFamily="18" charset="0"/>
              </a:rPr>
              <a:t>độc</a:t>
            </a:r>
            <a:r>
              <a:rPr lang="vi-VN" sz="4200" b="1" dirty="0">
                <a:solidFill>
                  <a:schemeClr val="bg1"/>
                </a:solidFill>
                <a:effectLst/>
                <a:latin typeface="Times New Roman" panose="02020603050405020304" pitchFamily="18" charset="0"/>
                <a:ea typeface="Times New Roman" panose="02020603050405020304" pitchFamily="18" charset="0"/>
              </a:rPr>
              <a:t> </a:t>
            </a:r>
            <a:r>
              <a:rPr lang="vi-VN" sz="4200" b="1" dirty="0" err="1">
                <a:solidFill>
                  <a:schemeClr val="bg1"/>
                </a:solidFill>
                <a:effectLst/>
                <a:latin typeface="Times New Roman" panose="02020603050405020304" pitchFamily="18" charset="0"/>
                <a:ea typeface="Times New Roman" panose="02020603050405020304" pitchFamily="18" charset="0"/>
              </a:rPr>
              <a:t>giữa</a:t>
            </a:r>
            <a:r>
              <a:rPr lang="vi-VN" sz="4200" b="1" dirty="0">
                <a:solidFill>
                  <a:schemeClr val="bg1"/>
                </a:solidFill>
                <a:effectLst/>
                <a:latin typeface="Times New Roman" panose="02020603050405020304" pitchFamily="18" charset="0"/>
                <a:ea typeface="Times New Roman" panose="02020603050405020304" pitchFamily="18" charset="0"/>
              </a:rPr>
              <a:t> </a:t>
            </a:r>
            <a:r>
              <a:rPr lang="vi-VN" sz="4200" b="1" dirty="0" err="1">
                <a:solidFill>
                  <a:schemeClr val="bg1"/>
                </a:solidFill>
                <a:effectLst/>
                <a:latin typeface="Times New Roman" panose="02020603050405020304" pitchFamily="18" charset="0"/>
                <a:ea typeface="Times New Roman" panose="02020603050405020304" pitchFamily="18" charset="0"/>
              </a:rPr>
              <a:t>rừng</a:t>
            </a:r>
            <a:r>
              <a:rPr lang="vi-VN" sz="4200" b="1" dirty="0">
                <a:solidFill>
                  <a:schemeClr val="bg1"/>
                </a:solidFill>
                <a:effectLst/>
                <a:latin typeface="Times New Roman" panose="02020603050405020304" pitchFamily="18" charset="0"/>
                <a:ea typeface="Times New Roman" panose="02020603050405020304" pitchFamily="18" charset="0"/>
              </a:rPr>
              <a:t> </a:t>
            </a:r>
            <a:r>
              <a:rPr lang="vi-VN" sz="4200" b="1" dirty="0" err="1">
                <a:solidFill>
                  <a:schemeClr val="bg1"/>
                </a:solidFill>
                <a:effectLst/>
                <a:latin typeface="Times New Roman" panose="02020603050405020304" pitchFamily="18" charset="0"/>
                <a:ea typeface="Times New Roman" panose="02020603050405020304" pitchFamily="18" charset="0"/>
              </a:rPr>
              <a:t>là</a:t>
            </a:r>
            <a:r>
              <a:rPr lang="vi-VN" sz="4200" b="1" dirty="0">
                <a:solidFill>
                  <a:schemeClr val="bg1"/>
                </a:solidFill>
                <a:effectLst/>
                <a:latin typeface="Times New Roman" panose="02020603050405020304" pitchFamily="18" charset="0"/>
                <a:ea typeface="Times New Roman" panose="02020603050405020304" pitchFamily="18" charset="0"/>
              </a:rPr>
              <a:t> nhân </a:t>
            </a:r>
            <a:r>
              <a:rPr lang="vi-VN" sz="4200" b="1" dirty="0" err="1">
                <a:solidFill>
                  <a:schemeClr val="bg1"/>
                </a:solidFill>
                <a:effectLst/>
                <a:latin typeface="Times New Roman" panose="02020603050405020304" pitchFamily="18" charset="0"/>
                <a:ea typeface="Times New Roman" panose="02020603050405020304" pitchFamily="18" charset="0"/>
              </a:rPr>
              <a:t>vật</a:t>
            </a:r>
            <a:r>
              <a:rPr lang="vi-VN" sz="4200" b="1" dirty="0">
                <a:solidFill>
                  <a:schemeClr val="bg1"/>
                </a:solidFill>
                <a:effectLst/>
                <a:latin typeface="Times New Roman" panose="02020603050405020304" pitchFamily="18" charset="0"/>
                <a:ea typeface="Times New Roman" panose="02020603050405020304" pitchFamily="18" charset="0"/>
              </a:rPr>
              <a:t> </a:t>
            </a:r>
            <a:r>
              <a:rPr lang="vi-VN" sz="4200" b="1" dirty="0" err="1">
                <a:solidFill>
                  <a:schemeClr val="bg1"/>
                </a:solidFill>
                <a:effectLst/>
                <a:latin typeface="Times New Roman" panose="02020603050405020304" pitchFamily="18" charset="0"/>
                <a:ea typeface="Times New Roman" panose="02020603050405020304" pitchFamily="18" charset="0"/>
              </a:rPr>
              <a:t>nào</a:t>
            </a:r>
            <a:r>
              <a:rPr lang="vi-VN" sz="4200" b="1" dirty="0">
                <a:solidFill>
                  <a:schemeClr val="bg1"/>
                </a:solidFill>
                <a:effectLst/>
                <a:latin typeface="Times New Roman" panose="02020603050405020304" pitchFamily="18" charset="0"/>
                <a:ea typeface="Times New Roman" panose="02020603050405020304" pitchFamily="18" charset="0"/>
              </a:rPr>
              <a:t> trong </a:t>
            </a:r>
            <a:r>
              <a:rPr lang="vi-VN" sz="4200" b="1" dirty="0" err="1">
                <a:solidFill>
                  <a:schemeClr val="bg1"/>
                </a:solidFill>
                <a:effectLst/>
                <a:latin typeface="Times New Roman" panose="02020603050405020304" pitchFamily="18" charset="0"/>
                <a:ea typeface="Times New Roman" panose="02020603050405020304" pitchFamily="18" charset="0"/>
              </a:rPr>
              <a:t>đoạn</a:t>
            </a:r>
            <a:r>
              <a:rPr lang="vi-VN" sz="4200" b="1" dirty="0">
                <a:solidFill>
                  <a:schemeClr val="bg1"/>
                </a:solidFill>
                <a:effectLst/>
                <a:latin typeface="Times New Roman" panose="02020603050405020304" pitchFamily="18" charset="0"/>
                <a:ea typeface="Times New Roman" panose="02020603050405020304" pitchFamily="18" charset="0"/>
              </a:rPr>
              <a:t> </a:t>
            </a:r>
            <a:r>
              <a:rPr lang="vi-VN" sz="4200" b="1" dirty="0" err="1">
                <a:solidFill>
                  <a:schemeClr val="bg1"/>
                </a:solidFill>
                <a:effectLst/>
                <a:latin typeface="Times New Roman" panose="02020603050405020304" pitchFamily="18" charset="0"/>
                <a:ea typeface="Times New Roman" panose="02020603050405020304" pitchFamily="18" charset="0"/>
              </a:rPr>
              <a:t>trích</a:t>
            </a:r>
            <a:r>
              <a:rPr lang="vi-VN" sz="4200" b="1" dirty="0">
                <a:solidFill>
                  <a:schemeClr val="bg1"/>
                </a:solidFill>
                <a:effectLst/>
                <a:latin typeface="Times New Roman" panose="02020603050405020304" pitchFamily="18" charset="0"/>
                <a:ea typeface="Times New Roman" panose="02020603050405020304" pitchFamily="18" charset="0"/>
              </a:rPr>
              <a:t>?</a:t>
            </a:r>
            <a:endParaRPr lang="en-US" sz="4200" dirty="0">
              <a:solidFill>
                <a:schemeClr val="bg1"/>
              </a:solidFill>
              <a:effectLst/>
              <a:latin typeface="Times New Roman" panose="02020603050405020304" pitchFamily="18" charset="0"/>
              <a:ea typeface="Times New Roman" panose="02020603050405020304" pitchFamily="18" charset="0"/>
            </a:endParaRPr>
          </a:p>
          <a:p>
            <a:pPr>
              <a:spcAft>
                <a:spcPts val="750"/>
              </a:spcAft>
            </a:pPr>
            <a:endParaRPr lang="en-US" sz="4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1351193" y="4280418"/>
            <a:ext cx="2502350" cy="584775"/>
          </a:xfrm>
          <a:prstGeom prst="rect">
            <a:avLst/>
          </a:prstGeom>
        </p:spPr>
        <p:txBody>
          <a:bodyPr wrap="square">
            <a:spAutoFit/>
          </a:bodyPr>
          <a:lstStyle/>
          <a:p>
            <a:r>
              <a:rPr lang="vi-VN" sz="3200" dirty="0" err="1">
                <a:solidFill>
                  <a:srgbClr val="000000"/>
                </a:solidFill>
                <a:effectLst/>
                <a:latin typeface="Times New Roman" panose="02020603050405020304" pitchFamily="18" charset="0"/>
                <a:ea typeface="Times New Roman" panose="02020603050405020304" pitchFamily="18" charset="0"/>
              </a:rPr>
              <a:t>Chú</a:t>
            </a:r>
            <a:r>
              <a:rPr lang="vi-VN" sz="3200" dirty="0">
                <a:solidFill>
                  <a:srgbClr val="000000"/>
                </a:solidFill>
                <a:effectLst/>
                <a:latin typeface="Times New Roman" panose="02020603050405020304" pitchFamily="18" charset="0"/>
                <a:ea typeface="Times New Roman" panose="02020603050405020304" pitchFamily="18" charset="0"/>
              </a:rPr>
              <a:t> </a:t>
            </a:r>
            <a:r>
              <a:rPr lang="vi-VN" sz="3200" dirty="0" err="1">
                <a:solidFill>
                  <a:srgbClr val="000000"/>
                </a:solidFill>
                <a:effectLst/>
                <a:latin typeface="Times New Roman" panose="02020603050405020304" pitchFamily="18" charset="0"/>
                <a:ea typeface="Times New Roman" panose="02020603050405020304" pitchFamily="18" charset="0"/>
              </a:rPr>
              <a:t>Võ</a:t>
            </a:r>
            <a:r>
              <a:rPr lang="vi-VN" sz="3200" dirty="0">
                <a:solidFill>
                  <a:srgbClr val="000000"/>
                </a:solidFill>
                <a:effectLst/>
                <a:latin typeface="Times New Roman" panose="02020603050405020304" pitchFamily="18" charset="0"/>
                <a:ea typeface="Times New Roman" panose="02020603050405020304" pitchFamily="18" charset="0"/>
              </a:rPr>
              <a:t> </a:t>
            </a:r>
            <a:r>
              <a:rPr lang="vi-VN" sz="3200" dirty="0" err="1">
                <a:solidFill>
                  <a:srgbClr val="000000"/>
                </a:solidFill>
                <a:effectLst/>
                <a:latin typeface="Times New Roman" panose="02020603050405020304" pitchFamily="18" charset="0"/>
                <a:ea typeface="Times New Roman" panose="02020603050405020304" pitchFamily="18" charset="0"/>
              </a:rPr>
              <a:t>Tòng</a:t>
            </a:r>
            <a:endParaRPr lang="en-US" sz="3200" dirty="0"/>
          </a:p>
        </p:txBody>
      </p:sp>
      <p:sp>
        <p:nvSpPr>
          <p:cNvPr id="6" name="Rectangle 5"/>
          <p:cNvSpPr/>
          <p:nvPr/>
        </p:nvSpPr>
        <p:spPr>
          <a:xfrm>
            <a:off x="8110330" y="4319420"/>
            <a:ext cx="2067304" cy="583750"/>
          </a:xfrm>
          <a:prstGeom prst="rect">
            <a:avLst/>
          </a:prstGeom>
        </p:spPr>
        <p:txBody>
          <a:bodyPr wrap="square">
            <a:spAutoFit/>
          </a:bodyPr>
          <a:lstStyle/>
          <a:p>
            <a:pPr>
              <a:lnSpc>
                <a:spcPct val="107000"/>
              </a:lnSpc>
              <a:spcAft>
                <a:spcPts val="0"/>
              </a:spcAft>
            </a:pPr>
            <a:r>
              <a:rPr lang="vi-VN" sz="3200" dirty="0">
                <a:solidFill>
                  <a:srgbClr val="000000"/>
                </a:solidFill>
                <a:effectLst/>
                <a:latin typeface="Times New Roman" panose="02020603050405020304" pitchFamily="18" charset="0"/>
                <a:ea typeface="Times New Roman" panose="02020603050405020304" pitchFamily="18" charset="0"/>
              </a:rPr>
              <a:t>Ông Hai</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Rectangle 17"/>
          <p:cNvSpPr/>
          <p:nvPr/>
        </p:nvSpPr>
        <p:spPr>
          <a:xfrm>
            <a:off x="7928745" y="5583033"/>
            <a:ext cx="2430474" cy="584775"/>
          </a:xfrm>
          <a:prstGeom prst="rect">
            <a:avLst/>
          </a:prstGeom>
        </p:spPr>
        <p:txBody>
          <a:bodyPr wrap="none">
            <a:spAutoFit/>
          </a:bodyPr>
          <a:lstStyle/>
          <a:p>
            <a:r>
              <a:rPr lang="vi-VN" sz="3200" dirty="0">
                <a:latin typeface="+mj-lt"/>
              </a:rPr>
              <a:t>Tên quan tây </a:t>
            </a:r>
            <a:endParaRPr lang="en-US" sz="3200" dirty="0">
              <a:latin typeface="+mj-lt"/>
            </a:endParaRPr>
          </a:p>
        </p:txBody>
      </p:sp>
      <p:sp>
        <p:nvSpPr>
          <p:cNvPr id="37" name="Hộp Văn bản 36">
            <a:extLst>
              <a:ext uri="{FF2B5EF4-FFF2-40B4-BE49-F238E27FC236}">
                <a16:creationId xmlns:a16="http://schemas.microsoft.com/office/drawing/2014/main" id="{280E6FF1-AE83-BE7C-B083-E64173862C12}"/>
              </a:ext>
            </a:extLst>
          </p:cNvPr>
          <p:cNvSpPr txBox="1"/>
          <p:nvPr/>
        </p:nvSpPr>
        <p:spPr>
          <a:xfrm>
            <a:off x="1566106" y="5583033"/>
            <a:ext cx="2741291" cy="584775"/>
          </a:xfrm>
          <a:prstGeom prst="rect">
            <a:avLst/>
          </a:prstGeom>
          <a:noFill/>
        </p:spPr>
        <p:txBody>
          <a:bodyPr wrap="square">
            <a:spAutoFit/>
          </a:bodyPr>
          <a:lstStyle/>
          <a:p>
            <a:r>
              <a:rPr lang="vi-VN" sz="3200" dirty="0">
                <a:solidFill>
                  <a:srgbClr val="000000"/>
                </a:solidFill>
                <a:effectLst/>
                <a:latin typeface="Times New Roman" panose="02020603050405020304" pitchFamily="18" charset="0"/>
                <a:ea typeface="Times New Roman" panose="02020603050405020304" pitchFamily="18" charset="0"/>
              </a:rPr>
              <a:t>Tên </a:t>
            </a:r>
            <a:r>
              <a:rPr lang="vi-VN" sz="3200" dirty="0" err="1">
                <a:solidFill>
                  <a:srgbClr val="000000"/>
                </a:solidFill>
                <a:effectLst/>
                <a:latin typeface="Times New Roman" panose="02020603050405020304" pitchFamily="18" charset="0"/>
                <a:ea typeface="Times New Roman" panose="02020603050405020304" pitchFamily="18" charset="0"/>
              </a:rPr>
              <a:t>địa</a:t>
            </a:r>
            <a:r>
              <a:rPr lang="vi-VN" sz="3200" dirty="0">
                <a:solidFill>
                  <a:srgbClr val="000000"/>
                </a:solidFill>
                <a:effectLst/>
                <a:latin typeface="Times New Roman" panose="02020603050405020304" pitchFamily="18" charset="0"/>
                <a:ea typeface="Times New Roman" panose="02020603050405020304" pitchFamily="18" charset="0"/>
              </a:rPr>
              <a:t> </a:t>
            </a:r>
            <a:r>
              <a:rPr lang="vi-VN" sz="3200" dirty="0" err="1">
                <a:solidFill>
                  <a:srgbClr val="000000"/>
                </a:solidFill>
                <a:effectLst/>
                <a:latin typeface="Times New Roman" panose="02020603050405020304" pitchFamily="18" charset="0"/>
                <a:ea typeface="Times New Roman" panose="02020603050405020304" pitchFamily="18" charset="0"/>
              </a:rPr>
              <a:t>chủ</a:t>
            </a:r>
            <a:endParaRPr lang="en-US" sz="3200" dirty="0"/>
          </a:p>
        </p:txBody>
      </p:sp>
    </p:spTree>
    <p:extLst>
      <p:ext uri="{BB962C8B-B14F-4D97-AF65-F5344CB8AC3E}">
        <p14:creationId xmlns:p14="http://schemas.microsoft.com/office/powerpoint/2010/main" val="1163836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1"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heel(1)">
                                      <p:cBhvr>
                                        <p:cTn id="20" dur="2000"/>
                                        <p:tgtEl>
                                          <p:spTgt spid="6"/>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wheel(1)">
                                      <p:cBhvr>
                                        <p:cTn id="23" dur="2000"/>
                                        <p:tgtEl>
                                          <p:spTgt spid="37"/>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heel(1)">
                                      <p:cBhvr>
                                        <p:cTn id="26" dur="20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mph" presetSubtype="2" fill="hold" grpId="0" nodeType="clickEffect">
                                  <p:stCondLst>
                                    <p:cond delay="0"/>
                                  </p:stCondLst>
                                  <p:childTnLst>
                                    <p:animClr clrSpc="rgb" dir="cw">
                                      <p:cBhvr>
                                        <p:cTn id="30" dur="2000" fill="hold"/>
                                        <p:tgtEl>
                                          <p:spTgt spid="5"/>
                                        </p:tgtEl>
                                        <p:attrNameLst>
                                          <p:attrName>fillcolor</p:attrName>
                                        </p:attrNameLst>
                                      </p:cBhvr>
                                      <p:to>
                                        <a:srgbClr val="05D805"/>
                                      </p:to>
                                    </p:animClr>
                                    <p:set>
                                      <p:cBhvr>
                                        <p:cTn id="31" dur="2000" fill="hold"/>
                                        <p:tgtEl>
                                          <p:spTgt spid="5"/>
                                        </p:tgtEl>
                                        <p:attrNameLst>
                                          <p:attrName>fill.type</p:attrName>
                                        </p:attrNameLst>
                                      </p:cBhvr>
                                      <p:to>
                                        <p:strVal val="solid"/>
                                      </p:to>
                                    </p:set>
                                    <p:set>
                                      <p:cBhvr>
                                        <p:cTn id="32" dur="2000" fill="hold"/>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hidden"/>
                                      </p:to>
                                    </p:set>
                                  </p:childTnLst>
                                </p:cTn>
                              </p:par>
                            </p:childTnLst>
                          </p:cTn>
                        </p:par>
                        <p:par>
                          <p:cTn id="38" fill="hold">
                            <p:stCondLst>
                              <p:cond delay="0"/>
                            </p:stCondLst>
                            <p:childTnLst>
                              <p:par>
                                <p:cTn id="39" presetID="53" presetClass="entr" presetSubtype="16" fill="hold" grpId="1" nodeType="after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fltVal val="0"/>
                                          </p:val>
                                        </p:tav>
                                        <p:tav tm="100000">
                                          <p:val>
                                            <p:strVal val="#ppt_h"/>
                                          </p:val>
                                        </p:tav>
                                      </p:tavLst>
                                    </p:anim>
                                    <p:animEffect transition="in" filter="fade">
                                      <p:cBhvr>
                                        <p:cTn id="43" dur="500"/>
                                        <p:tgtEl>
                                          <p:spTgt spid="11"/>
                                        </p:tgtEl>
                                      </p:cBhvr>
                                    </p:animEffect>
                                  </p:childTnLst>
                                </p:cTn>
                              </p:par>
                            </p:childTnLst>
                          </p:cTn>
                        </p:par>
                      </p:childTnLst>
                    </p:cTn>
                  </p:par>
                </p:childTnLst>
              </p:cTn>
              <p:nextCondLst>
                <p:cond evt="onClick" delay="0">
                  <p:tgtEl>
                    <p:spTgt spid="11"/>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afterEffect">
                                  <p:stCondLst>
                                    <p:cond delay="1000"/>
                                  </p:stCondLst>
                                  <p:childTnLst>
                                    <p:set>
                                      <p:cBhvr>
                                        <p:cTn id="4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beep.wav"/>
                                        </p:tgtEl>
                                      </p:cMediaNode>
                                    </p:audio>
                                  </p:sub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beep.wav"/>
                                        </p:tgtEl>
                                      </p:cMediaNode>
                                    </p:audio>
                                  </p:subTnLst>
                                </p:cTn>
                              </p:par>
                            </p:childTnLst>
                          </p:cTn>
                        </p:par>
                        <p:par>
                          <p:cTn id="52" fill="hold">
                            <p:stCondLst>
                              <p:cond delay="2000"/>
                            </p:stCondLst>
                            <p:childTnLst>
                              <p:par>
                                <p:cTn id="53" presetID="1" presetClass="entr" presetSubtype="0" fill="hold" grpId="0" nodeType="afterEffect">
                                  <p:stCondLst>
                                    <p:cond delay="1000"/>
                                  </p:stCondLst>
                                  <p:childTnLst>
                                    <p:set>
                                      <p:cBhvr>
                                        <p:cTn id="54"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beep.wav"/>
                                        </p:tgtEl>
                                      </p:cMediaNode>
                                    </p:audio>
                                  </p:subTnLst>
                                </p:cTn>
                              </p:par>
                            </p:childTnLst>
                          </p:cTn>
                        </p:par>
                        <p:par>
                          <p:cTn id="55" fill="hold">
                            <p:stCondLst>
                              <p:cond delay="3000"/>
                            </p:stCondLst>
                            <p:childTnLst>
                              <p:par>
                                <p:cTn id="56" presetID="1" presetClass="entr" presetSubtype="0" fill="hold" grpId="0" nodeType="afterEffect">
                                  <p:stCondLst>
                                    <p:cond delay="1000"/>
                                  </p:stCondLst>
                                  <p:childTnLst>
                                    <p:set>
                                      <p:cBhvr>
                                        <p:cTn id="57"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beep.wav"/>
                                        </p:tgtEl>
                                      </p:cMediaNode>
                                    </p:audio>
                                  </p:subTnLst>
                                </p:cTn>
                              </p:par>
                            </p:childTnLst>
                          </p:cTn>
                        </p:par>
                        <p:par>
                          <p:cTn id="58" fill="hold">
                            <p:stCondLst>
                              <p:cond delay="4000"/>
                            </p:stCondLst>
                            <p:childTnLst>
                              <p:par>
                                <p:cTn id="59" presetID="1" presetClass="entr" presetSubtype="0" fill="hold" grpId="0" nodeType="afterEffect">
                                  <p:stCondLst>
                                    <p:cond delay="1000"/>
                                  </p:stCondLst>
                                  <p:childTnLst>
                                    <p:set>
                                      <p:cBhvr>
                                        <p:cTn id="60"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beep.wav"/>
                                        </p:tgtEl>
                                      </p:cMediaNode>
                                    </p:audio>
                                  </p:subTnLst>
                                </p:cTn>
                              </p:par>
                            </p:childTnLst>
                          </p:cTn>
                        </p:par>
                        <p:par>
                          <p:cTn id="61" fill="hold">
                            <p:stCondLst>
                              <p:cond delay="5000"/>
                            </p:stCondLst>
                            <p:childTnLst>
                              <p:par>
                                <p:cTn id="62" presetID="1" presetClass="entr" presetSubtype="0" fill="hold" grpId="0" nodeType="afterEffect">
                                  <p:stCondLst>
                                    <p:cond delay="1000"/>
                                  </p:stCondLst>
                                  <p:childTnLst>
                                    <p:set>
                                      <p:cBhvr>
                                        <p:cTn id="63"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beep.wav"/>
                                        </p:tgtEl>
                                      </p:cMediaNode>
                                    </p:audio>
                                  </p:subTnLst>
                                </p:cTn>
                              </p:par>
                            </p:childTnLst>
                          </p:cTn>
                        </p:par>
                        <p:par>
                          <p:cTn id="64" fill="hold">
                            <p:stCondLst>
                              <p:cond delay="6000"/>
                            </p:stCondLst>
                            <p:childTnLst>
                              <p:par>
                                <p:cTn id="65" presetID="1" presetClass="entr" presetSubtype="0" fill="hold" grpId="0" nodeType="afterEffect">
                                  <p:stCondLst>
                                    <p:cond delay="1000"/>
                                  </p:stCondLst>
                                  <p:childTnLst>
                                    <p:set>
                                      <p:cBhvr>
                                        <p:cTn id="6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beep.wav"/>
                                        </p:tgtEl>
                                      </p:cMediaNode>
                                    </p:audio>
                                  </p:subTnLst>
                                </p:cTn>
                              </p:par>
                            </p:childTnLst>
                          </p:cTn>
                        </p:par>
                        <p:par>
                          <p:cTn id="67" fill="hold">
                            <p:stCondLst>
                              <p:cond delay="7000"/>
                            </p:stCondLst>
                            <p:childTnLst>
                              <p:par>
                                <p:cTn id="68" presetID="1" presetClass="entr" presetSubtype="0" fill="hold" grpId="0" nodeType="afterEffect">
                                  <p:stCondLst>
                                    <p:cond delay="1000"/>
                                  </p:stCondLst>
                                  <p:childTnLst>
                                    <p:set>
                                      <p:cBhvr>
                                        <p:cTn id="69"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3" name="beep.wav"/>
                                        </p:tgtEl>
                                      </p:cMediaNode>
                                    </p:audio>
                                  </p:subTnLst>
                                </p:cTn>
                              </p:par>
                            </p:childTnLst>
                          </p:cTn>
                        </p:par>
                        <p:par>
                          <p:cTn id="70" fill="hold">
                            <p:stCondLst>
                              <p:cond delay="8000"/>
                            </p:stCondLst>
                            <p:childTnLst>
                              <p:par>
                                <p:cTn id="71" presetID="1" presetClass="entr" presetSubtype="0" fill="hold" grpId="0" nodeType="afterEffect">
                                  <p:stCondLst>
                                    <p:cond delay="1000"/>
                                  </p:stCondLst>
                                  <p:childTnLst>
                                    <p:set>
                                      <p:cBhvr>
                                        <p:cTn id="72"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3" name="beep.wav"/>
                                        </p:tgtEl>
                                      </p:cMediaNode>
                                    </p:audio>
                                  </p:subTnLst>
                                </p:cTn>
                              </p:par>
                            </p:childTnLst>
                          </p:cTn>
                        </p:par>
                        <p:par>
                          <p:cTn id="73" fill="hold">
                            <p:stCondLst>
                              <p:cond delay="9000"/>
                            </p:stCondLst>
                            <p:childTnLst>
                              <p:par>
                                <p:cTn id="74" presetID="1" presetClass="entr" presetSubtype="0" fill="hold" grpId="0" nodeType="afterEffect">
                                  <p:stCondLst>
                                    <p:cond delay="1000"/>
                                  </p:stCondLst>
                                  <p:childTnLst>
                                    <p:set>
                                      <p:cBhvr>
                                        <p:cTn id="75"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3" name="beep.wav"/>
                                        </p:tgtEl>
                                      </p:cMediaNode>
                                    </p:audio>
                                  </p:subTnLst>
                                </p:cTn>
                              </p:par>
                            </p:childTnLst>
                          </p:cTn>
                        </p:par>
                        <p:par>
                          <p:cTn id="76" fill="hold">
                            <p:stCondLst>
                              <p:cond delay="10000"/>
                            </p:stCondLst>
                            <p:childTnLst>
                              <p:par>
                                <p:cTn id="77" presetID="1" presetClass="entr" presetSubtype="0" fill="hold" grpId="0" nodeType="afterEffect">
                                  <p:stCondLst>
                                    <p:cond delay="1000"/>
                                  </p:stCondLst>
                                  <p:childTnLst>
                                    <p:set>
                                      <p:cBhvr>
                                        <p:cTn id="7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3" name="beep.wav"/>
                                        </p:tgtEl>
                                      </p:cMediaNode>
                                    </p:audio>
                                  </p:subTnLst>
                                </p:cTn>
                              </p:par>
                            </p:childTnLst>
                          </p:cTn>
                        </p:par>
                        <p:par>
                          <p:cTn id="79" fill="hold">
                            <p:stCondLst>
                              <p:cond delay="11000"/>
                            </p:stCondLst>
                            <p:childTnLst>
                              <p:par>
                                <p:cTn id="80" presetID="1" presetClass="entr" presetSubtype="0" fill="hold" grpId="0" nodeType="afterEffect">
                                  <p:stCondLst>
                                    <p:cond delay="1000"/>
                                  </p:stCondLst>
                                  <p:childTnLst>
                                    <p:set>
                                      <p:cBhvr>
                                        <p:cTn id="8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3" name="beep.wav"/>
                                        </p:tgtEl>
                                      </p:cMediaNode>
                                    </p:audio>
                                  </p:subTnLst>
                                </p:cTn>
                              </p:par>
                            </p:childTnLst>
                          </p:cTn>
                        </p:par>
                        <p:par>
                          <p:cTn id="82" fill="hold">
                            <p:stCondLst>
                              <p:cond delay="12000"/>
                            </p:stCondLst>
                            <p:childTnLst>
                              <p:par>
                                <p:cTn id="83" presetID="1" presetClass="entr" presetSubtype="0" fill="hold" grpId="0" nodeType="afterEffect">
                                  <p:stCondLst>
                                    <p:cond delay="1000"/>
                                  </p:stCondLst>
                                  <p:childTnLst>
                                    <p:set>
                                      <p:cBhvr>
                                        <p:cTn id="84"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3" name="beep.wav"/>
                                        </p:tgtEl>
                                      </p:cMediaNode>
                                    </p:audio>
                                  </p:subTnLst>
                                </p:cTn>
                              </p:par>
                            </p:childTnLst>
                          </p:cTn>
                        </p:par>
                        <p:par>
                          <p:cTn id="85" fill="hold">
                            <p:stCondLst>
                              <p:cond delay="13000"/>
                            </p:stCondLst>
                            <p:childTnLst>
                              <p:par>
                                <p:cTn id="86" presetID="1" presetClass="entr" presetSubtype="0" fill="hold" grpId="0" nodeType="afterEffect">
                                  <p:stCondLst>
                                    <p:cond delay="1000"/>
                                  </p:stCondLst>
                                  <p:childTnLst>
                                    <p:set>
                                      <p:cBhvr>
                                        <p:cTn id="87"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3" name="beep.wav"/>
                                        </p:tgtEl>
                                      </p:cMediaNode>
                                    </p:audio>
                                  </p:subTnLst>
                                </p:cTn>
                              </p:par>
                            </p:childTnLst>
                          </p:cTn>
                        </p:par>
                        <p:par>
                          <p:cTn id="88" fill="hold">
                            <p:stCondLst>
                              <p:cond delay="14000"/>
                            </p:stCondLst>
                            <p:childTnLst>
                              <p:par>
                                <p:cTn id="89" presetID="1" presetClass="entr" presetSubtype="0" fill="hold" grpId="0" nodeType="afterEffect">
                                  <p:stCondLst>
                                    <p:cond delay="1000"/>
                                  </p:stCondLst>
                                  <p:childTnLst>
                                    <p:set>
                                      <p:cBhvr>
                                        <p:cTn id="9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3" name="beep.wav"/>
                                        </p:tgtEl>
                                      </p:cMediaNode>
                                    </p:audio>
                                  </p:subTnLst>
                                </p:cTn>
                              </p:par>
                            </p:childTnLst>
                          </p:cTn>
                        </p:par>
                        <p:par>
                          <p:cTn id="91" fill="hold">
                            <p:stCondLst>
                              <p:cond delay="15000"/>
                            </p:stCondLst>
                            <p:childTnLst>
                              <p:par>
                                <p:cTn id="92" presetID="1" presetClass="entr" presetSubtype="0" fill="hold" grpId="0" nodeType="afterEffect">
                                  <p:stCondLst>
                                    <p:cond delay="1000"/>
                                  </p:stCondLst>
                                  <p:childTnLst>
                                    <p:set>
                                      <p:cBhvr>
                                        <p:cTn id="93"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0"/>
                  </p:tgtEl>
                </p:cond>
              </p:nextCondLst>
            </p:seq>
          </p:childTnLst>
        </p:cTn>
      </p:par>
    </p:tnLst>
    <p:bldLst>
      <p:bldP spid="11" grpId="0"/>
      <p:bldP spid="11" grpId="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5" grpId="0"/>
      <p:bldP spid="5" grpId="1"/>
      <p:bldP spid="6" grpId="0"/>
      <p:bldP spid="18" grpId="0"/>
      <p:bldP spid="3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F76DD6A-5161-4D97-A585-333E20905A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4029" y="3646645"/>
            <a:ext cx="3783892" cy="3068021"/>
          </a:xfrm>
          <a:prstGeom prst="rect">
            <a:avLst/>
          </a:prstGeom>
        </p:spPr>
      </p:pic>
      <p:sp>
        <p:nvSpPr>
          <p:cNvPr id="12" name="TextBox 11">
            <a:extLst>
              <a:ext uri="{FF2B5EF4-FFF2-40B4-BE49-F238E27FC236}">
                <a16:creationId xmlns:a16="http://schemas.microsoft.com/office/drawing/2014/main" id="{0A86420E-3E6B-4E92-8E44-BD8EF2547775}"/>
              </a:ext>
            </a:extLst>
          </p:cNvPr>
          <p:cNvSpPr txBox="1"/>
          <p:nvPr/>
        </p:nvSpPr>
        <p:spPr>
          <a:xfrm>
            <a:off x="4412410" y="230143"/>
            <a:ext cx="7240554" cy="707886"/>
          </a:xfrm>
          <a:prstGeom prst="rect">
            <a:avLst/>
          </a:prstGeom>
          <a:solidFill>
            <a:srgbClr val="05D805"/>
          </a:solidFill>
          <a:ln w="38100">
            <a:solidFill>
              <a:srgbClr val="92D050"/>
            </a:solidFill>
          </a:ln>
        </p:spPr>
        <p:txBody>
          <a:bodyPr wrap="square">
            <a:spAutoFit/>
          </a:bodyPr>
          <a:lstStyle/>
          <a:p>
            <a:pPr marL="0" marR="0" algn="ctr">
              <a:spcBef>
                <a:spcPts val="600"/>
              </a:spcBef>
              <a:spcAft>
                <a:spcPts val="0"/>
              </a:spcAft>
            </a:pPr>
            <a:r>
              <a:rPr lang="en-US" sz="4000" b="1" dirty="0">
                <a:solidFill>
                  <a:schemeClr val="bg1"/>
                </a:solidFill>
                <a:effectLst/>
                <a:latin typeface="Times New Roman" panose="02020603050405020304" pitchFamily="18" charset="0"/>
                <a:cs typeface="Times New Roman" panose="02020603050405020304" pitchFamily="18" charset="0"/>
              </a:rPr>
              <a:t>HOẠT ĐỘNG KHỞI ĐỘNG</a:t>
            </a:r>
          </a:p>
        </p:txBody>
      </p:sp>
      <p:pic>
        <p:nvPicPr>
          <p:cNvPr id="3" name="Hình ảnh 2">
            <a:extLst>
              <a:ext uri="{FF2B5EF4-FFF2-40B4-BE49-F238E27FC236}">
                <a16:creationId xmlns:a16="http://schemas.microsoft.com/office/drawing/2014/main" id="{C2B0C21F-B275-45C5-1807-C6BCD0F6F9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807" y="230143"/>
            <a:ext cx="3783893" cy="6397714"/>
          </a:xfrm>
          <a:prstGeom prst="rect">
            <a:avLst/>
          </a:prstGeom>
        </p:spPr>
      </p:pic>
      <p:sp>
        <p:nvSpPr>
          <p:cNvPr id="5" name="Bong bóng Lời nói: Hình chữ nhật với Góc Tròn 4">
            <a:extLst>
              <a:ext uri="{FF2B5EF4-FFF2-40B4-BE49-F238E27FC236}">
                <a16:creationId xmlns:a16="http://schemas.microsoft.com/office/drawing/2014/main" id="{8D4B73CD-405E-F9CC-AD05-AC6953B6718D}"/>
              </a:ext>
            </a:extLst>
          </p:cNvPr>
          <p:cNvSpPr/>
          <p:nvPr/>
        </p:nvSpPr>
        <p:spPr>
          <a:xfrm>
            <a:off x="6308018" y="1417795"/>
            <a:ext cx="5524500" cy="2228850"/>
          </a:xfrm>
          <a:prstGeom prst="wedgeRoundRectCallout">
            <a:avLst>
              <a:gd name="adj1" fmla="val -50545"/>
              <a:gd name="adj2" fmla="val 67201"/>
              <a:gd name="adj3" fmla="val 16667"/>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bg1"/>
                </a:solidFill>
                <a:latin typeface="Times New Roman" panose="02020603050405020304" pitchFamily="18" charset="0"/>
                <a:ea typeface="Times New Roman" panose="02020603050405020304" pitchFamily="18" charset="0"/>
              </a:rPr>
              <a:t>Em</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hãy</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nêu</a:t>
            </a:r>
            <a:r>
              <a:rPr lang="en-US" sz="3200" b="1" dirty="0">
                <a:solidFill>
                  <a:schemeClr val="bg1"/>
                </a:solidFill>
                <a:latin typeface="Times New Roman" panose="02020603050405020304" pitchFamily="18" charset="0"/>
                <a:ea typeface="Times New Roman" panose="02020603050405020304" pitchFamily="18" charset="0"/>
              </a:rPr>
              <a:t> </a:t>
            </a:r>
            <a:r>
              <a:rPr lang="vi-VN" sz="3200" b="1" dirty="0" err="1">
                <a:solidFill>
                  <a:schemeClr val="bg1"/>
                </a:solidFill>
                <a:effectLst/>
                <a:latin typeface="Times New Roman" panose="02020603050405020304" pitchFamily="18" charset="0"/>
                <a:ea typeface="Times New Roman" panose="02020603050405020304" pitchFamily="18" charset="0"/>
              </a:rPr>
              <a:t>cảm</a:t>
            </a:r>
            <a:r>
              <a:rPr lang="vi-VN" sz="3200" b="1" dirty="0">
                <a:solidFill>
                  <a:schemeClr val="bg1"/>
                </a:solidFill>
                <a:effectLst/>
                <a:latin typeface="Times New Roman" panose="02020603050405020304" pitchFamily="18" charset="0"/>
                <a:ea typeface="Times New Roman" panose="02020603050405020304" pitchFamily="18" charset="0"/>
              </a:rPr>
              <a:t> </a:t>
            </a:r>
            <a:r>
              <a:rPr lang="vi-VN" sz="3200" b="1" dirty="0" err="1">
                <a:solidFill>
                  <a:schemeClr val="bg1"/>
                </a:solidFill>
                <a:effectLst/>
                <a:latin typeface="Times New Roman" panose="02020603050405020304" pitchFamily="18" charset="0"/>
                <a:ea typeface="Times New Roman" panose="02020603050405020304" pitchFamily="18" charset="0"/>
              </a:rPr>
              <a:t>xúc</a:t>
            </a:r>
            <a:r>
              <a:rPr lang="en-US" sz="3200" b="1" dirty="0">
                <a:solidFill>
                  <a:schemeClr val="bg1"/>
                </a:solidFill>
                <a:effectLst/>
                <a:latin typeface="Times New Roman" panose="02020603050405020304" pitchFamily="18" charset="0"/>
                <a:ea typeface="Times New Roman" panose="02020603050405020304" pitchFamily="18" charset="0"/>
              </a:rPr>
              <a:t>, </a:t>
            </a:r>
            <a:r>
              <a:rPr lang="vi-VN" sz="3200" b="1" dirty="0">
                <a:solidFill>
                  <a:schemeClr val="bg1"/>
                </a:solidFill>
                <a:effectLst/>
                <a:latin typeface="Times New Roman" panose="02020603050405020304" pitchFamily="18" charset="0"/>
                <a:ea typeface="Times New Roman" panose="02020603050405020304" pitchFamily="18" charset="0"/>
              </a:rPr>
              <a:t>suy nghĩ </a:t>
            </a:r>
            <a:r>
              <a:rPr lang="en-US" sz="3200" b="1" dirty="0" err="1">
                <a:solidFill>
                  <a:schemeClr val="bg1"/>
                </a:solidFill>
                <a:effectLst/>
                <a:latin typeface="Times New Roman" panose="02020603050405020304" pitchFamily="18" charset="0"/>
                <a:ea typeface="Times New Roman" panose="02020603050405020304" pitchFamily="18" charset="0"/>
              </a:rPr>
              <a:t>của</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em</a:t>
            </a:r>
            <a:r>
              <a:rPr lang="en-US" sz="3200" b="1" dirty="0">
                <a:solidFill>
                  <a:schemeClr val="bg1"/>
                </a:solidFill>
                <a:effectLst/>
                <a:latin typeface="Times New Roman" panose="02020603050405020304" pitchFamily="18" charset="0"/>
                <a:ea typeface="Times New Roman" panose="02020603050405020304" pitchFamily="18" charset="0"/>
              </a:rPr>
              <a:t> </a:t>
            </a:r>
            <a:r>
              <a:rPr lang="vi-VN" sz="3200" b="1" dirty="0">
                <a:solidFill>
                  <a:schemeClr val="bg1"/>
                </a:solidFill>
                <a:effectLst/>
                <a:latin typeface="Times New Roman" panose="02020603050405020304" pitchFamily="18" charset="0"/>
                <a:ea typeface="Times New Roman" panose="02020603050405020304" pitchFamily="18" charset="0"/>
              </a:rPr>
              <a:t>về mảnh đất</a:t>
            </a:r>
            <a:r>
              <a:rPr lang="en-US" sz="3200" b="1" dirty="0">
                <a:solidFill>
                  <a:schemeClr val="bg1"/>
                </a:solidFill>
                <a:latin typeface="Times New Roman" panose="02020603050405020304" pitchFamily="18" charset="0"/>
                <a:ea typeface="Times New Roman" panose="02020603050405020304" pitchFamily="18" charset="0"/>
              </a:rPr>
              <a:t>,</a:t>
            </a:r>
            <a:r>
              <a:rPr lang="vi-VN" sz="3200" b="1" dirty="0">
                <a:solidFill>
                  <a:schemeClr val="bg1"/>
                </a:solidFill>
                <a:effectLst/>
                <a:latin typeface="Times New Roman" panose="02020603050405020304" pitchFamily="18" charset="0"/>
                <a:ea typeface="Times New Roman" panose="02020603050405020304" pitchFamily="18" charset="0"/>
              </a:rPr>
              <a:t> con người </a:t>
            </a:r>
            <a:r>
              <a:rPr lang="vi-VN" sz="3200" b="1" dirty="0">
                <a:solidFill>
                  <a:schemeClr val="bg1"/>
                </a:solidFill>
                <a:latin typeface="Times New Roman" panose="02020603050405020304" pitchFamily="18" charset="0"/>
                <a:ea typeface="Times New Roman" panose="02020603050405020304" pitchFamily="18" charset="0"/>
              </a:rPr>
              <a:t>p</a:t>
            </a:r>
            <a:r>
              <a:rPr lang="vi-VN" sz="3200" b="1" dirty="0">
                <a:solidFill>
                  <a:schemeClr val="bg1"/>
                </a:solidFill>
                <a:effectLst/>
                <a:latin typeface="Times New Roman" panose="02020603050405020304" pitchFamily="18" charset="0"/>
                <a:ea typeface="Times New Roman" panose="02020603050405020304" pitchFamily="18" charset="0"/>
              </a:rPr>
              <a:t>hương </a:t>
            </a:r>
            <a:r>
              <a:rPr lang="vi-VN" sz="3200" b="1" dirty="0">
                <a:solidFill>
                  <a:schemeClr val="bg1"/>
                </a:solidFill>
                <a:latin typeface="Times New Roman" panose="02020603050405020304" pitchFamily="18" charset="0"/>
                <a:ea typeface="Times New Roman" panose="02020603050405020304" pitchFamily="18" charset="0"/>
              </a:rPr>
              <a:t>N</a:t>
            </a:r>
            <a:r>
              <a:rPr lang="vi-VN" sz="3200" b="1" dirty="0">
                <a:solidFill>
                  <a:schemeClr val="bg1"/>
                </a:solidFill>
                <a:effectLst/>
                <a:latin typeface="Times New Roman" panose="02020603050405020304" pitchFamily="18" charset="0"/>
                <a:ea typeface="Times New Roman" panose="02020603050405020304" pitchFamily="18" charset="0"/>
              </a:rPr>
              <a:t>am</a:t>
            </a:r>
            <a:r>
              <a:rPr lang="en-US" sz="3200" b="1" dirty="0">
                <a:solidFill>
                  <a:schemeClr val="bg1"/>
                </a:solidFill>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6520697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99000"/>
            <a:lum/>
          </a:blip>
          <a:srcRect/>
          <a:stretch>
            <a:fillRect/>
          </a:stretch>
        </a:blipFill>
        <a:effectLst/>
      </p:bgPr>
    </p:bg>
    <p:spTree>
      <p:nvGrpSpPr>
        <p:cNvPr id="1" name=""/>
        <p:cNvGrpSpPr/>
        <p:nvPr/>
      </p:nvGrpSpPr>
      <p:grpSpPr>
        <a:xfrm>
          <a:off x="0" y="0"/>
          <a:ext cx="0" cy="0"/>
          <a:chOff x="0" y="0"/>
          <a:chExt cx="0" cy="0"/>
        </a:xfrm>
      </p:grpSpPr>
      <p:sp>
        <p:nvSpPr>
          <p:cNvPr id="11" name="TextBox 10"/>
          <p:cNvSpPr txBox="1"/>
          <p:nvPr/>
        </p:nvSpPr>
        <p:spPr>
          <a:xfrm>
            <a:off x="808829" y="1822854"/>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0</a:t>
            </a:r>
            <a:r>
              <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2</a:t>
            </a:r>
          </a:p>
        </p:txBody>
      </p:sp>
      <p:pic>
        <p:nvPicPr>
          <p:cNvPr id="12" name="Picture 11" descr="A close up of a logo&#10;&#10;Description generated with high confidence">
            <a:extLst>
              <a:ext uri="{FF2B5EF4-FFF2-40B4-BE49-F238E27FC236}">
                <a16:creationId xmlns:a16="http://schemas.microsoft.com/office/drawing/2014/main" id="{8359ED9B-1E1E-47DB-ABCE-B0A8E89B90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id="{41187DC0-86B3-4928-AF43-38F8C12059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id="{AE42EC13-2D7C-4AA0-ADFC-CCC68D10A47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id="{DC787198-ADB0-47EE-A01D-437E15E2EE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id="{9ADA4627-2E65-42C9-9488-0D93B9A3FD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771FE0F0-5D6C-4DB6-9208-E6ED7CAB078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0" name="Picture 115" descr="ALRMCLOK"/>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5593599" y="4656221"/>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2"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3"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4"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5"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6"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7"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28"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29"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0"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1"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2"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3"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4"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5"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6"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4" name="Rectangle 3"/>
          <p:cNvSpPr/>
          <p:nvPr/>
        </p:nvSpPr>
        <p:spPr>
          <a:xfrm>
            <a:off x="3140731" y="2099853"/>
            <a:ext cx="8585695" cy="738664"/>
          </a:xfrm>
          <a:prstGeom prst="rect">
            <a:avLst/>
          </a:prstGeom>
        </p:spPr>
        <p:txBody>
          <a:bodyPr wrap="square">
            <a:spAutoFit/>
          </a:bodyPr>
          <a:lstStyle/>
          <a:p>
            <a:pPr>
              <a:spcAft>
                <a:spcPts val="750"/>
              </a:spcAft>
            </a:pPr>
            <a:r>
              <a:rPr lang="en-US" sz="4200" b="1" kern="1800" spc="-75"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200" b="1" kern="1800" spc="-75"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2.</a:t>
            </a:r>
            <a:r>
              <a:rPr lang="vi-VN" sz="4200" b="1" dirty="0">
                <a:solidFill>
                  <a:schemeClr val="bg1"/>
                </a:solidFill>
                <a:effectLst/>
                <a:latin typeface="Times New Roman" panose="02020603050405020304" pitchFamily="18" charset="0"/>
                <a:ea typeface="Times New Roman" panose="02020603050405020304" pitchFamily="18" charset="0"/>
              </a:rPr>
              <a:t> </a:t>
            </a:r>
            <a:r>
              <a:rPr lang="vi-VN" sz="4200" b="1" dirty="0" err="1">
                <a:solidFill>
                  <a:schemeClr val="bg1"/>
                </a:solidFill>
                <a:effectLst/>
                <a:latin typeface="Times New Roman" panose="02020603050405020304" pitchFamily="18" charset="0"/>
                <a:ea typeface="Times New Roman" panose="02020603050405020304" pitchFamily="18" charset="0"/>
              </a:rPr>
              <a:t>Bối</a:t>
            </a:r>
            <a:r>
              <a:rPr lang="vi-VN" sz="4200" b="1" dirty="0">
                <a:solidFill>
                  <a:schemeClr val="bg1"/>
                </a:solidFill>
                <a:effectLst/>
                <a:latin typeface="Times New Roman" panose="02020603050405020304" pitchFamily="18" charset="0"/>
                <a:ea typeface="Times New Roman" panose="02020603050405020304" pitchFamily="18" charset="0"/>
              </a:rPr>
              <a:t> </a:t>
            </a:r>
            <a:r>
              <a:rPr lang="vi-VN" sz="4200" b="1" dirty="0" err="1">
                <a:solidFill>
                  <a:schemeClr val="bg1"/>
                </a:solidFill>
                <a:effectLst/>
                <a:latin typeface="Times New Roman" panose="02020603050405020304" pitchFamily="18" charset="0"/>
                <a:ea typeface="Times New Roman" panose="02020603050405020304" pitchFamily="18" charset="0"/>
              </a:rPr>
              <a:t>cảnh</a:t>
            </a:r>
            <a:r>
              <a:rPr lang="vi-VN" sz="4200" b="1" dirty="0">
                <a:solidFill>
                  <a:schemeClr val="bg1"/>
                </a:solidFill>
                <a:effectLst/>
                <a:latin typeface="Times New Roman" panose="02020603050405020304" pitchFamily="18" charset="0"/>
                <a:ea typeface="Times New Roman" panose="02020603050405020304" pitchFamily="18" charset="0"/>
              </a:rPr>
              <a:t> </a:t>
            </a:r>
            <a:r>
              <a:rPr lang="vi-VN" sz="4200" b="1" dirty="0" err="1">
                <a:solidFill>
                  <a:schemeClr val="bg1"/>
                </a:solidFill>
                <a:effectLst/>
                <a:latin typeface="Times New Roman" panose="02020603050405020304" pitchFamily="18" charset="0"/>
                <a:ea typeface="Times New Roman" panose="02020603050405020304" pitchFamily="18" charset="0"/>
              </a:rPr>
              <a:t>của</a:t>
            </a:r>
            <a:r>
              <a:rPr lang="vi-VN" sz="4200" b="1" dirty="0">
                <a:solidFill>
                  <a:schemeClr val="bg1"/>
                </a:solidFill>
                <a:effectLst/>
                <a:latin typeface="Times New Roman" panose="02020603050405020304" pitchFamily="18" charset="0"/>
                <a:ea typeface="Times New Roman" panose="02020603050405020304" pitchFamily="18" charset="0"/>
              </a:rPr>
              <a:t> </a:t>
            </a:r>
            <a:r>
              <a:rPr lang="vi-VN" sz="4200" b="1" dirty="0" err="1">
                <a:solidFill>
                  <a:schemeClr val="bg1"/>
                </a:solidFill>
                <a:effectLst/>
                <a:latin typeface="Times New Roman" panose="02020603050405020304" pitchFamily="18" charset="0"/>
                <a:ea typeface="Times New Roman" panose="02020603050405020304" pitchFamily="18" charset="0"/>
              </a:rPr>
              <a:t>đoạn</a:t>
            </a:r>
            <a:r>
              <a:rPr lang="vi-VN" sz="4200" b="1" dirty="0">
                <a:solidFill>
                  <a:schemeClr val="bg1"/>
                </a:solidFill>
                <a:effectLst/>
                <a:latin typeface="Times New Roman" panose="02020603050405020304" pitchFamily="18" charset="0"/>
                <a:ea typeface="Times New Roman" panose="02020603050405020304" pitchFamily="18" charset="0"/>
              </a:rPr>
              <a:t> </a:t>
            </a:r>
            <a:r>
              <a:rPr lang="vi-VN" sz="4200" b="1" dirty="0" err="1">
                <a:solidFill>
                  <a:schemeClr val="bg1"/>
                </a:solidFill>
                <a:effectLst/>
                <a:latin typeface="Times New Roman" panose="02020603050405020304" pitchFamily="18" charset="0"/>
                <a:ea typeface="Times New Roman" panose="02020603050405020304" pitchFamily="18" charset="0"/>
              </a:rPr>
              <a:t>trích</a:t>
            </a:r>
            <a:r>
              <a:rPr lang="vi-VN" sz="4200" b="1" dirty="0">
                <a:solidFill>
                  <a:schemeClr val="bg1"/>
                </a:solidFill>
                <a:effectLst/>
                <a:latin typeface="Times New Roman" panose="02020603050405020304" pitchFamily="18" charset="0"/>
                <a:ea typeface="Times New Roman" panose="02020603050405020304" pitchFamily="18" charset="0"/>
              </a:rPr>
              <a:t> </a:t>
            </a:r>
            <a:r>
              <a:rPr lang="vi-VN" sz="4200" b="1" dirty="0" err="1">
                <a:solidFill>
                  <a:schemeClr val="bg1"/>
                </a:solidFill>
                <a:effectLst/>
                <a:latin typeface="Times New Roman" panose="02020603050405020304" pitchFamily="18" charset="0"/>
                <a:ea typeface="Times New Roman" panose="02020603050405020304" pitchFamily="18" charset="0"/>
              </a:rPr>
              <a:t>là</a:t>
            </a:r>
            <a:r>
              <a:rPr lang="vi-VN" sz="4200" b="1" dirty="0">
                <a:solidFill>
                  <a:schemeClr val="bg1"/>
                </a:solidFill>
                <a:effectLst/>
                <a:latin typeface="Times New Roman" panose="02020603050405020304" pitchFamily="18" charset="0"/>
                <a:ea typeface="Times New Roman" panose="02020603050405020304" pitchFamily="18" charset="0"/>
              </a:rPr>
              <a:t> </a:t>
            </a:r>
            <a:r>
              <a:rPr lang="vi-VN" sz="4200" b="1" dirty="0" err="1">
                <a:solidFill>
                  <a:schemeClr val="bg1"/>
                </a:solidFill>
                <a:effectLst/>
                <a:latin typeface="Times New Roman" panose="02020603050405020304" pitchFamily="18" charset="0"/>
                <a:ea typeface="Times New Roman" panose="02020603050405020304" pitchFamily="18" charset="0"/>
              </a:rPr>
              <a:t>gì</a:t>
            </a:r>
            <a:r>
              <a:rPr lang="vi-VN" sz="4200" b="1" dirty="0">
                <a:solidFill>
                  <a:schemeClr val="bg1"/>
                </a:solidFill>
                <a:effectLst/>
                <a:latin typeface="Times New Roman" panose="02020603050405020304" pitchFamily="18" charset="0"/>
                <a:ea typeface="Times New Roman" panose="02020603050405020304" pitchFamily="18" charset="0"/>
              </a:rPr>
              <a:t>?</a:t>
            </a:r>
            <a:r>
              <a:rPr lang="en-US" sz="4200" kern="1800" spc="-75"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1151301" y="4079534"/>
            <a:ext cx="4386777" cy="1077218"/>
          </a:xfrm>
          <a:prstGeom prst="rect">
            <a:avLst/>
          </a:prstGeom>
        </p:spPr>
        <p:txBody>
          <a:bodyPr wrap="square">
            <a:spAutoFit/>
          </a:bodyPr>
          <a:lstStyle/>
          <a:p>
            <a:r>
              <a:rPr lang="vi-VN" sz="3200" dirty="0" err="1">
                <a:solidFill>
                  <a:srgbClr val="000000"/>
                </a:solidFill>
                <a:effectLst/>
                <a:latin typeface="Times New Roman" panose="02020603050405020304" pitchFamily="18" charset="0"/>
                <a:ea typeface="Times New Roman" panose="02020603050405020304" pitchFamily="18" charset="0"/>
              </a:rPr>
              <a:t>Tía</a:t>
            </a:r>
            <a:r>
              <a:rPr lang="vi-VN" sz="3200" dirty="0">
                <a:solidFill>
                  <a:srgbClr val="000000"/>
                </a:solidFill>
                <a:effectLst/>
                <a:latin typeface="Times New Roman" panose="02020603050405020304" pitchFamily="18" charset="0"/>
                <a:ea typeface="Times New Roman" panose="02020603050405020304" pitchFamily="18" charset="0"/>
              </a:rPr>
              <a:t> nuôi </a:t>
            </a:r>
            <a:r>
              <a:rPr lang="vi-VN" sz="3200" dirty="0" err="1">
                <a:solidFill>
                  <a:srgbClr val="000000"/>
                </a:solidFill>
                <a:effectLst/>
                <a:latin typeface="Times New Roman" panose="02020603050405020304" pitchFamily="18" charset="0"/>
                <a:ea typeface="Times New Roman" panose="02020603050405020304" pitchFamily="18" charset="0"/>
              </a:rPr>
              <a:t>dẫn</a:t>
            </a:r>
            <a:r>
              <a:rPr lang="vi-VN" sz="3200" dirty="0">
                <a:solidFill>
                  <a:srgbClr val="000000"/>
                </a:solidFill>
                <a:effectLst/>
                <a:latin typeface="Times New Roman" panose="02020603050405020304" pitchFamily="18" charset="0"/>
                <a:ea typeface="Times New Roman" panose="02020603050405020304" pitchFamily="18" charset="0"/>
              </a:rPr>
              <a:t> An đi thăm </a:t>
            </a:r>
            <a:r>
              <a:rPr lang="vi-VN" sz="3200" dirty="0" err="1">
                <a:solidFill>
                  <a:srgbClr val="000000"/>
                </a:solidFill>
                <a:effectLst/>
                <a:latin typeface="Times New Roman" panose="02020603050405020304" pitchFamily="18" charset="0"/>
                <a:ea typeface="Times New Roman" panose="02020603050405020304" pitchFamily="18" charset="0"/>
              </a:rPr>
              <a:t>chú</a:t>
            </a:r>
            <a:r>
              <a:rPr lang="vi-VN" sz="3200" dirty="0">
                <a:solidFill>
                  <a:srgbClr val="000000"/>
                </a:solidFill>
                <a:effectLst/>
                <a:latin typeface="Times New Roman" panose="02020603050405020304" pitchFamily="18" charset="0"/>
                <a:ea typeface="Times New Roman" panose="02020603050405020304" pitchFamily="18" charset="0"/>
              </a:rPr>
              <a:t> </a:t>
            </a:r>
            <a:r>
              <a:rPr lang="vi-VN" sz="3200" dirty="0" err="1">
                <a:solidFill>
                  <a:srgbClr val="000000"/>
                </a:solidFill>
                <a:effectLst/>
                <a:latin typeface="Times New Roman" panose="02020603050405020304" pitchFamily="18" charset="0"/>
                <a:ea typeface="Times New Roman" panose="02020603050405020304" pitchFamily="18" charset="0"/>
              </a:rPr>
              <a:t>Võ</a:t>
            </a:r>
            <a:r>
              <a:rPr lang="vi-VN" sz="3200" dirty="0">
                <a:solidFill>
                  <a:srgbClr val="000000"/>
                </a:solidFill>
                <a:effectLst/>
                <a:latin typeface="Times New Roman" panose="02020603050405020304" pitchFamily="18" charset="0"/>
                <a:ea typeface="Times New Roman" panose="02020603050405020304" pitchFamily="18" charset="0"/>
              </a:rPr>
              <a:t> </a:t>
            </a:r>
            <a:r>
              <a:rPr lang="vi-VN" sz="3200" dirty="0" err="1">
                <a:solidFill>
                  <a:srgbClr val="000000"/>
                </a:solidFill>
                <a:effectLst/>
                <a:latin typeface="Times New Roman" panose="02020603050405020304" pitchFamily="18" charset="0"/>
                <a:ea typeface="Times New Roman" panose="02020603050405020304" pitchFamily="18" charset="0"/>
              </a:rPr>
              <a:t>Tòng</a:t>
            </a:r>
            <a:endParaRPr lang="en-US" sz="3200" dirty="0"/>
          </a:p>
        </p:txBody>
      </p:sp>
      <p:sp>
        <p:nvSpPr>
          <p:cNvPr id="6" name="Rectangle 5"/>
          <p:cNvSpPr/>
          <p:nvPr/>
        </p:nvSpPr>
        <p:spPr>
          <a:xfrm>
            <a:off x="6830262" y="4100876"/>
            <a:ext cx="4532233" cy="1110689"/>
          </a:xfrm>
          <a:prstGeom prst="rect">
            <a:avLst/>
          </a:prstGeom>
        </p:spPr>
        <p:txBody>
          <a:bodyPr wrap="square">
            <a:spAutoFit/>
          </a:bodyPr>
          <a:lstStyle/>
          <a:p>
            <a:pPr>
              <a:lnSpc>
                <a:spcPct val="107000"/>
              </a:lnSpc>
              <a:spcAft>
                <a:spcPts val="0"/>
              </a:spcAft>
            </a:pPr>
            <a:r>
              <a:rPr lang="vi-VN" sz="3200" dirty="0">
                <a:solidFill>
                  <a:srgbClr val="000000"/>
                </a:solidFill>
                <a:effectLst/>
                <a:latin typeface="Times New Roman" panose="02020603050405020304" pitchFamily="18" charset="0"/>
                <a:ea typeface="Times New Roman" panose="02020603050405020304" pitchFamily="18" charset="0"/>
              </a:rPr>
              <a:t>Ban đêm ở </a:t>
            </a:r>
            <a:r>
              <a:rPr lang="vi-VN" sz="3200" dirty="0" err="1">
                <a:solidFill>
                  <a:srgbClr val="000000"/>
                </a:solidFill>
                <a:effectLst/>
                <a:latin typeface="Times New Roman" panose="02020603050405020304" pitchFamily="18" charset="0"/>
                <a:ea typeface="Times New Roman" panose="02020603050405020304" pitchFamily="18" charset="0"/>
              </a:rPr>
              <a:t>lều</a:t>
            </a:r>
            <a:r>
              <a:rPr lang="vi-VN" sz="3200" dirty="0">
                <a:solidFill>
                  <a:srgbClr val="000000"/>
                </a:solidFill>
                <a:effectLst/>
                <a:latin typeface="Times New Roman" panose="02020603050405020304" pitchFamily="18" charset="0"/>
                <a:ea typeface="Times New Roman" panose="02020603050405020304" pitchFamily="18" charset="0"/>
              </a:rPr>
              <a:t> </a:t>
            </a:r>
            <a:r>
              <a:rPr lang="vi-VN" sz="3200" dirty="0" err="1">
                <a:solidFill>
                  <a:srgbClr val="000000"/>
                </a:solidFill>
                <a:effectLst/>
                <a:latin typeface="Times New Roman" panose="02020603050405020304" pitchFamily="18" charset="0"/>
                <a:ea typeface="Times New Roman" panose="02020603050405020304" pitchFamily="18" charset="0"/>
              </a:rPr>
              <a:t>của</a:t>
            </a:r>
            <a:r>
              <a:rPr lang="vi-VN" sz="3200" dirty="0">
                <a:solidFill>
                  <a:srgbClr val="000000"/>
                </a:solidFill>
                <a:effectLst/>
                <a:latin typeface="Times New Roman" panose="02020603050405020304" pitchFamily="18" charset="0"/>
                <a:ea typeface="Times New Roman" panose="02020603050405020304" pitchFamily="18" charset="0"/>
              </a:rPr>
              <a:t> </a:t>
            </a:r>
            <a:r>
              <a:rPr lang="vi-VN" sz="3200" dirty="0" err="1">
                <a:solidFill>
                  <a:srgbClr val="000000"/>
                </a:solidFill>
                <a:effectLst/>
                <a:latin typeface="Times New Roman" panose="02020603050405020304" pitchFamily="18" charset="0"/>
                <a:ea typeface="Times New Roman" panose="02020603050405020304" pitchFamily="18" charset="0"/>
              </a:rPr>
              <a:t>chú</a:t>
            </a:r>
            <a:r>
              <a:rPr lang="vi-VN" sz="3200" dirty="0">
                <a:solidFill>
                  <a:srgbClr val="000000"/>
                </a:solidFill>
                <a:effectLst/>
                <a:latin typeface="Times New Roman" panose="02020603050405020304" pitchFamily="18" charset="0"/>
                <a:ea typeface="Times New Roman" panose="02020603050405020304" pitchFamily="18" charset="0"/>
              </a:rPr>
              <a:t> </a:t>
            </a:r>
            <a:r>
              <a:rPr lang="vi-VN" sz="3200" dirty="0" err="1">
                <a:solidFill>
                  <a:srgbClr val="000000"/>
                </a:solidFill>
                <a:effectLst/>
                <a:latin typeface="Times New Roman" panose="02020603050405020304" pitchFamily="18" charset="0"/>
                <a:ea typeface="Times New Roman" panose="02020603050405020304" pitchFamily="18" charset="0"/>
              </a:rPr>
              <a:t>Võ</a:t>
            </a:r>
            <a:r>
              <a:rPr lang="vi-VN" sz="3200" dirty="0">
                <a:solidFill>
                  <a:srgbClr val="000000"/>
                </a:solidFill>
                <a:effectLst/>
                <a:latin typeface="Times New Roman" panose="02020603050405020304" pitchFamily="18" charset="0"/>
                <a:ea typeface="Times New Roman" panose="02020603050405020304" pitchFamily="18" charset="0"/>
              </a:rPr>
              <a:t> </a:t>
            </a:r>
            <a:r>
              <a:rPr lang="vi-VN" sz="3200" dirty="0" err="1">
                <a:solidFill>
                  <a:srgbClr val="000000"/>
                </a:solidFill>
                <a:effectLst/>
                <a:latin typeface="Times New Roman" panose="02020603050405020304" pitchFamily="18" charset="0"/>
                <a:ea typeface="Times New Roman" panose="02020603050405020304" pitchFamily="18" charset="0"/>
              </a:rPr>
              <a:t>Tòng</a:t>
            </a:r>
            <a:r>
              <a:rPr lang="vi-VN" sz="3200" dirty="0">
                <a:solidFill>
                  <a:srgbClr val="000000"/>
                </a:solidFill>
                <a:effectLst/>
                <a:latin typeface="Times New Roman" panose="02020603050405020304" pitchFamily="18" charset="0"/>
                <a:ea typeface="Times New Roman" panose="02020603050405020304" pitchFamily="18" charset="0"/>
              </a:rPr>
              <a:t> trong </a:t>
            </a:r>
            <a:r>
              <a:rPr lang="vi-VN" sz="3200" dirty="0" err="1">
                <a:solidFill>
                  <a:srgbClr val="000000"/>
                </a:solidFill>
                <a:effectLst/>
                <a:latin typeface="Times New Roman" panose="02020603050405020304" pitchFamily="18" charset="0"/>
                <a:ea typeface="Times New Roman" panose="02020603050405020304" pitchFamily="18" charset="0"/>
              </a:rPr>
              <a:t>rừng</a:t>
            </a:r>
            <a:r>
              <a:rPr lang="vi-VN" sz="3200" dirty="0">
                <a:solidFill>
                  <a:srgbClr val="000000"/>
                </a:solidFill>
                <a:effectLst/>
                <a:latin typeface="Times New Roman" panose="02020603050405020304" pitchFamily="18" charset="0"/>
                <a:ea typeface="Times New Roman" panose="02020603050405020304" pitchFamily="18" charset="0"/>
              </a:rPr>
              <a:t> U Minh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1119757" y="5462155"/>
            <a:ext cx="4701514" cy="1077218"/>
          </a:xfrm>
          <a:prstGeom prst="rect">
            <a:avLst/>
          </a:prstGeom>
        </p:spPr>
        <p:txBody>
          <a:bodyPr wrap="square">
            <a:spAutoFit/>
          </a:bodyPr>
          <a:lstStyle/>
          <a:p>
            <a:pPr marL="0" marR="0">
              <a:spcBef>
                <a:spcPts val="0"/>
              </a:spcBef>
              <a:spcAft>
                <a:spcPts val="0"/>
              </a:spcAft>
            </a:pPr>
            <a:r>
              <a:rPr lang="vi-VN" sz="3200" dirty="0" err="1">
                <a:solidFill>
                  <a:srgbClr val="000000"/>
                </a:solidFill>
                <a:effectLst/>
                <a:latin typeface="Times New Roman" panose="02020603050405020304" pitchFamily="18" charset="0"/>
                <a:ea typeface="Times New Roman" panose="02020603050405020304" pitchFamily="18" charset="0"/>
              </a:rPr>
              <a:t>Cuộc</a:t>
            </a:r>
            <a:r>
              <a:rPr lang="vi-VN" sz="3200" dirty="0">
                <a:solidFill>
                  <a:srgbClr val="000000"/>
                </a:solidFill>
                <a:effectLst/>
                <a:latin typeface="Times New Roman" panose="02020603050405020304" pitchFamily="18" charset="0"/>
                <a:ea typeface="Times New Roman" panose="02020603050405020304" pitchFamily="18" charset="0"/>
              </a:rPr>
              <a:t> </a:t>
            </a:r>
            <a:r>
              <a:rPr lang="vi-VN" sz="3200" dirty="0" err="1">
                <a:solidFill>
                  <a:srgbClr val="000000"/>
                </a:solidFill>
                <a:effectLst/>
                <a:latin typeface="Times New Roman" panose="02020603050405020304" pitchFamily="18" charset="0"/>
                <a:ea typeface="Times New Roman" panose="02020603050405020304" pitchFamily="18" charset="0"/>
              </a:rPr>
              <a:t>kháng</a:t>
            </a:r>
            <a:r>
              <a:rPr lang="vi-VN" sz="3200" dirty="0">
                <a:solidFill>
                  <a:srgbClr val="000000"/>
                </a:solidFill>
                <a:effectLst/>
                <a:latin typeface="Times New Roman" panose="02020603050405020304" pitchFamily="18" charset="0"/>
                <a:ea typeface="Times New Roman" panose="02020603050405020304" pitchFamily="18" charset="0"/>
              </a:rPr>
              <a:t> </a:t>
            </a:r>
            <a:r>
              <a:rPr lang="vi-VN" sz="3200" dirty="0" err="1">
                <a:solidFill>
                  <a:srgbClr val="000000"/>
                </a:solidFill>
                <a:effectLst/>
                <a:latin typeface="Times New Roman" panose="02020603050405020304" pitchFamily="18" charset="0"/>
                <a:ea typeface="Times New Roman" panose="02020603050405020304" pitchFamily="18" charset="0"/>
              </a:rPr>
              <a:t>chiến</a:t>
            </a:r>
            <a:r>
              <a:rPr lang="vi-VN" sz="3200" dirty="0">
                <a:solidFill>
                  <a:srgbClr val="000000"/>
                </a:solidFill>
                <a:effectLst/>
                <a:latin typeface="Times New Roman" panose="02020603050405020304" pitchFamily="18" charset="0"/>
                <a:ea typeface="Times New Roman" panose="02020603050405020304" pitchFamily="18" charset="0"/>
              </a:rPr>
              <a:t> </a:t>
            </a:r>
            <a:r>
              <a:rPr lang="vi-VN" sz="3200" dirty="0" err="1">
                <a:solidFill>
                  <a:srgbClr val="000000"/>
                </a:solidFill>
                <a:effectLst/>
                <a:latin typeface="Times New Roman" panose="02020603050405020304" pitchFamily="18" charset="0"/>
                <a:ea typeface="Times New Roman" panose="02020603050405020304" pitchFamily="18" charset="0"/>
              </a:rPr>
              <a:t>chống</a:t>
            </a:r>
            <a:r>
              <a:rPr lang="vi-VN" sz="3200" dirty="0">
                <a:solidFill>
                  <a:srgbClr val="000000"/>
                </a:solidFill>
                <a:effectLst/>
                <a:latin typeface="Times New Roman" panose="02020603050405020304" pitchFamily="18" charset="0"/>
                <a:ea typeface="Times New Roman" panose="02020603050405020304" pitchFamily="18" charset="0"/>
              </a:rPr>
              <a:t> </a:t>
            </a:r>
            <a:r>
              <a:rPr lang="vi-VN" sz="3200" dirty="0" err="1">
                <a:solidFill>
                  <a:srgbClr val="000000"/>
                </a:solidFill>
                <a:effectLst/>
                <a:latin typeface="Times New Roman" panose="02020603050405020304" pitchFamily="18" charset="0"/>
                <a:ea typeface="Times New Roman" panose="02020603050405020304" pitchFamily="18" charset="0"/>
              </a:rPr>
              <a:t>thực</a:t>
            </a:r>
            <a:r>
              <a:rPr lang="vi-VN" sz="3200" dirty="0">
                <a:solidFill>
                  <a:srgbClr val="000000"/>
                </a:solidFill>
                <a:effectLst/>
                <a:latin typeface="Times New Roman" panose="02020603050405020304" pitchFamily="18" charset="0"/>
                <a:ea typeface="Times New Roman" panose="02020603050405020304" pitchFamily="18" charset="0"/>
              </a:rPr>
              <a:t> dân </a:t>
            </a:r>
            <a:r>
              <a:rPr lang="vi-VN" sz="3200" dirty="0" err="1">
                <a:solidFill>
                  <a:srgbClr val="000000"/>
                </a:solidFill>
                <a:effectLst/>
                <a:latin typeface="Times New Roman" panose="02020603050405020304" pitchFamily="18" charset="0"/>
                <a:ea typeface="Times New Roman" panose="02020603050405020304" pitchFamily="18" charset="0"/>
              </a:rPr>
              <a:t>Pháp</a:t>
            </a:r>
            <a:endParaRPr lang="en-US" sz="3200" dirty="0">
              <a:effectLst/>
              <a:latin typeface="Times New Roman" panose="02020603050405020304" pitchFamily="18" charset="0"/>
              <a:ea typeface="Times New Roman" panose="02020603050405020304" pitchFamily="18" charset="0"/>
            </a:endParaRPr>
          </a:p>
        </p:txBody>
      </p:sp>
      <p:sp>
        <p:nvSpPr>
          <p:cNvPr id="18" name="Rectangle 17"/>
          <p:cNvSpPr/>
          <p:nvPr/>
        </p:nvSpPr>
        <p:spPr>
          <a:xfrm>
            <a:off x="7521887" y="5583033"/>
            <a:ext cx="2409634" cy="584775"/>
          </a:xfrm>
          <a:prstGeom prst="rect">
            <a:avLst/>
          </a:prstGeom>
        </p:spPr>
        <p:txBody>
          <a:bodyPr wrap="none">
            <a:spAutoFit/>
          </a:bodyPr>
          <a:lstStyle/>
          <a:p>
            <a:r>
              <a:rPr lang="vi-VN" sz="3200" dirty="0" err="1">
                <a:latin typeface="+mj-lt"/>
              </a:rPr>
              <a:t>Cả</a:t>
            </a:r>
            <a:r>
              <a:rPr lang="vi-VN" sz="3200" dirty="0">
                <a:latin typeface="+mj-lt"/>
              </a:rPr>
              <a:t> hai ý B, C</a:t>
            </a:r>
            <a:endParaRPr lang="en-US" sz="3200" dirty="0">
              <a:latin typeface="+mj-lt"/>
            </a:endParaRPr>
          </a:p>
        </p:txBody>
      </p:sp>
    </p:spTree>
    <p:extLst>
      <p:ext uri="{BB962C8B-B14F-4D97-AF65-F5344CB8AC3E}">
        <p14:creationId xmlns:p14="http://schemas.microsoft.com/office/powerpoint/2010/main" val="302582243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heel(1)">
                                      <p:cBhvr>
                                        <p:cTn id="17" dur="2000"/>
                                        <p:tgtEl>
                                          <p:spTgt spid="18"/>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heel(1)">
                                      <p:cBhvr>
                                        <p:cTn id="20" dur="2000"/>
                                        <p:tgtEl>
                                          <p:spTgt spid="7"/>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heel(1)">
                                      <p:cBhvr>
                                        <p:cTn id="23" dur="2000"/>
                                        <p:tgtEl>
                                          <p:spTgt spid="5"/>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heel(1)">
                                      <p:cBhvr>
                                        <p:cTn id="26" dur="2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18"/>
                                        </p:tgtEl>
                                        <p:attrNameLst>
                                          <p:attrName>fillcolor</p:attrName>
                                        </p:attrNameLst>
                                      </p:cBhvr>
                                      <p:to>
                                        <a:srgbClr val="05D805"/>
                                      </p:to>
                                    </p:animClr>
                                    <p:set>
                                      <p:cBhvr>
                                        <p:cTn id="31" dur="2000" fill="hold"/>
                                        <p:tgtEl>
                                          <p:spTgt spid="18"/>
                                        </p:tgtEl>
                                        <p:attrNameLst>
                                          <p:attrName>fill.type</p:attrName>
                                        </p:attrNameLst>
                                      </p:cBhvr>
                                      <p:to>
                                        <p:strVal val="solid"/>
                                      </p:to>
                                    </p:set>
                                    <p:set>
                                      <p:cBhvr>
                                        <p:cTn id="32" dur="2000" fill="hold"/>
                                        <p:tgtEl>
                                          <p:spTgt spid="1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hidden"/>
                                      </p:to>
                                    </p:set>
                                  </p:childTnLst>
                                </p:cTn>
                              </p:par>
                            </p:childTnLst>
                          </p:cTn>
                        </p:par>
                        <p:par>
                          <p:cTn id="38" fill="hold">
                            <p:stCondLst>
                              <p:cond delay="0"/>
                            </p:stCondLst>
                            <p:childTnLst>
                              <p:par>
                                <p:cTn id="39" presetID="53" presetClass="entr" presetSubtype="16" fill="hold" grpId="1" nodeType="after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fltVal val="0"/>
                                          </p:val>
                                        </p:tav>
                                        <p:tav tm="100000">
                                          <p:val>
                                            <p:strVal val="#ppt_h"/>
                                          </p:val>
                                        </p:tav>
                                      </p:tavLst>
                                    </p:anim>
                                    <p:animEffect transition="in" filter="fade">
                                      <p:cBhvr>
                                        <p:cTn id="43" dur="500"/>
                                        <p:tgtEl>
                                          <p:spTgt spid="11"/>
                                        </p:tgtEl>
                                      </p:cBhvr>
                                    </p:animEffect>
                                  </p:childTnLst>
                                </p:cTn>
                              </p:par>
                            </p:childTnLst>
                          </p:cTn>
                        </p:par>
                      </p:childTnLst>
                    </p:cTn>
                  </p:par>
                </p:childTnLst>
              </p:cTn>
              <p:nextCondLst>
                <p:cond evt="onClick" delay="0">
                  <p:tgtEl>
                    <p:spTgt spid="11"/>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afterEffect">
                                  <p:stCondLst>
                                    <p:cond delay="1000"/>
                                  </p:stCondLst>
                                  <p:childTnLst>
                                    <p:set>
                                      <p:cBhvr>
                                        <p:cTn id="4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beep.wav"/>
                                        </p:tgtEl>
                                      </p:cMediaNode>
                                    </p:audio>
                                  </p:sub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beep.wav"/>
                                        </p:tgtEl>
                                      </p:cMediaNode>
                                    </p:audio>
                                  </p:subTnLst>
                                </p:cTn>
                              </p:par>
                            </p:childTnLst>
                          </p:cTn>
                        </p:par>
                        <p:par>
                          <p:cTn id="52" fill="hold">
                            <p:stCondLst>
                              <p:cond delay="2000"/>
                            </p:stCondLst>
                            <p:childTnLst>
                              <p:par>
                                <p:cTn id="53" presetID="1" presetClass="entr" presetSubtype="0" fill="hold" grpId="0" nodeType="afterEffect">
                                  <p:stCondLst>
                                    <p:cond delay="1000"/>
                                  </p:stCondLst>
                                  <p:childTnLst>
                                    <p:set>
                                      <p:cBhvr>
                                        <p:cTn id="54"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beep.wav"/>
                                        </p:tgtEl>
                                      </p:cMediaNode>
                                    </p:audio>
                                  </p:subTnLst>
                                </p:cTn>
                              </p:par>
                            </p:childTnLst>
                          </p:cTn>
                        </p:par>
                        <p:par>
                          <p:cTn id="55" fill="hold">
                            <p:stCondLst>
                              <p:cond delay="3000"/>
                            </p:stCondLst>
                            <p:childTnLst>
                              <p:par>
                                <p:cTn id="56" presetID="1" presetClass="entr" presetSubtype="0" fill="hold" grpId="0" nodeType="afterEffect">
                                  <p:stCondLst>
                                    <p:cond delay="1000"/>
                                  </p:stCondLst>
                                  <p:childTnLst>
                                    <p:set>
                                      <p:cBhvr>
                                        <p:cTn id="57"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beep.wav"/>
                                        </p:tgtEl>
                                      </p:cMediaNode>
                                    </p:audio>
                                  </p:subTnLst>
                                </p:cTn>
                              </p:par>
                            </p:childTnLst>
                          </p:cTn>
                        </p:par>
                        <p:par>
                          <p:cTn id="58" fill="hold">
                            <p:stCondLst>
                              <p:cond delay="4000"/>
                            </p:stCondLst>
                            <p:childTnLst>
                              <p:par>
                                <p:cTn id="59" presetID="1" presetClass="entr" presetSubtype="0" fill="hold" grpId="0" nodeType="afterEffect">
                                  <p:stCondLst>
                                    <p:cond delay="1000"/>
                                  </p:stCondLst>
                                  <p:childTnLst>
                                    <p:set>
                                      <p:cBhvr>
                                        <p:cTn id="60"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beep.wav"/>
                                        </p:tgtEl>
                                      </p:cMediaNode>
                                    </p:audio>
                                  </p:subTnLst>
                                </p:cTn>
                              </p:par>
                            </p:childTnLst>
                          </p:cTn>
                        </p:par>
                        <p:par>
                          <p:cTn id="61" fill="hold">
                            <p:stCondLst>
                              <p:cond delay="5000"/>
                            </p:stCondLst>
                            <p:childTnLst>
                              <p:par>
                                <p:cTn id="62" presetID="1" presetClass="entr" presetSubtype="0" fill="hold" grpId="0" nodeType="afterEffect">
                                  <p:stCondLst>
                                    <p:cond delay="1000"/>
                                  </p:stCondLst>
                                  <p:childTnLst>
                                    <p:set>
                                      <p:cBhvr>
                                        <p:cTn id="63"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beep.wav"/>
                                        </p:tgtEl>
                                      </p:cMediaNode>
                                    </p:audio>
                                  </p:subTnLst>
                                </p:cTn>
                              </p:par>
                            </p:childTnLst>
                          </p:cTn>
                        </p:par>
                        <p:par>
                          <p:cTn id="64" fill="hold">
                            <p:stCondLst>
                              <p:cond delay="6000"/>
                            </p:stCondLst>
                            <p:childTnLst>
                              <p:par>
                                <p:cTn id="65" presetID="1" presetClass="entr" presetSubtype="0" fill="hold" grpId="0" nodeType="afterEffect">
                                  <p:stCondLst>
                                    <p:cond delay="1000"/>
                                  </p:stCondLst>
                                  <p:childTnLst>
                                    <p:set>
                                      <p:cBhvr>
                                        <p:cTn id="6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beep.wav"/>
                                        </p:tgtEl>
                                      </p:cMediaNode>
                                    </p:audio>
                                  </p:subTnLst>
                                </p:cTn>
                              </p:par>
                            </p:childTnLst>
                          </p:cTn>
                        </p:par>
                        <p:par>
                          <p:cTn id="67" fill="hold">
                            <p:stCondLst>
                              <p:cond delay="7000"/>
                            </p:stCondLst>
                            <p:childTnLst>
                              <p:par>
                                <p:cTn id="68" presetID="1" presetClass="entr" presetSubtype="0" fill="hold" grpId="0" nodeType="afterEffect">
                                  <p:stCondLst>
                                    <p:cond delay="1000"/>
                                  </p:stCondLst>
                                  <p:childTnLst>
                                    <p:set>
                                      <p:cBhvr>
                                        <p:cTn id="69"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3" name="beep.wav"/>
                                        </p:tgtEl>
                                      </p:cMediaNode>
                                    </p:audio>
                                  </p:subTnLst>
                                </p:cTn>
                              </p:par>
                            </p:childTnLst>
                          </p:cTn>
                        </p:par>
                        <p:par>
                          <p:cTn id="70" fill="hold">
                            <p:stCondLst>
                              <p:cond delay="8000"/>
                            </p:stCondLst>
                            <p:childTnLst>
                              <p:par>
                                <p:cTn id="71" presetID="1" presetClass="entr" presetSubtype="0" fill="hold" grpId="0" nodeType="afterEffect">
                                  <p:stCondLst>
                                    <p:cond delay="1000"/>
                                  </p:stCondLst>
                                  <p:childTnLst>
                                    <p:set>
                                      <p:cBhvr>
                                        <p:cTn id="72"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3" name="beep.wav"/>
                                        </p:tgtEl>
                                      </p:cMediaNode>
                                    </p:audio>
                                  </p:subTnLst>
                                </p:cTn>
                              </p:par>
                            </p:childTnLst>
                          </p:cTn>
                        </p:par>
                        <p:par>
                          <p:cTn id="73" fill="hold">
                            <p:stCondLst>
                              <p:cond delay="9000"/>
                            </p:stCondLst>
                            <p:childTnLst>
                              <p:par>
                                <p:cTn id="74" presetID="1" presetClass="entr" presetSubtype="0" fill="hold" grpId="0" nodeType="afterEffect">
                                  <p:stCondLst>
                                    <p:cond delay="1000"/>
                                  </p:stCondLst>
                                  <p:childTnLst>
                                    <p:set>
                                      <p:cBhvr>
                                        <p:cTn id="75"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3" name="beep.wav"/>
                                        </p:tgtEl>
                                      </p:cMediaNode>
                                    </p:audio>
                                  </p:subTnLst>
                                </p:cTn>
                              </p:par>
                            </p:childTnLst>
                          </p:cTn>
                        </p:par>
                        <p:par>
                          <p:cTn id="76" fill="hold">
                            <p:stCondLst>
                              <p:cond delay="10000"/>
                            </p:stCondLst>
                            <p:childTnLst>
                              <p:par>
                                <p:cTn id="77" presetID="1" presetClass="entr" presetSubtype="0" fill="hold" grpId="0" nodeType="afterEffect">
                                  <p:stCondLst>
                                    <p:cond delay="1000"/>
                                  </p:stCondLst>
                                  <p:childTnLst>
                                    <p:set>
                                      <p:cBhvr>
                                        <p:cTn id="7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3" name="beep.wav"/>
                                        </p:tgtEl>
                                      </p:cMediaNode>
                                    </p:audio>
                                  </p:subTnLst>
                                </p:cTn>
                              </p:par>
                            </p:childTnLst>
                          </p:cTn>
                        </p:par>
                        <p:par>
                          <p:cTn id="79" fill="hold">
                            <p:stCondLst>
                              <p:cond delay="11000"/>
                            </p:stCondLst>
                            <p:childTnLst>
                              <p:par>
                                <p:cTn id="80" presetID="1" presetClass="entr" presetSubtype="0" fill="hold" grpId="0" nodeType="afterEffect">
                                  <p:stCondLst>
                                    <p:cond delay="1000"/>
                                  </p:stCondLst>
                                  <p:childTnLst>
                                    <p:set>
                                      <p:cBhvr>
                                        <p:cTn id="8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3" name="beep.wav"/>
                                        </p:tgtEl>
                                      </p:cMediaNode>
                                    </p:audio>
                                  </p:subTnLst>
                                </p:cTn>
                              </p:par>
                            </p:childTnLst>
                          </p:cTn>
                        </p:par>
                        <p:par>
                          <p:cTn id="82" fill="hold">
                            <p:stCondLst>
                              <p:cond delay="12000"/>
                            </p:stCondLst>
                            <p:childTnLst>
                              <p:par>
                                <p:cTn id="83" presetID="1" presetClass="entr" presetSubtype="0" fill="hold" grpId="0" nodeType="afterEffect">
                                  <p:stCondLst>
                                    <p:cond delay="1000"/>
                                  </p:stCondLst>
                                  <p:childTnLst>
                                    <p:set>
                                      <p:cBhvr>
                                        <p:cTn id="84"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3" name="beep.wav"/>
                                        </p:tgtEl>
                                      </p:cMediaNode>
                                    </p:audio>
                                  </p:subTnLst>
                                </p:cTn>
                              </p:par>
                            </p:childTnLst>
                          </p:cTn>
                        </p:par>
                        <p:par>
                          <p:cTn id="85" fill="hold">
                            <p:stCondLst>
                              <p:cond delay="13000"/>
                            </p:stCondLst>
                            <p:childTnLst>
                              <p:par>
                                <p:cTn id="86" presetID="1" presetClass="entr" presetSubtype="0" fill="hold" grpId="0" nodeType="afterEffect">
                                  <p:stCondLst>
                                    <p:cond delay="1000"/>
                                  </p:stCondLst>
                                  <p:childTnLst>
                                    <p:set>
                                      <p:cBhvr>
                                        <p:cTn id="87"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3" name="beep.wav"/>
                                        </p:tgtEl>
                                      </p:cMediaNode>
                                    </p:audio>
                                  </p:subTnLst>
                                </p:cTn>
                              </p:par>
                            </p:childTnLst>
                          </p:cTn>
                        </p:par>
                        <p:par>
                          <p:cTn id="88" fill="hold">
                            <p:stCondLst>
                              <p:cond delay="14000"/>
                            </p:stCondLst>
                            <p:childTnLst>
                              <p:par>
                                <p:cTn id="89" presetID="1" presetClass="entr" presetSubtype="0" fill="hold" grpId="0" nodeType="afterEffect">
                                  <p:stCondLst>
                                    <p:cond delay="1000"/>
                                  </p:stCondLst>
                                  <p:childTnLst>
                                    <p:set>
                                      <p:cBhvr>
                                        <p:cTn id="9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3" name="beep.wav"/>
                                        </p:tgtEl>
                                      </p:cMediaNode>
                                    </p:audio>
                                  </p:subTnLst>
                                </p:cTn>
                              </p:par>
                            </p:childTnLst>
                          </p:cTn>
                        </p:par>
                        <p:par>
                          <p:cTn id="91" fill="hold">
                            <p:stCondLst>
                              <p:cond delay="15000"/>
                            </p:stCondLst>
                            <p:childTnLst>
                              <p:par>
                                <p:cTn id="92" presetID="1" presetClass="entr" presetSubtype="0" fill="hold" grpId="0" nodeType="afterEffect">
                                  <p:stCondLst>
                                    <p:cond delay="1000"/>
                                  </p:stCondLst>
                                  <p:childTnLst>
                                    <p:set>
                                      <p:cBhvr>
                                        <p:cTn id="93"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0"/>
                  </p:tgtEl>
                </p:cond>
              </p:nextCondLst>
            </p:seq>
          </p:childTnLst>
        </p:cTn>
      </p:par>
    </p:tnLst>
    <p:bldLst>
      <p:bldP spid="11" grpId="0"/>
      <p:bldP spid="11" grpId="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5" grpId="0"/>
      <p:bldP spid="6" grpId="0"/>
      <p:bldP spid="7" grpId="0"/>
      <p:bldP spid="18"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99000"/>
            <a:lum/>
          </a:blip>
          <a:srcRect/>
          <a:stretch>
            <a:fillRect/>
          </a:stretch>
        </a:blipFill>
        <a:effectLst/>
      </p:bgPr>
    </p:bg>
    <p:spTree>
      <p:nvGrpSpPr>
        <p:cNvPr id="1" name=""/>
        <p:cNvGrpSpPr/>
        <p:nvPr/>
      </p:nvGrpSpPr>
      <p:grpSpPr>
        <a:xfrm>
          <a:off x="0" y="0"/>
          <a:ext cx="0" cy="0"/>
          <a:chOff x="0" y="0"/>
          <a:chExt cx="0" cy="0"/>
        </a:xfrm>
      </p:grpSpPr>
      <p:sp>
        <p:nvSpPr>
          <p:cNvPr id="11" name="TextBox 10"/>
          <p:cNvSpPr txBox="1"/>
          <p:nvPr/>
        </p:nvSpPr>
        <p:spPr>
          <a:xfrm>
            <a:off x="793971" y="1866354"/>
            <a:ext cx="963725"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0</a:t>
            </a:r>
            <a:r>
              <a:rPr lang="en-US"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3</a:t>
            </a:r>
            <a:endPar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endParaRPr>
          </a:p>
        </p:txBody>
      </p:sp>
      <p:pic>
        <p:nvPicPr>
          <p:cNvPr id="12" name="Picture 11" descr="A close up of a logo&#10;&#10;Description generated with high confidence">
            <a:extLst>
              <a:ext uri="{FF2B5EF4-FFF2-40B4-BE49-F238E27FC236}">
                <a16:creationId xmlns:a16="http://schemas.microsoft.com/office/drawing/2014/main" id="{8359ED9B-1E1E-47DB-ABCE-B0A8E89B90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id="{41187DC0-86B3-4928-AF43-38F8C12059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id="{AE42EC13-2D7C-4AA0-ADFC-CCC68D10A47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id="{DC787198-ADB0-47EE-A01D-437E15E2EE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id="{9ADA4627-2E65-42C9-9488-0D93B9A3FD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771FE0F0-5D6C-4DB6-9208-E6ED7CAB078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0" name="Picture 115" descr="ALRMCLOK"/>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5593599" y="4656221"/>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2"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3"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4"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5"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6"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7"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28"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29"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0"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1"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2"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3"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4"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5"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6"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4" name="Rectangle 3"/>
          <p:cNvSpPr/>
          <p:nvPr/>
        </p:nvSpPr>
        <p:spPr>
          <a:xfrm>
            <a:off x="2556114" y="2044619"/>
            <a:ext cx="9813407" cy="738664"/>
          </a:xfrm>
          <a:prstGeom prst="rect">
            <a:avLst/>
          </a:prstGeom>
        </p:spPr>
        <p:txBody>
          <a:bodyPr wrap="square">
            <a:spAutoFit/>
          </a:bodyPr>
          <a:lstStyle/>
          <a:p>
            <a:pPr>
              <a:spcAft>
                <a:spcPts val="750"/>
              </a:spcAft>
            </a:pPr>
            <a:r>
              <a:rPr lang="en-US" sz="4200" b="1" kern="1800" spc="-75"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200" b="1" kern="1800" spc="-75"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3.</a:t>
            </a:r>
            <a:r>
              <a:rPr lang="en-US" sz="4200" kern="1800" spc="-75"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4200" b="1" dirty="0">
                <a:solidFill>
                  <a:schemeClr val="bg1"/>
                </a:solidFill>
                <a:effectLst/>
                <a:latin typeface="Times New Roman" panose="02020603050405020304" pitchFamily="18" charset="0"/>
                <a:ea typeface="Times New Roman" panose="02020603050405020304" pitchFamily="18" charset="0"/>
              </a:rPr>
              <a:t>Ai </a:t>
            </a:r>
            <a:r>
              <a:rPr lang="vi-VN" sz="4200" b="1" dirty="0" err="1">
                <a:solidFill>
                  <a:schemeClr val="bg1"/>
                </a:solidFill>
                <a:effectLst/>
                <a:latin typeface="Times New Roman" panose="02020603050405020304" pitchFamily="18" charset="0"/>
                <a:ea typeface="Times New Roman" panose="02020603050405020304" pitchFamily="18" charset="0"/>
              </a:rPr>
              <a:t>là</a:t>
            </a:r>
            <a:r>
              <a:rPr lang="vi-VN" sz="4200" b="1" dirty="0">
                <a:solidFill>
                  <a:schemeClr val="bg1"/>
                </a:solidFill>
                <a:effectLst/>
                <a:latin typeface="Times New Roman" panose="02020603050405020304" pitchFamily="18" charset="0"/>
                <a:ea typeface="Times New Roman" panose="02020603050405020304" pitchFamily="18" charset="0"/>
              </a:rPr>
              <a:t> nhân </a:t>
            </a:r>
            <a:r>
              <a:rPr lang="vi-VN" sz="4200" b="1" dirty="0" err="1">
                <a:solidFill>
                  <a:schemeClr val="bg1"/>
                </a:solidFill>
                <a:effectLst/>
                <a:latin typeface="Times New Roman" panose="02020603050405020304" pitchFamily="18" charset="0"/>
                <a:ea typeface="Times New Roman" panose="02020603050405020304" pitchFamily="18" charset="0"/>
              </a:rPr>
              <a:t>vật</a:t>
            </a:r>
            <a:r>
              <a:rPr lang="vi-VN" sz="4200" b="1" dirty="0">
                <a:solidFill>
                  <a:schemeClr val="bg1"/>
                </a:solidFill>
                <a:effectLst/>
                <a:latin typeface="Times New Roman" panose="02020603050405020304" pitchFamily="18" charset="0"/>
                <a:ea typeface="Times New Roman" panose="02020603050405020304" pitchFamily="18" charset="0"/>
              </a:rPr>
              <a:t> </a:t>
            </a:r>
            <a:r>
              <a:rPr lang="vi-VN" sz="4200" b="1" dirty="0" err="1">
                <a:solidFill>
                  <a:schemeClr val="bg1"/>
                </a:solidFill>
                <a:effectLst/>
                <a:latin typeface="Times New Roman" panose="02020603050405020304" pitchFamily="18" charset="0"/>
                <a:ea typeface="Times New Roman" panose="02020603050405020304" pitchFamily="18" charset="0"/>
              </a:rPr>
              <a:t>chính</a:t>
            </a:r>
            <a:r>
              <a:rPr lang="vi-VN" sz="4200" b="1" dirty="0">
                <a:solidFill>
                  <a:schemeClr val="bg1"/>
                </a:solidFill>
                <a:effectLst/>
                <a:latin typeface="Times New Roman" panose="02020603050405020304" pitchFamily="18" charset="0"/>
                <a:ea typeface="Times New Roman" panose="02020603050405020304" pitchFamily="18" charset="0"/>
              </a:rPr>
              <a:t> </a:t>
            </a:r>
            <a:r>
              <a:rPr lang="vi-VN" sz="4200" b="1" dirty="0" err="1">
                <a:solidFill>
                  <a:schemeClr val="bg1"/>
                </a:solidFill>
                <a:effectLst/>
                <a:latin typeface="Times New Roman" panose="02020603050405020304" pitchFamily="18" charset="0"/>
                <a:ea typeface="Times New Roman" panose="02020603050405020304" pitchFamily="18" charset="0"/>
              </a:rPr>
              <a:t>của</a:t>
            </a:r>
            <a:r>
              <a:rPr lang="vi-VN" sz="4200" b="1" dirty="0">
                <a:solidFill>
                  <a:schemeClr val="bg1"/>
                </a:solidFill>
                <a:effectLst/>
                <a:latin typeface="Times New Roman" panose="02020603050405020304" pitchFamily="18" charset="0"/>
                <a:ea typeface="Times New Roman" panose="02020603050405020304" pitchFamily="18" charset="0"/>
              </a:rPr>
              <a:t> văn </a:t>
            </a:r>
            <a:r>
              <a:rPr lang="vi-VN" sz="4200" b="1" dirty="0" err="1">
                <a:solidFill>
                  <a:schemeClr val="bg1"/>
                </a:solidFill>
                <a:effectLst/>
                <a:latin typeface="Times New Roman" panose="02020603050405020304" pitchFamily="18" charset="0"/>
                <a:ea typeface="Times New Roman" panose="02020603050405020304" pitchFamily="18" charset="0"/>
              </a:rPr>
              <a:t>bản</a:t>
            </a:r>
            <a:r>
              <a:rPr lang="vi-VN" sz="4200" b="1" dirty="0">
                <a:solidFill>
                  <a:schemeClr val="bg1"/>
                </a:solidFill>
                <a:effectLst/>
                <a:latin typeface="Times New Roman" panose="02020603050405020304" pitchFamily="18" charset="0"/>
                <a:ea typeface="Times New Roman" panose="02020603050405020304" pitchFamily="18" charset="0"/>
              </a:rPr>
              <a:t>?</a:t>
            </a:r>
            <a:endParaRPr lang="en-US" sz="4200" dirty="0">
              <a:solidFill>
                <a:schemeClr val="bg1"/>
              </a:solidFill>
              <a:effectLst/>
              <a:latin typeface="Times New Roman" panose="02020603050405020304" pitchFamily="18" charset="0"/>
              <a:ea typeface="Times New Roman" panose="02020603050405020304" pitchFamily="18" charset="0"/>
            </a:endParaRPr>
          </a:p>
        </p:txBody>
      </p:sp>
      <p:sp>
        <p:nvSpPr>
          <p:cNvPr id="5" name="Rectangle 4"/>
          <p:cNvSpPr/>
          <p:nvPr/>
        </p:nvSpPr>
        <p:spPr>
          <a:xfrm>
            <a:off x="1757696" y="4316847"/>
            <a:ext cx="2539416" cy="584775"/>
          </a:xfrm>
          <a:prstGeom prst="rect">
            <a:avLst/>
          </a:prstGeom>
        </p:spPr>
        <p:txBody>
          <a:bodyPr wrap="square">
            <a:spAutoFit/>
          </a:bodyPr>
          <a:lstStyle/>
          <a:p>
            <a:r>
              <a:rPr lang="vi-VN" sz="3200" dirty="0" err="1">
                <a:solidFill>
                  <a:srgbClr val="000000"/>
                </a:solidFill>
                <a:effectLst/>
                <a:latin typeface="Times New Roman" panose="02020603050405020304" pitchFamily="18" charset="0"/>
                <a:ea typeface="Times New Roman" panose="02020603050405020304" pitchFamily="18" charset="0"/>
              </a:rPr>
              <a:t>Chú</a:t>
            </a:r>
            <a:r>
              <a:rPr lang="vi-VN" sz="3200" dirty="0">
                <a:solidFill>
                  <a:srgbClr val="000000"/>
                </a:solidFill>
                <a:effectLst/>
                <a:latin typeface="Times New Roman" panose="02020603050405020304" pitchFamily="18" charset="0"/>
                <a:ea typeface="Times New Roman" panose="02020603050405020304" pitchFamily="18" charset="0"/>
              </a:rPr>
              <a:t> </a:t>
            </a:r>
            <a:r>
              <a:rPr lang="vi-VN" sz="3200" dirty="0" err="1">
                <a:solidFill>
                  <a:srgbClr val="000000"/>
                </a:solidFill>
                <a:effectLst/>
                <a:latin typeface="Times New Roman" panose="02020603050405020304" pitchFamily="18" charset="0"/>
                <a:ea typeface="Times New Roman" panose="02020603050405020304" pitchFamily="18" charset="0"/>
              </a:rPr>
              <a:t>Võ</a:t>
            </a:r>
            <a:r>
              <a:rPr lang="vi-VN" sz="3200" dirty="0">
                <a:solidFill>
                  <a:srgbClr val="000000"/>
                </a:solidFill>
                <a:effectLst/>
                <a:latin typeface="Times New Roman" panose="02020603050405020304" pitchFamily="18" charset="0"/>
                <a:ea typeface="Times New Roman" panose="02020603050405020304" pitchFamily="18" charset="0"/>
              </a:rPr>
              <a:t> </a:t>
            </a:r>
            <a:r>
              <a:rPr lang="vi-VN" sz="3200" dirty="0" err="1">
                <a:solidFill>
                  <a:srgbClr val="000000"/>
                </a:solidFill>
                <a:effectLst/>
                <a:latin typeface="Times New Roman" panose="02020603050405020304" pitchFamily="18" charset="0"/>
                <a:ea typeface="Times New Roman" panose="02020603050405020304" pitchFamily="18" charset="0"/>
              </a:rPr>
              <a:t>Tòng</a:t>
            </a:r>
            <a:r>
              <a:rPr lang="vi-VN" sz="3200" dirty="0">
                <a:solidFill>
                  <a:srgbClr val="000000"/>
                </a:solidFill>
                <a:effectLst/>
                <a:latin typeface="Times New Roman" panose="02020603050405020304" pitchFamily="18" charset="0"/>
                <a:ea typeface="Times New Roman" panose="02020603050405020304" pitchFamily="18" charset="0"/>
              </a:rPr>
              <a:t> </a:t>
            </a:r>
            <a:endParaRPr lang="en-US" sz="3200" dirty="0"/>
          </a:p>
        </p:txBody>
      </p:sp>
      <p:sp>
        <p:nvSpPr>
          <p:cNvPr id="6" name="Rectangle 5"/>
          <p:cNvSpPr/>
          <p:nvPr/>
        </p:nvSpPr>
        <p:spPr>
          <a:xfrm>
            <a:off x="7672923" y="4276644"/>
            <a:ext cx="4386778" cy="583750"/>
          </a:xfrm>
          <a:prstGeom prst="rect">
            <a:avLst/>
          </a:prstGeom>
        </p:spPr>
        <p:txBody>
          <a:bodyPr wrap="square">
            <a:spAutoFit/>
          </a:bodyPr>
          <a:lstStyle/>
          <a:p>
            <a:pPr>
              <a:lnSpc>
                <a:spcPct val="107000"/>
              </a:lnSpc>
              <a:spcAft>
                <a:spcPts val="0"/>
              </a:spcAft>
            </a:pPr>
            <a:r>
              <a:rPr lang="vi-VN" sz="3200" dirty="0">
                <a:solidFill>
                  <a:srgbClr val="000000"/>
                </a:solidFill>
                <a:effectLst/>
                <a:latin typeface="Times New Roman" panose="02020603050405020304" pitchFamily="18" charset="0"/>
                <a:ea typeface="Times New Roman" panose="02020603050405020304" pitchFamily="18" charset="0"/>
              </a:rPr>
              <a:t>Nhân </a:t>
            </a:r>
            <a:r>
              <a:rPr lang="vi-VN" sz="3200" dirty="0" err="1">
                <a:solidFill>
                  <a:srgbClr val="000000"/>
                </a:solidFill>
                <a:effectLst/>
                <a:latin typeface="Times New Roman" panose="02020603050405020304" pitchFamily="18" charset="0"/>
                <a:ea typeface="Times New Roman" panose="02020603050405020304" pitchFamily="18" charset="0"/>
              </a:rPr>
              <a:t>vật</a:t>
            </a:r>
            <a:r>
              <a:rPr lang="vi-VN" sz="3200" dirty="0">
                <a:solidFill>
                  <a:srgbClr val="000000"/>
                </a:solidFill>
                <a:effectLst/>
                <a:latin typeface="Times New Roman" panose="02020603050405020304" pitchFamily="18" charset="0"/>
                <a:ea typeface="Times New Roman" panose="02020603050405020304" pitchFamily="18" charset="0"/>
              </a:rPr>
              <a:t> tôi</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1886460" y="5672671"/>
            <a:ext cx="4202439" cy="583750"/>
          </a:xfrm>
          <a:prstGeom prst="rect">
            <a:avLst/>
          </a:prstGeom>
        </p:spPr>
        <p:txBody>
          <a:bodyPr wrap="square">
            <a:spAutoFit/>
          </a:bodyPr>
          <a:lstStyle/>
          <a:p>
            <a:pPr>
              <a:lnSpc>
                <a:spcPct val="107000"/>
              </a:lnSpc>
              <a:spcAft>
                <a:spcPts val="0"/>
              </a:spcAft>
            </a:pPr>
            <a:r>
              <a:rPr lang="vi-VN" sz="3200" dirty="0">
                <a:solidFill>
                  <a:srgbClr val="000000"/>
                </a:solidFill>
                <a:effectLst/>
                <a:latin typeface="Times New Roman" panose="02020603050405020304" pitchFamily="18" charset="0"/>
                <a:ea typeface="Times New Roman" panose="02020603050405020304" pitchFamily="18" charset="0"/>
              </a:rPr>
              <a:t>Ông Hai</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Rectangle 17"/>
          <p:cNvSpPr/>
          <p:nvPr/>
        </p:nvSpPr>
        <p:spPr>
          <a:xfrm>
            <a:off x="8114216" y="5671646"/>
            <a:ext cx="1337226" cy="584775"/>
          </a:xfrm>
          <a:prstGeom prst="rect">
            <a:avLst/>
          </a:prstGeom>
        </p:spPr>
        <p:txBody>
          <a:bodyPr wrap="none">
            <a:spAutoFit/>
          </a:bodyPr>
          <a:lstStyle/>
          <a:p>
            <a:r>
              <a:rPr lang="vi-VN" sz="3200" dirty="0" err="1">
                <a:latin typeface="+mj-lt"/>
              </a:rPr>
              <a:t>Bà</a:t>
            </a:r>
            <a:r>
              <a:rPr lang="vi-VN" sz="3200" dirty="0">
                <a:latin typeface="+mj-lt"/>
              </a:rPr>
              <a:t> Hai</a:t>
            </a:r>
            <a:endParaRPr lang="en-US" sz="3200" dirty="0">
              <a:latin typeface="+mj-lt"/>
            </a:endParaRPr>
          </a:p>
        </p:txBody>
      </p:sp>
    </p:spTree>
    <p:extLst>
      <p:ext uri="{BB962C8B-B14F-4D97-AF65-F5344CB8AC3E}">
        <p14:creationId xmlns:p14="http://schemas.microsoft.com/office/powerpoint/2010/main" val="124382587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heel(1)">
                                      <p:cBhvr>
                                        <p:cTn id="20" dur="2000"/>
                                        <p:tgtEl>
                                          <p:spTgt spid="6"/>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heel(1)">
                                      <p:cBhvr>
                                        <p:cTn id="23" dur="2000"/>
                                        <p:tgtEl>
                                          <p:spTgt spid="7"/>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heel(1)">
                                      <p:cBhvr>
                                        <p:cTn id="26" dur="20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5"/>
                                        </p:tgtEl>
                                        <p:attrNameLst>
                                          <p:attrName>fillcolor</p:attrName>
                                        </p:attrNameLst>
                                      </p:cBhvr>
                                      <p:to>
                                        <a:srgbClr val="05D805"/>
                                      </p:to>
                                    </p:animClr>
                                    <p:set>
                                      <p:cBhvr>
                                        <p:cTn id="31" dur="2000" fill="hold"/>
                                        <p:tgtEl>
                                          <p:spTgt spid="5"/>
                                        </p:tgtEl>
                                        <p:attrNameLst>
                                          <p:attrName>fill.type</p:attrName>
                                        </p:attrNameLst>
                                      </p:cBhvr>
                                      <p:to>
                                        <p:strVal val="solid"/>
                                      </p:to>
                                    </p:set>
                                    <p:set>
                                      <p:cBhvr>
                                        <p:cTn id="32" dur="2000" fill="hold"/>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hidden"/>
                                      </p:to>
                                    </p:set>
                                  </p:childTnLst>
                                </p:cTn>
                              </p:par>
                            </p:childTnLst>
                          </p:cTn>
                        </p:par>
                        <p:par>
                          <p:cTn id="38" fill="hold">
                            <p:stCondLst>
                              <p:cond delay="0"/>
                            </p:stCondLst>
                            <p:childTnLst>
                              <p:par>
                                <p:cTn id="39" presetID="53" presetClass="entr" presetSubtype="16" fill="hold" grpId="1" nodeType="after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fltVal val="0"/>
                                          </p:val>
                                        </p:tav>
                                        <p:tav tm="100000">
                                          <p:val>
                                            <p:strVal val="#ppt_h"/>
                                          </p:val>
                                        </p:tav>
                                      </p:tavLst>
                                    </p:anim>
                                    <p:animEffect transition="in" filter="fade">
                                      <p:cBhvr>
                                        <p:cTn id="43" dur="500"/>
                                        <p:tgtEl>
                                          <p:spTgt spid="11"/>
                                        </p:tgtEl>
                                      </p:cBhvr>
                                    </p:animEffect>
                                  </p:childTnLst>
                                </p:cTn>
                              </p:par>
                            </p:childTnLst>
                          </p:cTn>
                        </p:par>
                      </p:childTnLst>
                    </p:cTn>
                  </p:par>
                </p:childTnLst>
              </p:cTn>
              <p:nextCondLst>
                <p:cond evt="onClick" delay="0">
                  <p:tgtEl>
                    <p:spTgt spid="11"/>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afterEffect">
                                  <p:stCondLst>
                                    <p:cond delay="1000"/>
                                  </p:stCondLst>
                                  <p:childTnLst>
                                    <p:set>
                                      <p:cBhvr>
                                        <p:cTn id="4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beep.wav"/>
                                        </p:tgtEl>
                                      </p:cMediaNode>
                                    </p:audio>
                                  </p:sub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beep.wav"/>
                                        </p:tgtEl>
                                      </p:cMediaNode>
                                    </p:audio>
                                  </p:subTnLst>
                                </p:cTn>
                              </p:par>
                            </p:childTnLst>
                          </p:cTn>
                        </p:par>
                        <p:par>
                          <p:cTn id="52" fill="hold">
                            <p:stCondLst>
                              <p:cond delay="2000"/>
                            </p:stCondLst>
                            <p:childTnLst>
                              <p:par>
                                <p:cTn id="53" presetID="1" presetClass="entr" presetSubtype="0" fill="hold" grpId="0" nodeType="afterEffect">
                                  <p:stCondLst>
                                    <p:cond delay="1000"/>
                                  </p:stCondLst>
                                  <p:childTnLst>
                                    <p:set>
                                      <p:cBhvr>
                                        <p:cTn id="54"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beep.wav"/>
                                        </p:tgtEl>
                                      </p:cMediaNode>
                                    </p:audio>
                                  </p:subTnLst>
                                </p:cTn>
                              </p:par>
                            </p:childTnLst>
                          </p:cTn>
                        </p:par>
                        <p:par>
                          <p:cTn id="55" fill="hold">
                            <p:stCondLst>
                              <p:cond delay="3000"/>
                            </p:stCondLst>
                            <p:childTnLst>
                              <p:par>
                                <p:cTn id="56" presetID="1" presetClass="entr" presetSubtype="0" fill="hold" grpId="0" nodeType="afterEffect">
                                  <p:stCondLst>
                                    <p:cond delay="1000"/>
                                  </p:stCondLst>
                                  <p:childTnLst>
                                    <p:set>
                                      <p:cBhvr>
                                        <p:cTn id="57"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beep.wav"/>
                                        </p:tgtEl>
                                      </p:cMediaNode>
                                    </p:audio>
                                  </p:subTnLst>
                                </p:cTn>
                              </p:par>
                            </p:childTnLst>
                          </p:cTn>
                        </p:par>
                        <p:par>
                          <p:cTn id="58" fill="hold">
                            <p:stCondLst>
                              <p:cond delay="4000"/>
                            </p:stCondLst>
                            <p:childTnLst>
                              <p:par>
                                <p:cTn id="59" presetID="1" presetClass="entr" presetSubtype="0" fill="hold" grpId="0" nodeType="afterEffect">
                                  <p:stCondLst>
                                    <p:cond delay="1000"/>
                                  </p:stCondLst>
                                  <p:childTnLst>
                                    <p:set>
                                      <p:cBhvr>
                                        <p:cTn id="60"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beep.wav"/>
                                        </p:tgtEl>
                                      </p:cMediaNode>
                                    </p:audio>
                                  </p:subTnLst>
                                </p:cTn>
                              </p:par>
                            </p:childTnLst>
                          </p:cTn>
                        </p:par>
                        <p:par>
                          <p:cTn id="61" fill="hold">
                            <p:stCondLst>
                              <p:cond delay="5000"/>
                            </p:stCondLst>
                            <p:childTnLst>
                              <p:par>
                                <p:cTn id="62" presetID="1" presetClass="entr" presetSubtype="0" fill="hold" grpId="0" nodeType="afterEffect">
                                  <p:stCondLst>
                                    <p:cond delay="1000"/>
                                  </p:stCondLst>
                                  <p:childTnLst>
                                    <p:set>
                                      <p:cBhvr>
                                        <p:cTn id="63"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beep.wav"/>
                                        </p:tgtEl>
                                      </p:cMediaNode>
                                    </p:audio>
                                  </p:subTnLst>
                                </p:cTn>
                              </p:par>
                            </p:childTnLst>
                          </p:cTn>
                        </p:par>
                        <p:par>
                          <p:cTn id="64" fill="hold">
                            <p:stCondLst>
                              <p:cond delay="6000"/>
                            </p:stCondLst>
                            <p:childTnLst>
                              <p:par>
                                <p:cTn id="65" presetID="1" presetClass="entr" presetSubtype="0" fill="hold" grpId="0" nodeType="afterEffect">
                                  <p:stCondLst>
                                    <p:cond delay="1000"/>
                                  </p:stCondLst>
                                  <p:childTnLst>
                                    <p:set>
                                      <p:cBhvr>
                                        <p:cTn id="6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beep.wav"/>
                                        </p:tgtEl>
                                      </p:cMediaNode>
                                    </p:audio>
                                  </p:subTnLst>
                                </p:cTn>
                              </p:par>
                            </p:childTnLst>
                          </p:cTn>
                        </p:par>
                        <p:par>
                          <p:cTn id="67" fill="hold">
                            <p:stCondLst>
                              <p:cond delay="7000"/>
                            </p:stCondLst>
                            <p:childTnLst>
                              <p:par>
                                <p:cTn id="68" presetID="1" presetClass="entr" presetSubtype="0" fill="hold" grpId="0" nodeType="afterEffect">
                                  <p:stCondLst>
                                    <p:cond delay="1000"/>
                                  </p:stCondLst>
                                  <p:childTnLst>
                                    <p:set>
                                      <p:cBhvr>
                                        <p:cTn id="69"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3" name="beep.wav"/>
                                        </p:tgtEl>
                                      </p:cMediaNode>
                                    </p:audio>
                                  </p:subTnLst>
                                </p:cTn>
                              </p:par>
                            </p:childTnLst>
                          </p:cTn>
                        </p:par>
                        <p:par>
                          <p:cTn id="70" fill="hold">
                            <p:stCondLst>
                              <p:cond delay="8000"/>
                            </p:stCondLst>
                            <p:childTnLst>
                              <p:par>
                                <p:cTn id="71" presetID="1" presetClass="entr" presetSubtype="0" fill="hold" grpId="0" nodeType="afterEffect">
                                  <p:stCondLst>
                                    <p:cond delay="1000"/>
                                  </p:stCondLst>
                                  <p:childTnLst>
                                    <p:set>
                                      <p:cBhvr>
                                        <p:cTn id="72"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3" name="beep.wav"/>
                                        </p:tgtEl>
                                      </p:cMediaNode>
                                    </p:audio>
                                  </p:subTnLst>
                                </p:cTn>
                              </p:par>
                            </p:childTnLst>
                          </p:cTn>
                        </p:par>
                        <p:par>
                          <p:cTn id="73" fill="hold">
                            <p:stCondLst>
                              <p:cond delay="9000"/>
                            </p:stCondLst>
                            <p:childTnLst>
                              <p:par>
                                <p:cTn id="74" presetID="1" presetClass="entr" presetSubtype="0" fill="hold" grpId="0" nodeType="afterEffect">
                                  <p:stCondLst>
                                    <p:cond delay="1000"/>
                                  </p:stCondLst>
                                  <p:childTnLst>
                                    <p:set>
                                      <p:cBhvr>
                                        <p:cTn id="75"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3" name="beep.wav"/>
                                        </p:tgtEl>
                                      </p:cMediaNode>
                                    </p:audio>
                                  </p:subTnLst>
                                </p:cTn>
                              </p:par>
                            </p:childTnLst>
                          </p:cTn>
                        </p:par>
                        <p:par>
                          <p:cTn id="76" fill="hold">
                            <p:stCondLst>
                              <p:cond delay="10000"/>
                            </p:stCondLst>
                            <p:childTnLst>
                              <p:par>
                                <p:cTn id="77" presetID="1" presetClass="entr" presetSubtype="0" fill="hold" grpId="0" nodeType="afterEffect">
                                  <p:stCondLst>
                                    <p:cond delay="1000"/>
                                  </p:stCondLst>
                                  <p:childTnLst>
                                    <p:set>
                                      <p:cBhvr>
                                        <p:cTn id="7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3" name="beep.wav"/>
                                        </p:tgtEl>
                                      </p:cMediaNode>
                                    </p:audio>
                                  </p:subTnLst>
                                </p:cTn>
                              </p:par>
                            </p:childTnLst>
                          </p:cTn>
                        </p:par>
                        <p:par>
                          <p:cTn id="79" fill="hold">
                            <p:stCondLst>
                              <p:cond delay="11000"/>
                            </p:stCondLst>
                            <p:childTnLst>
                              <p:par>
                                <p:cTn id="80" presetID="1" presetClass="entr" presetSubtype="0" fill="hold" grpId="0" nodeType="afterEffect">
                                  <p:stCondLst>
                                    <p:cond delay="1000"/>
                                  </p:stCondLst>
                                  <p:childTnLst>
                                    <p:set>
                                      <p:cBhvr>
                                        <p:cTn id="8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3" name="beep.wav"/>
                                        </p:tgtEl>
                                      </p:cMediaNode>
                                    </p:audio>
                                  </p:subTnLst>
                                </p:cTn>
                              </p:par>
                            </p:childTnLst>
                          </p:cTn>
                        </p:par>
                        <p:par>
                          <p:cTn id="82" fill="hold">
                            <p:stCondLst>
                              <p:cond delay="12000"/>
                            </p:stCondLst>
                            <p:childTnLst>
                              <p:par>
                                <p:cTn id="83" presetID="1" presetClass="entr" presetSubtype="0" fill="hold" grpId="0" nodeType="afterEffect">
                                  <p:stCondLst>
                                    <p:cond delay="1000"/>
                                  </p:stCondLst>
                                  <p:childTnLst>
                                    <p:set>
                                      <p:cBhvr>
                                        <p:cTn id="84"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3" name="beep.wav"/>
                                        </p:tgtEl>
                                      </p:cMediaNode>
                                    </p:audio>
                                  </p:subTnLst>
                                </p:cTn>
                              </p:par>
                            </p:childTnLst>
                          </p:cTn>
                        </p:par>
                        <p:par>
                          <p:cTn id="85" fill="hold">
                            <p:stCondLst>
                              <p:cond delay="13000"/>
                            </p:stCondLst>
                            <p:childTnLst>
                              <p:par>
                                <p:cTn id="86" presetID="1" presetClass="entr" presetSubtype="0" fill="hold" grpId="0" nodeType="afterEffect">
                                  <p:stCondLst>
                                    <p:cond delay="1000"/>
                                  </p:stCondLst>
                                  <p:childTnLst>
                                    <p:set>
                                      <p:cBhvr>
                                        <p:cTn id="87"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3" name="beep.wav"/>
                                        </p:tgtEl>
                                      </p:cMediaNode>
                                    </p:audio>
                                  </p:subTnLst>
                                </p:cTn>
                              </p:par>
                            </p:childTnLst>
                          </p:cTn>
                        </p:par>
                        <p:par>
                          <p:cTn id="88" fill="hold">
                            <p:stCondLst>
                              <p:cond delay="14000"/>
                            </p:stCondLst>
                            <p:childTnLst>
                              <p:par>
                                <p:cTn id="89" presetID="1" presetClass="entr" presetSubtype="0" fill="hold" grpId="0" nodeType="afterEffect">
                                  <p:stCondLst>
                                    <p:cond delay="1000"/>
                                  </p:stCondLst>
                                  <p:childTnLst>
                                    <p:set>
                                      <p:cBhvr>
                                        <p:cTn id="9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3" name="beep.wav"/>
                                        </p:tgtEl>
                                      </p:cMediaNode>
                                    </p:audio>
                                  </p:subTnLst>
                                </p:cTn>
                              </p:par>
                            </p:childTnLst>
                          </p:cTn>
                        </p:par>
                        <p:par>
                          <p:cTn id="91" fill="hold">
                            <p:stCondLst>
                              <p:cond delay="15000"/>
                            </p:stCondLst>
                            <p:childTnLst>
                              <p:par>
                                <p:cTn id="92" presetID="1" presetClass="entr" presetSubtype="0" fill="hold" grpId="0" nodeType="afterEffect">
                                  <p:stCondLst>
                                    <p:cond delay="1000"/>
                                  </p:stCondLst>
                                  <p:childTnLst>
                                    <p:set>
                                      <p:cBhvr>
                                        <p:cTn id="93"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0"/>
                  </p:tgtEl>
                </p:cond>
              </p:nextCondLst>
            </p:seq>
          </p:childTnLst>
        </p:cTn>
      </p:par>
    </p:tnLst>
    <p:bldLst>
      <p:bldP spid="11" grpId="0"/>
      <p:bldP spid="11" grpId="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5" grpId="0"/>
      <p:bldP spid="6" grpId="0"/>
      <p:bldP spid="7" grpId="0"/>
      <p:bldP spid="18"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99000"/>
            <a:lum/>
          </a:blip>
          <a:srcRect/>
          <a:stretch>
            <a:fillRect/>
          </a:stretch>
        </a:blipFill>
        <a:effectLst/>
      </p:bgPr>
    </p:bg>
    <p:spTree>
      <p:nvGrpSpPr>
        <p:cNvPr id="1" name=""/>
        <p:cNvGrpSpPr/>
        <p:nvPr/>
      </p:nvGrpSpPr>
      <p:grpSpPr>
        <a:xfrm>
          <a:off x="0" y="0"/>
          <a:ext cx="0" cy="0"/>
          <a:chOff x="0" y="0"/>
          <a:chExt cx="0" cy="0"/>
        </a:xfrm>
      </p:grpSpPr>
      <p:sp>
        <p:nvSpPr>
          <p:cNvPr id="11" name="TextBox 10"/>
          <p:cNvSpPr txBox="1"/>
          <p:nvPr/>
        </p:nvSpPr>
        <p:spPr>
          <a:xfrm>
            <a:off x="753778" y="1719255"/>
            <a:ext cx="963725"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0</a:t>
            </a:r>
            <a:r>
              <a:rPr lang="en-US"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4</a:t>
            </a:r>
            <a:endPar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endParaRPr>
          </a:p>
        </p:txBody>
      </p:sp>
      <p:pic>
        <p:nvPicPr>
          <p:cNvPr id="12" name="Picture 11" descr="A close up of a logo&#10;&#10;Description generated with high confidence">
            <a:extLst>
              <a:ext uri="{FF2B5EF4-FFF2-40B4-BE49-F238E27FC236}">
                <a16:creationId xmlns:a16="http://schemas.microsoft.com/office/drawing/2014/main" id="{8359ED9B-1E1E-47DB-ABCE-B0A8E89B90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id="{41187DC0-86B3-4928-AF43-38F8C12059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id="{AE42EC13-2D7C-4AA0-ADFC-CCC68D10A47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id="{DC787198-ADB0-47EE-A01D-437E15E2EE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id="{9ADA4627-2E65-42C9-9488-0D93B9A3FD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771FE0F0-5D6C-4DB6-9208-E6ED7CAB078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0" name="Picture 115" descr="ALRMCLOK"/>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5593599" y="4656221"/>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2"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3"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4"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5"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6"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7"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28"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29"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0"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1"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2"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3"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4"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5"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6"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4" name="Rectangle 3"/>
          <p:cNvSpPr/>
          <p:nvPr/>
        </p:nvSpPr>
        <p:spPr>
          <a:xfrm>
            <a:off x="3140731" y="1866354"/>
            <a:ext cx="7877039" cy="1384995"/>
          </a:xfrm>
          <a:prstGeom prst="rect">
            <a:avLst/>
          </a:prstGeom>
        </p:spPr>
        <p:txBody>
          <a:bodyPr wrap="square">
            <a:spAutoFit/>
          </a:bodyPr>
          <a:lstStyle/>
          <a:p>
            <a:pPr>
              <a:spcAft>
                <a:spcPts val="750"/>
              </a:spcAft>
            </a:pPr>
            <a:r>
              <a:rPr lang="en-US" sz="4200" b="1" kern="1800" spc="-75"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200" b="1" kern="1800" spc="-75"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4.</a:t>
            </a:r>
            <a:r>
              <a:rPr lang="en-US" sz="4200" kern="1800" spc="-75"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b="1" dirty="0" err="1">
                <a:solidFill>
                  <a:schemeClr val="bg1"/>
                </a:solidFill>
                <a:effectLst/>
                <a:latin typeface="Times New Roman" panose="02020603050405020304" pitchFamily="18" charset="0"/>
                <a:ea typeface="Times New Roman" panose="02020603050405020304" pitchFamily="18" charset="0"/>
              </a:rPr>
              <a:t>Nhân</a:t>
            </a:r>
            <a:r>
              <a:rPr lang="en-US" sz="4200" b="1" dirty="0">
                <a:solidFill>
                  <a:schemeClr val="bg1"/>
                </a:solidFill>
                <a:effectLst/>
                <a:latin typeface="Times New Roman" panose="02020603050405020304" pitchFamily="18" charset="0"/>
                <a:ea typeface="Times New Roman" panose="02020603050405020304" pitchFamily="18" charset="0"/>
              </a:rPr>
              <a:t> </a:t>
            </a:r>
            <a:r>
              <a:rPr lang="en-US" sz="4200" b="1" dirty="0" err="1">
                <a:solidFill>
                  <a:schemeClr val="bg1"/>
                </a:solidFill>
                <a:effectLst/>
                <a:latin typeface="Times New Roman" panose="02020603050405020304" pitchFamily="18" charset="0"/>
                <a:ea typeface="Times New Roman" panose="02020603050405020304" pitchFamily="18" charset="0"/>
              </a:rPr>
              <a:t>vật</a:t>
            </a:r>
            <a:r>
              <a:rPr lang="en-US" sz="4200" b="1" dirty="0">
                <a:solidFill>
                  <a:schemeClr val="bg1"/>
                </a:solidFill>
                <a:effectLst/>
                <a:latin typeface="Times New Roman" panose="02020603050405020304" pitchFamily="18" charset="0"/>
                <a:ea typeface="Times New Roman" panose="02020603050405020304" pitchFamily="18" charset="0"/>
              </a:rPr>
              <a:t> </a:t>
            </a:r>
            <a:r>
              <a:rPr lang="en-US" sz="4200" b="1" dirty="0" err="1">
                <a:solidFill>
                  <a:schemeClr val="bg1"/>
                </a:solidFill>
                <a:effectLst/>
                <a:latin typeface="Times New Roman" panose="02020603050405020304" pitchFamily="18" charset="0"/>
                <a:ea typeface="Times New Roman" panose="02020603050405020304" pitchFamily="18" charset="0"/>
              </a:rPr>
              <a:t>trong</a:t>
            </a:r>
            <a:r>
              <a:rPr lang="en-US" sz="4200" b="1" dirty="0">
                <a:solidFill>
                  <a:schemeClr val="bg1"/>
                </a:solidFill>
                <a:effectLst/>
                <a:latin typeface="Times New Roman" panose="02020603050405020304" pitchFamily="18" charset="0"/>
                <a:ea typeface="Times New Roman" panose="02020603050405020304" pitchFamily="18" charset="0"/>
              </a:rPr>
              <a:t> </a:t>
            </a:r>
            <a:r>
              <a:rPr lang="en-US" sz="4200" b="1" dirty="0" err="1">
                <a:solidFill>
                  <a:schemeClr val="bg1"/>
                </a:solidFill>
                <a:effectLst/>
                <a:latin typeface="Times New Roman" panose="02020603050405020304" pitchFamily="18" charset="0"/>
                <a:ea typeface="Times New Roman" panose="02020603050405020304" pitchFamily="18" charset="0"/>
              </a:rPr>
              <a:t>truyện</a:t>
            </a:r>
            <a:r>
              <a:rPr lang="en-US" sz="4200" b="1" dirty="0">
                <a:solidFill>
                  <a:schemeClr val="bg1"/>
                </a:solidFill>
                <a:effectLst/>
                <a:latin typeface="Times New Roman" panose="02020603050405020304" pitchFamily="18" charset="0"/>
                <a:ea typeface="Times New Roman" panose="02020603050405020304" pitchFamily="18" charset="0"/>
              </a:rPr>
              <a:t> </a:t>
            </a:r>
            <a:r>
              <a:rPr lang="en-US" sz="4200" b="1" dirty="0" err="1">
                <a:solidFill>
                  <a:schemeClr val="bg1"/>
                </a:solidFill>
                <a:effectLst/>
                <a:latin typeface="Times New Roman" panose="02020603050405020304" pitchFamily="18" charset="0"/>
                <a:ea typeface="Times New Roman" panose="02020603050405020304" pitchFamily="18" charset="0"/>
              </a:rPr>
              <a:t>sử</a:t>
            </a:r>
            <a:r>
              <a:rPr lang="en-US" sz="4200" b="1" dirty="0">
                <a:solidFill>
                  <a:schemeClr val="bg1"/>
                </a:solidFill>
                <a:effectLst/>
                <a:latin typeface="Times New Roman" panose="02020603050405020304" pitchFamily="18" charset="0"/>
                <a:ea typeface="Times New Roman" panose="02020603050405020304" pitchFamily="18" charset="0"/>
              </a:rPr>
              <a:t> </a:t>
            </a:r>
            <a:r>
              <a:rPr lang="en-US" sz="4200" b="1" dirty="0" err="1">
                <a:solidFill>
                  <a:schemeClr val="bg1"/>
                </a:solidFill>
                <a:effectLst/>
                <a:latin typeface="Times New Roman" panose="02020603050405020304" pitchFamily="18" charset="0"/>
                <a:ea typeface="Times New Roman" panose="02020603050405020304" pitchFamily="18" charset="0"/>
              </a:rPr>
              <a:t>dụng</a:t>
            </a:r>
            <a:r>
              <a:rPr lang="en-US" sz="4200" b="1" dirty="0">
                <a:solidFill>
                  <a:schemeClr val="bg1"/>
                </a:solidFill>
                <a:effectLst/>
                <a:latin typeface="Times New Roman" panose="02020603050405020304" pitchFamily="18" charset="0"/>
                <a:ea typeface="Times New Roman" panose="02020603050405020304" pitchFamily="18" charset="0"/>
              </a:rPr>
              <a:t> </a:t>
            </a:r>
            <a:r>
              <a:rPr lang="en-US" sz="4200" b="1" dirty="0" err="1">
                <a:solidFill>
                  <a:schemeClr val="bg1"/>
                </a:solidFill>
                <a:effectLst/>
                <a:latin typeface="Times New Roman" panose="02020603050405020304" pitchFamily="18" charset="0"/>
                <a:ea typeface="Times New Roman" panose="02020603050405020304" pitchFamily="18" charset="0"/>
              </a:rPr>
              <a:t>ngôn</a:t>
            </a:r>
            <a:r>
              <a:rPr lang="en-US" sz="4200" b="1" dirty="0">
                <a:solidFill>
                  <a:schemeClr val="bg1"/>
                </a:solidFill>
                <a:effectLst/>
                <a:latin typeface="Times New Roman" panose="02020603050405020304" pitchFamily="18" charset="0"/>
                <a:ea typeface="Times New Roman" panose="02020603050405020304" pitchFamily="18" charset="0"/>
              </a:rPr>
              <a:t> </a:t>
            </a:r>
            <a:r>
              <a:rPr lang="en-US" sz="4200" b="1" dirty="0" err="1">
                <a:solidFill>
                  <a:schemeClr val="bg1"/>
                </a:solidFill>
                <a:effectLst/>
                <a:latin typeface="Times New Roman" panose="02020603050405020304" pitchFamily="18" charset="0"/>
                <a:ea typeface="Times New Roman" panose="02020603050405020304" pitchFamily="18" charset="0"/>
              </a:rPr>
              <a:t>ngữ</a:t>
            </a:r>
            <a:r>
              <a:rPr lang="en-US" sz="4200" b="1" dirty="0">
                <a:solidFill>
                  <a:schemeClr val="bg1"/>
                </a:solidFill>
                <a:effectLst/>
                <a:latin typeface="Times New Roman" panose="02020603050405020304" pitchFamily="18" charset="0"/>
                <a:ea typeface="Times New Roman" panose="02020603050405020304" pitchFamily="18" charset="0"/>
              </a:rPr>
              <a:t>  </a:t>
            </a:r>
            <a:r>
              <a:rPr lang="en-US" sz="4200" b="1" dirty="0" err="1">
                <a:solidFill>
                  <a:schemeClr val="bg1"/>
                </a:solidFill>
                <a:effectLst/>
                <a:latin typeface="Times New Roman" panose="02020603050405020304" pitchFamily="18" charset="0"/>
                <a:ea typeface="Times New Roman" panose="02020603050405020304" pitchFamily="18" charset="0"/>
              </a:rPr>
              <a:t>vùng</a:t>
            </a:r>
            <a:r>
              <a:rPr lang="en-US" sz="4200" b="1" dirty="0">
                <a:solidFill>
                  <a:schemeClr val="bg1"/>
                </a:solidFill>
                <a:effectLst/>
                <a:latin typeface="Times New Roman" panose="02020603050405020304" pitchFamily="18" charset="0"/>
                <a:ea typeface="Times New Roman" panose="02020603050405020304" pitchFamily="18" charset="0"/>
              </a:rPr>
              <a:t> </a:t>
            </a:r>
            <a:r>
              <a:rPr lang="en-US" sz="4200" b="1" dirty="0" err="1">
                <a:solidFill>
                  <a:schemeClr val="bg1"/>
                </a:solidFill>
                <a:effectLst/>
                <a:latin typeface="Times New Roman" panose="02020603050405020304" pitchFamily="18" charset="0"/>
                <a:ea typeface="Times New Roman" panose="02020603050405020304" pitchFamily="18" charset="0"/>
              </a:rPr>
              <a:t>nào</a:t>
            </a:r>
            <a:r>
              <a:rPr lang="en-US" sz="4200" b="1" dirty="0">
                <a:solidFill>
                  <a:schemeClr val="bg1"/>
                </a:solidFill>
                <a:effectLst/>
                <a:latin typeface="Times New Roman" panose="02020603050405020304" pitchFamily="18" charset="0"/>
                <a:ea typeface="Times New Roman" panose="02020603050405020304" pitchFamily="18" charset="0"/>
              </a:rPr>
              <a:t>?</a:t>
            </a:r>
            <a:endParaRPr lang="en-US" sz="4200" dirty="0">
              <a:solidFill>
                <a:schemeClr val="bg1"/>
              </a:solidFill>
              <a:effectLst/>
              <a:latin typeface="Times New Roman" panose="02020603050405020304" pitchFamily="18" charset="0"/>
              <a:ea typeface="Times New Roman" panose="02020603050405020304" pitchFamily="18" charset="0"/>
            </a:endParaRPr>
          </a:p>
        </p:txBody>
      </p:sp>
      <p:sp>
        <p:nvSpPr>
          <p:cNvPr id="6" name="Rectangle 5"/>
          <p:cNvSpPr/>
          <p:nvPr/>
        </p:nvSpPr>
        <p:spPr>
          <a:xfrm>
            <a:off x="8222304" y="4295821"/>
            <a:ext cx="1815213" cy="583750"/>
          </a:xfrm>
          <a:prstGeom prst="rect">
            <a:avLst/>
          </a:prstGeom>
        </p:spPr>
        <p:txBody>
          <a:bodyPr wrap="square">
            <a:spAutoFit/>
          </a:bodyPr>
          <a:lstStyle/>
          <a:p>
            <a:pPr>
              <a:lnSpc>
                <a:spcPct val="107000"/>
              </a:lnSpc>
              <a:spcAft>
                <a:spcPts val="0"/>
              </a:spcAft>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Nam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1479282" y="5652071"/>
            <a:ext cx="4202439" cy="583750"/>
          </a:xfrm>
          <a:prstGeom prst="rect">
            <a:avLst/>
          </a:prstGeom>
        </p:spPr>
        <p:txBody>
          <a:bodyPr wrap="square">
            <a:spAutoFit/>
          </a:bodyPr>
          <a:lstStyle/>
          <a:p>
            <a:pPr>
              <a:lnSpc>
                <a:spcPct val="107000"/>
              </a:lnSpc>
              <a:spcAft>
                <a:spcPts val="0"/>
              </a:spcAft>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Nam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Rectangle 17"/>
          <p:cNvSpPr/>
          <p:nvPr/>
        </p:nvSpPr>
        <p:spPr>
          <a:xfrm>
            <a:off x="7677232" y="5691724"/>
            <a:ext cx="3230372" cy="584775"/>
          </a:xfrm>
          <a:prstGeom prst="rect">
            <a:avLst/>
          </a:prstGeom>
        </p:spPr>
        <p:txBody>
          <a:bodyPr wrap="none">
            <a:spAutoFit/>
          </a:bodyPr>
          <a:lstStyle/>
          <a:p>
            <a:r>
              <a:rPr lang="en-US" sz="3200" dirty="0" err="1">
                <a:latin typeface="Times New Roman" panose="02020603050405020304" pitchFamily="18" charset="0"/>
                <a:cs typeface="Times New Roman" panose="02020603050405020304" pitchFamily="18" charset="0"/>
              </a:rPr>
              <a:t>Miền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núi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phía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Bắc</a:t>
            </a:r>
            <a:endParaRPr lang="en-US" sz="3200" dirty="0">
              <a:latin typeface="Times New Roman" panose="02020603050405020304" pitchFamily="18" charset="0"/>
              <a:cs typeface="Times New Roman" panose="02020603050405020304" pitchFamily="18" charset="0"/>
            </a:endParaRPr>
          </a:p>
        </p:txBody>
      </p:sp>
      <p:sp>
        <p:nvSpPr>
          <p:cNvPr id="37" name="Hộp Văn bản 36">
            <a:extLst>
              <a:ext uri="{FF2B5EF4-FFF2-40B4-BE49-F238E27FC236}">
                <a16:creationId xmlns:a16="http://schemas.microsoft.com/office/drawing/2014/main" id="{E319742C-7781-0367-4935-B729A9BB9C1B}"/>
              </a:ext>
            </a:extLst>
          </p:cNvPr>
          <p:cNvSpPr txBox="1"/>
          <p:nvPr/>
        </p:nvSpPr>
        <p:spPr>
          <a:xfrm>
            <a:off x="1895827" y="4295821"/>
            <a:ext cx="6094324" cy="584775"/>
          </a:xfrm>
          <a:prstGeom prst="rect">
            <a:avLst/>
          </a:prstGeom>
          <a:noFill/>
        </p:spPr>
        <p:txBody>
          <a:bodyPr wrap="square">
            <a:spAutoFit/>
          </a:bodyPr>
          <a:lstStyle/>
          <a:p>
            <a:r>
              <a:rPr lang="en-US" sz="3200" dirty="0" err="1">
                <a:solidFill>
                  <a:srgbClr val="000000"/>
                </a:solidFill>
                <a:effectLst/>
                <a:latin typeface="Times New Roman" panose="02020603050405020304" pitchFamily="18" charset="0"/>
                <a:ea typeface="Times New Roman" panose="02020603050405020304" pitchFamily="18" charset="0"/>
              </a:rPr>
              <a:t>Bắc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Bộ</a:t>
            </a:r>
            <a:endParaRPr lang="en-US" sz="3200" dirty="0"/>
          </a:p>
        </p:txBody>
      </p:sp>
    </p:spTree>
    <p:extLst>
      <p:ext uri="{BB962C8B-B14F-4D97-AF65-F5344CB8AC3E}">
        <p14:creationId xmlns:p14="http://schemas.microsoft.com/office/powerpoint/2010/main" val="426976923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wheel(1)">
                                      <p:cBhvr>
                                        <p:cTn id="20" dur="2000"/>
                                        <p:tgtEl>
                                          <p:spTgt spid="37"/>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heel(1)">
                                      <p:cBhvr>
                                        <p:cTn id="23" dur="2000"/>
                                        <p:tgtEl>
                                          <p:spTgt spid="7"/>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heel(1)">
                                      <p:cBhvr>
                                        <p:cTn id="26" dur="20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6"/>
                                        </p:tgtEl>
                                        <p:attrNameLst>
                                          <p:attrName>fillcolor</p:attrName>
                                        </p:attrNameLst>
                                      </p:cBhvr>
                                      <p:to>
                                        <a:srgbClr val="05D805"/>
                                      </p:to>
                                    </p:animClr>
                                    <p:set>
                                      <p:cBhvr>
                                        <p:cTn id="31" dur="2000" fill="hold"/>
                                        <p:tgtEl>
                                          <p:spTgt spid="6"/>
                                        </p:tgtEl>
                                        <p:attrNameLst>
                                          <p:attrName>fill.type</p:attrName>
                                        </p:attrNameLst>
                                      </p:cBhvr>
                                      <p:to>
                                        <p:strVal val="solid"/>
                                      </p:to>
                                    </p:set>
                                    <p:set>
                                      <p:cBhvr>
                                        <p:cTn id="32" dur="2000" fill="hold"/>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hidden"/>
                                      </p:to>
                                    </p:set>
                                  </p:childTnLst>
                                </p:cTn>
                              </p:par>
                            </p:childTnLst>
                          </p:cTn>
                        </p:par>
                        <p:par>
                          <p:cTn id="38" fill="hold">
                            <p:stCondLst>
                              <p:cond delay="0"/>
                            </p:stCondLst>
                            <p:childTnLst>
                              <p:par>
                                <p:cTn id="39" presetID="53" presetClass="entr" presetSubtype="16" fill="hold" grpId="1" nodeType="after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fltVal val="0"/>
                                          </p:val>
                                        </p:tav>
                                        <p:tav tm="100000">
                                          <p:val>
                                            <p:strVal val="#ppt_h"/>
                                          </p:val>
                                        </p:tav>
                                      </p:tavLst>
                                    </p:anim>
                                    <p:animEffect transition="in" filter="fade">
                                      <p:cBhvr>
                                        <p:cTn id="43" dur="500"/>
                                        <p:tgtEl>
                                          <p:spTgt spid="11"/>
                                        </p:tgtEl>
                                      </p:cBhvr>
                                    </p:animEffect>
                                  </p:childTnLst>
                                </p:cTn>
                              </p:par>
                            </p:childTnLst>
                          </p:cTn>
                        </p:par>
                      </p:childTnLst>
                    </p:cTn>
                  </p:par>
                </p:childTnLst>
              </p:cTn>
              <p:nextCondLst>
                <p:cond evt="onClick" delay="0">
                  <p:tgtEl>
                    <p:spTgt spid="11"/>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afterEffect">
                                  <p:stCondLst>
                                    <p:cond delay="1000"/>
                                  </p:stCondLst>
                                  <p:childTnLst>
                                    <p:set>
                                      <p:cBhvr>
                                        <p:cTn id="4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beep.wav"/>
                                        </p:tgtEl>
                                      </p:cMediaNode>
                                    </p:audio>
                                  </p:sub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beep.wav"/>
                                        </p:tgtEl>
                                      </p:cMediaNode>
                                    </p:audio>
                                  </p:subTnLst>
                                </p:cTn>
                              </p:par>
                            </p:childTnLst>
                          </p:cTn>
                        </p:par>
                        <p:par>
                          <p:cTn id="52" fill="hold">
                            <p:stCondLst>
                              <p:cond delay="2000"/>
                            </p:stCondLst>
                            <p:childTnLst>
                              <p:par>
                                <p:cTn id="53" presetID="1" presetClass="entr" presetSubtype="0" fill="hold" grpId="0" nodeType="afterEffect">
                                  <p:stCondLst>
                                    <p:cond delay="1000"/>
                                  </p:stCondLst>
                                  <p:childTnLst>
                                    <p:set>
                                      <p:cBhvr>
                                        <p:cTn id="54"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beep.wav"/>
                                        </p:tgtEl>
                                      </p:cMediaNode>
                                    </p:audio>
                                  </p:subTnLst>
                                </p:cTn>
                              </p:par>
                            </p:childTnLst>
                          </p:cTn>
                        </p:par>
                        <p:par>
                          <p:cTn id="55" fill="hold">
                            <p:stCondLst>
                              <p:cond delay="3000"/>
                            </p:stCondLst>
                            <p:childTnLst>
                              <p:par>
                                <p:cTn id="56" presetID="1" presetClass="entr" presetSubtype="0" fill="hold" grpId="0" nodeType="afterEffect">
                                  <p:stCondLst>
                                    <p:cond delay="1000"/>
                                  </p:stCondLst>
                                  <p:childTnLst>
                                    <p:set>
                                      <p:cBhvr>
                                        <p:cTn id="57"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beep.wav"/>
                                        </p:tgtEl>
                                      </p:cMediaNode>
                                    </p:audio>
                                  </p:subTnLst>
                                </p:cTn>
                              </p:par>
                            </p:childTnLst>
                          </p:cTn>
                        </p:par>
                        <p:par>
                          <p:cTn id="58" fill="hold">
                            <p:stCondLst>
                              <p:cond delay="4000"/>
                            </p:stCondLst>
                            <p:childTnLst>
                              <p:par>
                                <p:cTn id="59" presetID="1" presetClass="entr" presetSubtype="0" fill="hold" grpId="0" nodeType="afterEffect">
                                  <p:stCondLst>
                                    <p:cond delay="1000"/>
                                  </p:stCondLst>
                                  <p:childTnLst>
                                    <p:set>
                                      <p:cBhvr>
                                        <p:cTn id="60"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beep.wav"/>
                                        </p:tgtEl>
                                      </p:cMediaNode>
                                    </p:audio>
                                  </p:subTnLst>
                                </p:cTn>
                              </p:par>
                            </p:childTnLst>
                          </p:cTn>
                        </p:par>
                        <p:par>
                          <p:cTn id="61" fill="hold">
                            <p:stCondLst>
                              <p:cond delay="5000"/>
                            </p:stCondLst>
                            <p:childTnLst>
                              <p:par>
                                <p:cTn id="62" presetID="1" presetClass="entr" presetSubtype="0" fill="hold" grpId="0" nodeType="afterEffect">
                                  <p:stCondLst>
                                    <p:cond delay="1000"/>
                                  </p:stCondLst>
                                  <p:childTnLst>
                                    <p:set>
                                      <p:cBhvr>
                                        <p:cTn id="63"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beep.wav"/>
                                        </p:tgtEl>
                                      </p:cMediaNode>
                                    </p:audio>
                                  </p:subTnLst>
                                </p:cTn>
                              </p:par>
                            </p:childTnLst>
                          </p:cTn>
                        </p:par>
                        <p:par>
                          <p:cTn id="64" fill="hold">
                            <p:stCondLst>
                              <p:cond delay="6000"/>
                            </p:stCondLst>
                            <p:childTnLst>
                              <p:par>
                                <p:cTn id="65" presetID="1" presetClass="entr" presetSubtype="0" fill="hold" grpId="0" nodeType="afterEffect">
                                  <p:stCondLst>
                                    <p:cond delay="1000"/>
                                  </p:stCondLst>
                                  <p:childTnLst>
                                    <p:set>
                                      <p:cBhvr>
                                        <p:cTn id="6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beep.wav"/>
                                        </p:tgtEl>
                                      </p:cMediaNode>
                                    </p:audio>
                                  </p:subTnLst>
                                </p:cTn>
                              </p:par>
                            </p:childTnLst>
                          </p:cTn>
                        </p:par>
                        <p:par>
                          <p:cTn id="67" fill="hold">
                            <p:stCondLst>
                              <p:cond delay="7000"/>
                            </p:stCondLst>
                            <p:childTnLst>
                              <p:par>
                                <p:cTn id="68" presetID="1" presetClass="entr" presetSubtype="0" fill="hold" grpId="0" nodeType="afterEffect">
                                  <p:stCondLst>
                                    <p:cond delay="1000"/>
                                  </p:stCondLst>
                                  <p:childTnLst>
                                    <p:set>
                                      <p:cBhvr>
                                        <p:cTn id="69"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3" name="beep.wav"/>
                                        </p:tgtEl>
                                      </p:cMediaNode>
                                    </p:audio>
                                  </p:subTnLst>
                                </p:cTn>
                              </p:par>
                            </p:childTnLst>
                          </p:cTn>
                        </p:par>
                        <p:par>
                          <p:cTn id="70" fill="hold">
                            <p:stCondLst>
                              <p:cond delay="8000"/>
                            </p:stCondLst>
                            <p:childTnLst>
                              <p:par>
                                <p:cTn id="71" presetID="1" presetClass="entr" presetSubtype="0" fill="hold" grpId="0" nodeType="afterEffect">
                                  <p:stCondLst>
                                    <p:cond delay="1000"/>
                                  </p:stCondLst>
                                  <p:childTnLst>
                                    <p:set>
                                      <p:cBhvr>
                                        <p:cTn id="72"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3" name="beep.wav"/>
                                        </p:tgtEl>
                                      </p:cMediaNode>
                                    </p:audio>
                                  </p:subTnLst>
                                </p:cTn>
                              </p:par>
                            </p:childTnLst>
                          </p:cTn>
                        </p:par>
                        <p:par>
                          <p:cTn id="73" fill="hold">
                            <p:stCondLst>
                              <p:cond delay="9000"/>
                            </p:stCondLst>
                            <p:childTnLst>
                              <p:par>
                                <p:cTn id="74" presetID="1" presetClass="entr" presetSubtype="0" fill="hold" grpId="0" nodeType="afterEffect">
                                  <p:stCondLst>
                                    <p:cond delay="1000"/>
                                  </p:stCondLst>
                                  <p:childTnLst>
                                    <p:set>
                                      <p:cBhvr>
                                        <p:cTn id="75"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3" name="beep.wav"/>
                                        </p:tgtEl>
                                      </p:cMediaNode>
                                    </p:audio>
                                  </p:subTnLst>
                                </p:cTn>
                              </p:par>
                            </p:childTnLst>
                          </p:cTn>
                        </p:par>
                        <p:par>
                          <p:cTn id="76" fill="hold">
                            <p:stCondLst>
                              <p:cond delay="10000"/>
                            </p:stCondLst>
                            <p:childTnLst>
                              <p:par>
                                <p:cTn id="77" presetID="1" presetClass="entr" presetSubtype="0" fill="hold" grpId="0" nodeType="afterEffect">
                                  <p:stCondLst>
                                    <p:cond delay="1000"/>
                                  </p:stCondLst>
                                  <p:childTnLst>
                                    <p:set>
                                      <p:cBhvr>
                                        <p:cTn id="7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3" name="beep.wav"/>
                                        </p:tgtEl>
                                      </p:cMediaNode>
                                    </p:audio>
                                  </p:subTnLst>
                                </p:cTn>
                              </p:par>
                            </p:childTnLst>
                          </p:cTn>
                        </p:par>
                        <p:par>
                          <p:cTn id="79" fill="hold">
                            <p:stCondLst>
                              <p:cond delay="11000"/>
                            </p:stCondLst>
                            <p:childTnLst>
                              <p:par>
                                <p:cTn id="80" presetID="1" presetClass="entr" presetSubtype="0" fill="hold" grpId="0" nodeType="afterEffect">
                                  <p:stCondLst>
                                    <p:cond delay="1000"/>
                                  </p:stCondLst>
                                  <p:childTnLst>
                                    <p:set>
                                      <p:cBhvr>
                                        <p:cTn id="8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3" name="beep.wav"/>
                                        </p:tgtEl>
                                      </p:cMediaNode>
                                    </p:audio>
                                  </p:subTnLst>
                                </p:cTn>
                              </p:par>
                            </p:childTnLst>
                          </p:cTn>
                        </p:par>
                        <p:par>
                          <p:cTn id="82" fill="hold">
                            <p:stCondLst>
                              <p:cond delay="12000"/>
                            </p:stCondLst>
                            <p:childTnLst>
                              <p:par>
                                <p:cTn id="83" presetID="1" presetClass="entr" presetSubtype="0" fill="hold" grpId="0" nodeType="afterEffect">
                                  <p:stCondLst>
                                    <p:cond delay="1000"/>
                                  </p:stCondLst>
                                  <p:childTnLst>
                                    <p:set>
                                      <p:cBhvr>
                                        <p:cTn id="84"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3" name="beep.wav"/>
                                        </p:tgtEl>
                                      </p:cMediaNode>
                                    </p:audio>
                                  </p:subTnLst>
                                </p:cTn>
                              </p:par>
                            </p:childTnLst>
                          </p:cTn>
                        </p:par>
                        <p:par>
                          <p:cTn id="85" fill="hold">
                            <p:stCondLst>
                              <p:cond delay="13000"/>
                            </p:stCondLst>
                            <p:childTnLst>
                              <p:par>
                                <p:cTn id="86" presetID="1" presetClass="entr" presetSubtype="0" fill="hold" grpId="0" nodeType="afterEffect">
                                  <p:stCondLst>
                                    <p:cond delay="1000"/>
                                  </p:stCondLst>
                                  <p:childTnLst>
                                    <p:set>
                                      <p:cBhvr>
                                        <p:cTn id="87"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3" name="beep.wav"/>
                                        </p:tgtEl>
                                      </p:cMediaNode>
                                    </p:audio>
                                  </p:subTnLst>
                                </p:cTn>
                              </p:par>
                            </p:childTnLst>
                          </p:cTn>
                        </p:par>
                        <p:par>
                          <p:cTn id="88" fill="hold">
                            <p:stCondLst>
                              <p:cond delay="14000"/>
                            </p:stCondLst>
                            <p:childTnLst>
                              <p:par>
                                <p:cTn id="89" presetID="1" presetClass="entr" presetSubtype="0" fill="hold" grpId="0" nodeType="afterEffect">
                                  <p:stCondLst>
                                    <p:cond delay="1000"/>
                                  </p:stCondLst>
                                  <p:childTnLst>
                                    <p:set>
                                      <p:cBhvr>
                                        <p:cTn id="9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3" name="beep.wav"/>
                                        </p:tgtEl>
                                      </p:cMediaNode>
                                    </p:audio>
                                  </p:subTnLst>
                                </p:cTn>
                              </p:par>
                            </p:childTnLst>
                          </p:cTn>
                        </p:par>
                        <p:par>
                          <p:cTn id="91" fill="hold">
                            <p:stCondLst>
                              <p:cond delay="15000"/>
                            </p:stCondLst>
                            <p:childTnLst>
                              <p:par>
                                <p:cTn id="92" presetID="1" presetClass="entr" presetSubtype="0" fill="hold" grpId="0" nodeType="afterEffect">
                                  <p:stCondLst>
                                    <p:cond delay="1000"/>
                                  </p:stCondLst>
                                  <p:childTnLst>
                                    <p:set>
                                      <p:cBhvr>
                                        <p:cTn id="93"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0"/>
                  </p:tgtEl>
                </p:cond>
              </p:nextCondLst>
            </p:seq>
          </p:childTnLst>
        </p:cTn>
      </p:par>
    </p:tnLst>
    <p:bldLst>
      <p:bldP spid="11" grpId="0"/>
      <p:bldP spid="11" grpId="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6" grpId="0"/>
      <p:bldP spid="7" grpId="0"/>
      <p:bldP spid="18" grpId="0"/>
      <p:bldP spid="37"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99000"/>
            <a:lum/>
          </a:blip>
          <a:srcRect/>
          <a:stretch>
            <a:fillRect/>
          </a:stretch>
        </a:blipFill>
        <a:effectLst/>
      </p:bgPr>
    </p:bg>
    <p:spTree>
      <p:nvGrpSpPr>
        <p:cNvPr id="1" name=""/>
        <p:cNvGrpSpPr/>
        <p:nvPr/>
      </p:nvGrpSpPr>
      <p:grpSpPr>
        <a:xfrm>
          <a:off x="0" y="0"/>
          <a:ext cx="0" cy="0"/>
          <a:chOff x="0" y="0"/>
          <a:chExt cx="0" cy="0"/>
        </a:xfrm>
      </p:grpSpPr>
      <p:sp>
        <p:nvSpPr>
          <p:cNvPr id="11" name="TextBox 10"/>
          <p:cNvSpPr txBox="1"/>
          <p:nvPr/>
        </p:nvSpPr>
        <p:spPr>
          <a:xfrm>
            <a:off x="804019" y="1866354"/>
            <a:ext cx="963725"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0</a:t>
            </a:r>
            <a:r>
              <a:rPr lang="en-US" noProof="0"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5</a:t>
            </a:r>
            <a:endPar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endParaRPr>
          </a:p>
        </p:txBody>
      </p:sp>
      <p:pic>
        <p:nvPicPr>
          <p:cNvPr id="12" name="Picture 11" descr="A close up of a logo&#10;&#10;Description generated with high confidence">
            <a:extLst>
              <a:ext uri="{FF2B5EF4-FFF2-40B4-BE49-F238E27FC236}">
                <a16:creationId xmlns:a16="http://schemas.microsoft.com/office/drawing/2014/main" id="{8359ED9B-1E1E-47DB-ABCE-B0A8E89B90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id="{41187DC0-86B3-4928-AF43-38F8C12059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id="{AE42EC13-2D7C-4AA0-ADFC-CCC68D10A47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id="{DC787198-ADB0-47EE-A01D-437E15E2EE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id="{9ADA4627-2E65-42C9-9488-0D93B9A3FD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771FE0F0-5D6C-4DB6-9208-E6ED7CAB078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0" name="Picture 115" descr="ALRMCLOK"/>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5593599" y="4656221"/>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2"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3"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4"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5"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6"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7"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28"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29"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0"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1"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2"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3"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4"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5"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6"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4" name="Rectangle 3"/>
          <p:cNvSpPr/>
          <p:nvPr/>
        </p:nvSpPr>
        <p:spPr>
          <a:xfrm>
            <a:off x="3032380" y="1557233"/>
            <a:ext cx="8739205" cy="1938992"/>
          </a:xfrm>
          <a:prstGeom prst="rect">
            <a:avLst/>
          </a:prstGeom>
        </p:spPr>
        <p:txBody>
          <a:bodyPr wrap="square">
            <a:spAutoFit/>
          </a:bodyPr>
          <a:lstStyle/>
          <a:p>
            <a:pPr>
              <a:spcAft>
                <a:spcPts val="750"/>
              </a:spcAft>
            </a:pPr>
            <a:r>
              <a:rPr lang="en-US" sz="4000" b="1" kern="1800" spc="-75"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000" b="1" kern="1800" spc="-75"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kern="1800" spc="-7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5</a:t>
            </a:r>
            <a:r>
              <a:rPr lang="en-US" sz="4000" b="1" kern="1800" spc="-75"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4000" kern="1800" spc="-75"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1"/>
                </a:solidFill>
                <a:effectLst/>
                <a:latin typeface="Times New Roman" panose="02020603050405020304" pitchFamily="18" charset="0"/>
                <a:ea typeface="Times New Roman" panose="02020603050405020304" pitchFamily="18" charset="0"/>
              </a:rPr>
              <a:t>Người</a:t>
            </a:r>
            <a:r>
              <a:rPr lang="en-US" sz="4000" b="1" dirty="0">
                <a:solidFill>
                  <a:schemeClr val="bg1"/>
                </a:solidFill>
                <a:effectLst/>
                <a:latin typeface="Times New Roman" panose="02020603050405020304" pitchFamily="18" charset="0"/>
                <a:ea typeface="Times New Roman" panose="02020603050405020304" pitchFamily="18" charset="0"/>
              </a:rPr>
              <a:t> </a:t>
            </a:r>
            <a:r>
              <a:rPr lang="en-US" sz="4000" b="1" dirty="0" err="1">
                <a:solidFill>
                  <a:schemeClr val="bg1"/>
                </a:solidFill>
                <a:effectLst/>
                <a:latin typeface="Times New Roman" panose="02020603050405020304" pitchFamily="18" charset="0"/>
                <a:ea typeface="Times New Roman" panose="02020603050405020304" pitchFamily="18" charset="0"/>
              </a:rPr>
              <a:t>kể</a:t>
            </a:r>
            <a:r>
              <a:rPr lang="en-US" sz="4000" b="1" dirty="0">
                <a:solidFill>
                  <a:schemeClr val="bg1"/>
                </a:solidFill>
                <a:effectLst/>
                <a:latin typeface="Times New Roman" panose="02020603050405020304" pitchFamily="18" charset="0"/>
                <a:ea typeface="Times New Roman" panose="02020603050405020304" pitchFamily="18" charset="0"/>
              </a:rPr>
              <a:t> </a:t>
            </a:r>
            <a:r>
              <a:rPr lang="en-US" sz="4000" b="1" dirty="0" err="1">
                <a:solidFill>
                  <a:schemeClr val="bg1"/>
                </a:solidFill>
                <a:effectLst/>
                <a:latin typeface="Times New Roman" panose="02020603050405020304" pitchFamily="18" charset="0"/>
                <a:ea typeface="Times New Roman" panose="02020603050405020304" pitchFamily="18" charset="0"/>
              </a:rPr>
              <a:t>trong</a:t>
            </a:r>
            <a:r>
              <a:rPr lang="en-US" sz="4000" b="1" dirty="0">
                <a:solidFill>
                  <a:schemeClr val="bg1"/>
                </a:solidFill>
                <a:effectLst/>
                <a:latin typeface="Times New Roman" panose="02020603050405020304" pitchFamily="18" charset="0"/>
                <a:ea typeface="Times New Roman" panose="02020603050405020304" pitchFamily="18" charset="0"/>
              </a:rPr>
              <a:t> </a:t>
            </a:r>
            <a:r>
              <a:rPr lang="en-US" sz="4000" b="1" dirty="0" err="1">
                <a:solidFill>
                  <a:schemeClr val="bg1"/>
                </a:solidFill>
                <a:effectLst/>
                <a:latin typeface="Times New Roman" panose="02020603050405020304" pitchFamily="18" charset="0"/>
                <a:ea typeface="Times New Roman" panose="02020603050405020304" pitchFamily="18" charset="0"/>
              </a:rPr>
              <a:t>văn</a:t>
            </a:r>
            <a:r>
              <a:rPr lang="en-US" sz="4000" b="1" dirty="0">
                <a:solidFill>
                  <a:schemeClr val="bg1"/>
                </a:solidFill>
                <a:effectLst/>
                <a:latin typeface="Times New Roman" panose="02020603050405020304" pitchFamily="18" charset="0"/>
                <a:ea typeface="Times New Roman" panose="02020603050405020304" pitchFamily="18" charset="0"/>
              </a:rPr>
              <a:t> </a:t>
            </a:r>
            <a:r>
              <a:rPr lang="en-US" sz="4000" b="1" dirty="0" err="1">
                <a:solidFill>
                  <a:schemeClr val="bg1"/>
                </a:solidFill>
                <a:effectLst/>
                <a:latin typeface="Times New Roman" panose="02020603050405020304" pitchFamily="18" charset="0"/>
                <a:ea typeface="Times New Roman" panose="02020603050405020304" pitchFamily="18" charset="0"/>
              </a:rPr>
              <a:t>bản</a:t>
            </a:r>
            <a:r>
              <a:rPr lang="en-US" sz="4000" b="1" dirty="0">
                <a:solidFill>
                  <a:schemeClr val="bg1"/>
                </a:solidFill>
                <a:effectLst/>
                <a:latin typeface="Times New Roman" panose="02020603050405020304" pitchFamily="18" charset="0"/>
                <a:ea typeface="Times New Roman" panose="02020603050405020304" pitchFamily="18" charset="0"/>
              </a:rPr>
              <a:t> "</a:t>
            </a:r>
            <a:r>
              <a:rPr lang="en-US" sz="4000" b="1" i="1" dirty="0" err="1">
                <a:solidFill>
                  <a:schemeClr val="bg1"/>
                </a:solidFill>
                <a:effectLst/>
                <a:latin typeface="Times New Roman" panose="02020603050405020304" pitchFamily="18" charset="0"/>
                <a:ea typeface="Times New Roman" panose="02020603050405020304" pitchFamily="18" charset="0"/>
              </a:rPr>
              <a:t>Người</a:t>
            </a:r>
            <a:r>
              <a:rPr lang="en-US" sz="4000" b="1" i="1" dirty="0">
                <a:solidFill>
                  <a:schemeClr val="bg1"/>
                </a:solidFill>
                <a:effectLst/>
                <a:latin typeface="Times New Roman" panose="02020603050405020304" pitchFamily="18" charset="0"/>
                <a:ea typeface="Times New Roman" panose="02020603050405020304" pitchFamily="18" charset="0"/>
              </a:rPr>
              <a:t> </a:t>
            </a:r>
            <a:r>
              <a:rPr lang="en-US" sz="4000" b="1" i="1" dirty="0" err="1">
                <a:solidFill>
                  <a:schemeClr val="bg1"/>
                </a:solidFill>
                <a:effectLst/>
                <a:latin typeface="Times New Roman" panose="02020603050405020304" pitchFamily="18" charset="0"/>
                <a:ea typeface="Times New Roman" panose="02020603050405020304" pitchFamily="18" charset="0"/>
              </a:rPr>
              <a:t>đàn</a:t>
            </a:r>
            <a:r>
              <a:rPr lang="en-US" sz="4000" b="1" i="1" dirty="0">
                <a:solidFill>
                  <a:schemeClr val="bg1"/>
                </a:solidFill>
                <a:effectLst/>
                <a:latin typeface="Times New Roman" panose="02020603050405020304" pitchFamily="18" charset="0"/>
                <a:ea typeface="Times New Roman" panose="02020603050405020304" pitchFamily="18" charset="0"/>
              </a:rPr>
              <a:t> </a:t>
            </a:r>
            <a:r>
              <a:rPr lang="en-US" sz="4000" b="1" i="1" dirty="0" err="1">
                <a:solidFill>
                  <a:schemeClr val="bg1"/>
                </a:solidFill>
                <a:effectLst/>
                <a:latin typeface="Times New Roman" panose="02020603050405020304" pitchFamily="18" charset="0"/>
                <a:ea typeface="Times New Roman" panose="02020603050405020304" pitchFamily="18" charset="0"/>
              </a:rPr>
              <a:t>ông</a:t>
            </a:r>
            <a:r>
              <a:rPr lang="en-US" sz="4000" b="1" i="1" dirty="0">
                <a:solidFill>
                  <a:schemeClr val="bg1"/>
                </a:solidFill>
                <a:effectLst/>
                <a:latin typeface="Times New Roman" panose="02020603050405020304" pitchFamily="18" charset="0"/>
                <a:ea typeface="Times New Roman" panose="02020603050405020304" pitchFamily="18" charset="0"/>
              </a:rPr>
              <a:t> </a:t>
            </a:r>
            <a:r>
              <a:rPr lang="en-US" sz="4000" b="1" i="1" dirty="0" err="1">
                <a:solidFill>
                  <a:schemeClr val="bg1"/>
                </a:solidFill>
                <a:effectLst/>
                <a:latin typeface="Times New Roman" panose="02020603050405020304" pitchFamily="18" charset="0"/>
                <a:ea typeface="Times New Roman" panose="02020603050405020304" pitchFamily="18" charset="0"/>
              </a:rPr>
              <a:t>cô</a:t>
            </a:r>
            <a:r>
              <a:rPr lang="en-US" sz="4000" b="1" i="1" dirty="0">
                <a:solidFill>
                  <a:schemeClr val="bg1"/>
                </a:solidFill>
                <a:effectLst/>
                <a:latin typeface="Times New Roman" panose="02020603050405020304" pitchFamily="18" charset="0"/>
                <a:ea typeface="Times New Roman" panose="02020603050405020304" pitchFamily="18" charset="0"/>
              </a:rPr>
              <a:t> </a:t>
            </a:r>
            <a:r>
              <a:rPr lang="en-US" sz="4000" b="1" i="1" dirty="0" err="1">
                <a:solidFill>
                  <a:schemeClr val="bg1"/>
                </a:solidFill>
                <a:effectLst/>
                <a:latin typeface="Times New Roman" panose="02020603050405020304" pitchFamily="18" charset="0"/>
                <a:ea typeface="Times New Roman" panose="02020603050405020304" pitchFamily="18" charset="0"/>
              </a:rPr>
              <a:t>độc</a:t>
            </a:r>
            <a:r>
              <a:rPr lang="en-US" sz="4000" b="1" i="1" dirty="0">
                <a:solidFill>
                  <a:schemeClr val="bg1"/>
                </a:solidFill>
                <a:effectLst/>
                <a:latin typeface="Times New Roman" panose="02020603050405020304" pitchFamily="18" charset="0"/>
                <a:ea typeface="Times New Roman" panose="02020603050405020304" pitchFamily="18" charset="0"/>
              </a:rPr>
              <a:t> </a:t>
            </a:r>
            <a:r>
              <a:rPr lang="en-US" sz="4000" b="1" i="1" dirty="0" err="1">
                <a:solidFill>
                  <a:schemeClr val="bg1"/>
                </a:solidFill>
                <a:effectLst/>
                <a:latin typeface="Times New Roman" panose="02020603050405020304" pitchFamily="18" charset="0"/>
                <a:ea typeface="Times New Roman" panose="02020603050405020304" pitchFamily="18" charset="0"/>
              </a:rPr>
              <a:t>giữa</a:t>
            </a:r>
            <a:r>
              <a:rPr lang="en-US" sz="4000" b="1" i="1" dirty="0">
                <a:solidFill>
                  <a:schemeClr val="bg1"/>
                </a:solidFill>
                <a:effectLst/>
                <a:latin typeface="Times New Roman" panose="02020603050405020304" pitchFamily="18" charset="0"/>
                <a:ea typeface="Times New Roman" panose="02020603050405020304" pitchFamily="18" charset="0"/>
              </a:rPr>
              <a:t> </a:t>
            </a:r>
            <a:r>
              <a:rPr lang="en-US" sz="4000" b="1" i="1" dirty="0" err="1">
                <a:solidFill>
                  <a:schemeClr val="bg1"/>
                </a:solidFill>
                <a:effectLst/>
                <a:latin typeface="Times New Roman" panose="02020603050405020304" pitchFamily="18" charset="0"/>
                <a:ea typeface="Times New Roman" panose="02020603050405020304" pitchFamily="18" charset="0"/>
              </a:rPr>
              <a:t>rừng</a:t>
            </a:r>
            <a:r>
              <a:rPr lang="en-US" sz="4000" b="1" dirty="0">
                <a:solidFill>
                  <a:schemeClr val="bg1"/>
                </a:solidFill>
                <a:effectLst/>
                <a:latin typeface="Times New Roman" panose="02020603050405020304" pitchFamily="18" charset="0"/>
                <a:ea typeface="Times New Roman" panose="02020603050405020304" pitchFamily="18" charset="0"/>
              </a:rPr>
              <a:t>" </a:t>
            </a:r>
            <a:r>
              <a:rPr lang="en-US" sz="4000" b="1" dirty="0" err="1">
                <a:solidFill>
                  <a:schemeClr val="bg1"/>
                </a:solidFill>
                <a:effectLst/>
                <a:latin typeface="Times New Roman" panose="02020603050405020304" pitchFamily="18" charset="0"/>
                <a:ea typeface="Times New Roman" panose="02020603050405020304" pitchFamily="18" charset="0"/>
              </a:rPr>
              <a:t>kể</a:t>
            </a:r>
            <a:r>
              <a:rPr lang="en-US" sz="4000" b="1" dirty="0">
                <a:solidFill>
                  <a:schemeClr val="bg1"/>
                </a:solidFill>
                <a:effectLst/>
                <a:latin typeface="Times New Roman" panose="02020603050405020304" pitchFamily="18" charset="0"/>
                <a:ea typeface="Times New Roman" panose="02020603050405020304" pitchFamily="18" charset="0"/>
              </a:rPr>
              <a:t> </a:t>
            </a:r>
            <a:r>
              <a:rPr lang="en-US" sz="4000" b="1" dirty="0" err="1">
                <a:solidFill>
                  <a:schemeClr val="bg1"/>
                </a:solidFill>
                <a:effectLst/>
                <a:latin typeface="Times New Roman" panose="02020603050405020304" pitchFamily="18" charset="0"/>
                <a:ea typeface="Times New Roman" panose="02020603050405020304" pitchFamily="18" charset="0"/>
              </a:rPr>
              <a:t>chuyện</a:t>
            </a:r>
            <a:r>
              <a:rPr lang="en-US" sz="4000" b="1" dirty="0">
                <a:solidFill>
                  <a:schemeClr val="bg1"/>
                </a:solidFill>
                <a:effectLst/>
                <a:latin typeface="Times New Roman" panose="02020603050405020304" pitchFamily="18" charset="0"/>
                <a:ea typeface="Times New Roman" panose="02020603050405020304" pitchFamily="18" charset="0"/>
              </a:rPr>
              <a:t> </a:t>
            </a:r>
            <a:r>
              <a:rPr lang="en-US" sz="4000" b="1" dirty="0" err="1">
                <a:solidFill>
                  <a:schemeClr val="bg1"/>
                </a:solidFill>
                <a:effectLst/>
                <a:latin typeface="Times New Roman" panose="02020603050405020304" pitchFamily="18" charset="0"/>
                <a:ea typeface="Times New Roman" panose="02020603050405020304" pitchFamily="18" charset="0"/>
              </a:rPr>
              <a:t>theo</a:t>
            </a:r>
            <a:r>
              <a:rPr lang="en-US" sz="4000" b="1" dirty="0">
                <a:solidFill>
                  <a:schemeClr val="bg1"/>
                </a:solidFill>
                <a:effectLst/>
                <a:latin typeface="Times New Roman" panose="02020603050405020304" pitchFamily="18" charset="0"/>
                <a:ea typeface="Times New Roman" panose="02020603050405020304" pitchFamily="18" charset="0"/>
              </a:rPr>
              <a:t> </a:t>
            </a:r>
            <a:r>
              <a:rPr lang="en-US" sz="4000" b="1" dirty="0" err="1">
                <a:solidFill>
                  <a:schemeClr val="bg1"/>
                </a:solidFill>
                <a:effectLst/>
                <a:latin typeface="Times New Roman" panose="02020603050405020304" pitchFamily="18" charset="0"/>
                <a:ea typeface="Times New Roman" panose="02020603050405020304" pitchFamily="18" charset="0"/>
              </a:rPr>
              <a:t>ngôi</a:t>
            </a:r>
            <a:r>
              <a:rPr lang="en-US" sz="4000" b="1" dirty="0">
                <a:solidFill>
                  <a:schemeClr val="bg1"/>
                </a:solidFill>
                <a:effectLst/>
                <a:latin typeface="Times New Roman" panose="02020603050405020304" pitchFamily="18" charset="0"/>
                <a:ea typeface="Times New Roman" panose="02020603050405020304" pitchFamily="18" charset="0"/>
              </a:rPr>
              <a:t> </a:t>
            </a:r>
            <a:r>
              <a:rPr lang="en-US" sz="4000" b="1" dirty="0" err="1">
                <a:solidFill>
                  <a:schemeClr val="bg1"/>
                </a:solidFill>
                <a:effectLst/>
                <a:latin typeface="Times New Roman" panose="02020603050405020304" pitchFamily="18" charset="0"/>
                <a:ea typeface="Times New Roman" panose="02020603050405020304" pitchFamily="18" charset="0"/>
              </a:rPr>
              <a:t>thứ</a:t>
            </a:r>
            <a:r>
              <a:rPr lang="en-US" sz="4000" b="1" dirty="0">
                <a:solidFill>
                  <a:schemeClr val="bg1"/>
                </a:solidFill>
                <a:effectLst/>
                <a:latin typeface="Times New Roman" panose="02020603050405020304" pitchFamily="18" charset="0"/>
                <a:ea typeface="Times New Roman" panose="02020603050405020304" pitchFamily="18" charset="0"/>
              </a:rPr>
              <a:t> </a:t>
            </a:r>
            <a:r>
              <a:rPr lang="en-US" sz="4000" b="1" dirty="0" err="1">
                <a:solidFill>
                  <a:schemeClr val="bg1"/>
                </a:solidFill>
                <a:effectLst/>
                <a:latin typeface="Times New Roman" panose="02020603050405020304" pitchFamily="18" charset="0"/>
                <a:ea typeface="Times New Roman" panose="02020603050405020304" pitchFamily="18" charset="0"/>
              </a:rPr>
              <a:t>mấy</a:t>
            </a:r>
            <a:r>
              <a:rPr lang="en-US" sz="4000" b="1" dirty="0">
                <a:solidFill>
                  <a:schemeClr val="bg1"/>
                </a:solidFill>
                <a:effectLst/>
                <a:latin typeface="Times New Roman" panose="02020603050405020304" pitchFamily="18" charset="0"/>
                <a:ea typeface="Times New Roman" panose="02020603050405020304" pitchFamily="18" charset="0"/>
              </a:rPr>
              <a:t> ?</a:t>
            </a:r>
            <a:endParaRPr lang="en-US" sz="4000" dirty="0">
              <a:solidFill>
                <a:schemeClr val="bg1"/>
              </a:solidFill>
              <a:effectLst/>
              <a:latin typeface="Times New Roman" panose="02020603050405020304" pitchFamily="18" charset="0"/>
              <a:ea typeface="Times New Roman" panose="02020603050405020304" pitchFamily="18" charset="0"/>
            </a:endParaRPr>
          </a:p>
        </p:txBody>
      </p:sp>
      <p:sp>
        <p:nvSpPr>
          <p:cNvPr id="5" name="Rectangle 4"/>
          <p:cNvSpPr/>
          <p:nvPr/>
        </p:nvSpPr>
        <p:spPr>
          <a:xfrm>
            <a:off x="2284496" y="4274563"/>
            <a:ext cx="4266996" cy="584775"/>
          </a:xfrm>
          <a:prstGeom prst="rect">
            <a:avLst/>
          </a:prstGeom>
        </p:spPr>
        <p:txBody>
          <a:bodyPr wrap="square">
            <a:spAutoFit/>
          </a:bodyPr>
          <a:lstStyle/>
          <a:p>
            <a:r>
              <a:rPr lang="en-US" sz="3200" dirty="0" err="1">
                <a:solidFill>
                  <a:srgbClr val="000000"/>
                </a:solidFill>
                <a:effectLst/>
                <a:latin typeface="Times New Roman" panose="02020603050405020304" pitchFamily="18" charset="0"/>
                <a:ea typeface="Times New Roman" panose="02020603050405020304" pitchFamily="18" charset="0"/>
              </a:rPr>
              <a:t>Ngôi</a:t>
            </a:r>
            <a:r>
              <a:rPr lang="en-US" sz="3200" dirty="0">
                <a:solidFill>
                  <a:srgbClr val="000000"/>
                </a:solidFill>
                <a:effectLst/>
                <a:latin typeface="Times New Roman" panose="02020603050405020304" pitchFamily="18" charset="0"/>
                <a:ea typeface="Times New Roman" panose="02020603050405020304" pitchFamily="18" charset="0"/>
              </a:rPr>
              <a:t> 1</a:t>
            </a:r>
            <a:endParaRPr lang="en-US" sz="3200" dirty="0"/>
          </a:p>
        </p:txBody>
      </p:sp>
      <p:sp>
        <p:nvSpPr>
          <p:cNvPr id="6" name="Rectangle 5"/>
          <p:cNvSpPr/>
          <p:nvPr/>
        </p:nvSpPr>
        <p:spPr>
          <a:xfrm>
            <a:off x="8235053" y="4260155"/>
            <a:ext cx="4386778" cy="583750"/>
          </a:xfrm>
          <a:prstGeom prst="rect">
            <a:avLst/>
          </a:prstGeom>
        </p:spPr>
        <p:txBody>
          <a:bodyPr wrap="square">
            <a:spAutoFit/>
          </a:bodyPr>
          <a:lstStyle/>
          <a:p>
            <a:pPr>
              <a:lnSpc>
                <a:spcPct val="107000"/>
              </a:lnSpc>
              <a:spcAft>
                <a:spcPts val="0"/>
              </a:spcAft>
            </a:pP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Ngôi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2284496" y="5652298"/>
            <a:ext cx="4202439" cy="583750"/>
          </a:xfrm>
          <a:prstGeom prst="rect">
            <a:avLst/>
          </a:prstGeom>
        </p:spPr>
        <p:txBody>
          <a:bodyPr wrap="square">
            <a:spAutoFit/>
          </a:bodyPr>
          <a:lstStyle/>
          <a:p>
            <a:pPr>
              <a:lnSpc>
                <a:spcPct val="107000"/>
              </a:lnSpc>
              <a:spcAft>
                <a:spcPts val="0"/>
              </a:spcAft>
            </a:pP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Ngôi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3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Rectangle 17"/>
          <p:cNvSpPr/>
          <p:nvPr/>
        </p:nvSpPr>
        <p:spPr>
          <a:xfrm>
            <a:off x="7613730" y="5652298"/>
            <a:ext cx="2943434" cy="584775"/>
          </a:xfrm>
          <a:prstGeom prst="rect">
            <a:avLst/>
          </a:prstGeom>
        </p:spPr>
        <p:txBody>
          <a:bodyPr wrap="none">
            <a:spAutoFit/>
          </a:bodyPr>
          <a:lstStyle/>
          <a:p>
            <a:r>
              <a:rPr lang="en-US" sz="3200" dirty="0" err="1">
                <a:latin typeface="Times New Roman" panose="02020603050405020304" pitchFamily="18" charset="0"/>
                <a:cs typeface="Times New Roman" panose="02020603050405020304" pitchFamily="18" charset="0"/>
              </a:rPr>
              <a:t>Ngôi</a:t>
            </a:r>
            <a:r>
              <a:rPr lang="en-US" sz="3200" dirty="0">
                <a:latin typeface="Times New Roman" panose="02020603050405020304" pitchFamily="18" charset="0"/>
                <a:cs typeface="Times New Roman" panose="02020603050405020304" pitchFamily="18" charset="0"/>
              </a:rPr>
              <a:t> 1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ngôi</a:t>
            </a:r>
            <a:r>
              <a:rPr lang="en-US" sz="3200" dirty="0">
                <a:latin typeface="Times New Roman" panose="02020603050405020304" pitchFamily="18" charset="0"/>
                <a:cs typeface="Times New Roman" panose="02020603050405020304" pitchFamily="18" charset="0"/>
              </a:rPr>
              <a:t> 3</a:t>
            </a:r>
          </a:p>
        </p:txBody>
      </p:sp>
    </p:spTree>
    <p:extLst>
      <p:ext uri="{BB962C8B-B14F-4D97-AF65-F5344CB8AC3E}">
        <p14:creationId xmlns:p14="http://schemas.microsoft.com/office/powerpoint/2010/main" val="353377646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heel(1)">
                                      <p:cBhvr>
                                        <p:cTn id="17" dur="2000"/>
                                        <p:tgtEl>
                                          <p:spTgt spid="18"/>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heel(1)">
                                      <p:cBhvr>
                                        <p:cTn id="20" dur="2000"/>
                                        <p:tgtEl>
                                          <p:spTgt spid="5"/>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heel(1)">
                                      <p:cBhvr>
                                        <p:cTn id="23" dur="2000"/>
                                        <p:tgtEl>
                                          <p:spTgt spid="6"/>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heel(1)">
                                      <p:cBhvr>
                                        <p:cTn id="26" dur="2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mph" presetSubtype="2" fill="hold" nodeType="clickEffect">
                                  <p:stCondLst>
                                    <p:cond delay="100"/>
                                  </p:stCondLst>
                                  <p:childTnLst>
                                    <p:animClr clrSpc="rgb" dir="cw">
                                      <p:cBhvr>
                                        <p:cTn id="30" dur="2000" fill="hold"/>
                                        <p:tgtEl>
                                          <p:spTgt spid="18"/>
                                        </p:tgtEl>
                                        <p:attrNameLst>
                                          <p:attrName>fillcolor</p:attrName>
                                        </p:attrNameLst>
                                      </p:cBhvr>
                                      <p:to>
                                        <a:srgbClr val="05D805"/>
                                      </p:to>
                                    </p:animClr>
                                    <p:set>
                                      <p:cBhvr>
                                        <p:cTn id="31" dur="2000" fill="hold"/>
                                        <p:tgtEl>
                                          <p:spTgt spid="18"/>
                                        </p:tgtEl>
                                        <p:attrNameLst>
                                          <p:attrName>fill.type</p:attrName>
                                        </p:attrNameLst>
                                      </p:cBhvr>
                                      <p:to>
                                        <p:strVal val="solid"/>
                                      </p:to>
                                    </p:set>
                                    <p:set>
                                      <p:cBhvr>
                                        <p:cTn id="32" dur="2000" fill="hold"/>
                                        <p:tgtEl>
                                          <p:spTgt spid="1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hidden"/>
                                      </p:to>
                                    </p:set>
                                  </p:childTnLst>
                                </p:cTn>
                              </p:par>
                            </p:childTnLst>
                          </p:cTn>
                        </p:par>
                        <p:par>
                          <p:cTn id="38" fill="hold">
                            <p:stCondLst>
                              <p:cond delay="0"/>
                            </p:stCondLst>
                            <p:childTnLst>
                              <p:par>
                                <p:cTn id="39" presetID="53" presetClass="entr" presetSubtype="16" fill="hold" grpId="1" nodeType="after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fltVal val="0"/>
                                          </p:val>
                                        </p:tav>
                                        <p:tav tm="100000">
                                          <p:val>
                                            <p:strVal val="#ppt_h"/>
                                          </p:val>
                                        </p:tav>
                                      </p:tavLst>
                                    </p:anim>
                                    <p:animEffect transition="in" filter="fade">
                                      <p:cBhvr>
                                        <p:cTn id="43" dur="500"/>
                                        <p:tgtEl>
                                          <p:spTgt spid="11"/>
                                        </p:tgtEl>
                                      </p:cBhvr>
                                    </p:animEffect>
                                  </p:childTnLst>
                                </p:cTn>
                              </p:par>
                            </p:childTnLst>
                          </p:cTn>
                        </p:par>
                      </p:childTnLst>
                    </p:cTn>
                  </p:par>
                </p:childTnLst>
              </p:cTn>
              <p:nextCondLst>
                <p:cond evt="onClick" delay="0">
                  <p:tgtEl>
                    <p:spTgt spid="11"/>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afterEffect">
                                  <p:stCondLst>
                                    <p:cond delay="1000"/>
                                  </p:stCondLst>
                                  <p:childTnLst>
                                    <p:set>
                                      <p:cBhvr>
                                        <p:cTn id="4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beep.wav"/>
                                        </p:tgtEl>
                                      </p:cMediaNode>
                                    </p:audio>
                                  </p:sub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beep.wav"/>
                                        </p:tgtEl>
                                      </p:cMediaNode>
                                    </p:audio>
                                  </p:subTnLst>
                                </p:cTn>
                              </p:par>
                            </p:childTnLst>
                          </p:cTn>
                        </p:par>
                        <p:par>
                          <p:cTn id="52" fill="hold">
                            <p:stCondLst>
                              <p:cond delay="2000"/>
                            </p:stCondLst>
                            <p:childTnLst>
                              <p:par>
                                <p:cTn id="53" presetID="1" presetClass="entr" presetSubtype="0" fill="hold" grpId="0" nodeType="afterEffect">
                                  <p:stCondLst>
                                    <p:cond delay="1000"/>
                                  </p:stCondLst>
                                  <p:childTnLst>
                                    <p:set>
                                      <p:cBhvr>
                                        <p:cTn id="54"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beep.wav"/>
                                        </p:tgtEl>
                                      </p:cMediaNode>
                                    </p:audio>
                                  </p:subTnLst>
                                </p:cTn>
                              </p:par>
                            </p:childTnLst>
                          </p:cTn>
                        </p:par>
                        <p:par>
                          <p:cTn id="55" fill="hold">
                            <p:stCondLst>
                              <p:cond delay="3000"/>
                            </p:stCondLst>
                            <p:childTnLst>
                              <p:par>
                                <p:cTn id="56" presetID="1" presetClass="entr" presetSubtype="0" fill="hold" grpId="0" nodeType="afterEffect">
                                  <p:stCondLst>
                                    <p:cond delay="1000"/>
                                  </p:stCondLst>
                                  <p:childTnLst>
                                    <p:set>
                                      <p:cBhvr>
                                        <p:cTn id="57"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beep.wav"/>
                                        </p:tgtEl>
                                      </p:cMediaNode>
                                    </p:audio>
                                  </p:subTnLst>
                                </p:cTn>
                              </p:par>
                            </p:childTnLst>
                          </p:cTn>
                        </p:par>
                        <p:par>
                          <p:cTn id="58" fill="hold">
                            <p:stCondLst>
                              <p:cond delay="4000"/>
                            </p:stCondLst>
                            <p:childTnLst>
                              <p:par>
                                <p:cTn id="59" presetID="1" presetClass="entr" presetSubtype="0" fill="hold" grpId="0" nodeType="afterEffect">
                                  <p:stCondLst>
                                    <p:cond delay="1000"/>
                                  </p:stCondLst>
                                  <p:childTnLst>
                                    <p:set>
                                      <p:cBhvr>
                                        <p:cTn id="60"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beep.wav"/>
                                        </p:tgtEl>
                                      </p:cMediaNode>
                                    </p:audio>
                                  </p:subTnLst>
                                </p:cTn>
                              </p:par>
                            </p:childTnLst>
                          </p:cTn>
                        </p:par>
                        <p:par>
                          <p:cTn id="61" fill="hold">
                            <p:stCondLst>
                              <p:cond delay="5000"/>
                            </p:stCondLst>
                            <p:childTnLst>
                              <p:par>
                                <p:cTn id="62" presetID="1" presetClass="entr" presetSubtype="0" fill="hold" grpId="0" nodeType="afterEffect">
                                  <p:stCondLst>
                                    <p:cond delay="1000"/>
                                  </p:stCondLst>
                                  <p:childTnLst>
                                    <p:set>
                                      <p:cBhvr>
                                        <p:cTn id="63"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beep.wav"/>
                                        </p:tgtEl>
                                      </p:cMediaNode>
                                    </p:audio>
                                  </p:subTnLst>
                                </p:cTn>
                              </p:par>
                            </p:childTnLst>
                          </p:cTn>
                        </p:par>
                        <p:par>
                          <p:cTn id="64" fill="hold">
                            <p:stCondLst>
                              <p:cond delay="6000"/>
                            </p:stCondLst>
                            <p:childTnLst>
                              <p:par>
                                <p:cTn id="65" presetID="1" presetClass="entr" presetSubtype="0" fill="hold" grpId="0" nodeType="afterEffect">
                                  <p:stCondLst>
                                    <p:cond delay="1000"/>
                                  </p:stCondLst>
                                  <p:childTnLst>
                                    <p:set>
                                      <p:cBhvr>
                                        <p:cTn id="6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beep.wav"/>
                                        </p:tgtEl>
                                      </p:cMediaNode>
                                    </p:audio>
                                  </p:subTnLst>
                                </p:cTn>
                              </p:par>
                            </p:childTnLst>
                          </p:cTn>
                        </p:par>
                        <p:par>
                          <p:cTn id="67" fill="hold">
                            <p:stCondLst>
                              <p:cond delay="7000"/>
                            </p:stCondLst>
                            <p:childTnLst>
                              <p:par>
                                <p:cTn id="68" presetID="1" presetClass="entr" presetSubtype="0" fill="hold" grpId="0" nodeType="afterEffect">
                                  <p:stCondLst>
                                    <p:cond delay="1000"/>
                                  </p:stCondLst>
                                  <p:childTnLst>
                                    <p:set>
                                      <p:cBhvr>
                                        <p:cTn id="69"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3" name="beep.wav"/>
                                        </p:tgtEl>
                                      </p:cMediaNode>
                                    </p:audio>
                                  </p:subTnLst>
                                </p:cTn>
                              </p:par>
                            </p:childTnLst>
                          </p:cTn>
                        </p:par>
                        <p:par>
                          <p:cTn id="70" fill="hold">
                            <p:stCondLst>
                              <p:cond delay="8000"/>
                            </p:stCondLst>
                            <p:childTnLst>
                              <p:par>
                                <p:cTn id="71" presetID="1" presetClass="entr" presetSubtype="0" fill="hold" grpId="0" nodeType="afterEffect">
                                  <p:stCondLst>
                                    <p:cond delay="1000"/>
                                  </p:stCondLst>
                                  <p:childTnLst>
                                    <p:set>
                                      <p:cBhvr>
                                        <p:cTn id="72"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3" name="beep.wav"/>
                                        </p:tgtEl>
                                      </p:cMediaNode>
                                    </p:audio>
                                  </p:subTnLst>
                                </p:cTn>
                              </p:par>
                            </p:childTnLst>
                          </p:cTn>
                        </p:par>
                        <p:par>
                          <p:cTn id="73" fill="hold">
                            <p:stCondLst>
                              <p:cond delay="9000"/>
                            </p:stCondLst>
                            <p:childTnLst>
                              <p:par>
                                <p:cTn id="74" presetID="1" presetClass="entr" presetSubtype="0" fill="hold" grpId="0" nodeType="afterEffect">
                                  <p:stCondLst>
                                    <p:cond delay="1000"/>
                                  </p:stCondLst>
                                  <p:childTnLst>
                                    <p:set>
                                      <p:cBhvr>
                                        <p:cTn id="75"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3" name="beep.wav"/>
                                        </p:tgtEl>
                                      </p:cMediaNode>
                                    </p:audio>
                                  </p:subTnLst>
                                </p:cTn>
                              </p:par>
                            </p:childTnLst>
                          </p:cTn>
                        </p:par>
                        <p:par>
                          <p:cTn id="76" fill="hold">
                            <p:stCondLst>
                              <p:cond delay="10000"/>
                            </p:stCondLst>
                            <p:childTnLst>
                              <p:par>
                                <p:cTn id="77" presetID="1" presetClass="entr" presetSubtype="0" fill="hold" grpId="0" nodeType="afterEffect">
                                  <p:stCondLst>
                                    <p:cond delay="1000"/>
                                  </p:stCondLst>
                                  <p:childTnLst>
                                    <p:set>
                                      <p:cBhvr>
                                        <p:cTn id="7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3" name="beep.wav"/>
                                        </p:tgtEl>
                                      </p:cMediaNode>
                                    </p:audio>
                                  </p:subTnLst>
                                </p:cTn>
                              </p:par>
                            </p:childTnLst>
                          </p:cTn>
                        </p:par>
                        <p:par>
                          <p:cTn id="79" fill="hold">
                            <p:stCondLst>
                              <p:cond delay="11000"/>
                            </p:stCondLst>
                            <p:childTnLst>
                              <p:par>
                                <p:cTn id="80" presetID="1" presetClass="entr" presetSubtype="0" fill="hold" grpId="0" nodeType="afterEffect">
                                  <p:stCondLst>
                                    <p:cond delay="1000"/>
                                  </p:stCondLst>
                                  <p:childTnLst>
                                    <p:set>
                                      <p:cBhvr>
                                        <p:cTn id="8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3" name="beep.wav"/>
                                        </p:tgtEl>
                                      </p:cMediaNode>
                                    </p:audio>
                                  </p:subTnLst>
                                </p:cTn>
                              </p:par>
                            </p:childTnLst>
                          </p:cTn>
                        </p:par>
                        <p:par>
                          <p:cTn id="82" fill="hold">
                            <p:stCondLst>
                              <p:cond delay="12000"/>
                            </p:stCondLst>
                            <p:childTnLst>
                              <p:par>
                                <p:cTn id="83" presetID="1" presetClass="entr" presetSubtype="0" fill="hold" grpId="0" nodeType="afterEffect">
                                  <p:stCondLst>
                                    <p:cond delay="1000"/>
                                  </p:stCondLst>
                                  <p:childTnLst>
                                    <p:set>
                                      <p:cBhvr>
                                        <p:cTn id="84"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3" name="beep.wav"/>
                                        </p:tgtEl>
                                      </p:cMediaNode>
                                    </p:audio>
                                  </p:subTnLst>
                                </p:cTn>
                              </p:par>
                            </p:childTnLst>
                          </p:cTn>
                        </p:par>
                        <p:par>
                          <p:cTn id="85" fill="hold">
                            <p:stCondLst>
                              <p:cond delay="13000"/>
                            </p:stCondLst>
                            <p:childTnLst>
                              <p:par>
                                <p:cTn id="86" presetID="1" presetClass="entr" presetSubtype="0" fill="hold" grpId="0" nodeType="afterEffect">
                                  <p:stCondLst>
                                    <p:cond delay="1000"/>
                                  </p:stCondLst>
                                  <p:childTnLst>
                                    <p:set>
                                      <p:cBhvr>
                                        <p:cTn id="87"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3" name="beep.wav"/>
                                        </p:tgtEl>
                                      </p:cMediaNode>
                                    </p:audio>
                                  </p:subTnLst>
                                </p:cTn>
                              </p:par>
                            </p:childTnLst>
                          </p:cTn>
                        </p:par>
                        <p:par>
                          <p:cTn id="88" fill="hold">
                            <p:stCondLst>
                              <p:cond delay="14000"/>
                            </p:stCondLst>
                            <p:childTnLst>
                              <p:par>
                                <p:cTn id="89" presetID="1" presetClass="entr" presetSubtype="0" fill="hold" grpId="0" nodeType="afterEffect">
                                  <p:stCondLst>
                                    <p:cond delay="1000"/>
                                  </p:stCondLst>
                                  <p:childTnLst>
                                    <p:set>
                                      <p:cBhvr>
                                        <p:cTn id="9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3" name="beep.wav"/>
                                        </p:tgtEl>
                                      </p:cMediaNode>
                                    </p:audio>
                                  </p:subTnLst>
                                </p:cTn>
                              </p:par>
                            </p:childTnLst>
                          </p:cTn>
                        </p:par>
                        <p:par>
                          <p:cTn id="91" fill="hold">
                            <p:stCondLst>
                              <p:cond delay="15000"/>
                            </p:stCondLst>
                            <p:childTnLst>
                              <p:par>
                                <p:cTn id="92" presetID="1" presetClass="entr" presetSubtype="0" fill="hold" grpId="0" nodeType="afterEffect">
                                  <p:stCondLst>
                                    <p:cond delay="1000"/>
                                  </p:stCondLst>
                                  <p:childTnLst>
                                    <p:set>
                                      <p:cBhvr>
                                        <p:cTn id="93"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0"/>
                  </p:tgtEl>
                </p:cond>
              </p:nextCondLst>
            </p:seq>
          </p:childTnLst>
        </p:cTn>
      </p:par>
    </p:tnLst>
    <p:bldLst>
      <p:bldP spid="11" grpId="0"/>
      <p:bldP spid="11" grpId="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5" grpId="0"/>
      <p:bldP spid="6" grpId="0"/>
      <p:bldP spid="7" grpId="0"/>
      <p:bldP spid="18"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99000"/>
            <a:lum/>
          </a:blip>
          <a:srcRect/>
          <a:stretch>
            <a:fillRect/>
          </a:stretch>
        </a:blipFill>
        <a:effectLst/>
      </p:bgPr>
    </p:bg>
    <p:spTree>
      <p:nvGrpSpPr>
        <p:cNvPr id="1" name=""/>
        <p:cNvGrpSpPr/>
        <p:nvPr/>
      </p:nvGrpSpPr>
      <p:grpSpPr>
        <a:xfrm>
          <a:off x="0" y="0"/>
          <a:ext cx="0" cy="0"/>
          <a:chOff x="0" y="0"/>
          <a:chExt cx="0" cy="0"/>
        </a:xfrm>
      </p:grpSpPr>
      <p:sp>
        <p:nvSpPr>
          <p:cNvPr id="11" name="TextBox 10"/>
          <p:cNvSpPr txBox="1"/>
          <p:nvPr/>
        </p:nvSpPr>
        <p:spPr>
          <a:xfrm>
            <a:off x="753778" y="1719255"/>
            <a:ext cx="963725"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0</a:t>
            </a:r>
            <a:r>
              <a:rPr lang="en-US"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6</a:t>
            </a:r>
            <a:endPar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endParaRPr>
          </a:p>
        </p:txBody>
      </p:sp>
      <p:pic>
        <p:nvPicPr>
          <p:cNvPr id="12" name="Picture 11" descr="A close up of a logo&#10;&#10;Description generated with high confidence">
            <a:extLst>
              <a:ext uri="{FF2B5EF4-FFF2-40B4-BE49-F238E27FC236}">
                <a16:creationId xmlns:a16="http://schemas.microsoft.com/office/drawing/2014/main" id="{8359ED9B-1E1E-47DB-ABCE-B0A8E89B90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id="{41187DC0-86B3-4928-AF43-38F8C12059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id="{AE42EC13-2D7C-4AA0-ADFC-CCC68D10A47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id="{DC787198-ADB0-47EE-A01D-437E15E2EE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id="{9ADA4627-2E65-42C9-9488-0D93B9A3FD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771FE0F0-5D6C-4DB6-9208-E6ED7CAB078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0" name="Picture 115" descr="ALRMCLOK"/>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5593599" y="4656221"/>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2"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3"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4"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5"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6"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7"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28"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29"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0"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1"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2"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3"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4"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5"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6"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4" name="Rectangle 3"/>
          <p:cNvSpPr/>
          <p:nvPr/>
        </p:nvSpPr>
        <p:spPr>
          <a:xfrm>
            <a:off x="3110863" y="1510701"/>
            <a:ext cx="8778000" cy="2031325"/>
          </a:xfrm>
          <a:prstGeom prst="rect">
            <a:avLst/>
          </a:prstGeom>
        </p:spPr>
        <p:txBody>
          <a:bodyPr wrap="square">
            <a:spAutoFit/>
          </a:bodyPr>
          <a:lstStyle/>
          <a:p>
            <a:pPr>
              <a:spcAft>
                <a:spcPts val="750"/>
              </a:spcAft>
            </a:pPr>
            <a:r>
              <a:rPr lang="en-US" sz="4100" b="1" kern="1800" spc="-75"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100" b="1" kern="1800" spc="-75"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6.</a:t>
            </a:r>
            <a:r>
              <a:rPr lang="en-US" sz="4100" kern="1800" spc="-75"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100" b="1" dirty="0" err="1">
                <a:solidFill>
                  <a:schemeClr val="bg1"/>
                </a:solidFill>
                <a:effectLst/>
                <a:latin typeface="Times New Roman" panose="02020603050405020304" pitchFamily="18" charset="0"/>
                <a:ea typeface="Times New Roman" panose="02020603050405020304" pitchFamily="18" charset="0"/>
              </a:rPr>
              <a:t>Phong</a:t>
            </a:r>
            <a:r>
              <a:rPr lang="en-US" sz="4100" b="1" dirty="0">
                <a:solidFill>
                  <a:schemeClr val="bg1"/>
                </a:solidFill>
                <a:effectLst/>
                <a:latin typeface="Times New Roman" panose="02020603050405020304" pitchFamily="18" charset="0"/>
                <a:ea typeface="Times New Roman" panose="02020603050405020304" pitchFamily="18" charset="0"/>
              </a:rPr>
              <a:t> </a:t>
            </a:r>
            <a:r>
              <a:rPr lang="en-US" sz="4100" b="1" dirty="0" err="1">
                <a:solidFill>
                  <a:schemeClr val="bg1"/>
                </a:solidFill>
                <a:effectLst/>
                <a:latin typeface="Times New Roman" panose="02020603050405020304" pitchFamily="18" charset="0"/>
                <a:ea typeface="Times New Roman" panose="02020603050405020304" pitchFamily="18" charset="0"/>
              </a:rPr>
              <a:t>cảnh</a:t>
            </a:r>
            <a:r>
              <a:rPr lang="en-US" sz="4100" b="1" dirty="0">
                <a:solidFill>
                  <a:schemeClr val="bg1"/>
                </a:solidFill>
                <a:effectLst/>
                <a:latin typeface="Times New Roman" panose="02020603050405020304" pitchFamily="18" charset="0"/>
                <a:ea typeface="Times New Roman" panose="02020603050405020304" pitchFamily="18" charset="0"/>
              </a:rPr>
              <a:t> </a:t>
            </a:r>
            <a:r>
              <a:rPr lang="en-US" sz="4100" b="1" dirty="0" err="1">
                <a:solidFill>
                  <a:schemeClr val="bg1"/>
                </a:solidFill>
                <a:effectLst/>
                <a:latin typeface="Times New Roman" panose="02020603050405020304" pitchFamily="18" charset="0"/>
                <a:ea typeface="Times New Roman" panose="02020603050405020304" pitchFamily="18" charset="0"/>
              </a:rPr>
              <a:t>thiên</a:t>
            </a:r>
            <a:r>
              <a:rPr lang="en-US" sz="4100" b="1" dirty="0">
                <a:solidFill>
                  <a:schemeClr val="bg1"/>
                </a:solidFill>
                <a:effectLst/>
                <a:latin typeface="Times New Roman" panose="02020603050405020304" pitchFamily="18" charset="0"/>
                <a:ea typeface="Times New Roman" panose="02020603050405020304" pitchFamily="18" charset="0"/>
              </a:rPr>
              <a:t> </a:t>
            </a:r>
            <a:r>
              <a:rPr lang="en-US" sz="4100" b="1" dirty="0" err="1">
                <a:solidFill>
                  <a:schemeClr val="bg1"/>
                </a:solidFill>
                <a:effectLst/>
                <a:latin typeface="Times New Roman" panose="02020603050405020304" pitchFamily="18" charset="0"/>
                <a:ea typeface="Times New Roman" panose="02020603050405020304" pitchFamily="18" charset="0"/>
              </a:rPr>
              <a:t>nhiên</a:t>
            </a:r>
            <a:r>
              <a:rPr lang="en-US" sz="4100" b="1" dirty="0">
                <a:solidFill>
                  <a:schemeClr val="bg1"/>
                </a:solidFill>
                <a:effectLst/>
                <a:latin typeface="Times New Roman" panose="02020603050405020304" pitchFamily="18" charset="0"/>
                <a:ea typeface="Times New Roman" panose="02020603050405020304" pitchFamily="18" charset="0"/>
              </a:rPr>
              <a:t> </a:t>
            </a:r>
            <a:r>
              <a:rPr lang="en-US" sz="4100" b="1" dirty="0" err="1">
                <a:solidFill>
                  <a:schemeClr val="bg1"/>
                </a:solidFill>
                <a:effectLst/>
                <a:latin typeface="Times New Roman" panose="02020603050405020304" pitchFamily="18" charset="0"/>
                <a:ea typeface="Times New Roman" panose="02020603050405020304" pitchFamily="18" charset="0"/>
              </a:rPr>
              <a:t>mang</a:t>
            </a:r>
            <a:r>
              <a:rPr lang="en-US" sz="4100" b="1" dirty="0">
                <a:solidFill>
                  <a:schemeClr val="bg1"/>
                </a:solidFill>
                <a:effectLst/>
                <a:latin typeface="Times New Roman" panose="02020603050405020304" pitchFamily="18" charset="0"/>
                <a:ea typeface="Times New Roman" panose="02020603050405020304" pitchFamily="18" charset="0"/>
              </a:rPr>
              <a:t> </a:t>
            </a:r>
            <a:r>
              <a:rPr lang="en-US" sz="4100" b="1" dirty="0" err="1">
                <a:solidFill>
                  <a:schemeClr val="bg1"/>
                </a:solidFill>
                <a:effectLst/>
                <a:latin typeface="Times New Roman" panose="02020603050405020304" pitchFamily="18" charset="0"/>
                <a:ea typeface="Times New Roman" panose="02020603050405020304" pitchFamily="18" charset="0"/>
              </a:rPr>
              <a:t>nét</a:t>
            </a:r>
            <a:r>
              <a:rPr lang="en-US" sz="4100" b="1" dirty="0">
                <a:solidFill>
                  <a:schemeClr val="bg1"/>
                </a:solidFill>
                <a:effectLst/>
                <a:latin typeface="Times New Roman" panose="02020603050405020304" pitchFamily="18" charset="0"/>
                <a:ea typeface="Times New Roman" panose="02020603050405020304" pitchFamily="18" charset="0"/>
              </a:rPr>
              <a:t>  </a:t>
            </a:r>
            <a:r>
              <a:rPr lang="en-US" sz="4100" b="1" dirty="0" err="1">
                <a:solidFill>
                  <a:schemeClr val="bg1"/>
                </a:solidFill>
                <a:effectLst/>
                <a:latin typeface="Times New Roman" panose="02020603050405020304" pitchFamily="18" charset="0"/>
                <a:ea typeface="Times New Roman" panose="02020603050405020304" pitchFamily="18" charset="0"/>
              </a:rPr>
              <a:t>đặc</a:t>
            </a:r>
            <a:r>
              <a:rPr lang="en-US" sz="4100" b="1" dirty="0">
                <a:solidFill>
                  <a:schemeClr val="bg1"/>
                </a:solidFill>
                <a:effectLst/>
                <a:latin typeface="Times New Roman" panose="02020603050405020304" pitchFamily="18" charset="0"/>
                <a:ea typeface="Times New Roman" panose="02020603050405020304" pitchFamily="18" charset="0"/>
              </a:rPr>
              <a:t> </a:t>
            </a:r>
            <a:r>
              <a:rPr lang="en-US" sz="4100" b="1" dirty="0" err="1">
                <a:solidFill>
                  <a:schemeClr val="bg1"/>
                </a:solidFill>
                <a:effectLst/>
                <a:latin typeface="Times New Roman" panose="02020603050405020304" pitchFamily="18" charset="0"/>
                <a:ea typeface="Times New Roman" panose="02020603050405020304" pitchFamily="18" charset="0"/>
              </a:rPr>
              <a:t>trưng</a:t>
            </a:r>
            <a:r>
              <a:rPr lang="en-US" sz="4100" b="1" dirty="0">
                <a:solidFill>
                  <a:schemeClr val="bg1"/>
                </a:solidFill>
                <a:effectLst/>
                <a:latin typeface="Times New Roman" panose="02020603050405020304" pitchFamily="18" charset="0"/>
                <a:ea typeface="Times New Roman" panose="02020603050405020304" pitchFamily="18" charset="0"/>
              </a:rPr>
              <a:t> </a:t>
            </a:r>
            <a:r>
              <a:rPr lang="en-US" sz="4100" b="1" dirty="0" err="1">
                <a:solidFill>
                  <a:schemeClr val="bg1"/>
                </a:solidFill>
                <a:effectLst/>
                <a:latin typeface="Times New Roman" panose="02020603050405020304" pitchFamily="18" charset="0"/>
                <a:ea typeface="Times New Roman" panose="02020603050405020304" pitchFamily="18" charset="0"/>
              </a:rPr>
              <a:t>của</a:t>
            </a:r>
            <a:r>
              <a:rPr lang="en-US" sz="4100" b="1" dirty="0">
                <a:solidFill>
                  <a:schemeClr val="bg1"/>
                </a:solidFill>
                <a:effectLst/>
                <a:latin typeface="Times New Roman" panose="02020603050405020304" pitchFamily="18" charset="0"/>
                <a:ea typeface="Times New Roman" panose="02020603050405020304" pitchFamily="18" charset="0"/>
              </a:rPr>
              <a:t> Nam </a:t>
            </a:r>
            <a:r>
              <a:rPr lang="en-US" sz="4100" b="1" dirty="0" err="1">
                <a:solidFill>
                  <a:schemeClr val="bg1"/>
                </a:solidFill>
                <a:effectLst/>
                <a:latin typeface="Times New Roman" panose="02020603050405020304" pitchFamily="18" charset="0"/>
                <a:ea typeface="Times New Roman" panose="02020603050405020304" pitchFamily="18" charset="0"/>
              </a:rPr>
              <a:t>Bộ</a:t>
            </a:r>
            <a:r>
              <a:rPr lang="en-US" sz="4100" b="1" dirty="0">
                <a:solidFill>
                  <a:schemeClr val="bg1"/>
                </a:solidFill>
                <a:effectLst/>
                <a:latin typeface="Times New Roman" panose="02020603050405020304" pitchFamily="18" charset="0"/>
                <a:ea typeface="Times New Roman" panose="02020603050405020304" pitchFamily="18" charset="0"/>
              </a:rPr>
              <a:t> </a:t>
            </a:r>
            <a:r>
              <a:rPr lang="en-US" sz="4100" b="1" dirty="0" err="1">
                <a:solidFill>
                  <a:schemeClr val="bg1"/>
                </a:solidFill>
                <a:effectLst/>
                <a:latin typeface="Times New Roman" panose="02020603050405020304" pitchFamily="18" charset="0"/>
                <a:ea typeface="Times New Roman" panose="02020603050405020304" pitchFamily="18" charset="0"/>
              </a:rPr>
              <a:t>được</a:t>
            </a:r>
            <a:r>
              <a:rPr lang="en-US" sz="4100" b="1" dirty="0">
                <a:solidFill>
                  <a:schemeClr val="bg1"/>
                </a:solidFill>
                <a:effectLst/>
                <a:latin typeface="Times New Roman" panose="02020603050405020304" pitchFamily="18" charset="0"/>
                <a:ea typeface="Times New Roman" panose="02020603050405020304" pitchFamily="18" charset="0"/>
              </a:rPr>
              <a:t> </a:t>
            </a:r>
            <a:r>
              <a:rPr lang="en-US" sz="4100" b="1" dirty="0" err="1">
                <a:solidFill>
                  <a:schemeClr val="bg1"/>
                </a:solidFill>
                <a:effectLst/>
                <a:latin typeface="Times New Roman" panose="02020603050405020304" pitchFamily="18" charset="0"/>
                <a:ea typeface="Times New Roman" panose="02020603050405020304" pitchFamily="18" charset="0"/>
              </a:rPr>
              <a:t>nói</a:t>
            </a:r>
            <a:r>
              <a:rPr lang="en-US" sz="4100" b="1" dirty="0">
                <a:solidFill>
                  <a:schemeClr val="bg1"/>
                </a:solidFill>
                <a:effectLst/>
                <a:latin typeface="Times New Roman" panose="02020603050405020304" pitchFamily="18" charset="0"/>
                <a:ea typeface="Times New Roman" panose="02020603050405020304" pitchFamily="18" charset="0"/>
              </a:rPr>
              <a:t> </a:t>
            </a:r>
            <a:r>
              <a:rPr lang="en-US" sz="4100" b="1" dirty="0" err="1">
                <a:solidFill>
                  <a:schemeClr val="bg1"/>
                </a:solidFill>
                <a:effectLst/>
                <a:latin typeface="Times New Roman" panose="02020603050405020304" pitchFamily="18" charset="0"/>
                <a:ea typeface="Times New Roman" panose="02020603050405020304" pitchFamily="18" charset="0"/>
              </a:rPr>
              <a:t>đến</a:t>
            </a:r>
            <a:r>
              <a:rPr lang="en-US" sz="4100" b="1" dirty="0">
                <a:solidFill>
                  <a:schemeClr val="bg1"/>
                </a:solidFill>
                <a:effectLst/>
                <a:latin typeface="Times New Roman" panose="02020603050405020304" pitchFamily="18" charset="0"/>
                <a:ea typeface="Times New Roman" panose="02020603050405020304" pitchFamily="18" charset="0"/>
              </a:rPr>
              <a:t> </a:t>
            </a:r>
            <a:r>
              <a:rPr lang="en-US" sz="4100" b="1" dirty="0" err="1">
                <a:solidFill>
                  <a:schemeClr val="bg1"/>
                </a:solidFill>
                <a:effectLst/>
                <a:latin typeface="Times New Roman" panose="02020603050405020304" pitchFamily="18" charset="0"/>
                <a:ea typeface="Times New Roman" panose="02020603050405020304" pitchFamily="18" charset="0"/>
              </a:rPr>
              <a:t>trong</a:t>
            </a:r>
            <a:r>
              <a:rPr lang="en-US" sz="4100" b="1" dirty="0">
                <a:solidFill>
                  <a:schemeClr val="bg1"/>
                </a:solidFill>
                <a:effectLst/>
                <a:latin typeface="Times New Roman" panose="02020603050405020304" pitchFamily="18" charset="0"/>
                <a:ea typeface="Times New Roman" panose="02020603050405020304" pitchFamily="18" charset="0"/>
              </a:rPr>
              <a:t> </a:t>
            </a:r>
            <a:r>
              <a:rPr lang="en-US" sz="4100" b="1" dirty="0" err="1">
                <a:solidFill>
                  <a:schemeClr val="bg1"/>
                </a:solidFill>
                <a:effectLst/>
                <a:latin typeface="Times New Roman" panose="02020603050405020304" pitchFamily="18" charset="0"/>
                <a:ea typeface="Times New Roman" panose="02020603050405020304" pitchFamily="18" charset="0"/>
              </a:rPr>
              <a:t>đoạn</a:t>
            </a:r>
            <a:r>
              <a:rPr lang="en-US" sz="4100" b="1" dirty="0">
                <a:solidFill>
                  <a:schemeClr val="bg1"/>
                </a:solidFill>
                <a:effectLst/>
                <a:latin typeface="Times New Roman" panose="02020603050405020304" pitchFamily="18" charset="0"/>
                <a:ea typeface="Times New Roman" panose="02020603050405020304" pitchFamily="18" charset="0"/>
              </a:rPr>
              <a:t> </a:t>
            </a:r>
            <a:r>
              <a:rPr lang="en-US" sz="4100" b="1" dirty="0" err="1">
                <a:solidFill>
                  <a:schemeClr val="bg1"/>
                </a:solidFill>
                <a:effectLst/>
                <a:latin typeface="Times New Roman" panose="02020603050405020304" pitchFamily="18" charset="0"/>
                <a:ea typeface="Times New Roman" panose="02020603050405020304" pitchFamily="18" charset="0"/>
              </a:rPr>
              <a:t>trích</a:t>
            </a:r>
            <a:r>
              <a:rPr lang="en-US" sz="4100" b="1" dirty="0">
                <a:solidFill>
                  <a:schemeClr val="bg1"/>
                </a:solidFill>
                <a:effectLst/>
                <a:latin typeface="Times New Roman" panose="02020603050405020304" pitchFamily="18" charset="0"/>
                <a:ea typeface="Times New Roman" panose="02020603050405020304" pitchFamily="18" charset="0"/>
              </a:rPr>
              <a:t> </a:t>
            </a:r>
            <a:r>
              <a:rPr lang="en-US" sz="4100" b="1" dirty="0" err="1">
                <a:solidFill>
                  <a:schemeClr val="bg1"/>
                </a:solidFill>
                <a:effectLst/>
                <a:latin typeface="Times New Roman" panose="02020603050405020304" pitchFamily="18" charset="0"/>
                <a:ea typeface="Times New Roman" panose="02020603050405020304" pitchFamily="18" charset="0"/>
              </a:rPr>
              <a:t>là</a:t>
            </a:r>
            <a:r>
              <a:rPr lang="en-US" sz="4100" b="1" dirty="0">
                <a:solidFill>
                  <a:schemeClr val="bg1"/>
                </a:solidFill>
                <a:effectLst/>
                <a:latin typeface="Times New Roman" panose="02020603050405020304" pitchFamily="18" charset="0"/>
                <a:ea typeface="Times New Roman" panose="02020603050405020304" pitchFamily="18" charset="0"/>
              </a:rPr>
              <a:t> </a:t>
            </a:r>
            <a:r>
              <a:rPr lang="en-US" sz="4100" b="1" dirty="0" err="1">
                <a:solidFill>
                  <a:schemeClr val="bg1"/>
                </a:solidFill>
                <a:effectLst/>
                <a:latin typeface="Times New Roman" panose="02020603050405020304" pitchFamily="18" charset="0"/>
                <a:ea typeface="Times New Roman" panose="02020603050405020304" pitchFamily="18" charset="0"/>
              </a:rPr>
              <a:t>gì</a:t>
            </a:r>
            <a:r>
              <a:rPr lang="en-US" sz="4100" b="1" dirty="0">
                <a:solidFill>
                  <a:schemeClr val="bg1"/>
                </a:solidFill>
                <a:effectLst/>
                <a:latin typeface="Times New Roman" panose="02020603050405020304" pitchFamily="18" charset="0"/>
                <a:ea typeface="Times New Roman" panose="02020603050405020304" pitchFamily="18" charset="0"/>
              </a:rPr>
              <a:t>?</a:t>
            </a:r>
            <a:endParaRPr lang="en-US" sz="4100" dirty="0">
              <a:solidFill>
                <a:schemeClr val="bg1"/>
              </a:solidFill>
              <a:effectLst/>
              <a:latin typeface="Times New Roman" panose="02020603050405020304" pitchFamily="18" charset="0"/>
              <a:ea typeface="Times New Roman" panose="02020603050405020304" pitchFamily="18" charset="0"/>
            </a:endParaRPr>
          </a:p>
        </p:txBody>
      </p:sp>
      <p:sp>
        <p:nvSpPr>
          <p:cNvPr id="5" name="Rectangle 4"/>
          <p:cNvSpPr/>
          <p:nvPr/>
        </p:nvSpPr>
        <p:spPr>
          <a:xfrm>
            <a:off x="1752804" y="4275593"/>
            <a:ext cx="4266996" cy="584775"/>
          </a:xfrm>
          <a:prstGeom prst="rect">
            <a:avLst/>
          </a:prstGeom>
        </p:spPr>
        <p:txBody>
          <a:bodyPr wrap="square">
            <a:spAutoFit/>
          </a:bodyPr>
          <a:lstStyle/>
          <a:p>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lúa</a:t>
            </a:r>
            <a:endParaRPr lang="en-US" sz="3200" dirty="0">
              <a:latin typeface="Times New Roman" panose="02020603050405020304" pitchFamily="18" charset="0"/>
              <a:cs typeface="Times New Roman" panose="02020603050405020304" pitchFamily="18" charset="0"/>
            </a:endParaRPr>
          </a:p>
        </p:txBody>
      </p:sp>
      <p:sp>
        <p:nvSpPr>
          <p:cNvPr id="6" name="Rectangle 5"/>
          <p:cNvSpPr/>
          <p:nvPr/>
        </p:nvSpPr>
        <p:spPr>
          <a:xfrm>
            <a:off x="7730106" y="4241554"/>
            <a:ext cx="4386778" cy="583750"/>
          </a:xfrm>
          <a:prstGeom prst="rect">
            <a:avLst/>
          </a:prstGeom>
        </p:spPr>
        <p:txBody>
          <a:bodyPr wrap="square">
            <a:spAutoFit/>
          </a:bodyPr>
          <a:lstStyle/>
          <a:p>
            <a:pPr>
              <a:lnSpc>
                <a:spcPct val="107000"/>
              </a:lnSpc>
              <a:spcAft>
                <a:spcPts val="0"/>
              </a:spcAft>
            </a:pP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Đầm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Sen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1728880" y="5648368"/>
            <a:ext cx="4202439" cy="583750"/>
          </a:xfrm>
          <a:prstGeom prst="rect">
            <a:avLst/>
          </a:prstGeom>
        </p:spPr>
        <p:txBody>
          <a:bodyPr wrap="square">
            <a:spAutoFit/>
          </a:bodyPr>
          <a:lstStyle/>
          <a:p>
            <a:pPr>
              <a:lnSpc>
                <a:spcPct val="107000"/>
              </a:lnSpc>
              <a:spcAft>
                <a:spcPts val="0"/>
              </a:spcAft>
            </a:pP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Rừng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đước</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Rectangle 17"/>
          <p:cNvSpPr/>
          <p:nvPr/>
        </p:nvSpPr>
        <p:spPr>
          <a:xfrm>
            <a:off x="7730106" y="5569303"/>
            <a:ext cx="1946367" cy="584775"/>
          </a:xfrm>
          <a:prstGeom prst="rect">
            <a:avLst/>
          </a:prstGeom>
        </p:spPr>
        <p:txBody>
          <a:bodyPr wrap="none">
            <a:spAutoFit/>
          </a:bodyPr>
          <a:lstStyle/>
          <a:p>
            <a:r>
              <a:rPr lang="en-US" sz="3200" dirty="0" err="1">
                <a:latin typeface="Times New Roman" panose="02020603050405020304" pitchFamily="18" charset="0"/>
                <a:cs typeface="Times New Roman" panose="02020603050405020304" pitchFamily="18" charset="0"/>
              </a:rPr>
              <a:t>Rừng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tràm</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828602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heel(1)">
                                      <p:cBhvr>
                                        <p:cTn id="17" dur="2000"/>
                                        <p:tgtEl>
                                          <p:spTgt spid="18"/>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heel(1)">
                                      <p:cBhvr>
                                        <p:cTn id="20" dur="2000"/>
                                        <p:tgtEl>
                                          <p:spTgt spid="5"/>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heel(1)">
                                      <p:cBhvr>
                                        <p:cTn id="23" dur="2000"/>
                                        <p:tgtEl>
                                          <p:spTgt spid="6"/>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heel(1)">
                                      <p:cBhvr>
                                        <p:cTn id="26" dur="2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18"/>
                                        </p:tgtEl>
                                        <p:attrNameLst>
                                          <p:attrName>fillcolor</p:attrName>
                                        </p:attrNameLst>
                                      </p:cBhvr>
                                      <p:to>
                                        <a:srgbClr val="05D805"/>
                                      </p:to>
                                    </p:animClr>
                                    <p:set>
                                      <p:cBhvr>
                                        <p:cTn id="31" dur="2000" fill="hold"/>
                                        <p:tgtEl>
                                          <p:spTgt spid="18"/>
                                        </p:tgtEl>
                                        <p:attrNameLst>
                                          <p:attrName>fill.type</p:attrName>
                                        </p:attrNameLst>
                                      </p:cBhvr>
                                      <p:to>
                                        <p:strVal val="solid"/>
                                      </p:to>
                                    </p:set>
                                    <p:set>
                                      <p:cBhvr>
                                        <p:cTn id="32" dur="2000" fill="hold"/>
                                        <p:tgtEl>
                                          <p:spTgt spid="1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hidden"/>
                                      </p:to>
                                    </p:set>
                                  </p:childTnLst>
                                </p:cTn>
                              </p:par>
                            </p:childTnLst>
                          </p:cTn>
                        </p:par>
                        <p:par>
                          <p:cTn id="38" fill="hold">
                            <p:stCondLst>
                              <p:cond delay="0"/>
                            </p:stCondLst>
                            <p:childTnLst>
                              <p:par>
                                <p:cTn id="39" presetID="53" presetClass="entr" presetSubtype="16" fill="hold" grpId="1" nodeType="after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fltVal val="0"/>
                                          </p:val>
                                        </p:tav>
                                        <p:tav tm="100000">
                                          <p:val>
                                            <p:strVal val="#ppt_h"/>
                                          </p:val>
                                        </p:tav>
                                      </p:tavLst>
                                    </p:anim>
                                    <p:animEffect transition="in" filter="fade">
                                      <p:cBhvr>
                                        <p:cTn id="43" dur="500"/>
                                        <p:tgtEl>
                                          <p:spTgt spid="11"/>
                                        </p:tgtEl>
                                      </p:cBhvr>
                                    </p:animEffect>
                                  </p:childTnLst>
                                </p:cTn>
                              </p:par>
                            </p:childTnLst>
                          </p:cTn>
                        </p:par>
                      </p:childTnLst>
                    </p:cTn>
                  </p:par>
                </p:childTnLst>
              </p:cTn>
              <p:nextCondLst>
                <p:cond evt="onClick" delay="0">
                  <p:tgtEl>
                    <p:spTgt spid="11"/>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afterEffect">
                                  <p:stCondLst>
                                    <p:cond delay="1000"/>
                                  </p:stCondLst>
                                  <p:childTnLst>
                                    <p:set>
                                      <p:cBhvr>
                                        <p:cTn id="4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beep.wav"/>
                                        </p:tgtEl>
                                      </p:cMediaNode>
                                    </p:audio>
                                  </p:sub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beep.wav"/>
                                        </p:tgtEl>
                                      </p:cMediaNode>
                                    </p:audio>
                                  </p:subTnLst>
                                </p:cTn>
                              </p:par>
                            </p:childTnLst>
                          </p:cTn>
                        </p:par>
                        <p:par>
                          <p:cTn id="52" fill="hold">
                            <p:stCondLst>
                              <p:cond delay="2000"/>
                            </p:stCondLst>
                            <p:childTnLst>
                              <p:par>
                                <p:cTn id="53" presetID="1" presetClass="entr" presetSubtype="0" fill="hold" grpId="0" nodeType="afterEffect">
                                  <p:stCondLst>
                                    <p:cond delay="1000"/>
                                  </p:stCondLst>
                                  <p:childTnLst>
                                    <p:set>
                                      <p:cBhvr>
                                        <p:cTn id="54"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beep.wav"/>
                                        </p:tgtEl>
                                      </p:cMediaNode>
                                    </p:audio>
                                  </p:subTnLst>
                                </p:cTn>
                              </p:par>
                            </p:childTnLst>
                          </p:cTn>
                        </p:par>
                        <p:par>
                          <p:cTn id="55" fill="hold">
                            <p:stCondLst>
                              <p:cond delay="3000"/>
                            </p:stCondLst>
                            <p:childTnLst>
                              <p:par>
                                <p:cTn id="56" presetID="1" presetClass="entr" presetSubtype="0" fill="hold" grpId="0" nodeType="afterEffect">
                                  <p:stCondLst>
                                    <p:cond delay="1000"/>
                                  </p:stCondLst>
                                  <p:childTnLst>
                                    <p:set>
                                      <p:cBhvr>
                                        <p:cTn id="57"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beep.wav"/>
                                        </p:tgtEl>
                                      </p:cMediaNode>
                                    </p:audio>
                                  </p:subTnLst>
                                </p:cTn>
                              </p:par>
                            </p:childTnLst>
                          </p:cTn>
                        </p:par>
                        <p:par>
                          <p:cTn id="58" fill="hold">
                            <p:stCondLst>
                              <p:cond delay="4000"/>
                            </p:stCondLst>
                            <p:childTnLst>
                              <p:par>
                                <p:cTn id="59" presetID="1" presetClass="entr" presetSubtype="0" fill="hold" grpId="0" nodeType="afterEffect">
                                  <p:stCondLst>
                                    <p:cond delay="1000"/>
                                  </p:stCondLst>
                                  <p:childTnLst>
                                    <p:set>
                                      <p:cBhvr>
                                        <p:cTn id="60"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beep.wav"/>
                                        </p:tgtEl>
                                      </p:cMediaNode>
                                    </p:audio>
                                  </p:subTnLst>
                                </p:cTn>
                              </p:par>
                            </p:childTnLst>
                          </p:cTn>
                        </p:par>
                        <p:par>
                          <p:cTn id="61" fill="hold">
                            <p:stCondLst>
                              <p:cond delay="5000"/>
                            </p:stCondLst>
                            <p:childTnLst>
                              <p:par>
                                <p:cTn id="62" presetID="1" presetClass="entr" presetSubtype="0" fill="hold" grpId="0" nodeType="afterEffect">
                                  <p:stCondLst>
                                    <p:cond delay="1000"/>
                                  </p:stCondLst>
                                  <p:childTnLst>
                                    <p:set>
                                      <p:cBhvr>
                                        <p:cTn id="63"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beep.wav"/>
                                        </p:tgtEl>
                                      </p:cMediaNode>
                                    </p:audio>
                                  </p:subTnLst>
                                </p:cTn>
                              </p:par>
                            </p:childTnLst>
                          </p:cTn>
                        </p:par>
                        <p:par>
                          <p:cTn id="64" fill="hold">
                            <p:stCondLst>
                              <p:cond delay="6000"/>
                            </p:stCondLst>
                            <p:childTnLst>
                              <p:par>
                                <p:cTn id="65" presetID="1" presetClass="entr" presetSubtype="0" fill="hold" grpId="0" nodeType="afterEffect">
                                  <p:stCondLst>
                                    <p:cond delay="1000"/>
                                  </p:stCondLst>
                                  <p:childTnLst>
                                    <p:set>
                                      <p:cBhvr>
                                        <p:cTn id="6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beep.wav"/>
                                        </p:tgtEl>
                                      </p:cMediaNode>
                                    </p:audio>
                                  </p:subTnLst>
                                </p:cTn>
                              </p:par>
                            </p:childTnLst>
                          </p:cTn>
                        </p:par>
                        <p:par>
                          <p:cTn id="67" fill="hold">
                            <p:stCondLst>
                              <p:cond delay="7000"/>
                            </p:stCondLst>
                            <p:childTnLst>
                              <p:par>
                                <p:cTn id="68" presetID="1" presetClass="entr" presetSubtype="0" fill="hold" grpId="0" nodeType="afterEffect">
                                  <p:stCondLst>
                                    <p:cond delay="1000"/>
                                  </p:stCondLst>
                                  <p:childTnLst>
                                    <p:set>
                                      <p:cBhvr>
                                        <p:cTn id="69"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3" name="beep.wav"/>
                                        </p:tgtEl>
                                      </p:cMediaNode>
                                    </p:audio>
                                  </p:subTnLst>
                                </p:cTn>
                              </p:par>
                            </p:childTnLst>
                          </p:cTn>
                        </p:par>
                        <p:par>
                          <p:cTn id="70" fill="hold">
                            <p:stCondLst>
                              <p:cond delay="8000"/>
                            </p:stCondLst>
                            <p:childTnLst>
                              <p:par>
                                <p:cTn id="71" presetID="1" presetClass="entr" presetSubtype="0" fill="hold" grpId="0" nodeType="afterEffect">
                                  <p:stCondLst>
                                    <p:cond delay="1000"/>
                                  </p:stCondLst>
                                  <p:childTnLst>
                                    <p:set>
                                      <p:cBhvr>
                                        <p:cTn id="72"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3" name="beep.wav"/>
                                        </p:tgtEl>
                                      </p:cMediaNode>
                                    </p:audio>
                                  </p:subTnLst>
                                </p:cTn>
                              </p:par>
                            </p:childTnLst>
                          </p:cTn>
                        </p:par>
                        <p:par>
                          <p:cTn id="73" fill="hold">
                            <p:stCondLst>
                              <p:cond delay="9000"/>
                            </p:stCondLst>
                            <p:childTnLst>
                              <p:par>
                                <p:cTn id="74" presetID="1" presetClass="entr" presetSubtype="0" fill="hold" grpId="0" nodeType="afterEffect">
                                  <p:stCondLst>
                                    <p:cond delay="1000"/>
                                  </p:stCondLst>
                                  <p:childTnLst>
                                    <p:set>
                                      <p:cBhvr>
                                        <p:cTn id="75"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3" name="beep.wav"/>
                                        </p:tgtEl>
                                      </p:cMediaNode>
                                    </p:audio>
                                  </p:subTnLst>
                                </p:cTn>
                              </p:par>
                            </p:childTnLst>
                          </p:cTn>
                        </p:par>
                        <p:par>
                          <p:cTn id="76" fill="hold">
                            <p:stCondLst>
                              <p:cond delay="10000"/>
                            </p:stCondLst>
                            <p:childTnLst>
                              <p:par>
                                <p:cTn id="77" presetID="1" presetClass="entr" presetSubtype="0" fill="hold" grpId="0" nodeType="afterEffect">
                                  <p:stCondLst>
                                    <p:cond delay="1000"/>
                                  </p:stCondLst>
                                  <p:childTnLst>
                                    <p:set>
                                      <p:cBhvr>
                                        <p:cTn id="7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3" name="beep.wav"/>
                                        </p:tgtEl>
                                      </p:cMediaNode>
                                    </p:audio>
                                  </p:subTnLst>
                                </p:cTn>
                              </p:par>
                            </p:childTnLst>
                          </p:cTn>
                        </p:par>
                        <p:par>
                          <p:cTn id="79" fill="hold">
                            <p:stCondLst>
                              <p:cond delay="11000"/>
                            </p:stCondLst>
                            <p:childTnLst>
                              <p:par>
                                <p:cTn id="80" presetID="1" presetClass="entr" presetSubtype="0" fill="hold" grpId="0" nodeType="afterEffect">
                                  <p:stCondLst>
                                    <p:cond delay="1000"/>
                                  </p:stCondLst>
                                  <p:childTnLst>
                                    <p:set>
                                      <p:cBhvr>
                                        <p:cTn id="8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3" name="beep.wav"/>
                                        </p:tgtEl>
                                      </p:cMediaNode>
                                    </p:audio>
                                  </p:subTnLst>
                                </p:cTn>
                              </p:par>
                            </p:childTnLst>
                          </p:cTn>
                        </p:par>
                        <p:par>
                          <p:cTn id="82" fill="hold">
                            <p:stCondLst>
                              <p:cond delay="12000"/>
                            </p:stCondLst>
                            <p:childTnLst>
                              <p:par>
                                <p:cTn id="83" presetID="1" presetClass="entr" presetSubtype="0" fill="hold" grpId="0" nodeType="afterEffect">
                                  <p:stCondLst>
                                    <p:cond delay="1000"/>
                                  </p:stCondLst>
                                  <p:childTnLst>
                                    <p:set>
                                      <p:cBhvr>
                                        <p:cTn id="84"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3" name="beep.wav"/>
                                        </p:tgtEl>
                                      </p:cMediaNode>
                                    </p:audio>
                                  </p:subTnLst>
                                </p:cTn>
                              </p:par>
                            </p:childTnLst>
                          </p:cTn>
                        </p:par>
                        <p:par>
                          <p:cTn id="85" fill="hold">
                            <p:stCondLst>
                              <p:cond delay="13000"/>
                            </p:stCondLst>
                            <p:childTnLst>
                              <p:par>
                                <p:cTn id="86" presetID="1" presetClass="entr" presetSubtype="0" fill="hold" grpId="0" nodeType="afterEffect">
                                  <p:stCondLst>
                                    <p:cond delay="1000"/>
                                  </p:stCondLst>
                                  <p:childTnLst>
                                    <p:set>
                                      <p:cBhvr>
                                        <p:cTn id="87"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3" name="beep.wav"/>
                                        </p:tgtEl>
                                      </p:cMediaNode>
                                    </p:audio>
                                  </p:subTnLst>
                                </p:cTn>
                              </p:par>
                            </p:childTnLst>
                          </p:cTn>
                        </p:par>
                        <p:par>
                          <p:cTn id="88" fill="hold">
                            <p:stCondLst>
                              <p:cond delay="14000"/>
                            </p:stCondLst>
                            <p:childTnLst>
                              <p:par>
                                <p:cTn id="89" presetID="1" presetClass="entr" presetSubtype="0" fill="hold" grpId="0" nodeType="afterEffect">
                                  <p:stCondLst>
                                    <p:cond delay="1000"/>
                                  </p:stCondLst>
                                  <p:childTnLst>
                                    <p:set>
                                      <p:cBhvr>
                                        <p:cTn id="9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3" name="beep.wav"/>
                                        </p:tgtEl>
                                      </p:cMediaNode>
                                    </p:audio>
                                  </p:subTnLst>
                                </p:cTn>
                              </p:par>
                            </p:childTnLst>
                          </p:cTn>
                        </p:par>
                        <p:par>
                          <p:cTn id="91" fill="hold">
                            <p:stCondLst>
                              <p:cond delay="15000"/>
                            </p:stCondLst>
                            <p:childTnLst>
                              <p:par>
                                <p:cTn id="92" presetID="1" presetClass="entr" presetSubtype="0" fill="hold" grpId="0" nodeType="afterEffect">
                                  <p:stCondLst>
                                    <p:cond delay="1000"/>
                                  </p:stCondLst>
                                  <p:childTnLst>
                                    <p:set>
                                      <p:cBhvr>
                                        <p:cTn id="93"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0"/>
                  </p:tgtEl>
                </p:cond>
              </p:nextCondLst>
            </p:seq>
          </p:childTnLst>
        </p:cTn>
      </p:par>
    </p:tnLst>
    <p:bldLst>
      <p:bldP spid="11" grpId="0"/>
      <p:bldP spid="11" grpId="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5" grpId="0"/>
      <p:bldP spid="6" grpId="0"/>
      <p:bldP spid="7" grpId="0"/>
      <p:bldP spid="18"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99000"/>
            <a:lum/>
          </a:blip>
          <a:srcRect/>
          <a:stretch>
            <a:fillRect/>
          </a:stretch>
        </a:blipFill>
        <a:effectLst/>
      </p:bgPr>
    </p:bg>
    <p:spTree>
      <p:nvGrpSpPr>
        <p:cNvPr id="1" name=""/>
        <p:cNvGrpSpPr/>
        <p:nvPr/>
      </p:nvGrpSpPr>
      <p:grpSpPr>
        <a:xfrm>
          <a:off x="0" y="0"/>
          <a:ext cx="0" cy="0"/>
          <a:chOff x="0" y="0"/>
          <a:chExt cx="0" cy="0"/>
        </a:xfrm>
      </p:grpSpPr>
      <p:sp>
        <p:nvSpPr>
          <p:cNvPr id="11" name="TextBox 10"/>
          <p:cNvSpPr txBox="1"/>
          <p:nvPr/>
        </p:nvSpPr>
        <p:spPr>
          <a:xfrm>
            <a:off x="753778" y="1719255"/>
            <a:ext cx="963725"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0</a:t>
            </a:r>
            <a:r>
              <a:rPr lang="en-US"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7</a:t>
            </a:r>
            <a:endPar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endParaRPr>
          </a:p>
        </p:txBody>
      </p:sp>
      <p:pic>
        <p:nvPicPr>
          <p:cNvPr id="12" name="Picture 11" descr="A close up of a logo&#10;&#10;Description generated with high confidence">
            <a:extLst>
              <a:ext uri="{FF2B5EF4-FFF2-40B4-BE49-F238E27FC236}">
                <a16:creationId xmlns:a16="http://schemas.microsoft.com/office/drawing/2014/main" id="{8359ED9B-1E1E-47DB-ABCE-B0A8E89B90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id="{41187DC0-86B3-4928-AF43-38F8C12059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id="{AE42EC13-2D7C-4AA0-ADFC-CCC68D10A47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id="{DC787198-ADB0-47EE-A01D-437E15E2EE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id="{9ADA4627-2E65-42C9-9488-0D93B9A3FD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771FE0F0-5D6C-4DB6-9208-E6ED7CAB078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0" name="Picture 115" descr="ALRMCLOK"/>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5593599" y="4656221"/>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2"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3"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4"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5"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6"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7"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28"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29"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0"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1"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2"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3"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4"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5"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6"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4" name="Rectangle 3"/>
          <p:cNvSpPr/>
          <p:nvPr/>
        </p:nvSpPr>
        <p:spPr>
          <a:xfrm>
            <a:off x="3140731" y="1542934"/>
            <a:ext cx="8565599" cy="1938992"/>
          </a:xfrm>
          <a:prstGeom prst="rect">
            <a:avLst/>
          </a:prstGeom>
        </p:spPr>
        <p:txBody>
          <a:bodyPr wrap="square">
            <a:spAutoFit/>
          </a:bodyPr>
          <a:lstStyle/>
          <a:p>
            <a:pPr>
              <a:spcAft>
                <a:spcPts val="750"/>
              </a:spcAft>
            </a:pPr>
            <a:r>
              <a:rPr lang="en-US" sz="4000" b="1" kern="1800" spc="-75"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000" b="1" kern="1800" spc="-75"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7.</a:t>
            </a:r>
            <a:r>
              <a:rPr lang="en-US" sz="4000" kern="1800" spc="-75"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1"/>
                </a:solidFill>
                <a:effectLst/>
                <a:latin typeface="Times New Roman" panose="02020603050405020304" pitchFamily="18" charset="0"/>
                <a:ea typeface="Times New Roman" panose="02020603050405020304" pitchFamily="18" charset="0"/>
              </a:rPr>
              <a:t>Thông</a:t>
            </a:r>
            <a:r>
              <a:rPr lang="en-US" sz="4000" b="1" dirty="0">
                <a:solidFill>
                  <a:schemeClr val="bg1"/>
                </a:solidFill>
                <a:effectLst/>
                <a:latin typeface="Times New Roman" panose="02020603050405020304" pitchFamily="18" charset="0"/>
                <a:ea typeface="Times New Roman" panose="02020603050405020304" pitchFamily="18" charset="0"/>
              </a:rPr>
              <a:t> </a:t>
            </a:r>
            <a:r>
              <a:rPr lang="en-US" sz="4000" b="1" dirty="0" err="1">
                <a:solidFill>
                  <a:schemeClr val="bg1"/>
                </a:solidFill>
                <a:effectLst/>
                <a:latin typeface="Times New Roman" panose="02020603050405020304" pitchFamily="18" charset="0"/>
                <a:ea typeface="Times New Roman" panose="02020603050405020304" pitchFamily="18" charset="0"/>
              </a:rPr>
              <a:t>điệp</a:t>
            </a:r>
            <a:r>
              <a:rPr lang="en-US" sz="4000" b="1" dirty="0">
                <a:solidFill>
                  <a:schemeClr val="bg1"/>
                </a:solidFill>
                <a:effectLst/>
                <a:latin typeface="Times New Roman" panose="02020603050405020304" pitchFamily="18" charset="0"/>
                <a:ea typeface="Times New Roman" panose="02020603050405020304" pitchFamily="18" charset="0"/>
              </a:rPr>
              <a:t> </a:t>
            </a:r>
            <a:r>
              <a:rPr lang="en-US" sz="4000" b="1" dirty="0" err="1">
                <a:solidFill>
                  <a:schemeClr val="bg1"/>
                </a:solidFill>
                <a:effectLst/>
                <a:latin typeface="Times New Roman" panose="02020603050405020304" pitchFamily="18" charset="0"/>
                <a:ea typeface="Times New Roman" panose="02020603050405020304" pitchFamily="18" charset="0"/>
              </a:rPr>
              <a:t>nhà</a:t>
            </a:r>
            <a:r>
              <a:rPr lang="en-US" sz="4000" b="1" dirty="0">
                <a:solidFill>
                  <a:schemeClr val="bg1"/>
                </a:solidFill>
                <a:effectLst/>
                <a:latin typeface="Times New Roman" panose="02020603050405020304" pitchFamily="18" charset="0"/>
                <a:ea typeface="Times New Roman" panose="02020603050405020304" pitchFamily="18" charset="0"/>
              </a:rPr>
              <a:t> </a:t>
            </a:r>
            <a:r>
              <a:rPr lang="en-US" sz="4000" b="1" dirty="0" err="1">
                <a:solidFill>
                  <a:schemeClr val="bg1"/>
                </a:solidFill>
                <a:effectLst/>
                <a:latin typeface="Times New Roman" panose="02020603050405020304" pitchFamily="18" charset="0"/>
                <a:ea typeface="Times New Roman" panose="02020603050405020304" pitchFamily="18" charset="0"/>
              </a:rPr>
              <a:t>văn</a:t>
            </a:r>
            <a:r>
              <a:rPr lang="en-US" sz="4000" b="1" dirty="0">
                <a:solidFill>
                  <a:schemeClr val="bg1"/>
                </a:solidFill>
                <a:effectLst/>
                <a:latin typeface="Times New Roman" panose="02020603050405020304" pitchFamily="18" charset="0"/>
                <a:ea typeface="Times New Roman" panose="02020603050405020304" pitchFamily="18" charset="0"/>
              </a:rPr>
              <a:t> </a:t>
            </a:r>
            <a:r>
              <a:rPr lang="en-US" sz="4000" b="1" dirty="0" err="1">
                <a:solidFill>
                  <a:schemeClr val="bg1"/>
                </a:solidFill>
                <a:effectLst/>
                <a:latin typeface="Times New Roman" panose="02020603050405020304" pitchFamily="18" charset="0"/>
                <a:ea typeface="Times New Roman" panose="02020603050405020304" pitchFamily="18" charset="0"/>
              </a:rPr>
              <a:t>muốn</a:t>
            </a:r>
            <a:r>
              <a:rPr lang="en-US" sz="4000" b="1" dirty="0">
                <a:solidFill>
                  <a:schemeClr val="bg1"/>
                </a:solidFill>
                <a:effectLst/>
                <a:latin typeface="Times New Roman" panose="02020603050405020304" pitchFamily="18" charset="0"/>
                <a:ea typeface="Times New Roman" panose="02020603050405020304" pitchFamily="18" charset="0"/>
              </a:rPr>
              <a:t> </a:t>
            </a:r>
            <a:r>
              <a:rPr lang="en-US" sz="4000" b="1" dirty="0" err="1">
                <a:solidFill>
                  <a:schemeClr val="bg1"/>
                </a:solidFill>
                <a:effectLst/>
                <a:latin typeface="Times New Roman" panose="02020603050405020304" pitchFamily="18" charset="0"/>
                <a:ea typeface="Times New Roman" panose="02020603050405020304" pitchFamily="18" charset="0"/>
              </a:rPr>
              <a:t>gửi</a:t>
            </a:r>
            <a:r>
              <a:rPr lang="en-US" sz="4000" b="1" dirty="0">
                <a:solidFill>
                  <a:schemeClr val="bg1"/>
                </a:solidFill>
                <a:effectLst/>
                <a:latin typeface="Times New Roman" panose="02020603050405020304" pitchFamily="18" charset="0"/>
                <a:ea typeface="Times New Roman" panose="02020603050405020304" pitchFamily="18" charset="0"/>
              </a:rPr>
              <a:t> </a:t>
            </a:r>
            <a:r>
              <a:rPr lang="en-US" sz="4000" b="1" dirty="0" err="1">
                <a:solidFill>
                  <a:schemeClr val="bg1"/>
                </a:solidFill>
                <a:effectLst/>
                <a:latin typeface="Times New Roman" panose="02020603050405020304" pitchFamily="18" charset="0"/>
                <a:ea typeface="Times New Roman" panose="02020603050405020304" pitchFamily="18" charset="0"/>
              </a:rPr>
              <a:t>đến</a:t>
            </a:r>
            <a:r>
              <a:rPr lang="en-US" sz="4000" b="1" dirty="0">
                <a:solidFill>
                  <a:schemeClr val="bg1"/>
                </a:solidFill>
                <a:effectLst/>
                <a:latin typeface="Times New Roman" panose="02020603050405020304" pitchFamily="18" charset="0"/>
                <a:ea typeface="Times New Roman" panose="02020603050405020304" pitchFamily="18" charset="0"/>
              </a:rPr>
              <a:t> </a:t>
            </a:r>
            <a:r>
              <a:rPr lang="en-US" sz="4000" b="1" dirty="0" err="1">
                <a:solidFill>
                  <a:schemeClr val="bg1"/>
                </a:solidFill>
                <a:effectLst/>
                <a:latin typeface="Times New Roman" panose="02020603050405020304" pitchFamily="18" charset="0"/>
                <a:ea typeface="Times New Roman" panose="02020603050405020304" pitchFamily="18" charset="0"/>
              </a:rPr>
              <a:t>bạn</a:t>
            </a:r>
            <a:r>
              <a:rPr lang="en-US" sz="4000" b="1" dirty="0">
                <a:solidFill>
                  <a:schemeClr val="bg1"/>
                </a:solidFill>
                <a:effectLst/>
                <a:latin typeface="Times New Roman" panose="02020603050405020304" pitchFamily="18" charset="0"/>
                <a:ea typeface="Times New Roman" panose="02020603050405020304" pitchFamily="18" charset="0"/>
              </a:rPr>
              <a:t> </a:t>
            </a:r>
            <a:r>
              <a:rPr lang="en-US" sz="4000" b="1" dirty="0" err="1">
                <a:solidFill>
                  <a:schemeClr val="bg1"/>
                </a:solidFill>
                <a:effectLst/>
                <a:latin typeface="Times New Roman" panose="02020603050405020304" pitchFamily="18" charset="0"/>
                <a:ea typeface="Times New Roman" panose="02020603050405020304" pitchFamily="18" charset="0"/>
              </a:rPr>
              <a:t>đọc</a:t>
            </a:r>
            <a:r>
              <a:rPr lang="en-US" sz="4000" b="1" dirty="0">
                <a:solidFill>
                  <a:schemeClr val="bg1"/>
                </a:solidFill>
                <a:effectLst/>
                <a:latin typeface="Times New Roman" panose="02020603050405020304" pitchFamily="18" charset="0"/>
                <a:ea typeface="Times New Roman" panose="02020603050405020304" pitchFamily="18" charset="0"/>
              </a:rPr>
              <a:t> qua </a:t>
            </a:r>
            <a:r>
              <a:rPr lang="en-US" sz="4000" b="1" dirty="0" err="1">
                <a:solidFill>
                  <a:schemeClr val="bg1"/>
                </a:solidFill>
                <a:effectLst/>
                <a:latin typeface="Times New Roman" panose="02020603050405020304" pitchFamily="18" charset="0"/>
                <a:ea typeface="Times New Roman" panose="02020603050405020304" pitchFamily="18" charset="0"/>
              </a:rPr>
              <a:t>văn</a:t>
            </a:r>
            <a:r>
              <a:rPr lang="en-US" sz="4000" b="1" dirty="0">
                <a:solidFill>
                  <a:schemeClr val="bg1"/>
                </a:solidFill>
                <a:effectLst/>
                <a:latin typeface="Times New Roman" panose="02020603050405020304" pitchFamily="18" charset="0"/>
                <a:ea typeface="Times New Roman" panose="02020603050405020304" pitchFamily="18" charset="0"/>
              </a:rPr>
              <a:t> </a:t>
            </a:r>
            <a:r>
              <a:rPr lang="en-US" sz="4000" b="1" dirty="0" err="1">
                <a:solidFill>
                  <a:schemeClr val="bg1"/>
                </a:solidFill>
                <a:effectLst/>
                <a:latin typeface="Times New Roman" panose="02020603050405020304" pitchFamily="18" charset="0"/>
                <a:ea typeface="Times New Roman" panose="02020603050405020304" pitchFamily="18" charset="0"/>
              </a:rPr>
              <a:t>bản</a:t>
            </a:r>
            <a:r>
              <a:rPr lang="en-US" sz="4000" b="1" dirty="0">
                <a:solidFill>
                  <a:schemeClr val="bg1"/>
                </a:solidFill>
                <a:effectLst/>
                <a:latin typeface="Times New Roman" panose="02020603050405020304" pitchFamily="18" charset="0"/>
                <a:ea typeface="Times New Roman" panose="02020603050405020304" pitchFamily="18" charset="0"/>
              </a:rPr>
              <a:t> "</a:t>
            </a:r>
            <a:r>
              <a:rPr lang="en-US" sz="4000" b="1" i="1" dirty="0" err="1">
                <a:solidFill>
                  <a:schemeClr val="bg1"/>
                </a:solidFill>
                <a:effectLst/>
                <a:latin typeface="Times New Roman" panose="02020603050405020304" pitchFamily="18" charset="0"/>
                <a:ea typeface="Times New Roman" panose="02020603050405020304" pitchFamily="18" charset="0"/>
              </a:rPr>
              <a:t>Người</a:t>
            </a:r>
            <a:r>
              <a:rPr lang="en-US" sz="4000" b="1" i="1" dirty="0">
                <a:solidFill>
                  <a:schemeClr val="bg1"/>
                </a:solidFill>
                <a:effectLst/>
                <a:latin typeface="Times New Roman" panose="02020603050405020304" pitchFamily="18" charset="0"/>
                <a:ea typeface="Times New Roman" panose="02020603050405020304" pitchFamily="18" charset="0"/>
              </a:rPr>
              <a:t> </a:t>
            </a:r>
            <a:r>
              <a:rPr lang="en-US" sz="4000" b="1" i="1" dirty="0" err="1">
                <a:solidFill>
                  <a:schemeClr val="bg1"/>
                </a:solidFill>
                <a:effectLst/>
                <a:latin typeface="Times New Roman" panose="02020603050405020304" pitchFamily="18" charset="0"/>
                <a:ea typeface="Times New Roman" panose="02020603050405020304" pitchFamily="18" charset="0"/>
              </a:rPr>
              <a:t>đàn</a:t>
            </a:r>
            <a:r>
              <a:rPr lang="en-US" sz="4000" b="1" i="1" dirty="0">
                <a:solidFill>
                  <a:schemeClr val="bg1"/>
                </a:solidFill>
                <a:effectLst/>
                <a:latin typeface="Times New Roman" panose="02020603050405020304" pitchFamily="18" charset="0"/>
                <a:ea typeface="Times New Roman" panose="02020603050405020304" pitchFamily="18" charset="0"/>
              </a:rPr>
              <a:t> </a:t>
            </a:r>
            <a:r>
              <a:rPr lang="en-US" sz="4000" b="1" i="1" dirty="0" err="1">
                <a:solidFill>
                  <a:schemeClr val="bg1"/>
                </a:solidFill>
                <a:effectLst/>
                <a:latin typeface="Times New Roman" panose="02020603050405020304" pitchFamily="18" charset="0"/>
                <a:ea typeface="Times New Roman" panose="02020603050405020304" pitchFamily="18" charset="0"/>
              </a:rPr>
              <a:t>ông</a:t>
            </a:r>
            <a:r>
              <a:rPr lang="en-US" sz="4000" b="1" i="1" dirty="0">
                <a:solidFill>
                  <a:schemeClr val="bg1"/>
                </a:solidFill>
                <a:effectLst/>
                <a:latin typeface="Times New Roman" panose="02020603050405020304" pitchFamily="18" charset="0"/>
                <a:ea typeface="Times New Roman" panose="02020603050405020304" pitchFamily="18" charset="0"/>
              </a:rPr>
              <a:t> </a:t>
            </a:r>
            <a:r>
              <a:rPr lang="en-US" sz="4000" b="1" i="1" dirty="0" err="1">
                <a:solidFill>
                  <a:schemeClr val="bg1"/>
                </a:solidFill>
                <a:effectLst/>
                <a:latin typeface="Times New Roman" panose="02020603050405020304" pitchFamily="18" charset="0"/>
                <a:ea typeface="Times New Roman" panose="02020603050405020304" pitchFamily="18" charset="0"/>
              </a:rPr>
              <a:t>cô</a:t>
            </a:r>
            <a:r>
              <a:rPr lang="en-US" sz="4000" b="1" i="1" dirty="0">
                <a:solidFill>
                  <a:schemeClr val="bg1"/>
                </a:solidFill>
                <a:effectLst/>
                <a:latin typeface="Times New Roman" panose="02020603050405020304" pitchFamily="18" charset="0"/>
                <a:ea typeface="Times New Roman" panose="02020603050405020304" pitchFamily="18" charset="0"/>
              </a:rPr>
              <a:t> </a:t>
            </a:r>
            <a:r>
              <a:rPr lang="en-US" sz="4000" b="1" i="1" dirty="0" err="1">
                <a:solidFill>
                  <a:schemeClr val="bg1"/>
                </a:solidFill>
                <a:effectLst/>
                <a:latin typeface="Times New Roman" panose="02020603050405020304" pitchFamily="18" charset="0"/>
                <a:ea typeface="Times New Roman" panose="02020603050405020304" pitchFamily="18" charset="0"/>
              </a:rPr>
              <a:t>độc</a:t>
            </a:r>
            <a:r>
              <a:rPr lang="en-US" sz="4000" b="1" i="1" dirty="0">
                <a:solidFill>
                  <a:schemeClr val="bg1"/>
                </a:solidFill>
                <a:effectLst/>
                <a:latin typeface="Times New Roman" panose="02020603050405020304" pitchFamily="18" charset="0"/>
                <a:ea typeface="Times New Roman" panose="02020603050405020304" pitchFamily="18" charset="0"/>
              </a:rPr>
              <a:t>  </a:t>
            </a:r>
            <a:r>
              <a:rPr lang="en-US" sz="4000" b="1" i="1" dirty="0" err="1">
                <a:solidFill>
                  <a:schemeClr val="bg1"/>
                </a:solidFill>
                <a:effectLst/>
                <a:latin typeface="Times New Roman" panose="02020603050405020304" pitchFamily="18" charset="0"/>
                <a:ea typeface="Times New Roman" panose="02020603050405020304" pitchFamily="18" charset="0"/>
              </a:rPr>
              <a:t>giữa</a:t>
            </a:r>
            <a:r>
              <a:rPr lang="en-US" sz="4000" b="1" i="1" dirty="0">
                <a:solidFill>
                  <a:schemeClr val="bg1"/>
                </a:solidFill>
                <a:effectLst/>
                <a:latin typeface="Times New Roman" panose="02020603050405020304" pitchFamily="18" charset="0"/>
                <a:ea typeface="Times New Roman" panose="02020603050405020304" pitchFamily="18" charset="0"/>
              </a:rPr>
              <a:t> </a:t>
            </a:r>
            <a:r>
              <a:rPr lang="en-US" sz="4000" b="1" i="1" dirty="0" err="1">
                <a:solidFill>
                  <a:schemeClr val="bg1"/>
                </a:solidFill>
                <a:effectLst/>
                <a:latin typeface="Times New Roman" panose="02020603050405020304" pitchFamily="18" charset="0"/>
                <a:ea typeface="Times New Roman" panose="02020603050405020304" pitchFamily="18" charset="0"/>
              </a:rPr>
              <a:t>rừng</a:t>
            </a:r>
            <a:r>
              <a:rPr lang="en-US" sz="4000" b="1" dirty="0">
                <a:solidFill>
                  <a:schemeClr val="bg1"/>
                </a:solidFill>
                <a:effectLst/>
                <a:latin typeface="Times New Roman" panose="02020603050405020304" pitchFamily="18" charset="0"/>
                <a:ea typeface="Times New Roman" panose="02020603050405020304" pitchFamily="18" charset="0"/>
              </a:rPr>
              <a:t>" </a:t>
            </a:r>
            <a:r>
              <a:rPr lang="en-US" sz="4000" b="1" dirty="0" err="1">
                <a:solidFill>
                  <a:schemeClr val="bg1"/>
                </a:solidFill>
                <a:effectLst/>
                <a:latin typeface="Times New Roman" panose="02020603050405020304" pitchFamily="18" charset="0"/>
                <a:ea typeface="Times New Roman" panose="02020603050405020304" pitchFamily="18" charset="0"/>
              </a:rPr>
              <a:t>là</a:t>
            </a:r>
            <a:r>
              <a:rPr lang="en-US" sz="4000" b="1" dirty="0">
                <a:solidFill>
                  <a:schemeClr val="bg1"/>
                </a:solidFill>
                <a:effectLst/>
                <a:latin typeface="Times New Roman" panose="02020603050405020304" pitchFamily="18" charset="0"/>
                <a:ea typeface="Times New Roman" panose="02020603050405020304" pitchFamily="18" charset="0"/>
              </a:rPr>
              <a:t> </a:t>
            </a:r>
            <a:r>
              <a:rPr lang="en-US" sz="4000" b="1" dirty="0" err="1">
                <a:solidFill>
                  <a:schemeClr val="bg1"/>
                </a:solidFill>
                <a:effectLst/>
                <a:latin typeface="Times New Roman" panose="02020603050405020304" pitchFamily="18" charset="0"/>
                <a:ea typeface="Times New Roman" panose="02020603050405020304" pitchFamily="18" charset="0"/>
              </a:rPr>
              <a:t>gì</a:t>
            </a:r>
            <a:r>
              <a:rPr lang="en-US" sz="4000" b="1" dirty="0">
                <a:solidFill>
                  <a:schemeClr val="bg1"/>
                </a:solidFill>
                <a:effectLst/>
                <a:latin typeface="Times New Roman" panose="02020603050405020304" pitchFamily="18" charset="0"/>
                <a:ea typeface="Times New Roman" panose="02020603050405020304" pitchFamily="18" charset="0"/>
              </a:rPr>
              <a:t>?</a:t>
            </a:r>
            <a:endParaRPr lang="en-US" sz="4000" dirty="0">
              <a:solidFill>
                <a:schemeClr val="bg1"/>
              </a:solidFill>
              <a:effectLst/>
              <a:latin typeface="Times New Roman" panose="02020603050405020304" pitchFamily="18" charset="0"/>
              <a:ea typeface="Times New Roman" panose="02020603050405020304" pitchFamily="18" charset="0"/>
            </a:endParaRPr>
          </a:p>
        </p:txBody>
      </p:sp>
      <p:sp>
        <p:nvSpPr>
          <p:cNvPr id="5" name="Rectangle 4"/>
          <p:cNvSpPr/>
          <p:nvPr/>
        </p:nvSpPr>
        <p:spPr>
          <a:xfrm>
            <a:off x="1039511" y="4179167"/>
            <a:ext cx="4202439" cy="954107"/>
          </a:xfrm>
          <a:prstGeom prst="rect">
            <a:avLst/>
          </a:prstGeom>
        </p:spPr>
        <p:txBody>
          <a:bodyPr wrap="square">
            <a:spAutoFit/>
          </a:bodyPr>
          <a:lstStyle/>
          <a:p>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nghèo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khổ</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đơn</a:t>
            </a:r>
            <a:endParaRPr lang="en-US" sz="2800" dirty="0">
              <a:latin typeface="Times New Roman" panose="02020603050405020304" pitchFamily="18" charset="0"/>
              <a:cs typeface="Times New Roman" panose="02020603050405020304" pitchFamily="18" charset="0"/>
            </a:endParaRPr>
          </a:p>
        </p:txBody>
      </p:sp>
      <p:sp>
        <p:nvSpPr>
          <p:cNvPr id="6" name="Rectangle 5"/>
          <p:cNvSpPr/>
          <p:nvPr/>
        </p:nvSpPr>
        <p:spPr>
          <a:xfrm>
            <a:off x="6977612" y="3980653"/>
            <a:ext cx="4364670" cy="1384995"/>
          </a:xfrm>
          <a:prstGeom prst="rect">
            <a:avLst/>
          </a:prstGeom>
        </p:spPr>
        <p:txBody>
          <a:bodyPr wrap="square">
            <a:spAutoFit/>
          </a:bodyPr>
          <a:lstStyle/>
          <a:p>
            <a:pPr marL="0" marR="0" algn="just">
              <a:spcBef>
                <a:spcPts val="0"/>
              </a:spcBef>
              <a:spcAft>
                <a:spcPts val="0"/>
              </a:spcAft>
            </a:pPr>
            <a:r>
              <a:rPr lang="en-US" sz="27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27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2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hiền</a:t>
            </a:r>
            <a:r>
              <a:rPr lang="en-US" sz="2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lành</a:t>
            </a:r>
            <a:r>
              <a:rPr lang="en-US" sz="2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phác</a:t>
            </a:r>
            <a:r>
              <a:rPr lang="en-US" sz="2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chan</a:t>
            </a:r>
            <a:r>
              <a:rPr lang="en-US" sz="2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hòa</a:t>
            </a:r>
            <a:r>
              <a:rPr lang="en-US" sz="2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2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2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Rectangle 6"/>
          <p:cNvSpPr/>
          <p:nvPr/>
        </p:nvSpPr>
        <p:spPr>
          <a:xfrm>
            <a:off x="917750" y="5504774"/>
            <a:ext cx="4822358" cy="923330"/>
          </a:xfrm>
          <a:prstGeom prst="rect">
            <a:avLst/>
          </a:prstGeom>
        </p:spPr>
        <p:txBody>
          <a:bodyPr wrap="square">
            <a:spAutoFit/>
          </a:bodyPr>
          <a:lstStyle/>
          <a:p>
            <a:pPr marL="0" marR="0" algn="just">
              <a:spcBef>
                <a:spcPts val="0"/>
              </a:spcBef>
              <a:spcAft>
                <a:spcPts val="0"/>
              </a:spcAft>
            </a:pPr>
            <a:r>
              <a:rPr lang="de-DE" sz="2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 Nam Bộ cương trực, </a:t>
            </a:r>
          </a:p>
          <a:p>
            <a:pPr marL="0" marR="0" algn="just">
              <a:spcBef>
                <a:spcPts val="0"/>
              </a:spcBef>
              <a:spcAft>
                <a:spcPts val="0"/>
              </a:spcAft>
            </a:pPr>
            <a:r>
              <a:rPr lang="de-DE" sz="2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thẳng thắn, gan dạ  giàu tình cảm</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8" name="Rectangle 17"/>
          <p:cNvSpPr/>
          <p:nvPr/>
        </p:nvSpPr>
        <p:spPr>
          <a:xfrm>
            <a:off x="6740390" y="5504774"/>
            <a:ext cx="5226702" cy="954107"/>
          </a:xfrm>
          <a:prstGeom prst="rect">
            <a:avLst/>
          </a:prstGeom>
        </p:spPr>
        <p:txBody>
          <a:bodyPr wrap="square">
            <a:spAutoFit/>
          </a:bodyPr>
          <a:lstStyle/>
          <a:p>
            <a:r>
              <a:rPr lang="de-DE" sz="2800" dirty="0">
                <a:latin typeface="Times New Roman" panose="02020603050405020304" pitchFamily="18" charset="0"/>
                <a:cs typeface="Times New Roman" panose="02020603050405020304" pitchFamily="18" charset="0"/>
              </a:rPr>
              <a:t>Người Nam Bộ bị bọn thực dân phong kiến áp bức đến cùng kiệt.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152479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1" nodeType="clickEffect">
                                  <p:stCondLst>
                                    <p:cond delay="0"/>
                                  </p:stCondLst>
                                  <p:iterate type="lt">
                                    <p:tmPct val="0"/>
                                  </p:iterate>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heel(1)">
                                      <p:cBhvr>
                                        <p:cTn id="20" dur="2000"/>
                                        <p:tgtEl>
                                          <p:spTgt spid="6"/>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heel(1)">
                                      <p:cBhvr>
                                        <p:cTn id="23" dur="2000"/>
                                        <p:tgtEl>
                                          <p:spTgt spid="5"/>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heel(1)">
                                      <p:cBhvr>
                                        <p:cTn id="26" dur="20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34" presetClass="emph" presetSubtype="0" fill="hold" grpId="0" nodeType="clickEffect">
                                  <p:stCondLst>
                                    <p:cond delay="0"/>
                                  </p:stCondLst>
                                  <p:iterate type="lt">
                                    <p:tmPct val="10000"/>
                                  </p:iterate>
                                  <p:childTnLst>
                                    <p:animMotion origin="layout" path="M 0.0 0.0 L 0.0 -0.07213" pathEditMode="relative" ptsTypes="">
                                      <p:cBhvr>
                                        <p:cTn id="30" dur="250" accel="50000" decel="50000" autoRev="1" fill="hold">
                                          <p:stCondLst>
                                            <p:cond delay="0"/>
                                          </p:stCondLst>
                                        </p:cTn>
                                        <p:tgtEl>
                                          <p:spTgt spid="7"/>
                                        </p:tgtEl>
                                        <p:attrNameLst>
                                          <p:attrName>ppt_x</p:attrName>
                                          <p:attrName>ppt_y</p:attrName>
                                        </p:attrNameLst>
                                      </p:cBhvr>
                                    </p:animMotion>
                                    <p:animRot by="1500000">
                                      <p:cBhvr>
                                        <p:cTn id="31" dur="125" fill="hold">
                                          <p:stCondLst>
                                            <p:cond delay="0"/>
                                          </p:stCondLst>
                                        </p:cTn>
                                        <p:tgtEl>
                                          <p:spTgt spid="7"/>
                                        </p:tgtEl>
                                        <p:attrNameLst>
                                          <p:attrName>r</p:attrName>
                                        </p:attrNameLst>
                                      </p:cBhvr>
                                    </p:animRot>
                                    <p:animRot by="-1500000">
                                      <p:cBhvr>
                                        <p:cTn id="32" dur="125" fill="hold">
                                          <p:stCondLst>
                                            <p:cond delay="125"/>
                                          </p:stCondLst>
                                        </p:cTn>
                                        <p:tgtEl>
                                          <p:spTgt spid="7"/>
                                        </p:tgtEl>
                                        <p:attrNameLst>
                                          <p:attrName>r</p:attrName>
                                        </p:attrNameLst>
                                      </p:cBhvr>
                                    </p:animRot>
                                    <p:animRot by="-1500000">
                                      <p:cBhvr>
                                        <p:cTn id="33" dur="125" fill="hold">
                                          <p:stCondLst>
                                            <p:cond delay="250"/>
                                          </p:stCondLst>
                                        </p:cTn>
                                        <p:tgtEl>
                                          <p:spTgt spid="7"/>
                                        </p:tgtEl>
                                        <p:attrNameLst>
                                          <p:attrName>r</p:attrName>
                                        </p:attrNameLst>
                                      </p:cBhvr>
                                    </p:animRot>
                                    <p:animRot by="1500000">
                                      <p:cBhvr>
                                        <p:cTn id="34" dur="125" fill="hold">
                                          <p:stCondLst>
                                            <p:cond delay="375"/>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1"/>
                    </p:tgtEl>
                  </p:cond>
                </p:stCondLst>
                <p:endSync evt="end" delay="0">
                  <p:rtn val="all"/>
                </p:endSync>
                <p:childTnLst>
                  <p:par>
                    <p:cTn id="36" fill="hold">
                      <p:stCondLst>
                        <p:cond delay="0"/>
                      </p:stCondLst>
                      <p:childTnLst>
                        <p:par>
                          <p:cTn id="37" fill="hold">
                            <p:stCondLst>
                              <p:cond delay="0"/>
                            </p:stCondLst>
                            <p:childTnLst>
                              <p:par>
                                <p:cTn id="38" presetID="1" presetClass="exit"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hidden"/>
                                      </p:to>
                                    </p:set>
                                  </p:childTnLst>
                                </p:cTn>
                              </p:par>
                            </p:childTnLst>
                          </p:cTn>
                        </p:par>
                        <p:par>
                          <p:cTn id="40" fill="hold">
                            <p:stCondLst>
                              <p:cond delay="0"/>
                            </p:stCondLst>
                            <p:childTnLst>
                              <p:par>
                                <p:cTn id="41" presetID="53" presetClass="entr" presetSubtype="16" fill="hold" grpId="1" nodeType="after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500" fill="hold"/>
                                        <p:tgtEl>
                                          <p:spTgt spid="11"/>
                                        </p:tgtEl>
                                        <p:attrNameLst>
                                          <p:attrName>ppt_w</p:attrName>
                                        </p:attrNameLst>
                                      </p:cBhvr>
                                      <p:tavLst>
                                        <p:tav tm="0">
                                          <p:val>
                                            <p:fltVal val="0"/>
                                          </p:val>
                                        </p:tav>
                                        <p:tav tm="100000">
                                          <p:val>
                                            <p:strVal val="#ppt_w"/>
                                          </p:val>
                                        </p:tav>
                                      </p:tavLst>
                                    </p:anim>
                                    <p:anim calcmode="lin" valueType="num">
                                      <p:cBhvr>
                                        <p:cTn id="44" dur="500" fill="hold"/>
                                        <p:tgtEl>
                                          <p:spTgt spid="11"/>
                                        </p:tgtEl>
                                        <p:attrNameLst>
                                          <p:attrName>ppt_h</p:attrName>
                                        </p:attrNameLst>
                                      </p:cBhvr>
                                      <p:tavLst>
                                        <p:tav tm="0">
                                          <p:val>
                                            <p:fltVal val="0"/>
                                          </p:val>
                                        </p:tav>
                                        <p:tav tm="100000">
                                          <p:val>
                                            <p:strVal val="#ppt_h"/>
                                          </p:val>
                                        </p:tav>
                                      </p:tavLst>
                                    </p:anim>
                                    <p:animEffect transition="in" filter="fade">
                                      <p:cBhvr>
                                        <p:cTn id="45" dur="500"/>
                                        <p:tgtEl>
                                          <p:spTgt spid="11"/>
                                        </p:tgtEl>
                                      </p:cBhvr>
                                    </p:animEffect>
                                  </p:childTnLst>
                                </p:cTn>
                              </p:par>
                            </p:childTnLst>
                          </p:cTn>
                        </p:par>
                      </p:childTnLst>
                    </p:cTn>
                  </p:par>
                </p:childTnLst>
              </p:cTn>
              <p:nextCondLst>
                <p:cond evt="onClick" delay="0">
                  <p:tgtEl>
                    <p:spTgt spid="11"/>
                  </p:tgtEl>
                </p:cond>
              </p:nextCondLst>
            </p:seq>
            <p:seq concurrent="1" nextAc="seek">
              <p:cTn id="46" restart="whenNotActive" fill="hold" evtFilter="cancelBubble" nodeType="interactiveSeq">
                <p:stCondLst>
                  <p:cond evt="onClick" delay="0">
                    <p:tgtEl>
                      <p:spTgt spid="20"/>
                    </p:tgtEl>
                  </p:cond>
                </p:stCondLst>
                <p:endSync evt="end" delay="0">
                  <p:rtn val="all"/>
                </p:endSync>
                <p:childTnLst>
                  <p:par>
                    <p:cTn id="47" fill="hold">
                      <p:stCondLst>
                        <p:cond delay="0"/>
                      </p:stCondLst>
                      <p:childTnLst>
                        <p:par>
                          <p:cTn id="48" fill="hold">
                            <p:stCondLst>
                              <p:cond delay="0"/>
                            </p:stCondLst>
                            <p:childTnLst>
                              <p:par>
                                <p:cTn id="49" presetID="1" presetClass="entr" presetSubtype="0" fill="hold" grpId="0" nodeType="afterEffect">
                                  <p:stCondLst>
                                    <p:cond delay="1000"/>
                                  </p:stCondLst>
                                  <p:childTnLst>
                                    <p:set>
                                      <p:cBhvr>
                                        <p:cTn id="50"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1000"/>
                            </p:stCondLst>
                            <p:childTnLst>
                              <p:par>
                                <p:cTn id="52" presetID="1" presetClass="entr" presetSubtype="0" fill="hold" grpId="0" nodeType="afterEffect">
                                  <p:stCondLst>
                                    <p:cond delay="1000"/>
                                  </p:stCondLst>
                                  <p:childTnLst>
                                    <p:set>
                                      <p:cBhvr>
                                        <p:cTn id="53"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2000"/>
                            </p:stCondLst>
                            <p:childTnLst>
                              <p:par>
                                <p:cTn id="55" presetID="1" presetClass="entr" presetSubtype="0" fill="hold" grpId="0" nodeType="afterEffect">
                                  <p:stCondLst>
                                    <p:cond delay="1000"/>
                                  </p:stCondLst>
                                  <p:childTnLst>
                                    <p:set>
                                      <p:cBhvr>
                                        <p:cTn id="5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3000"/>
                            </p:stCondLst>
                            <p:childTnLst>
                              <p:par>
                                <p:cTn id="58" presetID="1" presetClass="entr" presetSubtype="0" fill="hold" grpId="0" nodeType="afterEffect">
                                  <p:stCondLst>
                                    <p:cond delay="1000"/>
                                  </p:stCondLst>
                                  <p:childTnLst>
                                    <p:set>
                                      <p:cBhvr>
                                        <p:cTn id="59"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4000"/>
                            </p:stCondLst>
                            <p:childTnLst>
                              <p:par>
                                <p:cTn id="61" presetID="1" presetClass="entr" presetSubtype="0" fill="hold" grpId="0" nodeType="afterEffect">
                                  <p:stCondLst>
                                    <p:cond delay="1000"/>
                                  </p:stCondLst>
                                  <p:childTnLst>
                                    <p:set>
                                      <p:cBhvr>
                                        <p:cTn id="62"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5000"/>
                            </p:stCondLst>
                            <p:childTnLst>
                              <p:par>
                                <p:cTn id="64" presetID="1" presetClass="entr" presetSubtype="0" fill="hold" grpId="0" nodeType="afterEffect">
                                  <p:stCondLst>
                                    <p:cond delay="1000"/>
                                  </p:stCondLst>
                                  <p:childTnLst>
                                    <p:set>
                                      <p:cBhvr>
                                        <p:cTn id="65"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6000"/>
                            </p:stCondLst>
                            <p:childTnLst>
                              <p:par>
                                <p:cTn id="67" presetID="1" presetClass="entr" presetSubtype="0" fill="hold" grpId="0" nodeType="afterEffect">
                                  <p:stCondLst>
                                    <p:cond delay="1000"/>
                                  </p:stCondLst>
                                  <p:childTnLst>
                                    <p:set>
                                      <p:cBhvr>
                                        <p:cTn id="6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7000"/>
                            </p:stCondLst>
                            <p:childTnLst>
                              <p:par>
                                <p:cTn id="70" presetID="1" presetClass="entr" presetSubtype="0" fill="hold" grpId="0" nodeType="afterEffect">
                                  <p:stCondLst>
                                    <p:cond delay="1000"/>
                                  </p:stCondLst>
                                  <p:childTnLst>
                                    <p:set>
                                      <p:cBhvr>
                                        <p:cTn id="71"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8000"/>
                            </p:stCondLst>
                            <p:childTnLst>
                              <p:par>
                                <p:cTn id="73" presetID="1" presetClass="entr" presetSubtype="0" fill="hold" grpId="0" nodeType="afterEffect">
                                  <p:stCondLst>
                                    <p:cond delay="1000"/>
                                  </p:stCondLst>
                                  <p:childTnLst>
                                    <p:set>
                                      <p:cBhvr>
                                        <p:cTn id="74"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9000"/>
                            </p:stCondLst>
                            <p:childTnLst>
                              <p:par>
                                <p:cTn id="76" presetID="1" presetClass="entr" presetSubtype="0" fill="hold" grpId="0" nodeType="afterEffect">
                                  <p:stCondLst>
                                    <p:cond delay="1000"/>
                                  </p:stCondLst>
                                  <p:childTnLst>
                                    <p:set>
                                      <p:cBhvr>
                                        <p:cTn id="77"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0000"/>
                            </p:stCondLst>
                            <p:childTnLst>
                              <p:par>
                                <p:cTn id="79" presetID="1" presetClass="entr" presetSubtype="0" fill="hold" grpId="0" nodeType="afterEffect">
                                  <p:stCondLst>
                                    <p:cond delay="1000"/>
                                  </p:stCondLst>
                                  <p:childTnLst>
                                    <p:set>
                                      <p:cBhvr>
                                        <p:cTn id="80"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3" name="beep.wav"/>
                                        </p:tgtEl>
                                      </p:cMediaNode>
                                    </p:audio>
                                  </p:subTnLst>
                                </p:cTn>
                              </p:par>
                            </p:childTnLst>
                          </p:cTn>
                        </p:par>
                        <p:par>
                          <p:cTn id="81" fill="hold">
                            <p:stCondLst>
                              <p:cond delay="11000"/>
                            </p:stCondLst>
                            <p:childTnLst>
                              <p:par>
                                <p:cTn id="82" presetID="1" presetClass="entr" presetSubtype="0" fill="hold" grpId="0" nodeType="afterEffect">
                                  <p:stCondLst>
                                    <p:cond delay="1000"/>
                                  </p:stCondLst>
                                  <p:childTnLst>
                                    <p:set>
                                      <p:cBhvr>
                                        <p:cTn id="83"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3" name="beep.wav"/>
                                        </p:tgtEl>
                                      </p:cMediaNode>
                                    </p:audio>
                                  </p:subTnLst>
                                </p:cTn>
                              </p:par>
                            </p:childTnLst>
                          </p:cTn>
                        </p:par>
                        <p:par>
                          <p:cTn id="84" fill="hold">
                            <p:stCondLst>
                              <p:cond delay="12000"/>
                            </p:stCondLst>
                            <p:childTnLst>
                              <p:par>
                                <p:cTn id="85" presetID="1" presetClass="entr" presetSubtype="0" fill="hold" grpId="0" nodeType="afterEffect">
                                  <p:stCondLst>
                                    <p:cond delay="1000"/>
                                  </p:stCondLst>
                                  <p:childTnLst>
                                    <p:set>
                                      <p:cBhvr>
                                        <p:cTn id="8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beep.wav"/>
                                        </p:tgtEl>
                                      </p:cMediaNode>
                                    </p:audio>
                                  </p:subTnLst>
                                </p:cTn>
                              </p:par>
                            </p:childTnLst>
                          </p:cTn>
                        </p:par>
                        <p:par>
                          <p:cTn id="87" fill="hold">
                            <p:stCondLst>
                              <p:cond delay="13000"/>
                            </p:stCondLst>
                            <p:childTnLst>
                              <p:par>
                                <p:cTn id="88" presetID="1" presetClass="entr" presetSubtype="0" fill="hold" grpId="0" nodeType="afterEffect">
                                  <p:stCondLst>
                                    <p:cond delay="1000"/>
                                  </p:stCondLst>
                                  <p:childTnLst>
                                    <p:set>
                                      <p:cBhvr>
                                        <p:cTn id="89"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3" name="beep.wav"/>
                                        </p:tgtEl>
                                      </p:cMediaNode>
                                    </p:audio>
                                  </p:subTnLst>
                                </p:cTn>
                              </p:par>
                            </p:childTnLst>
                          </p:cTn>
                        </p:par>
                        <p:par>
                          <p:cTn id="90" fill="hold">
                            <p:stCondLst>
                              <p:cond delay="14000"/>
                            </p:stCondLst>
                            <p:childTnLst>
                              <p:par>
                                <p:cTn id="91" presetID="1" presetClass="entr" presetSubtype="0" fill="hold" grpId="0" nodeType="afterEffect">
                                  <p:stCondLst>
                                    <p:cond delay="1000"/>
                                  </p:stCondLst>
                                  <p:childTnLst>
                                    <p:set>
                                      <p:cBhvr>
                                        <p:cTn id="92"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beep.wav"/>
                                        </p:tgtEl>
                                      </p:cMediaNode>
                                    </p:audio>
                                  </p:subTnLst>
                                </p:cTn>
                              </p:par>
                            </p:childTnLst>
                          </p:cTn>
                        </p:par>
                        <p:par>
                          <p:cTn id="93" fill="hold">
                            <p:stCondLst>
                              <p:cond delay="15000"/>
                            </p:stCondLst>
                            <p:childTnLst>
                              <p:par>
                                <p:cTn id="94" presetID="1" presetClass="entr" presetSubtype="0" fill="hold" grpId="0" nodeType="afterEffect">
                                  <p:stCondLst>
                                    <p:cond delay="1000"/>
                                  </p:stCondLst>
                                  <p:childTnLst>
                                    <p:set>
                                      <p:cBhvr>
                                        <p:cTn id="95"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0"/>
                  </p:tgtEl>
                </p:cond>
              </p:nextCondLst>
            </p:seq>
          </p:childTnLst>
        </p:cTn>
      </p:par>
    </p:tnLst>
    <p:bldLst>
      <p:bldP spid="11" grpId="0"/>
      <p:bldP spid="11" grpId="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5" grpId="0"/>
      <p:bldP spid="6" grpId="0"/>
      <p:bldP spid="7" grpId="0"/>
      <p:bldP spid="7" grpId="1"/>
      <p:bldP spid="18"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99000"/>
            <a:lum/>
          </a:blip>
          <a:srcRect/>
          <a:stretch>
            <a:fillRect/>
          </a:stretch>
        </a:blipFill>
        <a:effectLst/>
      </p:bgPr>
    </p:bg>
    <p:spTree>
      <p:nvGrpSpPr>
        <p:cNvPr id="1" name=""/>
        <p:cNvGrpSpPr/>
        <p:nvPr/>
      </p:nvGrpSpPr>
      <p:grpSpPr>
        <a:xfrm>
          <a:off x="0" y="0"/>
          <a:ext cx="0" cy="0"/>
          <a:chOff x="0" y="0"/>
          <a:chExt cx="0" cy="0"/>
        </a:xfrm>
      </p:grpSpPr>
      <p:sp>
        <p:nvSpPr>
          <p:cNvPr id="11" name="TextBox 10"/>
          <p:cNvSpPr txBox="1"/>
          <p:nvPr/>
        </p:nvSpPr>
        <p:spPr>
          <a:xfrm>
            <a:off x="753778" y="1719255"/>
            <a:ext cx="963725"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0</a:t>
            </a:r>
            <a:r>
              <a:rPr lang="en-US"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8</a:t>
            </a:r>
            <a:endPar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endParaRPr>
          </a:p>
        </p:txBody>
      </p:sp>
      <p:pic>
        <p:nvPicPr>
          <p:cNvPr id="12" name="Picture 11" descr="A close up of a logo&#10;&#10;Description generated with high confidence">
            <a:extLst>
              <a:ext uri="{FF2B5EF4-FFF2-40B4-BE49-F238E27FC236}">
                <a16:creationId xmlns:a16="http://schemas.microsoft.com/office/drawing/2014/main" id="{8359ED9B-1E1E-47DB-ABCE-B0A8E89B90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id="{AE42EC13-2D7C-4AA0-ADFC-CCC68D10A4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id="{DC787198-ADB0-47EE-A01D-437E15E2EE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771FE0F0-5D6C-4DB6-9208-E6ED7CAB078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0" name="Picture 115" descr="ALRMCLOK"/>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5593599" y="4656221"/>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2"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3"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4"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5"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6"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7"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28"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29"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0"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1"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2"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3"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4"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5"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6"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4" name="Rectangle 3"/>
          <p:cNvSpPr/>
          <p:nvPr/>
        </p:nvSpPr>
        <p:spPr>
          <a:xfrm>
            <a:off x="3140731" y="1482051"/>
            <a:ext cx="8494221" cy="2031325"/>
          </a:xfrm>
          <a:prstGeom prst="rect">
            <a:avLst/>
          </a:prstGeom>
        </p:spPr>
        <p:txBody>
          <a:bodyPr wrap="square">
            <a:spAutoFit/>
          </a:bodyPr>
          <a:lstStyle/>
          <a:p>
            <a:pPr>
              <a:spcAft>
                <a:spcPts val="750"/>
              </a:spcAft>
            </a:pPr>
            <a:r>
              <a:rPr lang="en-US" sz="4200" b="1" kern="1800" spc="-75"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200" b="1" kern="1800" spc="-75"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8.</a:t>
            </a:r>
            <a:r>
              <a:rPr lang="en-US" sz="4200" kern="1800" spc="-75"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4200" b="1" dirty="0">
                <a:solidFill>
                  <a:schemeClr val="bg1"/>
                </a:solidFill>
                <a:effectLst/>
                <a:latin typeface="Times New Roman" panose="02020603050405020304" pitchFamily="18" charset="0"/>
                <a:ea typeface="Times New Roman" panose="02020603050405020304" pitchFamily="18" charset="0"/>
              </a:rPr>
              <a:t>Nhan đề văn bản "</a:t>
            </a:r>
            <a:r>
              <a:rPr lang="de-DE" sz="4200" b="1" i="1" dirty="0">
                <a:solidFill>
                  <a:schemeClr val="bg1"/>
                </a:solidFill>
                <a:effectLst/>
                <a:latin typeface="Times New Roman" panose="02020603050405020304" pitchFamily="18" charset="0"/>
                <a:ea typeface="Times New Roman" panose="02020603050405020304" pitchFamily="18" charset="0"/>
              </a:rPr>
              <a:t>Người đàn ông cô độc giữa rừng</a:t>
            </a:r>
            <a:r>
              <a:rPr lang="de-DE" sz="4200" b="1" dirty="0">
                <a:solidFill>
                  <a:schemeClr val="bg1"/>
                </a:solidFill>
                <a:effectLst/>
                <a:latin typeface="Times New Roman" panose="02020603050405020304" pitchFamily="18" charset="0"/>
                <a:ea typeface="Times New Roman" panose="02020603050405020304" pitchFamily="18" charset="0"/>
              </a:rPr>
              <a:t>" gợi cho em những suy nghĩ gì?</a:t>
            </a:r>
            <a:endParaRPr lang="en-US" sz="4200" dirty="0">
              <a:solidFill>
                <a:schemeClr val="bg1"/>
              </a:solidFill>
              <a:effectLst/>
              <a:latin typeface="Times New Roman" panose="02020603050405020304" pitchFamily="18" charset="0"/>
              <a:ea typeface="Times New Roman" panose="02020603050405020304" pitchFamily="18" charset="0"/>
            </a:endParaRPr>
          </a:p>
        </p:txBody>
      </p:sp>
      <p:sp>
        <p:nvSpPr>
          <p:cNvPr id="5" name="Rectangle 4"/>
          <p:cNvSpPr/>
          <p:nvPr/>
        </p:nvSpPr>
        <p:spPr>
          <a:xfrm>
            <a:off x="811485" y="4070603"/>
            <a:ext cx="5391369" cy="1138773"/>
          </a:xfrm>
          <a:prstGeom prst="rect">
            <a:avLst/>
          </a:prstGeom>
        </p:spPr>
        <p:txBody>
          <a:bodyPr wrap="square">
            <a:spAutoFit/>
          </a:bodyPr>
          <a:lstStyle/>
          <a:p>
            <a:r>
              <a:rPr lang="de-DE" sz="33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a:t>
            </a:r>
            <a:r>
              <a:rPr lang="de-DE" sz="3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ột người sống cô đơn nơi rừng vắng mênh mông</a:t>
            </a:r>
            <a:endParaRPr lang="en-US" sz="3300" dirty="0">
              <a:latin typeface="Times New Roman" panose="02020603050405020304" pitchFamily="18" charset="0"/>
              <a:cs typeface="Times New Roman" panose="02020603050405020304" pitchFamily="18" charset="0"/>
            </a:endParaRPr>
          </a:p>
        </p:txBody>
      </p:sp>
      <p:sp>
        <p:nvSpPr>
          <p:cNvPr id="6" name="Rectangle 5"/>
          <p:cNvSpPr/>
          <p:nvPr/>
        </p:nvSpPr>
        <p:spPr>
          <a:xfrm>
            <a:off x="6830262" y="4048690"/>
            <a:ext cx="4651254" cy="1174296"/>
          </a:xfrm>
          <a:prstGeom prst="rect">
            <a:avLst/>
          </a:prstGeom>
        </p:spPr>
        <p:txBody>
          <a:bodyPr wrap="square">
            <a:spAutoFit/>
          </a:bodyPr>
          <a:lstStyle/>
          <a:p>
            <a:pPr>
              <a:lnSpc>
                <a:spcPct val="107000"/>
              </a:lnSpc>
              <a:spcAft>
                <a:spcPts val="0"/>
              </a:spcAft>
            </a:pPr>
            <a:r>
              <a:rPr lang="de-DE" sz="3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a:t>
            </a:r>
            <a:r>
              <a:rPr lang="de-DE" sz="3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ột người sống đơn độc giữa thiên nhiên</a:t>
            </a:r>
            <a:endParaRPr lang="en-US" sz="3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811485" y="5470168"/>
            <a:ext cx="4907680" cy="1107996"/>
          </a:xfrm>
          <a:prstGeom prst="rect">
            <a:avLst/>
          </a:prstGeom>
        </p:spPr>
        <p:txBody>
          <a:bodyPr wrap="square">
            <a:spAutoFit/>
          </a:bodyPr>
          <a:lstStyle/>
          <a:p>
            <a:pPr marL="0" marR="0">
              <a:spcBef>
                <a:spcPts val="0"/>
              </a:spcBef>
              <a:spcAft>
                <a:spcPts val="0"/>
              </a:spcAft>
            </a:pPr>
            <a:r>
              <a:rPr lang="de-DE" sz="33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t>
            </a:r>
            <a:r>
              <a:rPr lang="de-DE" sz="3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uộc sống hòa mình giữa con người với thiên nhiên</a:t>
            </a:r>
            <a:endParaRPr lang="en-US" sz="33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8" name="Rectangle 17"/>
          <p:cNvSpPr/>
          <p:nvPr/>
        </p:nvSpPr>
        <p:spPr>
          <a:xfrm>
            <a:off x="7238352" y="5424001"/>
            <a:ext cx="3726902" cy="1200329"/>
          </a:xfrm>
          <a:prstGeom prst="rect">
            <a:avLst/>
          </a:prstGeom>
        </p:spPr>
        <p:txBody>
          <a:bodyPr wrap="square">
            <a:spAutoFit/>
          </a:bodyPr>
          <a:lstStyle/>
          <a:p>
            <a:r>
              <a:rPr lang="de-DE" sz="3600" dirty="0">
                <a:latin typeface="Times New Roman" panose="02020603050405020304" pitchFamily="18" charset="0"/>
                <a:cs typeface="Times New Roman" panose="02020603050405020304" pitchFamily="18" charset="0"/>
              </a:rPr>
              <a:t>Ý chí nghị lực của con người </a:t>
            </a:r>
            <a:endParaRPr lang="en-US" sz="3600" dirty="0">
              <a:latin typeface="Times New Roman" panose="02020603050405020304" pitchFamily="18" charset="0"/>
              <a:cs typeface="Times New Roman" panose="02020603050405020304" pitchFamily="18" charset="0"/>
            </a:endParaRPr>
          </a:p>
        </p:txBody>
      </p:sp>
      <p:pic>
        <p:nvPicPr>
          <p:cNvPr id="13" name="Picture 12" descr="A picture containing fireworks, outdoor object&#10;&#10;Description generated with very high confidence">
            <a:extLst>
              <a:ext uri="{FF2B5EF4-FFF2-40B4-BE49-F238E27FC236}">
                <a16:creationId xmlns:a16="http://schemas.microsoft.com/office/drawing/2014/main" id="{41187DC0-86B3-4928-AF43-38F8C120596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87143" y="208465"/>
            <a:ext cx="3318812" cy="649479"/>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id="{9ADA4627-2E65-42C9-9488-0D93B9A3FD6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74787" y="124440"/>
            <a:ext cx="3318812" cy="649479"/>
          </a:xfrm>
          <a:prstGeom prst="rect">
            <a:avLst/>
          </a:prstGeom>
        </p:spPr>
      </p:pic>
    </p:spTree>
    <p:extLst>
      <p:ext uri="{BB962C8B-B14F-4D97-AF65-F5344CB8AC3E}">
        <p14:creationId xmlns:p14="http://schemas.microsoft.com/office/powerpoint/2010/main" val="156685484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1" nodeType="clickEffect">
                                  <p:stCondLst>
                                    <p:cond delay="0"/>
                                  </p:stCondLst>
                                  <p:iterate type="lt">
                                    <p:tmPct val="0"/>
                                  </p:iterate>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heel(1)">
                                      <p:cBhvr>
                                        <p:cTn id="20" dur="2000"/>
                                        <p:tgtEl>
                                          <p:spTgt spid="6"/>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heel(1)">
                                      <p:cBhvr>
                                        <p:cTn id="23" dur="2000"/>
                                        <p:tgtEl>
                                          <p:spTgt spid="7"/>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heel(1)">
                                      <p:cBhvr>
                                        <p:cTn id="26" dur="20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34" presetClass="emph" presetSubtype="0" fill="hold" grpId="0" nodeType="clickEffect">
                                  <p:stCondLst>
                                    <p:cond delay="0"/>
                                  </p:stCondLst>
                                  <p:iterate type="lt">
                                    <p:tmPct val="10000"/>
                                  </p:iterate>
                                  <p:childTnLst>
                                    <p:animMotion origin="layout" path="M 0.0 0.0 L 0.0 -0.07213" pathEditMode="relative" ptsTypes="">
                                      <p:cBhvr>
                                        <p:cTn id="30" dur="250" accel="50000" decel="50000" autoRev="1" fill="hold">
                                          <p:stCondLst>
                                            <p:cond delay="0"/>
                                          </p:stCondLst>
                                        </p:cTn>
                                        <p:tgtEl>
                                          <p:spTgt spid="5"/>
                                        </p:tgtEl>
                                        <p:attrNameLst>
                                          <p:attrName>ppt_x</p:attrName>
                                          <p:attrName>ppt_y</p:attrName>
                                        </p:attrNameLst>
                                      </p:cBhvr>
                                    </p:animMotion>
                                    <p:animRot by="1500000">
                                      <p:cBhvr>
                                        <p:cTn id="31" dur="125" fill="hold">
                                          <p:stCondLst>
                                            <p:cond delay="0"/>
                                          </p:stCondLst>
                                        </p:cTn>
                                        <p:tgtEl>
                                          <p:spTgt spid="5"/>
                                        </p:tgtEl>
                                        <p:attrNameLst>
                                          <p:attrName>r</p:attrName>
                                        </p:attrNameLst>
                                      </p:cBhvr>
                                    </p:animRot>
                                    <p:animRot by="-1500000">
                                      <p:cBhvr>
                                        <p:cTn id="32" dur="125" fill="hold">
                                          <p:stCondLst>
                                            <p:cond delay="125"/>
                                          </p:stCondLst>
                                        </p:cTn>
                                        <p:tgtEl>
                                          <p:spTgt spid="5"/>
                                        </p:tgtEl>
                                        <p:attrNameLst>
                                          <p:attrName>r</p:attrName>
                                        </p:attrNameLst>
                                      </p:cBhvr>
                                    </p:animRot>
                                    <p:animRot by="-1500000">
                                      <p:cBhvr>
                                        <p:cTn id="33" dur="125" fill="hold">
                                          <p:stCondLst>
                                            <p:cond delay="250"/>
                                          </p:stCondLst>
                                        </p:cTn>
                                        <p:tgtEl>
                                          <p:spTgt spid="5"/>
                                        </p:tgtEl>
                                        <p:attrNameLst>
                                          <p:attrName>r</p:attrName>
                                        </p:attrNameLst>
                                      </p:cBhvr>
                                    </p:animRot>
                                    <p:animRot by="1500000">
                                      <p:cBhvr>
                                        <p:cTn id="34"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1"/>
                    </p:tgtEl>
                  </p:cond>
                </p:stCondLst>
                <p:endSync evt="end" delay="0">
                  <p:rtn val="all"/>
                </p:endSync>
                <p:childTnLst>
                  <p:par>
                    <p:cTn id="36" fill="hold">
                      <p:stCondLst>
                        <p:cond delay="0"/>
                      </p:stCondLst>
                      <p:childTnLst>
                        <p:par>
                          <p:cTn id="37" fill="hold">
                            <p:stCondLst>
                              <p:cond delay="0"/>
                            </p:stCondLst>
                            <p:childTnLst>
                              <p:par>
                                <p:cTn id="38" presetID="1" presetClass="exit"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hidden"/>
                                      </p:to>
                                    </p:set>
                                  </p:childTnLst>
                                </p:cTn>
                              </p:par>
                            </p:childTnLst>
                          </p:cTn>
                        </p:par>
                        <p:par>
                          <p:cTn id="40" fill="hold">
                            <p:stCondLst>
                              <p:cond delay="0"/>
                            </p:stCondLst>
                            <p:childTnLst>
                              <p:par>
                                <p:cTn id="41" presetID="53" presetClass="entr" presetSubtype="16" fill="hold" grpId="1" nodeType="after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500" fill="hold"/>
                                        <p:tgtEl>
                                          <p:spTgt spid="11"/>
                                        </p:tgtEl>
                                        <p:attrNameLst>
                                          <p:attrName>ppt_w</p:attrName>
                                        </p:attrNameLst>
                                      </p:cBhvr>
                                      <p:tavLst>
                                        <p:tav tm="0">
                                          <p:val>
                                            <p:fltVal val="0"/>
                                          </p:val>
                                        </p:tav>
                                        <p:tav tm="100000">
                                          <p:val>
                                            <p:strVal val="#ppt_w"/>
                                          </p:val>
                                        </p:tav>
                                      </p:tavLst>
                                    </p:anim>
                                    <p:anim calcmode="lin" valueType="num">
                                      <p:cBhvr>
                                        <p:cTn id="44" dur="500" fill="hold"/>
                                        <p:tgtEl>
                                          <p:spTgt spid="11"/>
                                        </p:tgtEl>
                                        <p:attrNameLst>
                                          <p:attrName>ppt_h</p:attrName>
                                        </p:attrNameLst>
                                      </p:cBhvr>
                                      <p:tavLst>
                                        <p:tav tm="0">
                                          <p:val>
                                            <p:fltVal val="0"/>
                                          </p:val>
                                        </p:tav>
                                        <p:tav tm="100000">
                                          <p:val>
                                            <p:strVal val="#ppt_h"/>
                                          </p:val>
                                        </p:tav>
                                      </p:tavLst>
                                    </p:anim>
                                    <p:animEffect transition="in" filter="fade">
                                      <p:cBhvr>
                                        <p:cTn id="45" dur="500"/>
                                        <p:tgtEl>
                                          <p:spTgt spid="11"/>
                                        </p:tgtEl>
                                      </p:cBhvr>
                                    </p:animEffect>
                                  </p:childTnLst>
                                </p:cTn>
                              </p:par>
                            </p:childTnLst>
                          </p:cTn>
                        </p:par>
                      </p:childTnLst>
                    </p:cTn>
                  </p:par>
                </p:childTnLst>
              </p:cTn>
              <p:nextCondLst>
                <p:cond evt="onClick" delay="0">
                  <p:tgtEl>
                    <p:spTgt spid="11"/>
                  </p:tgtEl>
                </p:cond>
              </p:nextCondLst>
            </p:seq>
            <p:seq concurrent="1" nextAc="seek">
              <p:cTn id="46" restart="whenNotActive" fill="hold" evtFilter="cancelBubble" nodeType="interactiveSeq">
                <p:stCondLst>
                  <p:cond evt="onClick" delay="0">
                    <p:tgtEl>
                      <p:spTgt spid="20"/>
                    </p:tgtEl>
                  </p:cond>
                </p:stCondLst>
                <p:endSync evt="end" delay="0">
                  <p:rtn val="all"/>
                </p:endSync>
                <p:childTnLst>
                  <p:par>
                    <p:cTn id="47" fill="hold">
                      <p:stCondLst>
                        <p:cond delay="0"/>
                      </p:stCondLst>
                      <p:childTnLst>
                        <p:par>
                          <p:cTn id="48" fill="hold">
                            <p:stCondLst>
                              <p:cond delay="0"/>
                            </p:stCondLst>
                            <p:childTnLst>
                              <p:par>
                                <p:cTn id="49" presetID="1" presetClass="entr" presetSubtype="0" fill="hold" grpId="0" nodeType="afterEffect">
                                  <p:stCondLst>
                                    <p:cond delay="1000"/>
                                  </p:stCondLst>
                                  <p:childTnLst>
                                    <p:set>
                                      <p:cBhvr>
                                        <p:cTn id="50"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1000"/>
                            </p:stCondLst>
                            <p:childTnLst>
                              <p:par>
                                <p:cTn id="52" presetID="1" presetClass="entr" presetSubtype="0" fill="hold" grpId="0" nodeType="afterEffect">
                                  <p:stCondLst>
                                    <p:cond delay="1000"/>
                                  </p:stCondLst>
                                  <p:childTnLst>
                                    <p:set>
                                      <p:cBhvr>
                                        <p:cTn id="53"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2000"/>
                            </p:stCondLst>
                            <p:childTnLst>
                              <p:par>
                                <p:cTn id="55" presetID="1" presetClass="entr" presetSubtype="0" fill="hold" grpId="0" nodeType="afterEffect">
                                  <p:stCondLst>
                                    <p:cond delay="1000"/>
                                  </p:stCondLst>
                                  <p:childTnLst>
                                    <p:set>
                                      <p:cBhvr>
                                        <p:cTn id="5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3000"/>
                            </p:stCondLst>
                            <p:childTnLst>
                              <p:par>
                                <p:cTn id="58" presetID="1" presetClass="entr" presetSubtype="0" fill="hold" grpId="0" nodeType="afterEffect">
                                  <p:stCondLst>
                                    <p:cond delay="1000"/>
                                  </p:stCondLst>
                                  <p:childTnLst>
                                    <p:set>
                                      <p:cBhvr>
                                        <p:cTn id="59"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4000"/>
                            </p:stCondLst>
                            <p:childTnLst>
                              <p:par>
                                <p:cTn id="61" presetID="1" presetClass="entr" presetSubtype="0" fill="hold" grpId="0" nodeType="afterEffect">
                                  <p:stCondLst>
                                    <p:cond delay="1000"/>
                                  </p:stCondLst>
                                  <p:childTnLst>
                                    <p:set>
                                      <p:cBhvr>
                                        <p:cTn id="62"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5000"/>
                            </p:stCondLst>
                            <p:childTnLst>
                              <p:par>
                                <p:cTn id="64" presetID="1" presetClass="entr" presetSubtype="0" fill="hold" grpId="0" nodeType="afterEffect">
                                  <p:stCondLst>
                                    <p:cond delay="1000"/>
                                  </p:stCondLst>
                                  <p:childTnLst>
                                    <p:set>
                                      <p:cBhvr>
                                        <p:cTn id="65"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6000"/>
                            </p:stCondLst>
                            <p:childTnLst>
                              <p:par>
                                <p:cTn id="67" presetID="1" presetClass="entr" presetSubtype="0" fill="hold" grpId="0" nodeType="afterEffect">
                                  <p:stCondLst>
                                    <p:cond delay="1000"/>
                                  </p:stCondLst>
                                  <p:childTnLst>
                                    <p:set>
                                      <p:cBhvr>
                                        <p:cTn id="6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7000"/>
                            </p:stCondLst>
                            <p:childTnLst>
                              <p:par>
                                <p:cTn id="70" presetID="1" presetClass="entr" presetSubtype="0" fill="hold" grpId="0" nodeType="afterEffect">
                                  <p:stCondLst>
                                    <p:cond delay="1000"/>
                                  </p:stCondLst>
                                  <p:childTnLst>
                                    <p:set>
                                      <p:cBhvr>
                                        <p:cTn id="71"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8000"/>
                            </p:stCondLst>
                            <p:childTnLst>
                              <p:par>
                                <p:cTn id="73" presetID="1" presetClass="entr" presetSubtype="0" fill="hold" grpId="0" nodeType="afterEffect">
                                  <p:stCondLst>
                                    <p:cond delay="1000"/>
                                  </p:stCondLst>
                                  <p:childTnLst>
                                    <p:set>
                                      <p:cBhvr>
                                        <p:cTn id="74"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9000"/>
                            </p:stCondLst>
                            <p:childTnLst>
                              <p:par>
                                <p:cTn id="76" presetID="1" presetClass="entr" presetSubtype="0" fill="hold" grpId="0" nodeType="afterEffect">
                                  <p:stCondLst>
                                    <p:cond delay="1000"/>
                                  </p:stCondLst>
                                  <p:childTnLst>
                                    <p:set>
                                      <p:cBhvr>
                                        <p:cTn id="77"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0000"/>
                            </p:stCondLst>
                            <p:childTnLst>
                              <p:par>
                                <p:cTn id="79" presetID="1" presetClass="entr" presetSubtype="0" fill="hold" grpId="0" nodeType="afterEffect">
                                  <p:stCondLst>
                                    <p:cond delay="1000"/>
                                  </p:stCondLst>
                                  <p:childTnLst>
                                    <p:set>
                                      <p:cBhvr>
                                        <p:cTn id="80"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3" name="beep.wav"/>
                                        </p:tgtEl>
                                      </p:cMediaNode>
                                    </p:audio>
                                  </p:subTnLst>
                                </p:cTn>
                              </p:par>
                            </p:childTnLst>
                          </p:cTn>
                        </p:par>
                        <p:par>
                          <p:cTn id="81" fill="hold">
                            <p:stCondLst>
                              <p:cond delay="11000"/>
                            </p:stCondLst>
                            <p:childTnLst>
                              <p:par>
                                <p:cTn id="82" presetID="1" presetClass="entr" presetSubtype="0" fill="hold" grpId="0" nodeType="afterEffect">
                                  <p:stCondLst>
                                    <p:cond delay="1000"/>
                                  </p:stCondLst>
                                  <p:childTnLst>
                                    <p:set>
                                      <p:cBhvr>
                                        <p:cTn id="83"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3" name="beep.wav"/>
                                        </p:tgtEl>
                                      </p:cMediaNode>
                                    </p:audio>
                                  </p:subTnLst>
                                </p:cTn>
                              </p:par>
                            </p:childTnLst>
                          </p:cTn>
                        </p:par>
                        <p:par>
                          <p:cTn id="84" fill="hold">
                            <p:stCondLst>
                              <p:cond delay="12000"/>
                            </p:stCondLst>
                            <p:childTnLst>
                              <p:par>
                                <p:cTn id="85" presetID="1" presetClass="entr" presetSubtype="0" fill="hold" grpId="0" nodeType="afterEffect">
                                  <p:stCondLst>
                                    <p:cond delay="1000"/>
                                  </p:stCondLst>
                                  <p:childTnLst>
                                    <p:set>
                                      <p:cBhvr>
                                        <p:cTn id="8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beep.wav"/>
                                        </p:tgtEl>
                                      </p:cMediaNode>
                                    </p:audio>
                                  </p:subTnLst>
                                </p:cTn>
                              </p:par>
                            </p:childTnLst>
                          </p:cTn>
                        </p:par>
                        <p:par>
                          <p:cTn id="87" fill="hold">
                            <p:stCondLst>
                              <p:cond delay="13000"/>
                            </p:stCondLst>
                            <p:childTnLst>
                              <p:par>
                                <p:cTn id="88" presetID="1" presetClass="entr" presetSubtype="0" fill="hold" grpId="0" nodeType="afterEffect">
                                  <p:stCondLst>
                                    <p:cond delay="1000"/>
                                  </p:stCondLst>
                                  <p:childTnLst>
                                    <p:set>
                                      <p:cBhvr>
                                        <p:cTn id="89"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3" name="beep.wav"/>
                                        </p:tgtEl>
                                      </p:cMediaNode>
                                    </p:audio>
                                  </p:subTnLst>
                                </p:cTn>
                              </p:par>
                            </p:childTnLst>
                          </p:cTn>
                        </p:par>
                        <p:par>
                          <p:cTn id="90" fill="hold">
                            <p:stCondLst>
                              <p:cond delay="14000"/>
                            </p:stCondLst>
                            <p:childTnLst>
                              <p:par>
                                <p:cTn id="91" presetID="1" presetClass="entr" presetSubtype="0" fill="hold" grpId="0" nodeType="afterEffect">
                                  <p:stCondLst>
                                    <p:cond delay="1000"/>
                                  </p:stCondLst>
                                  <p:childTnLst>
                                    <p:set>
                                      <p:cBhvr>
                                        <p:cTn id="92"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beep.wav"/>
                                        </p:tgtEl>
                                      </p:cMediaNode>
                                    </p:audio>
                                  </p:subTnLst>
                                </p:cTn>
                              </p:par>
                            </p:childTnLst>
                          </p:cTn>
                        </p:par>
                        <p:par>
                          <p:cTn id="93" fill="hold">
                            <p:stCondLst>
                              <p:cond delay="15000"/>
                            </p:stCondLst>
                            <p:childTnLst>
                              <p:par>
                                <p:cTn id="94" presetID="1" presetClass="entr" presetSubtype="0" fill="hold" grpId="0" nodeType="afterEffect">
                                  <p:stCondLst>
                                    <p:cond delay="1000"/>
                                  </p:stCondLst>
                                  <p:childTnLst>
                                    <p:set>
                                      <p:cBhvr>
                                        <p:cTn id="95"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0"/>
                  </p:tgtEl>
                </p:cond>
              </p:nextCondLst>
            </p:seq>
          </p:childTnLst>
        </p:cTn>
      </p:par>
    </p:tnLst>
    <p:bldLst>
      <p:bldP spid="11" grpId="0"/>
      <p:bldP spid="11" grpId="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5" grpId="0"/>
      <p:bldP spid="5" grpId="1"/>
      <p:bldP spid="6" grpId="0"/>
      <p:bldP spid="7" grpId="0"/>
      <p:bldP spid="18"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99000"/>
            <a:lum/>
          </a:blip>
          <a:srcRect/>
          <a:stretch>
            <a:fillRect/>
          </a:stretch>
        </a:blipFill>
        <a:effectLst/>
      </p:bgPr>
    </p:bg>
    <p:spTree>
      <p:nvGrpSpPr>
        <p:cNvPr id="1" name=""/>
        <p:cNvGrpSpPr/>
        <p:nvPr/>
      </p:nvGrpSpPr>
      <p:grpSpPr>
        <a:xfrm>
          <a:off x="0" y="0"/>
          <a:ext cx="0" cy="0"/>
          <a:chOff x="0" y="0"/>
          <a:chExt cx="0" cy="0"/>
        </a:xfrm>
      </p:grpSpPr>
      <p:sp>
        <p:nvSpPr>
          <p:cNvPr id="11" name="TextBox 10"/>
          <p:cNvSpPr txBox="1"/>
          <p:nvPr/>
        </p:nvSpPr>
        <p:spPr>
          <a:xfrm>
            <a:off x="773874" y="1749400"/>
            <a:ext cx="963725"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0</a:t>
            </a:r>
            <a:r>
              <a:rPr lang="en-US"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9</a:t>
            </a:r>
            <a:endPar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endParaRPr>
          </a:p>
        </p:txBody>
      </p:sp>
      <p:pic>
        <p:nvPicPr>
          <p:cNvPr id="12" name="Picture 11" descr="A close up of a logo&#10;&#10;Description generated with high confidence">
            <a:extLst>
              <a:ext uri="{FF2B5EF4-FFF2-40B4-BE49-F238E27FC236}">
                <a16:creationId xmlns:a16="http://schemas.microsoft.com/office/drawing/2014/main" id="{8359ED9B-1E1E-47DB-ABCE-B0A8E89B90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id="{41187DC0-86B3-4928-AF43-38F8C12059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id="{AE42EC13-2D7C-4AA0-ADFC-CCC68D10A47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id="{DC787198-ADB0-47EE-A01D-437E15E2EE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id="{9ADA4627-2E65-42C9-9488-0D93B9A3FD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771FE0F0-5D6C-4DB6-9208-E6ED7CAB078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0" name="Picture 115" descr="ALRMCLOK"/>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5593599" y="4656221"/>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2"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3"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4"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5"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6"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7"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28"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29"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0"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1"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2"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3"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4"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5"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6"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4" name="Rectangle 3"/>
          <p:cNvSpPr/>
          <p:nvPr/>
        </p:nvSpPr>
        <p:spPr>
          <a:xfrm>
            <a:off x="3094782" y="1823335"/>
            <a:ext cx="8625889" cy="1384995"/>
          </a:xfrm>
          <a:prstGeom prst="rect">
            <a:avLst/>
          </a:prstGeom>
        </p:spPr>
        <p:txBody>
          <a:bodyPr wrap="square">
            <a:spAutoFit/>
          </a:bodyPr>
          <a:lstStyle/>
          <a:p>
            <a:pPr>
              <a:spcAft>
                <a:spcPts val="750"/>
              </a:spcAft>
            </a:pPr>
            <a:r>
              <a:rPr lang="en-US" sz="4200" b="1" kern="1800" spc="-75"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200" b="1" kern="1800" spc="-75"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9.</a:t>
            </a:r>
            <a:r>
              <a:rPr lang="en-US" sz="4200" kern="1800" spc="-75"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4200" b="1" dirty="0">
                <a:solidFill>
                  <a:schemeClr val="bg1"/>
                </a:solidFill>
                <a:effectLst/>
                <a:latin typeface="Times New Roman" panose="02020603050405020304" pitchFamily="18" charset="0"/>
                <a:ea typeface="Times New Roman" panose="02020603050405020304" pitchFamily="18" charset="0"/>
              </a:rPr>
              <a:t>Ý nào sau đây khái quát đầy đủ nhất về nhân vật chú Võ Tòng?</a:t>
            </a:r>
            <a:endParaRPr lang="en-US" sz="4200" dirty="0">
              <a:solidFill>
                <a:schemeClr val="bg1"/>
              </a:solidFill>
              <a:effectLst/>
              <a:latin typeface="Times New Roman" panose="02020603050405020304" pitchFamily="18" charset="0"/>
              <a:ea typeface="Times New Roman" panose="02020603050405020304" pitchFamily="18" charset="0"/>
            </a:endParaRPr>
          </a:p>
        </p:txBody>
      </p:sp>
      <p:sp>
        <p:nvSpPr>
          <p:cNvPr id="5" name="Rectangle 4"/>
          <p:cNvSpPr/>
          <p:nvPr/>
        </p:nvSpPr>
        <p:spPr>
          <a:xfrm>
            <a:off x="1481896" y="4091829"/>
            <a:ext cx="4340303" cy="1077218"/>
          </a:xfrm>
          <a:prstGeom prst="rect">
            <a:avLst/>
          </a:prstGeom>
        </p:spPr>
        <p:txBody>
          <a:bodyPr wrap="square">
            <a:spAutoFit/>
          </a:bodyPr>
          <a:lstStyle/>
          <a:p>
            <a:pPr marL="0" marR="0">
              <a:spcBef>
                <a:spcPts val="0"/>
              </a:spcBef>
              <a:spcAft>
                <a:spcPts val="0"/>
              </a:spcAft>
            </a:pPr>
            <a:r>
              <a:rPr lang="de-DE"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Hiền lành, thật thà, </a:t>
            </a:r>
          </a:p>
          <a:p>
            <a:pPr marL="0" marR="0">
              <a:spcBef>
                <a:spcPts val="0"/>
              </a:spcBef>
              <a:spcAft>
                <a:spcPts val="0"/>
              </a:spcAft>
            </a:pPr>
            <a:r>
              <a:rPr lang="de-DE"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chăm chỉ</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ectangle 5"/>
          <p:cNvSpPr/>
          <p:nvPr/>
        </p:nvSpPr>
        <p:spPr>
          <a:xfrm>
            <a:off x="6932953" y="3930614"/>
            <a:ext cx="4542439" cy="1384995"/>
          </a:xfrm>
          <a:prstGeom prst="rect">
            <a:avLst/>
          </a:prstGeom>
        </p:spPr>
        <p:txBody>
          <a:bodyPr wrap="square">
            <a:spAutoFit/>
          </a:bodyPr>
          <a:lstStyle/>
          <a:p>
            <a:pPr marL="0" marR="0">
              <a:spcBef>
                <a:spcPts val="0"/>
              </a:spcBef>
              <a:spcAft>
                <a:spcPts val="0"/>
              </a:spcAft>
            </a:pPr>
            <a:r>
              <a:rPr lang="de-DE"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Bộc trực, thẳng thắn, gan dạ, giàu tình cảm quan tâm tới mọi người</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Rectangle 6"/>
          <p:cNvSpPr/>
          <p:nvPr/>
        </p:nvSpPr>
        <p:spPr>
          <a:xfrm>
            <a:off x="1238244" y="5435543"/>
            <a:ext cx="4583955" cy="1077218"/>
          </a:xfrm>
          <a:prstGeom prst="rect">
            <a:avLst/>
          </a:prstGeom>
        </p:spPr>
        <p:txBody>
          <a:bodyPr wrap="square">
            <a:spAutoFit/>
          </a:bodyPr>
          <a:lstStyle/>
          <a:p>
            <a:pPr>
              <a:spcAft>
                <a:spcPts val="0"/>
              </a:spcAft>
            </a:pPr>
            <a:r>
              <a:rPr lang="de-DE"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 nghèo khổ cô đơn, dữ  dằn</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Rectangle 17"/>
          <p:cNvSpPr/>
          <p:nvPr/>
        </p:nvSpPr>
        <p:spPr>
          <a:xfrm>
            <a:off x="7085353" y="5583033"/>
            <a:ext cx="4060727" cy="584775"/>
          </a:xfrm>
          <a:prstGeom prst="rect">
            <a:avLst/>
          </a:prstGeom>
        </p:spPr>
        <p:txBody>
          <a:bodyPr wrap="none">
            <a:spAutoFit/>
          </a:bodyPr>
          <a:lstStyle/>
          <a:p>
            <a:r>
              <a:rPr lang="de-DE" sz="3200" dirty="0">
                <a:latin typeface="Times New Roman" panose="02020603050405020304" pitchFamily="18" charset="0"/>
                <a:cs typeface="Times New Roman" panose="02020603050405020304" pitchFamily="18" charset="0"/>
              </a:rPr>
              <a:t>Sống giản dị, mộc mạc </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08420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iterate type="lt">
                                    <p:tmPct val="0"/>
                                  </p:iterate>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heel(1)">
                                      <p:cBhvr>
                                        <p:cTn id="17" dur="2000"/>
                                        <p:tgtEl>
                                          <p:spTgt spid="6">
                                            <p:txEl>
                                              <p:pRg st="0" end="0"/>
                                            </p:txEl>
                                          </p:spTgt>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heel(1)">
                                      <p:cBhvr>
                                        <p:cTn id="20" dur="2000"/>
                                        <p:tgtEl>
                                          <p:spTgt spid="5"/>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heel(1)">
                                      <p:cBhvr>
                                        <p:cTn id="23" dur="2000"/>
                                        <p:tgtEl>
                                          <p:spTgt spid="7"/>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heel(1)">
                                      <p:cBhvr>
                                        <p:cTn id="26" dur="20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34" presetClass="emph" presetSubtype="0" fill="hold" nodeType="clickEffect">
                                  <p:stCondLst>
                                    <p:cond delay="0"/>
                                  </p:stCondLst>
                                  <p:iterate type="lt">
                                    <p:tmPct val="10000"/>
                                  </p:iterate>
                                  <p:childTnLst>
                                    <p:animMotion origin="layout" path="M 3.54167E-6 1.85185E-6 L 3.54167E-6 -0.07222 " pathEditMode="relative" rAng="0" ptsTypes="AA">
                                      <p:cBhvr>
                                        <p:cTn id="30" dur="250" accel="50000" decel="50000" autoRev="1" fill="hold">
                                          <p:stCondLst>
                                            <p:cond delay="0"/>
                                          </p:stCondLst>
                                        </p:cTn>
                                        <p:tgtEl>
                                          <p:spTgt spid="6">
                                            <p:txEl>
                                              <p:pRg st="0" end="0"/>
                                            </p:txEl>
                                          </p:spTgt>
                                        </p:tgtEl>
                                        <p:attrNameLst>
                                          <p:attrName>ppt_x</p:attrName>
                                          <p:attrName>ppt_y</p:attrName>
                                        </p:attrNameLst>
                                      </p:cBhvr>
                                      <p:rCtr x="0" y="-3611"/>
                                    </p:animMotion>
                                    <p:animRot by="1500000">
                                      <p:cBhvr>
                                        <p:cTn id="31" dur="125" fill="hold">
                                          <p:stCondLst>
                                            <p:cond delay="0"/>
                                          </p:stCondLst>
                                        </p:cTn>
                                        <p:tgtEl>
                                          <p:spTgt spid="6">
                                            <p:txEl>
                                              <p:pRg st="0" end="0"/>
                                            </p:txEl>
                                          </p:spTgt>
                                        </p:tgtEl>
                                        <p:attrNameLst>
                                          <p:attrName>r</p:attrName>
                                        </p:attrNameLst>
                                      </p:cBhvr>
                                    </p:animRot>
                                    <p:animRot by="-1500000">
                                      <p:cBhvr>
                                        <p:cTn id="32" dur="125" fill="hold">
                                          <p:stCondLst>
                                            <p:cond delay="125"/>
                                          </p:stCondLst>
                                        </p:cTn>
                                        <p:tgtEl>
                                          <p:spTgt spid="6">
                                            <p:txEl>
                                              <p:pRg st="0" end="0"/>
                                            </p:txEl>
                                          </p:spTgt>
                                        </p:tgtEl>
                                        <p:attrNameLst>
                                          <p:attrName>r</p:attrName>
                                        </p:attrNameLst>
                                      </p:cBhvr>
                                    </p:animRot>
                                    <p:animRot by="-1500000">
                                      <p:cBhvr>
                                        <p:cTn id="33" dur="125" fill="hold">
                                          <p:stCondLst>
                                            <p:cond delay="250"/>
                                          </p:stCondLst>
                                        </p:cTn>
                                        <p:tgtEl>
                                          <p:spTgt spid="6">
                                            <p:txEl>
                                              <p:pRg st="0" end="0"/>
                                            </p:txEl>
                                          </p:spTgt>
                                        </p:tgtEl>
                                        <p:attrNameLst>
                                          <p:attrName>r</p:attrName>
                                        </p:attrNameLst>
                                      </p:cBhvr>
                                    </p:animRot>
                                    <p:animRot by="1500000">
                                      <p:cBhvr>
                                        <p:cTn id="34" dur="125" fill="hold">
                                          <p:stCondLst>
                                            <p:cond delay="375"/>
                                          </p:stCondLst>
                                        </p:cTn>
                                        <p:tgtEl>
                                          <p:spTgt spid="6">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1"/>
                    </p:tgtEl>
                  </p:cond>
                </p:stCondLst>
                <p:endSync evt="end" delay="0">
                  <p:rtn val="all"/>
                </p:endSync>
                <p:childTnLst>
                  <p:par>
                    <p:cTn id="36" fill="hold">
                      <p:stCondLst>
                        <p:cond delay="0"/>
                      </p:stCondLst>
                      <p:childTnLst>
                        <p:par>
                          <p:cTn id="37" fill="hold">
                            <p:stCondLst>
                              <p:cond delay="0"/>
                            </p:stCondLst>
                            <p:childTnLst>
                              <p:par>
                                <p:cTn id="38" presetID="1" presetClass="exit"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hidden"/>
                                      </p:to>
                                    </p:set>
                                  </p:childTnLst>
                                </p:cTn>
                              </p:par>
                            </p:childTnLst>
                          </p:cTn>
                        </p:par>
                        <p:par>
                          <p:cTn id="40" fill="hold">
                            <p:stCondLst>
                              <p:cond delay="0"/>
                            </p:stCondLst>
                            <p:childTnLst>
                              <p:par>
                                <p:cTn id="41" presetID="53" presetClass="entr" presetSubtype="16" fill="hold" grpId="1" nodeType="after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500" fill="hold"/>
                                        <p:tgtEl>
                                          <p:spTgt spid="11"/>
                                        </p:tgtEl>
                                        <p:attrNameLst>
                                          <p:attrName>ppt_w</p:attrName>
                                        </p:attrNameLst>
                                      </p:cBhvr>
                                      <p:tavLst>
                                        <p:tav tm="0">
                                          <p:val>
                                            <p:fltVal val="0"/>
                                          </p:val>
                                        </p:tav>
                                        <p:tav tm="100000">
                                          <p:val>
                                            <p:strVal val="#ppt_w"/>
                                          </p:val>
                                        </p:tav>
                                      </p:tavLst>
                                    </p:anim>
                                    <p:anim calcmode="lin" valueType="num">
                                      <p:cBhvr>
                                        <p:cTn id="44" dur="500" fill="hold"/>
                                        <p:tgtEl>
                                          <p:spTgt spid="11"/>
                                        </p:tgtEl>
                                        <p:attrNameLst>
                                          <p:attrName>ppt_h</p:attrName>
                                        </p:attrNameLst>
                                      </p:cBhvr>
                                      <p:tavLst>
                                        <p:tav tm="0">
                                          <p:val>
                                            <p:fltVal val="0"/>
                                          </p:val>
                                        </p:tav>
                                        <p:tav tm="100000">
                                          <p:val>
                                            <p:strVal val="#ppt_h"/>
                                          </p:val>
                                        </p:tav>
                                      </p:tavLst>
                                    </p:anim>
                                    <p:animEffect transition="in" filter="fade">
                                      <p:cBhvr>
                                        <p:cTn id="45" dur="500"/>
                                        <p:tgtEl>
                                          <p:spTgt spid="11"/>
                                        </p:tgtEl>
                                      </p:cBhvr>
                                    </p:animEffect>
                                  </p:childTnLst>
                                </p:cTn>
                              </p:par>
                            </p:childTnLst>
                          </p:cTn>
                        </p:par>
                      </p:childTnLst>
                    </p:cTn>
                  </p:par>
                </p:childTnLst>
              </p:cTn>
              <p:nextCondLst>
                <p:cond evt="onClick" delay="0">
                  <p:tgtEl>
                    <p:spTgt spid="11"/>
                  </p:tgtEl>
                </p:cond>
              </p:nextCondLst>
            </p:seq>
            <p:seq concurrent="1" nextAc="seek">
              <p:cTn id="46" restart="whenNotActive" fill="hold" evtFilter="cancelBubble" nodeType="interactiveSeq">
                <p:stCondLst>
                  <p:cond evt="onClick" delay="0">
                    <p:tgtEl>
                      <p:spTgt spid="20"/>
                    </p:tgtEl>
                  </p:cond>
                </p:stCondLst>
                <p:endSync evt="end" delay="0">
                  <p:rtn val="all"/>
                </p:endSync>
                <p:childTnLst>
                  <p:par>
                    <p:cTn id="47" fill="hold">
                      <p:stCondLst>
                        <p:cond delay="0"/>
                      </p:stCondLst>
                      <p:childTnLst>
                        <p:par>
                          <p:cTn id="48" fill="hold">
                            <p:stCondLst>
                              <p:cond delay="0"/>
                            </p:stCondLst>
                            <p:childTnLst>
                              <p:par>
                                <p:cTn id="49" presetID="1" presetClass="entr" presetSubtype="0" fill="hold" grpId="0" nodeType="afterEffect">
                                  <p:stCondLst>
                                    <p:cond delay="1000"/>
                                  </p:stCondLst>
                                  <p:childTnLst>
                                    <p:set>
                                      <p:cBhvr>
                                        <p:cTn id="50"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1000"/>
                            </p:stCondLst>
                            <p:childTnLst>
                              <p:par>
                                <p:cTn id="52" presetID="1" presetClass="entr" presetSubtype="0" fill="hold" grpId="0" nodeType="afterEffect">
                                  <p:stCondLst>
                                    <p:cond delay="1000"/>
                                  </p:stCondLst>
                                  <p:childTnLst>
                                    <p:set>
                                      <p:cBhvr>
                                        <p:cTn id="53"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2000"/>
                            </p:stCondLst>
                            <p:childTnLst>
                              <p:par>
                                <p:cTn id="55" presetID="1" presetClass="entr" presetSubtype="0" fill="hold" grpId="0" nodeType="afterEffect">
                                  <p:stCondLst>
                                    <p:cond delay="1000"/>
                                  </p:stCondLst>
                                  <p:childTnLst>
                                    <p:set>
                                      <p:cBhvr>
                                        <p:cTn id="5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3000"/>
                            </p:stCondLst>
                            <p:childTnLst>
                              <p:par>
                                <p:cTn id="58" presetID="1" presetClass="entr" presetSubtype="0" fill="hold" grpId="0" nodeType="afterEffect">
                                  <p:stCondLst>
                                    <p:cond delay="1000"/>
                                  </p:stCondLst>
                                  <p:childTnLst>
                                    <p:set>
                                      <p:cBhvr>
                                        <p:cTn id="59"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4000"/>
                            </p:stCondLst>
                            <p:childTnLst>
                              <p:par>
                                <p:cTn id="61" presetID="1" presetClass="entr" presetSubtype="0" fill="hold" grpId="0" nodeType="afterEffect">
                                  <p:stCondLst>
                                    <p:cond delay="1000"/>
                                  </p:stCondLst>
                                  <p:childTnLst>
                                    <p:set>
                                      <p:cBhvr>
                                        <p:cTn id="62"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5000"/>
                            </p:stCondLst>
                            <p:childTnLst>
                              <p:par>
                                <p:cTn id="64" presetID="1" presetClass="entr" presetSubtype="0" fill="hold" grpId="0" nodeType="afterEffect">
                                  <p:stCondLst>
                                    <p:cond delay="1000"/>
                                  </p:stCondLst>
                                  <p:childTnLst>
                                    <p:set>
                                      <p:cBhvr>
                                        <p:cTn id="65"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6000"/>
                            </p:stCondLst>
                            <p:childTnLst>
                              <p:par>
                                <p:cTn id="67" presetID="1" presetClass="entr" presetSubtype="0" fill="hold" grpId="0" nodeType="afterEffect">
                                  <p:stCondLst>
                                    <p:cond delay="1000"/>
                                  </p:stCondLst>
                                  <p:childTnLst>
                                    <p:set>
                                      <p:cBhvr>
                                        <p:cTn id="6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7000"/>
                            </p:stCondLst>
                            <p:childTnLst>
                              <p:par>
                                <p:cTn id="70" presetID="1" presetClass="entr" presetSubtype="0" fill="hold" grpId="0" nodeType="afterEffect">
                                  <p:stCondLst>
                                    <p:cond delay="1000"/>
                                  </p:stCondLst>
                                  <p:childTnLst>
                                    <p:set>
                                      <p:cBhvr>
                                        <p:cTn id="71"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8000"/>
                            </p:stCondLst>
                            <p:childTnLst>
                              <p:par>
                                <p:cTn id="73" presetID="1" presetClass="entr" presetSubtype="0" fill="hold" grpId="0" nodeType="afterEffect">
                                  <p:stCondLst>
                                    <p:cond delay="1000"/>
                                  </p:stCondLst>
                                  <p:childTnLst>
                                    <p:set>
                                      <p:cBhvr>
                                        <p:cTn id="74"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9000"/>
                            </p:stCondLst>
                            <p:childTnLst>
                              <p:par>
                                <p:cTn id="76" presetID="1" presetClass="entr" presetSubtype="0" fill="hold" grpId="0" nodeType="afterEffect">
                                  <p:stCondLst>
                                    <p:cond delay="1000"/>
                                  </p:stCondLst>
                                  <p:childTnLst>
                                    <p:set>
                                      <p:cBhvr>
                                        <p:cTn id="77"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0000"/>
                            </p:stCondLst>
                            <p:childTnLst>
                              <p:par>
                                <p:cTn id="79" presetID="1" presetClass="entr" presetSubtype="0" fill="hold" grpId="0" nodeType="afterEffect">
                                  <p:stCondLst>
                                    <p:cond delay="1000"/>
                                  </p:stCondLst>
                                  <p:childTnLst>
                                    <p:set>
                                      <p:cBhvr>
                                        <p:cTn id="80"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3" name="beep.wav"/>
                                        </p:tgtEl>
                                      </p:cMediaNode>
                                    </p:audio>
                                  </p:subTnLst>
                                </p:cTn>
                              </p:par>
                            </p:childTnLst>
                          </p:cTn>
                        </p:par>
                        <p:par>
                          <p:cTn id="81" fill="hold">
                            <p:stCondLst>
                              <p:cond delay="11000"/>
                            </p:stCondLst>
                            <p:childTnLst>
                              <p:par>
                                <p:cTn id="82" presetID="1" presetClass="entr" presetSubtype="0" fill="hold" grpId="0" nodeType="afterEffect">
                                  <p:stCondLst>
                                    <p:cond delay="1000"/>
                                  </p:stCondLst>
                                  <p:childTnLst>
                                    <p:set>
                                      <p:cBhvr>
                                        <p:cTn id="83"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3" name="beep.wav"/>
                                        </p:tgtEl>
                                      </p:cMediaNode>
                                    </p:audio>
                                  </p:subTnLst>
                                </p:cTn>
                              </p:par>
                            </p:childTnLst>
                          </p:cTn>
                        </p:par>
                        <p:par>
                          <p:cTn id="84" fill="hold">
                            <p:stCondLst>
                              <p:cond delay="12000"/>
                            </p:stCondLst>
                            <p:childTnLst>
                              <p:par>
                                <p:cTn id="85" presetID="1" presetClass="entr" presetSubtype="0" fill="hold" grpId="0" nodeType="afterEffect">
                                  <p:stCondLst>
                                    <p:cond delay="1000"/>
                                  </p:stCondLst>
                                  <p:childTnLst>
                                    <p:set>
                                      <p:cBhvr>
                                        <p:cTn id="8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beep.wav"/>
                                        </p:tgtEl>
                                      </p:cMediaNode>
                                    </p:audio>
                                  </p:subTnLst>
                                </p:cTn>
                              </p:par>
                            </p:childTnLst>
                          </p:cTn>
                        </p:par>
                        <p:par>
                          <p:cTn id="87" fill="hold">
                            <p:stCondLst>
                              <p:cond delay="13000"/>
                            </p:stCondLst>
                            <p:childTnLst>
                              <p:par>
                                <p:cTn id="88" presetID="1" presetClass="entr" presetSubtype="0" fill="hold" grpId="0" nodeType="afterEffect">
                                  <p:stCondLst>
                                    <p:cond delay="1000"/>
                                  </p:stCondLst>
                                  <p:childTnLst>
                                    <p:set>
                                      <p:cBhvr>
                                        <p:cTn id="89"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3" name="beep.wav"/>
                                        </p:tgtEl>
                                      </p:cMediaNode>
                                    </p:audio>
                                  </p:subTnLst>
                                </p:cTn>
                              </p:par>
                            </p:childTnLst>
                          </p:cTn>
                        </p:par>
                        <p:par>
                          <p:cTn id="90" fill="hold">
                            <p:stCondLst>
                              <p:cond delay="14000"/>
                            </p:stCondLst>
                            <p:childTnLst>
                              <p:par>
                                <p:cTn id="91" presetID="1" presetClass="entr" presetSubtype="0" fill="hold" grpId="0" nodeType="afterEffect">
                                  <p:stCondLst>
                                    <p:cond delay="1000"/>
                                  </p:stCondLst>
                                  <p:childTnLst>
                                    <p:set>
                                      <p:cBhvr>
                                        <p:cTn id="92"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beep.wav"/>
                                        </p:tgtEl>
                                      </p:cMediaNode>
                                    </p:audio>
                                  </p:subTnLst>
                                </p:cTn>
                              </p:par>
                            </p:childTnLst>
                          </p:cTn>
                        </p:par>
                        <p:par>
                          <p:cTn id="93" fill="hold">
                            <p:stCondLst>
                              <p:cond delay="15000"/>
                            </p:stCondLst>
                            <p:childTnLst>
                              <p:par>
                                <p:cTn id="94" presetID="1" presetClass="entr" presetSubtype="0" fill="hold" grpId="0" nodeType="afterEffect">
                                  <p:stCondLst>
                                    <p:cond delay="1000"/>
                                  </p:stCondLst>
                                  <p:childTnLst>
                                    <p:set>
                                      <p:cBhvr>
                                        <p:cTn id="95"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0"/>
                  </p:tgtEl>
                </p:cond>
              </p:nextCondLst>
            </p:seq>
          </p:childTnLst>
        </p:cTn>
      </p:par>
    </p:tnLst>
    <p:bldLst>
      <p:bldP spid="11" grpId="0"/>
      <p:bldP spid="11" grpId="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5" grpId="0"/>
      <p:bldP spid="6" grpId="0" build="allAtOnce"/>
      <p:bldP spid="7" grpId="0"/>
      <p:bldP spid="18"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99000"/>
            <a:lum/>
          </a:blip>
          <a:srcRect/>
          <a:stretch>
            <a:fillRect/>
          </a:stretch>
        </a:blipFill>
        <a:effectLst/>
      </p:bgPr>
    </p:bg>
    <p:spTree>
      <p:nvGrpSpPr>
        <p:cNvPr id="1" name=""/>
        <p:cNvGrpSpPr/>
        <p:nvPr/>
      </p:nvGrpSpPr>
      <p:grpSpPr>
        <a:xfrm>
          <a:off x="0" y="0"/>
          <a:ext cx="0" cy="0"/>
          <a:chOff x="0" y="0"/>
          <a:chExt cx="0" cy="0"/>
        </a:xfrm>
      </p:grpSpPr>
      <p:sp>
        <p:nvSpPr>
          <p:cNvPr id="11" name="TextBox 10"/>
          <p:cNvSpPr txBox="1"/>
          <p:nvPr/>
        </p:nvSpPr>
        <p:spPr>
          <a:xfrm>
            <a:off x="854262" y="1866354"/>
            <a:ext cx="963725"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10</a:t>
            </a:r>
            <a:endPar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endParaRPr>
          </a:p>
        </p:txBody>
      </p:sp>
      <p:pic>
        <p:nvPicPr>
          <p:cNvPr id="12" name="Picture 11" descr="A close up of a logo&#10;&#10;Description generated with high confidence">
            <a:extLst>
              <a:ext uri="{FF2B5EF4-FFF2-40B4-BE49-F238E27FC236}">
                <a16:creationId xmlns:a16="http://schemas.microsoft.com/office/drawing/2014/main" id="{8359ED9B-1E1E-47DB-ABCE-B0A8E89B90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id="{41187DC0-86B3-4928-AF43-38F8C12059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id="{AE42EC13-2D7C-4AA0-ADFC-CCC68D10A47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id="{DC787198-ADB0-47EE-A01D-437E15E2EE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id="{9ADA4627-2E65-42C9-9488-0D93B9A3FD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771FE0F0-5D6C-4DB6-9208-E6ED7CAB078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0" name="Picture 115" descr="ALRMCLOK"/>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5593599" y="4656221"/>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2"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3"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4"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5"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6"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7"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28"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29"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0"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1"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2"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3"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4"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5"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6"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4" name="Rectangle 3"/>
          <p:cNvSpPr/>
          <p:nvPr/>
        </p:nvSpPr>
        <p:spPr>
          <a:xfrm>
            <a:off x="3140731" y="1889947"/>
            <a:ext cx="7877039" cy="1384995"/>
          </a:xfrm>
          <a:prstGeom prst="rect">
            <a:avLst/>
          </a:prstGeom>
        </p:spPr>
        <p:txBody>
          <a:bodyPr wrap="square">
            <a:spAutoFit/>
          </a:bodyPr>
          <a:lstStyle/>
          <a:p>
            <a:pPr>
              <a:spcAft>
                <a:spcPts val="750"/>
              </a:spcAft>
            </a:pPr>
            <a:r>
              <a:rPr lang="en-US" sz="4200" b="1" kern="1800" spc="-75"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200" b="1" kern="1800" spc="-75"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10.</a:t>
            </a:r>
            <a:r>
              <a:rPr lang="en-US" sz="4200" kern="1800" spc="-75"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4200" b="1" dirty="0">
                <a:solidFill>
                  <a:schemeClr val="bg1"/>
                </a:solidFill>
                <a:effectLst/>
                <a:latin typeface="Times New Roman" panose="02020603050405020304" pitchFamily="18" charset="0"/>
                <a:ea typeface="Times New Roman" panose="02020603050405020304" pitchFamily="18" charset="0"/>
              </a:rPr>
              <a:t>Trong văn bản tính cách nhân vật hiện lên qua yếu tố nào?</a:t>
            </a:r>
            <a:endParaRPr lang="en-US" sz="4200" dirty="0">
              <a:solidFill>
                <a:schemeClr val="bg1"/>
              </a:solidFill>
              <a:effectLst/>
              <a:latin typeface="Times New Roman" panose="02020603050405020304" pitchFamily="18" charset="0"/>
              <a:ea typeface="Times New Roman" panose="02020603050405020304" pitchFamily="18" charset="0"/>
            </a:endParaRPr>
          </a:p>
        </p:txBody>
      </p:sp>
      <p:sp>
        <p:nvSpPr>
          <p:cNvPr id="5" name="Rectangle 4"/>
          <p:cNvSpPr/>
          <p:nvPr/>
        </p:nvSpPr>
        <p:spPr>
          <a:xfrm>
            <a:off x="1047025" y="4063838"/>
            <a:ext cx="4266996" cy="1077218"/>
          </a:xfrm>
          <a:prstGeom prst="rect">
            <a:avLst/>
          </a:prstGeom>
        </p:spPr>
        <p:txBody>
          <a:bodyPr wrap="square">
            <a:spAutoFit/>
          </a:bodyPr>
          <a:lstStyle/>
          <a:p>
            <a:pPr marL="0" marR="0">
              <a:spcBef>
                <a:spcPts val="0"/>
              </a:spcBef>
              <a:spcAft>
                <a:spcPts val="0"/>
              </a:spcAft>
            </a:pPr>
            <a:r>
              <a:rPr lang="de-DE" sz="3200" dirty="0">
                <a:solidFill>
                  <a:srgbClr val="000000"/>
                </a:solidFill>
                <a:effectLst/>
                <a:latin typeface="Times New Roman" panose="02020603050405020304" pitchFamily="18" charset="0"/>
                <a:ea typeface="Times New Roman" panose="02020603050405020304" pitchFamily="18" charset="0"/>
              </a:rPr>
              <a:t>Trang phục, hình dáng, cử  chỉ, ngôn ngữ</a:t>
            </a:r>
            <a:endParaRPr lang="en-US" sz="3200" dirty="0">
              <a:effectLst/>
              <a:latin typeface="Times New Roman" panose="02020603050405020304" pitchFamily="18" charset="0"/>
              <a:ea typeface="Times New Roman" panose="02020603050405020304" pitchFamily="18" charset="0"/>
            </a:endParaRPr>
          </a:p>
        </p:txBody>
      </p:sp>
      <p:sp>
        <p:nvSpPr>
          <p:cNvPr id="6" name="Rectangle 5"/>
          <p:cNvSpPr/>
          <p:nvPr/>
        </p:nvSpPr>
        <p:spPr>
          <a:xfrm>
            <a:off x="6830262" y="4117612"/>
            <a:ext cx="4825826" cy="1077218"/>
          </a:xfrm>
          <a:prstGeom prst="rect">
            <a:avLst/>
          </a:prstGeom>
        </p:spPr>
        <p:txBody>
          <a:bodyPr wrap="square">
            <a:spAutoFit/>
          </a:bodyPr>
          <a:lstStyle/>
          <a:p>
            <a:pPr marL="0" marR="0">
              <a:spcBef>
                <a:spcPts val="0"/>
              </a:spcBef>
              <a:spcAft>
                <a:spcPts val="0"/>
              </a:spcAft>
            </a:pPr>
            <a:r>
              <a:rPr lang="de-DE" sz="3200" dirty="0">
                <a:solidFill>
                  <a:srgbClr val="000000"/>
                </a:solidFill>
                <a:effectLst/>
                <a:latin typeface="Times New Roman" panose="02020603050405020304" pitchFamily="18" charset="0"/>
                <a:ea typeface="Times New Roman" panose="02020603050405020304" pitchFamily="18" charset="0"/>
              </a:rPr>
              <a:t>Trang phục, hình dáng, ngôn ngữ, cử chỉ,  suy nghĩ</a:t>
            </a:r>
            <a:endParaRPr lang="en-US" sz="3200" dirty="0">
              <a:effectLst/>
              <a:latin typeface="Times New Roman" panose="02020603050405020304" pitchFamily="18" charset="0"/>
              <a:ea typeface="Times New Roman" panose="02020603050405020304" pitchFamily="18" charset="0"/>
            </a:endParaRPr>
          </a:p>
        </p:txBody>
      </p:sp>
      <p:sp>
        <p:nvSpPr>
          <p:cNvPr id="7" name="Rectangle 6"/>
          <p:cNvSpPr/>
          <p:nvPr/>
        </p:nvSpPr>
        <p:spPr>
          <a:xfrm>
            <a:off x="1006384" y="5435543"/>
            <a:ext cx="4202439" cy="1077218"/>
          </a:xfrm>
          <a:prstGeom prst="rect">
            <a:avLst/>
          </a:prstGeom>
        </p:spPr>
        <p:txBody>
          <a:bodyPr wrap="square">
            <a:spAutoFit/>
          </a:bodyPr>
          <a:lstStyle/>
          <a:p>
            <a:pPr marL="0" marR="0">
              <a:spcBef>
                <a:spcPts val="0"/>
              </a:spcBef>
              <a:spcAft>
                <a:spcPts val="0"/>
              </a:spcAft>
            </a:pPr>
            <a:r>
              <a:rPr lang="de-DE" sz="3200" dirty="0">
                <a:solidFill>
                  <a:srgbClr val="000000"/>
                </a:solidFill>
                <a:effectLst/>
                <a:latin typeface="Times New Roman" panose="02020603050405020304" pitchFamily="18" charset="0"/>
                <a:ea typeface="Times New Roman" panose="02020603050405020304" pitchFamily="18" charset="0"/>
              </a:rPr>
              <a:t>Hình dáng lời của người kể chuyện</a:t>
            </a:r>
            <a:endParaRPr lang="en-US" sz="3200" dirty="0">
              <a:effectLst/>
              <a:latin typeface="Times New Roman" panose="02020603050405020304" pitchFamily="18" charset="0"/>
              <a:ea typeface="Times New Roman" panose="02020603050405020304" pitchFamily="18" charset="0"/>
            </a:endParaRPr>
          </a:p>
        </p:txBody>
      </p:sp>
      <p:sp>
        <p:nvSpPr>
          <p:cNvPr id="18" name="Rectangle 17"/>
          <p:cNvSpPr/>
          <p:nvPr/>
        </p:nvSpPr>
        <p:spPr>
          <a:xfrm>
            <a:off x="6830263" y="5397071"/>
            <a:ext cx="4725342" cy="1154162"/>
          </a:xfrm>
          <a:prstGeom prst="rect">
            <a:avLst/>
          </a:prstGeom>
        </p:spPr>
        <p:txBody>
          <a:bodyPr wrap="square">
            <a:spAutoFit/>
          </a:bodyPr>
          <a:lstStyle/>
          <a:p>
            <a:r>
              <a:rPr lang="de-DE" sz="2300" dirty="0">
                <a:latin typeface="Times New Roman" panose="02020603050405020304" pitchFamily="18" charset="0"/>
                <a:cs typeface="Times New Roman" panose="02020603050405020304" pitchFamily="18" charset="0"/>
              </a:rPr>
              <a:t>Trang phục, hình dáng, ngôn ngữ, cử chỉ,  suy nghĩ, lời kể của người kể chuyện, nhận xét của nhân vật khác.</a:t>
            </a:r>
            <a:endParaRPr lang="en-US" sz="2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884106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1" nodeType="clickEffect">
                                  <p:stCondLst>
                                    <p:cond delay="0"/>
                                  </p:stCondLst>
                                  <p:iterate type="lt">
                                    <p:tmPct val="0"/>
                                  </p:iterate>
                                  <p:childTnLst>
                                    <p:set>
                                      <p:cBhvr>
                                        <p:cTn id="16" dur="1" fill="hold">
                                          <p:stCondLst>
                                            <p:cond delay="0"/>
                                          </p:stCondLst>
                                        </p:cTn>
                                        <p:tgtEl>
                                          <p:spTgt spid="18"/>
                                        </p:tgtEl>
                                        <p:attrNameLst>
                                          <p:attrName>style.visibility</p:attrName>
                                        </p:attrNameLst>
                                      </p:cBhvr>
                                      <p:to>
                                        <p:strVal val="visible"/>
                                      </p:to>
                                    </p:set>
                                    <p:animEffect transition="in" filter="wheel(1)">
                                      <p:cBhvr>
                                        <p:cTn id="17" dur="2000"/>
                                        <p:tgtEl>
                                          <p:spTgt spid="18"/>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heel(1)">
                                      <p:cBhvr>
                                        <p:cTn id="20" dur="2000"/>
                                        <p:tgtEl>
                                          <p:spTgt spid="6"/>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heel(1)">
                                      <p:cBhvr>
                                        <p:cTn id="23" dur="2000"/>
                                        <p:tgtEl>
                                          <p:spTgt spid="5"/>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heel(1)">
                                      <p:cBhvr>
                                        <p:cTn id="26" dur="2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34" presetClass="emph" presetSubtype="0" fill="hold" grpId="0" nodeType="clickEffect">
                                  <p:stCondLst>
                                    <p:cond delay="0"/>
                                  </p:stCondLst>
                                  <p:iterate type="lt">
                                    <p:tmPct val="10000"/>
                                  </p:iterate>
                                  <p:childTnLst>
                                    <p:animMotion origin="layout" path="M 0.0 0.0 L 0.0 -0.07213" pathEditMode="relative" ptsTypes="">
                                      <p:cBhvr>
                                        <p:cTn id="30" dur="250" accel="50000" decel="50000" autoRev="1" fill="hold">
                                          <p:stCondLst>
                                            <p:cond delay="0"/>
                                          </p:stCondLst>
                                        </p:cTn>
                                        <p:tgtEl>
                                          <p:spTgt spid="18"/>
                                        </p:tgtEl>
                                        <p:attrNameLst>
                                          <p:attrName>ppt_x</p:attrName>
                                          <p:attrName>ppt_y</p:attrName>
                                        </p:attrNameLst>
                                      </p:cBhvr>
                                    </p:animMotion>
                                    <p:animRot by="1500000">
                                      <p:cBhvr>
                                        <p:cTn id="31" dur="125" fill="hold">
                                          <p:stCondLst>
                                            <p:cond delay="0"/>
                                          </p:stCondLst>
                                        </p:cTn>
                                        <p:tgtEl>
                                          <p:spTgt spid="18"/>
                                        </p:tgtEl>
                                        <p:attrNameLst>
                                          <p:attrName>r</p:attrName>
                                        </p:attrNameLst>
                                      </p:cBhvr>
                                    </p:animRot>
                                    <p:animRot by="-1500000">
                                      <p:cBhvr>
                                        <p:cTn id="32" dur="125" fill="hold">
                                          <p:stCondLst>
                                            <p:cond delay="125"/>
                                          </p:stCondLst>
                                        </p:cTn>
                                        <p:tgtEl>
                                          <p:spTgt spid="18"/>
                                        </p:tgtEl>
                                        <p:attrNameLst>
                                          <p:attrName>r</p:attrName>
                                        </p:attrNameLst>
                                      </p:cBhvr>
                                    </p:animRot>
                                    <p:animRot by="-1500000">
                                      <p:cBhvr>
                                        <p:cTn id="33" dur="125" fill="hold">
                                          <p:stCondLst>
                                            <p:cond delay="250"/>
                                          </p:stCondLst>
                                        </p:cTn>
                                        <p:tgtEl>
                                          <p:spTgt spid="18"/>
                                        </p:tgtEl>
                                        <p:attrNameLst>
                                          <p:attrName>r</p:attrName>
                                        </p:attrNameLst>
                                      </p:cBhvr>
                                    </p:animRot>
                                    <p:animRot by="1500000">
                                      <p:cBhvr>
                                        <p:cTn id="34" dur="125" fill="hold">
                                          <p:stCondLst>
                                            <p:cond delay="375"/>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1"/>
                    </p:tgtEl>
                  </p:cond>
                </p:stCondLst>
                <p:endSync evt="end" delay="0">
                  <p:rtn val="all"/>
                </p:endSync>
                <p:childTnLst>
                  <p:par>
                    <p:cTn id="36" fill="hold">
                      <p:stCondLst>
                        <p:cond delay="0"/>
                      </p:stCondLst>
                      <p:childTnLst>
                        <p:par>
                          <p:cTn id="37" fill="hold">
                            <p:stCondLst>
                              <p:cond delay="0"/>
                            </p:stCondLst>
                            <p:childTnLst>
                              <p:par>
                                <p:cTn id="38" presetID="1" presetClass="exit"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hidden"/>
                                      </p:to>
                                    </p:set>
                                  </p:childTnLst>
                                </p:cTn>
                              </p:par>
                            </p:childTnLst>
                          </p:cTn>
                        </p:par>
                        <p:par>
                          <p:cTn id="40" fill="hold">
                            <p:stCondLst>
                              <p:cond delay="0"/>
                            </p:stCondLst>
                            <p:childTnLst>
                              <p:par>
                                <p:cTn id="41" presetID="53" presetClass="entr" presetSubtype="16" fill="hold" grpId="1" nodeType="after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500" fill="hold"/>
                                        <p:tgtEl>
                                          <p:spTgt spid="11"/>
                                        </p:tgtEl>
                                        <p:attrNameLst>
                                          <p:attrName>ppt_w</p:attrName>
                                        </p:attrNameLst>
                                      </p:cBhvr>
                                      <p:tavLst>
                                        <p:tav tm="0">
                                          <p:val>
                                            <p:fltVal val="0"/>
                                          </p:val>
                                        </p:tav>
                                        <p:tav tm="100000">
                                          <p:val>
                                            <p:strVal val="#ppt_w"/>
                                          </p:val>
                                        </p:tav>
                                      </p:tavLst>
                                    </p:anim>
                                    <p:anim calcmode="lin" valueType="num">
                                      <p:cBhvr>
                                        <p:cTn id="44" dur="500" fill="hold"/>
                                        <p:tgtEl>
                                          <p:spTgt spid="11"/>
                                        </p:tgtEl>
                                        <p:attrNameLst>
                                          <p:attrName>ppt_h</p:attrName>
                                        </p:attrNameLst>
                                      </p:cBhvr>
                                      <p:tavLst>
                                        <p:tav tm="0">
                                          <p:val>
                                            <p:fltVal val="0"/>
                                          </p:val>
                                        </p:tav>
                                        <p:tav tm="100000">
                                          <p:val>
                                            <p:strVal val="#ppt_h"/>
                                          </p:val>
                                        </p:tav>
                                      </p:tavLst>
                                    </p:anim>
                                    <p:animEffect transition="in" filter="fade">
                                      <p:cBhvr>
                                        <p:cTn id="45" dur="500"/>
                                        <p:tgtEl>
                                          <p:spTgt spid="11"/>
                                        </p:tgtEl>
                                      </p:cBhvr>
                                    </p:animEffect>
                                  </p:childTnLst>
                                </p:cTn>
                              </p:par>
                            </p:childTnLst>
                          </p:cTn>
                        </p:par>
                      </p:childTnLst>
                    </p:cTn>
                  </p:par>
                </p:childTnLst>
              </p:cTn>
              <p:nextCondLst>
                <p:cond evt="onClick" delay="0">
                  <p:tgtEl>
                    <p:spTgt spid="11"/>
                  </p:tgtEl>
                </p:cond>
              </p:nextCondLst>
            </p:seq>
            <p:seq concurrent="1" nextAc="seek">
              <p:cTn id="46" restart="whenNotActive" fill="hold" evtFilter="cancelBubble" nodeType="interactiveSeq">
                <p:stCondLst>
                  <p:cond evt="onClick" delay="0">
                    <p:tgtEl>
                      <p:spTgt spid="20"/>
                    </p:tgtEl>
                  </p:cond>
                </p:stCondLst>
                <p:endSync evt="end" delay="0">
                  <p:rtn val="all"/>
                </p:endSync>
                <p:childTnLst>
                  <p:par>
                    <p:cTn id="47" fill="hold">
                      <p:stCondLst>
                        <p:cond delay="0"/>
                      </p:stCondLst>
                      <p:childTnLst>
                        <p:par>
                          <p:cTn id="48" fill="hold">
                            <p:stCondLst>
                              <p:cond delay="0"/>
                            </p:stCondLst>
                            <p:childTnLst>
                              <p:par>
                                <p:cTn id="49" presetID="1" presetClass="entr" presetSubtype="0" fill="hold" grpId="0" nodeType="afterEffect">
                                  <p:stCondLst>
                                    <p:cond delay="1000"/>
                                  </p:stCondLst>
                                  <p:childTnLst>
                                    <p:set>
                                      <p:cBhvr>
                                        <p:cTn id="50"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1000"/>
                            </p:stCondLst>
                            <p:childTnLst>
                              <p:par>
                                <p:cTn id="52" presetID="1" presetClass="entr" presetSubtype="0" fill="hold" grpId="0" nodeType="afterEffect">
                                  <p:stCondLst>
                                    <p:cond delay="1000"/>
                                  </p:stCondLst>
                                  <p:childTnLst>
                                    <p:set>
                                      <p:cBhvr>
                                        <p:cTn id="53"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2000"/>
                            </p:stCondLst>
                            <p:childTnLst>
                              <p:par>
                                <p:cTn id="55" presetID="1" presetClass="entr" presetSubtype="0" fill="hold" grpId="0" nodeType="afterEffect">
                                  <p:stCondLst>
                                    <p:cond delay="1000"/>
                                  </p:stCondLst>
                                  <p:childTnLst>
                                    <p:set>
                                      <p:cBhvr>
                                        <p:cTn id="5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3000"/>
                            </p:stCondLst>
                            <p:childTnLst>
                              <p:par>
                                <p:cTn id="58" presetID="1" presetClass="entr" presetSubtype="0" fill="hold" grpId="0" nodeType="afterEffect">
                                  <p:stCondLst>
                                    <p:cond delay="1000"/>
                                  </p:stCondLst>
                                  <p:childTnLst>
                                    <p:set>
                                      <p:cBhvr>
                                        <p:cTn id="59"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4000"/>
                            </p:stCondLst>
                            <p:childTnLst>
                              <p:par>
                                <p:cTn id="61" presetID="1" presetClass="entr" presetSubtype="0" fill="hold" grpId="0" nodeType="afterEffect">
                                  <p:stCondLst>
                                    <p:cond delay="1000"/>
                                  </p:stCondLst>
                                  <p:childTnLst>
                                    <p:set>
                                      <p:cBhvr>
                                        <p:cTn id="62"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5000"/>
                            </p:stCondLst>
                            <p:childTnLst>
                              <p:par>
                                <p:cTn id="64" presetID="1" presetClass="entr" presetSubtype="0" fill="hold" grpId="0" nodeType="afterEffect">
                                  <p:stCondLst>
                                    <p:cond delay="1000"/>
                                  </p:stCondLst>
                                  <p:childTnLst>
                                    <p:set>
                                      <p:cBhvr>
                                        <p:cTn id="65"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6000"/>
                            </p:stCondLst>
                            <p:childTnLst>
                              <p:par>
                                <p:cTn id="67" presetID="1" presetClass="entr" presetSubtype="0" fill="hold" grpId="0" nodeType="afterEffect">
                                  <p:stCondLst>
                                    <p:cond delay="1000"/>
                                  </p:stCondLst>
                                  <p:childTnLst>
                                    <p:set>
                                      <p:cBhvr>
                                        <p:cTn id="6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7000"/>
                            </p:stCondLst>
                            <p:childTnLst>
                              <p:par>
                                <p:cTn id="70" presetID="1" presetClass="entr" presetSubtype="0" fill="hold" grpId="0" nodeType="afterEffect">
                                  <p:stCondLst>
                                    <p:cond delay="1000"/>
                                  </p:stCondLst>
                                  <p:childTnLst>
                                    <p:set>
                                      <p:cBhvr>
                                        <p:cTn id="71"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8000"/>
                            </p:stCondLst>
                            <p:childTnLst>
                              <p:par>
                                <p:cTn id="73" presetID="1" presetClass="entr" presetSubtype="0" fill="hold" grpId="0" nodeType="afterEffect">
                                  <p:stCondLst>
                                    <p:cond delay="1000"/>
                                  </p:stCondLst>
                                  <p:childTnLst>
                                    <p:set>
                                      <p:cBhvr>
                                        <p:cTn id="74"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9000"/>
                            </p:stCondLst>
                            <p:childTnLst>
                              <p:par>
                                <p:cTn id="76" presetID="1" presetClass="entr" presetSubtype="0" fill="hold" grpId="0" nodeType="afterEffect">
                                  <p:stCondLst>
                                    <p:cond delay="1000"/>
                                  </p:stCondLst>
                                  <p:childTnLst>
                                    <p:set>
                                      <p:cBhvr>
                                        <p:cTn id="77"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0000"/>
                            </p:stCondLst>
                            <p:childTnLst>
                              <p:par>
                                <p:cTn id="79" presetID="1" presetClass="entr" presetSubtype="0" fill="hold" grpId="0" nodeType="afterEffect">
                                  <p:stCondLst>
                                    <p:cond delay="1000"/>
                                  </p:stCondLst>
                                  <p:childTnLst>
                                    <p:set>
                                      <p:cBhvr>
                                        <p:cTn id="80"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3" name="beep.wav"/>
                                        </p:tgtEl>
                                      </p:cMediaNode>
                                    </p:audio>
                                  </p:subTnLst>
                                </p:cTn>
                              </p:par>
                            </p:childTnLst>
                          </p:cTn>
                        </p:par>
                        <p:par>
                          <p:cTn id="81" fill="hold">
                            <p:stCondLst>
                              <p:cond delay="11000"/>
                            </p:stCondLst>
                            <p:childTnLst>
                              <p:par>
                                <p:cTn id="82" presetID="1" presetClass="entr" presetSubtype="0" fill="hold" grpId="0" nodeType="afterEffect">
                                  <p:stCondLst>
                                    <p:cond delay="1000"/>
                                  </p:stCondLst>
                                  <p:childTnLst>
                                    <p:set>
                                      <p:cBhvr>
                                        <p:cTn id="83"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3" name="beep.wav"/>
                                        </p:tgtEl>
                                      </p:cMediaNode>
                                    </p:audio>
                                  </p:subTnLst>
                                </p:cTn>
                              </p:par>
                            </p:childTnLst>
                          </p:cTn>
                        </p:par>
                        <p:par>
                          <p:cTn id="84" fill="hold">
                            <p:stCondLst>
                              <p:cond delay="12000"/>
                            </p:stCondLst>
                            <p:childTnLst>
                              <p:par>
                                <p:cTn id="85" presetID="1" presetClass="entr" presetSubtype="0" fill="hold" grpId="0" nodeType="afterEffect">
                                  <p:stCondLst>
                                    <p:cond delay="1000"/>
                                  </p:stCondLst>
                                  <p:childTnLst>
                                    <p:set>
                                      <p:cBhvr>
                                        <p:cTn id="8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beep.wav"/>
                                        </p:tgtEl>
                                      </p:cMediaNode>
                                    </p:audio>
                                  </p:subTnLst>
                                </p:cTn>
                              </p:par>
                            </p:childTnLst>
                          </p:cTn>
                        </p:par>
                        <p:par>
                          <p:cTn id="87" fill="hold">
                            <p:stCondLst>
                              <p:cond delay="13000"/>
                            </p:stCondLst>
                            <p:childTnLst>
                              <p:par>
                                <p:cTn id="88" presetID="1" presetClass="entr" presetSubtype="0" fill="hold" grpId="0" nodeType="afterEffect">
                                  <p:stCondLst>
                                    <p:cond delay="1000"/>
                                  </p:stCondLst>
                                  <p:childTnLst>
                                    <p:set>
                                      <p:cBhvr>
                                        <p:cTn id="89"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3" name="beep.wav"/>
                                        </p:tgtEl>
                                      </p:cMediaNode>
                                    </p:audio>
                                  </p:subTnLst>
                                </p:cTn>
                              </p:par>
                            </p:childTnLst>
                          </p:cTn>
                        </p:par>
                        <p:par>
                          <p:cTn id="90" fill="hold">
                            <p:stCondLst>
                              <p:cond delay="14000"/>
                            </p:stCondLst>
                            <p:childTnLst>
                              <p:par>
                                <p:cTn id="91" presetID="1" presetClass="entr" presetSubtype="0" fill="hold" grpId="0" nodeType="afterEffect">
                                  <p:stCondLst>
                                    <p:cond delay="1000"/>
                                  </p:stCondLst>
                                  <p:childTnLst>
                                    <p:set>
                                      <p:cBhvr>
                                        <p:cTn id="92"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beep.wav"/>
                                        </p:tgtEl>
                                      </p:cMediaNode>
                                    </p:audio>
                                  </p:subTnLst>
                                </p:cTn>
                              </p:par>
                            </p:childTnLst>
                          </p:cTn>
                        </p:par>
                        <p:par>
                          <p:cTn id="93" fill="hold">
                            <p:stCondLst>
                              <p:cond delay="15000"/>
                            </p:stCondLst>
                            <p:childTnLst>
                              <p:par>
                                <p:cTn id="94" presetID="1" presetClass="entr" presetSubtype="0" fill="hold" grpId="0" nodeType="afterEffect">
                                  <p:stCondLst>
                                    <p:cond delay="1000"/>
                                  </p:stCondLst>
                                  <p:childTnLst>
                                    <p:set>
                                      <p:cBhvr>
                                        <p:cTn id="95"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0"/>
                  </p:tgtEl>
                </p:cond>
              </p:nextCondLst>
            </p:seq>
          </p:childTnLst>
        </p:cTn>
      </p:par>
    </p:tnLst>
    <p:bldLst>
      <p:bldP spid="11" grpId="0"/>
      <p:bldP spid="11" grpId="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5" grpId="0"/>
      <p:bldP spid="6" grpId="0"/>
      <p:bldP spid="7" grpId="0"/>
      <p:bldP spid="18" grpId="0"/>
      <p:bldP spid="18" grpId="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ình tự do: Hình 7">
            <a:extLst>
              <a:ext uri="{FF2B5EF4-FFF2-40B4-BE49-F238E27FC236}">
                <a16:creationId xmlns:a16="http://schemas.microsoft.com/office/drawing/2014/main" id="{04456F8A-472B-3E38-CEFE-1AB93F17BBF0}"/>
              </a:ext>
            </a:extLst>
          </p:cNvPr>
          <p:cNvSpPr/>
          <p:nvPr/>
        </p:nvSpPr>
        <p:spPr>
          <a:xfrm>
            <a:off x="-10109" y="172341"/>
            <a:ext cx="4081613" cy="6685658"/>
          </a:xfrm>
          <a:custGeom>
            <a:avLst/>
            <a:gdLst>
              <a:gd name="connsiteX0" fmla="*/ 0 w 4081613"/>
              <a:gd name="connsiteY0" fmla="*/ 0 h 6685658"/>
              <a:gd name="connsiteX1" fmla="*/ 4081613 w 4081613"/>
              <a:gd name="connsiteY1" fmla="*/ 6685658 h 6685658"/>
              <a:gd name="connsiteX2" fmla="*/ 0 w 4081613"/>
              <a:gd name="connsiteY2" fmla="*/ 6685658 h 6685658"/>
            </a:gdLst>
            <a:ahLst/>
            <a:cxnLst>
              <a:cxn ang="0">
                <a:pos x="connsiteX0" y="connsiteY0"/>
              </a:cxn>
              <a:cxn ang="0">
                <a:pos x="connsiteX1" y="connsiteY1"/>
              </a:cxn>
              <a:cxn ang="0">
                <a:pos x="connsiteX2" y="connsiteY2"/>
              </a:cxn>
            </a:cxnLst>
            <a:rect l="l" t="t" r="r" b="b"/>
            <a:pathLst>
              <a:path w="4081613" h="6685658">
                <a:moveTo>
                  <a:pt x="0" y="0"/>
                </a:moveTo>
                <a:lnTo>
                  <a:pt x="4081613" y="6685658"/>
                </a:lnTo>
                <a:lnTo>
                  <a:pt x="0" y="6685658"/>
                </a:lnTo>
                <a:close/>
              </a:path>
            </a:pathLst>
          </a:custGeom>
          <a:solidFill>
            <a:srgbClr val="05D8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Hình tự do: Hình 8">
            <a:extLst>
              <a:ext uri="{FF2B5EF4-FFF2-40B4-BE49-F238E27FC236}">
                <a16:creationId xmlns:a16="http://schemas.microsoft.com/office/drawing/2014/main" id="{0FBA6EEB-5020-72FB-4EE9-828D49258747}"/>
              </a:ext>
            </a:extLst>
          </p:cNvPr>
          <p:cNvSpPr/>
          <p:nvPr/>
        </p:nvSpPr>
        <p:spPr>
          <a:xfrm>
            <a:off x="-10110" y="-1"/>
            <a:ext cx="4081613" cy="6858000"/>
          </a:xfrm>
          <a:custGeom>
            <a:avLst/>
            <a:gdLst>
              <a:gd name="connsiteX0" fmla="*/ 6081502 w 6096000"/>
              <a:gd name="connsiteY0" fmla="*/ 0 h 6858000"/>
              <a:gd name="connsiteX1" fmla="*/ 6096000 w 6096000"/>
              <a:gd name="connsiteY1" fmla="*/ 0 h 6858000"/>
              <a:gd name="connsiteX2" fmla="*/ 6096000 w 6096000"/>
              <a:gd name="connsiteY2" fmla="*/ 12807 h 6858000"/>
              <a:gd name="connsiteX3" fmla="*/ 0 w 6096000"/>
              <a:gd name="connsiteY3" fmla="*/ 0 h 6858000"/>
              <a:gd name="connsiteX4" fmla="*/ 6057826 w 6096000"/>
              <a:gd name="connsiteY4" fmla="*/ 0 h 6858000"/>
              <a:gd name="connsiteX5" fmla="*/ 0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6081502" y="0"/>
                </a:moveTo>
                <a:lnTo>
                  <a:pt x="6096000" y="0"/>
                </a:lnTo>
                <a:lnTo>
                  <a:pt x="6096000" y="12807"/>
                </a:lnTo>
                <a:close/>
                <a:moveTo>
                  <a:pt x="0" y="0"/>
                </a:moveTo>
                <a:lnTo>
                  <a:pt x="6057826" y="0"/>
                </a:lnTo>
                <a:lnTo>
                  <a:pt x="0" y="6858000"/>
                </a:lnTo>
                <a:lnTo>
                  <a:pt x="0" y="6858000"/>
                </a:lnTo>
                <a:close/>
              </a:path>
            </a:pathLst>
          </a:custGeom>
          <a:solidFill>
            <a:srgbClr val="05D8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A08D4735-63C1-4F13-B5A7-14243DE4D769}"/>
              </a:ext>
            </a:extLst>
          </p:cNvPr>
          <p:cNvSpPr txBox="1"/>
          <p:nvPr/>
        </p:nvSpPr>
        <p:spPr>
          <a:xfrm>
            <a:off x="4091722" y="214053"/>
            <a:ext cx="7786201" cy="707886"/>
          </a:xfrm>
          <a:prstGeom prst="rect">
            <a:avLst/>
          </a:prstGeom>
          <a:solidFill>
            <a:srgbClr val="05D805"/>
          </a:solidFill>
          <a:ln w="38100">
            <a:solidFill>
              <a:srgbClr val="92D050"/>
            </a:solidFill>
          </a:ln>
        </p:spPr>
        <p:txBody>
          <a:bodyPr wrap="square">
            <a:spAutoFit/>
          </a:bodyPr>
          <a:lstStyle/>
          <a:p>
            <a:pPr marL="0" marR="0" algn="ctr">
              <a:spcBef>
                <a:spcPts val="600"/>
              </a:spcBef>
              <a:spcAft>
                <a:spcPts val="0"/>
              </a:spcAft>
            </a:pPr>
            <a:r>
              <a:rPr lang="en-US" sz="4000" b="1" dirty="0">
                <a:solidFill>
                  <a:schemeClr val="bg1"/>
                </a:solidFill>
                <a:latin typeface="Times New Roman" panose="02020603050405020304" pitchFamily="18" charset="0"/>
                <a:cs typeface="Times New Roman" panose="02020603050405020304" pitchFamily="18" charset="0"/>
              </a:rPr>
              <a:t>LUYỆN TẬP</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graphicFrame>
        <p:nvGraphicFramePr>
          <p:cNvPr id="2" name="Đối tượng 1">
            <a:extLst>
              <a:ext uri="{FF2B5EF4-FFF2-40B4-BE49-F238E27FC236}">
                <a16:creationId xmlns:a16="http://schemas.microsoft.com/office/drawing/2014/main" id="{6B292B20-5763-B0F8-5851-2D0775A9B6EC}"/>
              </a:ext>
            </a:extLst>
          </p:cNvPr>
          <p:cNvGraphicFramePr>
            <a:graphicFrameLocks noChangeAspect="1"/>
          </p:cNvGraphicFramePr>
          <p:nvPr/>
        </p:nvGraphicFramePr>
        <p:xfrm>
          <a:off x="4927600" y="2641600"/>
          <a:ext cx="914400" cy="215900"/>
        </p:xfrm>
        <a:graphic>
          <a:graphicData uri="http://schemas.openxmlformats.org/presentationml/2006/ole">
            <mc:AlternateContent xmlns:mc="http://schemas.openxmlformats.org/markup-compatibility/2006">
              <mc:Choice xmlns:v="urn:schemas-microsoft-com:vml" Requires="v">
                <p:oleObj spid="_x0000_s4147" name="Equation" r:id="rId3" imgW="914400" imgH="216000" progId="Equation.DSMT4">
                  <p:embed/>
                </p:oleObj>
              </mc:Choice>
              <mc:Fallback>
                <p:oleObj name="Equation" r:id="rId3" imgW="914400" imgH="216000" progId="Equation.DSMT4">
                  <p:embed/>
                  <p:pic>
                    <p:nvPicPr>
                      <p:cNvPr id="2" name="Đối tượng 1">
                        <a:extLst>
                          <a:ext uri="{FF2B5EF4-FFF2-40B4-BE49-F238E27FC236}">
                            <a16:creationId xmlns:a16="http://schemas.microsoft.com/office/drawing/2014/main" id="{6B292B20-5763-B0F8-5851-2D0775A9B6EC}"/>
                          </a:ext>
                        </a:extLst>
                      </p:cNvPr>
                      <p:cNvPicPr/>
                      <p:nvPr/>
                    </p:nvPicPr>
                    <p:blipFill>
                      <a:blip r:embed="rId4"/>
                      <a:stretch>
                        <a:fillRect/>
                      </a:stretch>
                    </p:blipFill>
                    <p:spPr>
                      <a:xfrm>
                        <a:off x="4927600" y="2641600"/>
                        <a:ext cx="914400" cy="215900"/>
                      </a:xfrm>
                      <a:prstGeom prst="rect">
                        <a:avLst/>
                      </a:prstGeom>
                    </p:spPr>
                  </p:pic>
                </p:oleObj>
              </mc:Fallback>
            </mc:AlternateContent>
          </a:graphicData>
        </a:graphic>
      </p:graphicFrame>
      <p:pic>
        <p:nvPicPr>
          <p:cNvPr id="6" name="Hình ảnh 5">
            <a:extLst>
              <a:ext uri="{FF2B5EF4-FFF2-40B4-BE49-F238E27FC236}">
                <a16:creationId xmlns:a16="http://schemas.microsoft.com/office/drawing/2014/main" id="{845D8CB5-3AD1-6C16-A673-477345781D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5722" y="1743284"/>
            <a:ext cx="3053002" cy="2228431"/>
          </a:xfrm>
          <a:prstGeom prst="rect">
            <a:avLst/>
          </a:prstGeom>
        </p:spPr>
      </p:pic>
      <p:sp>
        <p:nvSpPr>
          <p:cNvPr id="11" name="Cuộn: Ngang 10">
            <a:extLst>
              <a:ext uri="{FF2B5EF4-FFF2-40B4-BE49-F238E27FC236}">
                <a16:creationId xmlns:a16="http://schemas.microsoft.com/office/drawing/2014/main" id="{9C751495-63C0-E27F-1D85-A807C976AD09}"/>
              </a:ext>
            </a:extLst>
          </p:cNvPr>
          <p:cNvSpPr/>
          <p:nvPr/>
        </p:nvSpPr>
        <p:spPr>
          <a:xfrm>
            <a:off x="3735464" y="1251997"/>
            <a:ext cx="7786201" cy="5135055"/>
          </a:xfrm>
          <a:prstGeom prst="horizontalScroll">
            <a:avLst/>
          </a:prstGeom>
          <a:noFill/>
          <a:ln w="76200">
            <a:solidFill>
              <a:srgbClr val="1F75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endParaRPr>
          </a:p>
        </p:txBody>
      </p:sp>
      <p:pic>
        <p:nvPicPr>
          <p:cNvPr id="12" name="Hình ảnh 11">
            <a:extLst>
              <a:ext uri="{FF2B5EF4-FFF2-40B4-BE49-F238E27FC236}">
                <a16:creationId xmlns:a16="http://schemas.microsoft.com/office/drawing/2014/main" id="{538F045B-4119-98CE-7876-3B8071C4D58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3343601" y="1710873"/>
            <a:ext cx="2100421" cy="1861454"/>
          </a:xfrm>
          <a:prstGeom prst="rect">
            <a:avLst/>
          </a:prstGeom>
        </p:spPr>
      </p:pic>
      <p:sp>
        <p:nvSpPr>
          <p:cNvPr id="13" name="Hộp Văn bản 12">
            <a:extLst>
              <a:ext uri="{FF2B5EF4-FFF2-40B4-BE49-F238E27FC236}">
                <a16:creationId xmlns:a16="http://schemas.microsoft.com/office/drawing/2014/main" id="{411D78F5-E174-230F-DAFB-32FF3B7D3DCC}"/>
              </a:ext>
            </a:extLst>
          </p:cNvPr>
          <p:cNvSpPr txBox="1"/>
          <p:nvPr/>
        </p:nvSpPr>
        <p:spPr>
          <a:xfrm>
            <a:off x="4539867" y="2479472"/>
            <a:ext cx="6890133" cy="2308324"/>
          </a:xfrm>
          <a:prstGeom prst="rect">
            <a:avLst/>
          </a:prstGeom>
          <a:noFill/>
        </p:spPr>
        <p:txBody>
          <a:bodyPr wrap="square">
            <a:spAutoFit/>
          </a:bodyPr>
          <a:lstStyle/>
          <a:p>
            <a:pPr marL="0" marR="0" algn="just">
              <a:spcBef>
                <a:spcPts val="0"/>
              </a:spcBef>
              <a:spcAft>
                <a:spcPts val="0"/>
              </a:spcAft>
            </a:pPr>
            <a:r>
              <a:rPr lang="nl-NL" sz="3200" b="1" dirty="0">
                <a:solidFill>
                  <a:srgbClr val="3DAF4F"/>
                </a:solidFill>
                <a:effectLst/>
                <a:latin typeface="Times New Roman" panose="02020603050405020304" pitchFamily="18" charset="0"/>
                <a:ea typeface="Times New Roman" panose="02020603050405020304" pitchFamily="18" charset="0"/>
              </a:rPr>
              <a:t>Bài tập 2: </a:t>
            </a:r>
            <a:endParaRPr lang="en-US" sz="3200" dirty="0">
              <a:solidFill>
                <a:srgbClr val="3DAF4F"/>
              </a:solidFill>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nl-NL" sz="2800" dirty="0">
                <a:solidFill>
                  <a:srgbClr val="000000"/>
                </a:solidFill>
                <a:effectLst/>
                <a:latin typeface="Times New Roman" panose="02020603050405020304" pitchFamily="18" charset="0"/>
                <a:ea typeface="Times New Roman" panose="02020603050405020304" pitchFamily="18" charset="0"/>
              </a:rPr>
              <a:t>Qua văn bản, em hiểu được điều gì về con người và thiên nhiên của vùng đất phương Nam? Hãy nêu một chi tiết mà em thích nhất và lí giải vì sao?</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2631370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20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2000"/>
                                        <p:tgtEl>
                                          <p:spTgt spid="1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ình tự do: Hình 7">
            <a:extLst>
              <a:ext uri="{FF2B5EF4-FFF2-40B4-BE49-F238E27FC236}">
                <a16:creationId xmlns:a16="http://schemas.microsoft.com/office/drawing/2014/main" id="{04456F8A-472B-3E38-CEFE-1AB93F17BBF0}"/>
              </a:ext>
            </a:extLst>
          </p:cNvPr>
          <p:cNvSpPr/>
          <p:nvPr/>
        </p:nvSpPr>
        <p:spPr>
          <a:xfrm>
            <a:off x="-10109" y="172341"/>
            <a:ext cx="4081613" cy="6685658"/>
          </a:xfrm>
          <a:custGeom>
            <a:avLst/>
            <a:gdLst>
              <a:gd name="connsiteX0" fmla="*/ 0 w 4081613"/>
              <a:gd name="connsiteY0" fmla="*/ 0 h 6685658"/>
              <a:gd name="connsiteX1" fmla="*/ 4081613 w 4081613"/>
              <a:gd name="connsiteY1" fmla="*/ 6685658 h 6685658"/>
              <a:gd name="connsiteX2" fmla="*/ 0 w 4081613"/>
              <a:gd name="connsiteY2" fmla="*/ 6685658 h 6685658"/>
            </a:gdLst>
            <a:ahLst/>
            <a:cxnLst>
              <a:cxn ang="0">
                <a:pos x="connsiteX0" y="connsiteY0"/>
              </a:cxn>
              <a:cxn ang="0">
                <a:pos x="connsiteX1" y="connsiteY1"/>
              </a:cxn>
              <a:cxn ang="0">
                <a:pos x="connsiteX2" y="connsiteY2"/>
              </a:cxn>
            </a:cxnLst>
            <a:rect l="l" t="t" r="r" b="b"/>
            <a:pathLst>
              <a:path w="4081613" h="6685658">
                <a:moveTo>
                  <a:pt x="0" y="0"/>
                </a:moveTo>
                <a:lnTo>
                  <a:pt x="4081613" y="6685658"/>
                </a:lnTo>
                <a:lnTo>
                  <a:pt x="0" y="6685658"/>
                </a:lnTo>
                <a:close/>
              </a:path>
            </a:pathLst>
          </a:custGeom>
          <a:solidFill>
            <a:srgbClr val="05D8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Hình tự do: Hình 8">
            <a:extLst>
              <a:ext uri="{FF2B5EF4-FFF2-40B4-BE49-F238E27FC236}">
                <a16:creationId xmlns:a16="http://schemas.microsoft.com/office/drawing/2014/main" id="{0FBA6EEB-5020-72FB-4EE9-828D49258747}"/>
              </a:ext>
            </a:extLst>
          </p:cNvPr>
          <p:cNvSpPr/>
          <p:nvPr/>
        </p:nvSpPr>
        <p:spPr>
          <a:xfrm>
            <a:off x="0" y="0"/>
            <a:ext cx="4081613" cy="6858000"/>
          </a:xfrm>
          <a:custGeom>
            <a:avLst/>
            <a:gdLst>
              <a:gd name="connsiteX0" fmla="*/ 6081502 w 6096000"/>
              <a:gd name="connsiteY0" fmla="*/ 0 h 6858000"/>
              <a:gd name="connsiteX1" fmla="*/ 6096000 w 6096000"/>
              <a:gd name="connsiteY1" fmla="*/ 0 h 6858000"/>
              <a:gd name="connsiteX2" fmla="*/ 6096000 w 6096000"/>
              <a:gd name="connsiteY2" fmla="*/ 12807 h 6858000"/>
              <a:gd name="connsiteX3" fmla="*/ 0 w 6096000"/>
              <a:gd name="connsiteY3" fmla="*/ 0 h 6858000"/>
              <a:gd name="connsiteX4" fmla="*/ 6057826 w 6096000"/>
              <a:gd name="connsiteY4" fmla="*/ 0 h 6858000"/>
              <a:gd name="connsiteX5" fmla="*/ 0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6081502" y="0"/>
                </a:moveTo>
                <a:lnTo>
                  <a:pt x="6096000" y="0"/>
                </a:lnTo>
                <a:lnTo>
                  <a:pt x="6096000" y="12807"/>
                </a:lnTo>
                <a:close/>
                <a:moveTo>
                  <a:pt x="0" y="0"/>
                </a:moveTo>
                <a:lnTo>
                  <a:pt x="6057826" y="0"/>
                </a:lnTo>
                <a:lnTo>
                  <a:pt x="0" y="6858000"/>
                </a:lnTo>
                <a:lnTo>
                  <a:pt x="0" y="6858000"/>
                </a:lnTo>
                <a:close/>
              </a:path>
            </a:pathLst>
          </a:custGeom>
          <a:solidFill>
            <a:srgbClr val="05D8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A08D4735-63C1-4F13-B5A7-14243DE4D769}"/>
              </a:ext>
            </a:extLst>
          </p:cNvPr>
          <p:cNvSpPr txBox="1"/>
          <p:nvPr/>
        </p:nvSpPr>
        <p:spPr>
          <a:xfrm>
            <a:off x="4071504" y="181734"/>
            <a:ext cx="7786201" cy="707886"/>
          </a:xfrm>
          <a:prstGeom prst="rect">
            <a:avLst/>
          </a:prstGeom>
          <a:solidFill>
            <a:srgbClr val="05D805"/>
          </a:solidFill>
          <a:ln w="38100">
            <a:solidFill>
              <a:srgbClr val="92D050"/>
            </a:solidFill>
          </a:ln>
        </p:spPr>
        <p:txBody>
          <a:bodyPr wrap="square">
            <a:spAutoFit/>
          </a:bodyPr>
          <a:lstStyle/>
          <a:p>
            <a:pPr marL="0" marR="0" algn="ctr">
              <a:spcBef>
                <a:spcPts val="600"/>
              </a:spcBef>
              <a:spcAft>
                <a:spcPts val="0"/>
              </a:spcAft>
            </a:pPr>
            <a:r>
              <a:rPr lang="en-US" sz="4000" b="1" dirty="0">
                <a:solidFill>
                  <a:schemeClr val="bg1"/>
                </a:solidFill>
                <a:latin typeface="Times New Roman" panose="02020603050405020304" pitchFamily="18" charset="0"/>
                <a:cs typeface="Times New Roman" panose="02020603050405020304" pitchFamily="18" charset="0"/>
              </a:rPr>
              <a:t>HÌNH THÀNH KIẾN THỨC</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sp>
        <p:nvSpPr>
          <p:cNvPr id="15" name="Oval 14">
            <a:extLst>
              <a:ext uri="{FF2B5EF4-FFF2-40B4-BE49-F238E27FC236}">
                <a16:creationId xmlns:a16="http://schemas.microsoft.com/office/drawing/2014/main" id="{E4E3C224-3A1E-4BFF-A3FA-67137A99220E}"/>
              </a:ext>
            </a:extLst>
          </p:cNvPr>
          <p:cNvSpPr/>
          <p:nvPr/>
        </p:nvSpPr>
        <p:spPr>
          <a:xfrm>
            <a:off x="2222258" y="2314784"/>
            <a:ext cx="2235442" cy="2228431"/>
          </a:xfrm>
          <a:prstGeom prst="ellipse">
            <a:avLst/>
          </a:prstGeom>
          <a:solidFill>
            <a:srgbClr val="10801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solidFill>
                  <a:schemeClr val="bg1"/>
                </a:solidFill>
                <a:effectLst/>
                <a:latin typeface="Times New Roman" panose="02020603050405020304" pitchFamily="18" charset="0"/>
                <a:ea typeface="Times New Roman" panose="02020603050405020304" pitchFamily="18" charset="0"/>
              </a:rPr>
              <a:t>Thảo luận cặp đôi </a:t>
            </a:r>
            <a:endParaRPr lang="en-US" sz="3200" b="1" dirty="0">
              <a:solidFill>
                <a:schemeClr val="bg1"/>
              </a:solidFill>
            </a:endParaRPr>
          </a:p>
        </p:txBody>
      </p:sp>
      <p:sp>
        <p:nvSpPr>
          <p:cNvPr id="17" name="Speech Bubble: Oval 16">
            <a:extLst>
              <a:ext uri="{FF2B5EF4-FFF2-40B4-BE49-F238E27FC236}">
                <a16:creationId xmlns:a16="http://schemas.microsoft.com/office/drawing/2014/main" id="{2F29E21E-6095-4BD3-AE29-5C1C4C9A23D4}"/>
              </a:ext>
            </a:extLst>
          </p:cNvPr>
          <p:cNvSpPr/>
          <p:nvPr/>
        </p:nvSpPr>
        <p:spPr>
          <a:xfrm>
            <a:off x="4467810" y="1300572"/>
            <a:ext cx="7389896" cy="1642123"/>
          </a:xfrm>
          <a:prstGeom prst="wedgeEllipseCallout">
            <a:avLst>
              <a:gd name="adj1" fmla="val -50800"/>
              <a:gd name="adj2" fmla="val 50653"/>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0"/>
              </a:spcAft>
              <a:tabLst>
                <a:tab pos="1386840" algn="l"/>
              </a:tabLst>
            </a:pPr>
            <a:r>
              <a:rPr lang="de-DE" sz="2800" dirty="0">
                <a:effectLst/>
                <a:latin typeface="Times New Roman" panose="02020603050405020304" pitchFamily="18" charset="0"/>
                <a:ea typeface="Times New Roman" panose="02020603050405020304" pitchFamily="18" charset="0"/>
              </a:rPr>
              <a:t>Em hiểu thế nào là truyện ngắn, tiểu thuyết?.</a:t>
            </a:r>
            <a:r>
              <a:rPr lang="en-US" sz="2800" dirty="0">
                <a:latin typeface="Times New Roman" panose="02020603050405020304" pitchFamily="18" charset="0"/>
                <a:ea typeface="Times New Roman" panose="02020603050405020304" pitchFamily="18" charset="0"/>
              </a:rPr>
              <a:t> </a:t>
            </a:r>
            <a:r>
              <a:rPr lang="de-DE" sz="2800" dirty="0">
                <a:effectLst/>
                <a:latin typeface="Times New Roman" panose="02020603050405020304" pitchFamily="18" charset="0"/>
                <a:ea typeface="Times New Roman" panose="02020603050405020304" pitchFamily="18" charset="0"/>
              </a:rPr>
              <a:t>Kể tên các truyện ngắn, tiểu thuyết mà em biết.</a:t>
            </a:r>
            <a:endParaRPr lang="en-US" sz="2800" dirty="0">
              <a:effectLst/>
              <a:latin typeface="Times New Roman" panose="02020603050405020304" pitchFamily="18" charset="0"/>
              <a:ea typeface="Times New Roman" panose="02020603050405020304" pitchFamily="18" charset="0"/>
            </a:endParaRPr>
          </a:p>
        </p:txBody>
      </p:sp>
      <p:sp>
        <p:nvSpPr>
          <p:cNvPr id="20" name="Speech Bubble: Oval 19">
            <a:extLst>
              <a:ext uri="{FF2B5EF4-FFF2-40B4-BE49-F238E27FC236}">
                <a16:creationId xmlns:a16="http://schemas.microsoft.com/office/drawing/2014/main" id="{85B2839B-990C-401F-AE36-758C3E16E26E}"/>
              </a:ext>
            </a:extLst>
          </p:cNvPr>
          <p:cNvSpPr/>
          <p:nvPr/>
        </p:nvSpPr>
        <p:spPr>
          <a:xfrm>
            <a:off x="5302710" y="3081334"/>
            <a:ext cx="6110657" cy="1847461"/>
          </a:xfrm>
          <a:prstGeom prst="wedgeEllipseCallout">
            <a:avLst>
              <a:gd name="adj1" fmla="val -63207"/>
              <a:gd name="adj2" fmla="val -21846"/>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0"/>
              </a:spcAft>
              <a:tabLst>
                <a:tab pos="1386840" algn="l"/>
              </a:tabLst>
            </a:pPr>
            <a:r>
              <a:rPr lang="de-DE" sz="2800" dirty="0">
                <a:solidFill>
                  <a:schemeClr val="bg1"/>
                </a:solidFill>
                <a:effectLst/>
                <a:latin typeface="Times New Roman" panose="02020603050405020304" pitchFamily="18" charset="0"/>
                <a:ea typeface="Times New Roman" panose="02020603050405020304" pitchFamily="18" charset="0"/>
              </a:rPr>
              <a:t>Cho biết cách tác giả làm bật đặc điểm của nhân vật trong truyện ngắn và tiểu thuyết. </a:t>
            </a:r>
            <a:r>
              <a:rPr lang="de-DE" sz="2800" dirty="0">
                <a:solidFill>
                  <a:schemeClr val="bg1"/>
                </a:solidFill>
                <a:latin typeface="Times New Roman" panose="02020603050405020304" pitchFamily="18" charset="0"/>
                <a:ea typeface="Times New Roman" panose="02020603050405020304" pitchFamily="18" charset="0"/>
              </a:rPr>
              <a:t>Nêu ví dụ minh họa.</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22" name="Speech Bubble: Oval 21">
            <a:extLst>
              <a:ext uri="{FF2B5EF4-FFF2-40B4-BE49-F238E27FC236}">
                <a16:creationId xmlns:a16="http://schemas.microsoft.com/office/drawing/2014/main" id="{E6000EFD-2F57-4DF7-8CB9-1AF320790903}"/>
              </a:ext>
            </a:extLst>
          </p:cNvPr>
          <p:cNvSpPr/>
          <p:nvPr/>
        </p:nvSpPr>
        <p:spPr>
          <a:xfrm>
            <a:off x="4091722" y="5034143"/>
            <a:ext cx="7509728" cy="1642123"/>
          </a:xfrm>
          <a:prstGeom prst="wedgeEllipseCallout">
            <a:avLst>
              <a:gd name="adj1" fmla="val -49860"/>
              <a:gd name="adj2" fmla="val -87910"/>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0"/>
              </a:spcAft>
              <a:tabLst>
                <a:tab pos="1386840" algn="l"/>
              </a:tabLst>
            </a:pPr>
            <a:r>
              <a:rPr lang="de-DE" sz="2800" dirty="0">
                <a:solidFill>
                  <a:schemeClr val="bg1"/>
                </a:solidFill>
                <a:effectLst/>
                <a:latin typeface="Times New Roman" panose="02020603050405020304" pitchFamily="18" charset="0"/>
                <a:ea typeface="Times New Roman" panose="02020603050405020304" pitchFamily="18" charset="0"/>
              </a:rPr>
              <a:t>Nêu đặc điểm bối cảnh trong truyện, tiểu </a:t>
            </a:r>
            <a:r>
              <a:rPr lang="vi-VN" sz="2800" dirty="0">
                <a:solidFill>
                  <a:schemeClr val="bg1"/>
                </a:solidFill>
                <a:effectLst/>
                <a:latin typeface="Times New Roman" panose="02020603050405020304" pitchFamily="18" charset="0"/>
                <a:ea typeface="Times New Roman" panose="02020603050405020304" pitchFamily="18" charset="0"/>
              </a:rPr>
              <a:t>thuyết, </a:t>
            </a:r>
            <a:r>
              <a:rPr lang="de-DE" sz="2800" dirty="0">
                <a:solidFill>
                  <a:schemeClr val="bg1"/>
                </a:solidFill>
                <a:effectLst/>
                <a:latin typeface="Times New Roman" panose="02020603050405020304" pitchFamily="18" charset="0"/>
                <a:ea typeface="Times New Roman" panose="02020603050405020304" pitchFamily="18" charset="0"/>
              </a:rPr>
              <a:t>cho ví dụ minh họa.</a:t>
            </a:r>
            <a:endParaRPr lang="en-US" sz="2800" dirty="0">
              <a:solidFill>
                <a:schemeClr val="bg1"/>
              </a:solidFill>
              <a:effectLst/>
              <a:latin typeface="Times New Roman" panose="02020603050405020304" pitchFamily="18" charset="0"/>
              <a:ea typeface="Times New Roman" panose="02020603050405020304" pitchFamily="18" charset="0"/>
            </a:endParaRPr>
          </a:p>
        </p:txBody>
      </p:sp>
      <p:pic>
        <p:nvPicPr>
          <p:cNvPr id="3" name="Hình ảnh 2">
            <a:extLst>
              <a:ext uri="{FF2B5EF4-FFF2-40B4-BE49-F238E27FC236}">
                <a16:creationId xmlns:a16="http://schemas.microsoft.com/office/drawing/2014/main" id="{DE69D012-F883-01C9-12FC-4D01A6F759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817" y="1300572"/>
            <a:ext cx="2505075" cy="2505075"/>
          </a:xfrm>
          <a:prstGeom prst="rect">
            <a:avLst/>
          </a:prstGeom>
        </p:spPr>
      </p:pic>
      <p:graphicFrame>
        <p:nvGraphicFramePr>
          <p:cNvPr id="2" name="Đối tượng 1">
            <a:extLst>
              <a:ext uri="{FF2B5EF4-FFF2-40B4-BE49-F238E27FC236}">
                <a16:creationId xmlns:a16="http://schemas.microsoft.com/office/drawing/2014/main" id="{6B292B20-5763-B0F8-5851-2D0775A9B6EC}"/>
              </a:ext>
            </a:extLst>
          </p:cNvPr>
          <p:cNvGraphicFramePr>
            <a:graphicFrameLocks noChangeAspect="1"/>
          </p:cNvGraphicFramePr>
          <p:nvPr>
            <p:extLst>
              <p:ext uri="{D42A27DB-BD31-4B8C-83A1-F6EECF244321}">
                <p14:modId xmlns:p14="http://schemas.microsoft.com/office/powerpoint/2010/main" val="3817275468"/>
              </p:ext>
            </p:extLst>
          </p:nvPr>
        </p:nvGraphicFramePr>
        <p:xfrm>
          <a:off x="4927600" y="2641600"/>
          <a:ext cx="914400" cy="215900"/>
        </p:xfrm>
        <a:graphic>
          <a:graphicData uri="http://schemas.openxmlformats.org/presentationml/2006/ole">
            <mc:AlternateContent xmlns:mc="http://schemas.openxmlformats.org/markup-compatibility/2006">
              <mc:Choice xmlns:v="urn:schemas-microsoft-com:vml" Requires="v">
                <p:oleObj spid="_x0000_s1075" name="Equation" r:id="rId4" imgW="914400" imgH="216000" progId="Equation.DSMT4">
                  <p:embed/>
                </p:oleObj>
              </mc:Choice>
              <mc:Fallback>
                <p:oleObj name="Equation" r:id="rId4" imgW="914400" imgH="216000" progId="Equation.DSMT4">
                  <p:embed/>
                  <p:pic>
                    <p:nvPicPr>
                      <p:cNvPr id="2" name="Đối tượng 1">
                        <a:extLst>
                          <a:ext uri="{FF2B5EF4-FFF2-40B4-BE49-F238E27FC236}">
                            <a16:creationId xmlns:a16="http://schemas.microsoft.com/office/drawing/2014/main" id="{6B292B20-5763-B0F8-5851-2D0775A9B6EC}"/>
                          </a:ext>
                        </a:extLst>
                      </p:cNvPr>
                      <p:cNvPicPr/>
                      <p:nvPr/>
                    </p:nvPicPr>
                    <p:blipFill>
                      <a:blip r:embed="rId5"/>
                      <a:stretch>
                        <a:fillRect/>
                      </a:stretch>
                    </p:blipFill>
                    <p:spPr>
                      <a:xfrm>
                        <a:off x="4927600" y="2641600"/>
                        <a:ext cx="914400" cy="215900"/>
                      </a:xfrm>
                      <a:prstGeom prst="rect">
                        <a:avLst/>
                      </a:prstGeom>
                    </p:spPr>
                  </p:pic>
                </p:oleObj>
              </mc:Fallback>
            </mc:AlternateContent>
          </a:graphicData>
        </a:graphic>
      </p:graphicFrame>
    </p:spTree>
    <p:extLst>
      <p:ext uri="{BB962C8B-B14F-4D97-AF65-F5344CB8AC3E}">
        <p14:creationId xmlns:p14="http://schemas.microsoft.com/office/powerpoint/2010/main" val="186958574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heel(1)">
                                      <p:cBhvr>
                                        <p:cTn id="17" dur="2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heel(1)">
                                      <p:cBhvr>
                                        <p:cTn id="22" dur="20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heel(1)">
                                      <p:cBhvr>
                                        <p:cTn id="2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P spid="17" grpId="0" animBg="1"/>
      <p:bldP spid="20" grpId="0" animBg="1"/>
      <p:bldP spid="2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ình tự do: Hình 7">
            <a:extLst>
              <a:ext uri="{FF2B5EF4-FFF2-40B4-BE49-F238E27FC236}">
                <a16:creationId xmlns:a16="http://schemas.microsoft.com/office/drawing/2014/main" id="{04456F8A-472B-3E38-CEFE-1AB93F17BBF0}"/>
              </a:ext>
            </a:extLst>
          </p:cNvPr>
          <p:cNvSpPr/>
          <p:nvPr/>
        </p:nvSpPr>
        <p:spPr>
          <a:xfrm>
            <a:off x="-10109" y="172341"/>
            <a:ext cx="4081613" cy="6685658"/>
          </a:xfrm>
          <a:custGeom>
            <a:avLst/>
            <a:gdLst>
              <a:gd name="connsiteX0" fmla="*/ 0 w 4081613"/>
              <a:gd name="connsiteY0" fmla="*/ 0 h 6685658"/>
              <a:gd name="connsiteX1" fmla="*/ 4081613 w 4081613"/>
              <a:gd name="connsiteY1" fmla="*/ 6685658 h 6685658"/>
              <a:gd name="connsiteX2" fmla="*/ 0 w 4081613"/>
              <a:gd name="connsiteY2" fmla="*/ 6685658 h 6685658"/>
            </a:gdLst>
            <a:ahLst/>
            <a:cxnLst>
              <a:cxn ang="0">
                <a:pos x="connsiteX0" y="connsiteY0"/>
              </a:cxn>
              <a:cxn ang="0">
                <a:pos x="connsiteX1" y="connsiteY1"/>
              </a:cxn>
              <a:cxn ang="0">
                <a:pos x="connsiteX2" y="connsiteY2"/>
              </a:cxn>
            </a:cxnLst>
            <a:rect l="l" t="t" r="r" b="b"/>
            <a:pathLst>
              <a:path w="4081613" h="6685658">
                <a:moveTo>
                  <a:pt x="0" y="0"/>
                </a:moveTo>
                <a:lnTo>
                  <a:pt x="4081613" y="6685658"/>
                </a:lnTo>
                <a:lnTo>
                  <a:pt x="0" y="6685658"/>
                </a:lnTo>
                <a:close/>
              </a:path>
            </a:pathLst>
          </a:custGeom>
          <a:solidFill>
            <a:srgbClr val="05D8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Hình tự do: Hình 8">
            <a:extLst>
              <a:ext uri="{FF2B5EF4-FFF2-40B4-BE49-F238E27FC236}">
                <a16:creationId xmlns:a16="http://schemas.microsoft.com/office/drawing/2014/main" id="{0FBA6EEB-5020-72FB-4EE9-828D49258747}"/>
              </a:ext>
            </a:extLst>
          </p:cNvPr>
          <p:cNvSpPr/>
          <p:nvPr/>
        </p:nvSpPr>
        <p:spPr>
          <a:xfrm>
            <a:off x="-10110" y="-1"/>
            <a:ext cx="4081613" cy="6858000"/>
          </a:xfrm>
          <a:custGeom>
            <a:avLst/>
            <a:gdLst>
              <a:gd name="connsiteX0" fmla="*/ 6081502 w 6096000"/>
              <a:gd name="connsiteY0" fmla="*/ 0 h 6858000"/>
              <a:gd name="connsiteX1" fmla="*/ 6096000 w 6096000"/>
              <a:gd name="connsiteY1" fmla="*/ 0 h 6858000"/>
              <a:gd name="connsiteX2" fmla="*/ 6096000 w 6096000"/>
              <a:gd name="connsiteY2" fmla="*/ 12807 h 6858000"/>
              <a:gd name="connsiteX3" fmla="*/ 0 w 6096000"/>
              <a:gd name="connsiteY3" fmla="*/ 0 h 6858000"/>
              <a:gd name="connsiteX4" fmla="*/ 6057826 w 6096000"/>
              <a:gd name="connsiteY4" fmla="*/ 0 h 6858000"/>
              <a:gd name="connsiteX5" fmla="*/ 0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6081502" y="0"/>
                </a:moveTo>
                <a:lnTo>
                  <a:pt x="6096000" y="0"/>
                </a:lnTo>
                <a:lnTo>
                  <a:pt x="6096000" y="12807"/>
                </a:lnTo>
                <a:close/>
                <a:moveTo>
                  <a:pt x="0" y="0"/>
                </a:moveTo>
                <a:lnTo>
                  <a:pt x="6057826" y="0"/>
                </a:lnTo>
                <a:lnTo>
                  <a:pt x="0" y="6858000"/>
                </a:lnTo>
                <a:lnTo>
                  <a:pt x="0" y="6858000"/>
                </a:lnTo>
                <a:close/>
              </a:path>
            </a:pathLst>
          </a:custGeom>
          <a:solidFill>
            <a:srgbClr val="05D8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A08D4735-63C1-4F13-B5A7-14243DE4D769}"/>
              </a:ext>
            </a:extLst>
          </p:cNvPr>
          <p:cNvSpPr txBox="1"/>
          <p:nvPr/>
        </p:nvSpPr>
        <p:spPr>
          <a:xfrm>
            <a:off x="4091722" y="214053"/>
            <a:ext cx="7786201" cy="707886"/>
          </a:xfrm>
          <a:prstGeom prst="rect">
            <a:avLst/>
          </a:prstGeom>
          <a:solidFill>
            <a:srgbClr val="05D805"/>
          </a:solidFill>
          <a:ln w="38100">
            <a:solidFill>
              <a:srgbClr val="92D050"/>
            </a:solidFill>
          </a:ln>
        </p:spPr>
        <p:txBody>
          <a:bodyPr wrap="square">
            <a:spAutoFit/>
          </a:bodyPr>
          <a:lstStyle/>
          <a:p>
            <a:pPr marL="0" marR="0" algn="ctr">
              <a:spcBef>
                <a:spcPts val="600"/>
              </a:spcBef>
              <a:spcAft>
                <a:spcPts val="0"/>
              </a:spcAft>
            </a:pPr>
            <a:r>
              <a:rPr lang="en-US" sz="4000" b="1" dirty="0">
                <a:solidFill>
                  <a:schemeClr val="bg1"/>
                </a:solidFill>
                <a:latin typeface="Times New Roman" panose="02020603050405020304" pitchFamily="18" charset="0"/>
                <a:cs typeface="Times New Roman" panose="02020603050405020304" pitchFamily="18" charset="0"/>
              </a:rPr>
              <a:t>LUYỆN TẬP</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graphicFrame>
        <p:nvGraphicFramePr>
          <p:cNvPr id="2" name="Đối tượng 1">
            <a:extLst>
              <a:ext uri="{FF2B5EF4-FFF2-40B4-BE49-F238E27FC236}">
                <a16:creationId xmlns:a16="http://schemas.microsoft.com/office/drawing/2014/main" id="{6B292B20-5763-B0F8-5851-2D0775A9B6EC}"/>
              </a:ext>
            </a:extLst>
          </p:cNvPr>
          <p:cNvGraphicFramePr>
            <a:graphicFrameLocks noChangeAspect="1"/>
          </p:cNvGraphicFramePr>
          <p:nvPr/>
        </p:nvGraphicFramePr>
        <p:xfrm>
          <a:off x="4927600" y="2641600"/>
          <a:ext cx="914400" cy="215900"/>
        </p:xfrm>
        <a:graphic>
          <a:graphicData uri="http://schemas.openxmlformats.org/presentationml/2006/ole">
            <mc:AlternateContent xmlns:mc="http://schemas.openxmlformats.org/markup-compatibility/2006">
              <mc:Choice xmlns:v="urn:schemas-microsoft-com:vml" Requires="v">
                <p:oleObj spid="_x0000_s5171" name="Equation" r:id="rId3" imgW="914400" imgH="216000" progId="Equation.DSMT4">
                  <p:embed/>
                </p:oleObj>
              </mc:Choice>
              <mc:Fallback>
                <p:oleObj name="Equation" r:id="rId3" imgW="914400" imgH="216000" progId="Equation.DSMT4">
                  <p:embed/>
                  <p:pic>
                    <p:nvPicPr>
                      <p:cNvPr id="2" name="Đối tượng 1">
                        <a:extLst>
                          <a:ext uri="{FF2B5EF4-FFF2-40B4-BE49-F238E27FC236}">
                            <a16:creationId xmlns:a16="http://schemas.microsoft.com/office/drawing/2014/main" id="{6B292B20-5763-B0F8-5851-2D0775A9B6EC}"/>
                          </a:ext>
                        </a:extLst>
                      </p:cNvPr>
                      <p:cNvPicPr/>
                      <p:nvPr/>
                    </p:nvPicPr>
                    <p:blipFill>
                      <a:blip r:embed="rId4"/>
                      <a:stretch>
                        <a:fillRect/>
                      </a:stretch>
                    </p:blipFill>
                    <p:spPr>
                      <a:xfrm>
                        <a:off x="4927600" y="2641600"/>
                        <a:ext cx="914400" cy="215900"/>
                      </a:xfrm>
                      <a:prstGeom prst="rect">
                        <a:avLst/>
                      </a:prstGeom>
                    </p:spPr>
                  </p:pic>
                </p:oleObj>
              </mc:Fallback>
            </mc:AlternateContent>
          </a:graphicData>
        </a:graphic>
      </p:graphicFrame>
      <p:pic>
        <p:nvPicPr>
          <p:cNvPr id="6" name="Hình ảnh 5">
            <a:extLst>
              <a:ext uri="{FF2B5EF4-FFF2-40B4-BE49-F238E27FC236}">
                <a16:creationId xmlns:a16="http://schemas.microsoft.com/office/drawing/2014/main" id="{845D8CB5-3AD1-6C16-A673-477345781D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5722" y="1743284"/>
            <a:ext cx="3053002" cy="2228431"/>
          </a:xfrm>
          <a:prstGeom prst="rect">
            <a:avLst/>
          </a:prstGeom>
        </p:spPr>
      </p:pic>
      <p:sp>
        <p:nvSpPr>
          <p:cNvPr id="11" name="Cuộn: Ngang 10">
            <a:extLst>
              <a:ext uri="{FF2B5EF4-FFF2-40B4-BE49-F238E27FC236}">
                <a16:creationId xmlns:a16="http://schemas.microsoft.com/office/drawing/2014/main" id="{9C751495-63C0-E27F-1D85-A807C976AD09}"/>
              </a:ext>
            </a:extLst>
          </p:cNvPr>
          <p:cNvSpPr/>
          <p:nvPr/>
        </p:nvSpPr>
        <p:spPr>
          <a:xfrm>
            <a:off x="3735464" y="1251997"/>
            <a:ext cx="7786201" cy="5135055"/>
          </a:xfrm>
          <a:prstGeom prst="horizontalScroll">
            <a:avLst/>
          </a:prstGeom>
          <a:noFill/>
          <a:ln w="76200">
            <a:solidFill>
              <a:srgbClr val="1F75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endParaRPr>
          </a:p>
        </p:txBody>
      </p:sp>
      <p:pic>
        <p:nvPicPr>
          <p:cNvPr id="12" name="Hình ảnh 11">
            <a:extLst>
              <a:ext uri="{FF2B5EF4-FFF2-40B4-BE49-F238E27FC236}">
                <a16:creationId xmlns:a16="http://schemas.microsoft.com/office/drawing/2014/main" id="{538F045B-4119-98CE-7876-3B8071C4D58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3483892" y="1862768"/>
            <a:ext cx="2100421" cy="1861454"/>
          </a:xfrm>
          <a:prstGeom prst="rect">
            <a:avLst/>
          </a:prstGeom>
        </p:spPr>
      </p:pic>
      <p:sp>
        <p:nvSpPr>
          <p:cNvPr id="13" name="Hộp Văn bản 12">
            <a:extLst>
              <a:ext uri="{FF2B5EF4-FFF2-40B4-BE49-F238E27FC236}">
                <a16:creationId xmlns:a16="http://schemas.microsoft.com/office/drawing/2014/main" id="{411D78F5-E174-230F-DAFB-32FF3B7D3DCC}"/>
              </a:ext>
            </a:extLst>
          </p:cNvPr>
          <p:cNvSpPr txBox="1"/>
          <p:nvPr/>
        </p:nvSpPr>
        <p:spPr>
          <a:xfrm>
            <a:off x="4748583" y="2862108"/>
            <a:ext cx="6096000" cy="1446550"/>
          </a:xfrm>
          <a:prstGeom prst="rect">
            <a:avLst/>
          </a:prstGeom>
          <a:noFill/>
        </p:spPr>
        <p:txBody>
          <a:bodyPr wrap="square">
            <a:spAutoFit/>
          </a:bodyPr>
          <a:lstStyle/>
          <a:p>
            <a:pPr marL="0" marR="0" algn="just">
              <a:spcBef>
                <a:spcPts val="0"/>
              </a:spcBef>
              <a:spcAft>
                <a:spcPts val="0"/>
              </a:spcAft>
            </a:pPr>
            <a:r>
              <a:rPr lang="nl-NL" sz="3200" b="1" dirty="0">
                <a:solidFill>
                  <a:srgbClr val="008000"/>
                </a:solidFill>
                <a:effectLst/>
                <a:latin typeface="Times New Roman" panose="02020603050405020304" pitchFamily="18" charset="0"/>
                <a:ea typeface="Times New Roman" panose="02020603050405020304" pitchFamily="18" charset="0"/>
              </a:rPr>
              <a:t>Bài 3: Thực hành viết đoạn văn</a:t>
            </a:r>
            <a:endParaRPr lang="en-US" sz="3200" dirty="0">
              <a:solidFill>
                <a:srgbClr val="008000"/>
              </a:solidFill>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nl-NL" sz="2800" i="1" dirty="0">
                <a:solidFill>
                  <a:srgbClr val="000000"/>
                </a:solidFill>
                <a:effectLst/>
                <a:latin typeface="Times New Roman" panose="02020603050405020304" pitchFamily="18" charset="0"/>
                <a:ea typeface="Times New Roman" panose="02020603050405020304" pitchFamily="18" charset="0"/>
              </a:rPr>
              <a:t>Viết đoạn văn trình bày ấn tượng chung về nội dung nghệ thuật của văn bản.</a:t>
            </a:r>
            <a:endParaRPr lang="en-US" sz="2800" i="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5385627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20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2000"/>
                                        <p:tgtEl>
                                          <p:spTgt spid="1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ỗ dành sẵn cho Nội dung 5">
            <a:extLst>
              <a:ext uri="{FF2B5EF4-FFF2-40B4-BE49-F238E27FC236}">
                <a16:creationId xmlns:a16="http://schemas.microsoft.com/office/drawing/2014/main" id="{B94935E7-42B3-5688-EDEA-FCB88D50D460}"/>
              </a:ext>
            </a:extLst>
          </p:cNvPr>
          <p:cNvGraphicFramePr>
            <a:graphicFrameLocks noGrp="1"/>
          </p:cNvGraphicFramePr>
          <p:nvPr>
            <p:ph idx="1"/>
            <p:extLst>
              <p:ext uri="{D42A27DB-BD31-4B8C-83A1-F6EECF244321}">
                <p14:modId xmlns:p14="http://schemas.microsoft.com/office/powerpoint/2010/main" val="3602483727"/>
              </p:ext>
            </p:extLst>
          </p:nvPr>
        </p:nvGraphicFramePr>
        <p:xfrm>
          <a:off x="0" y="2201"/>
          <a:ext cx="12192000" cy="7424480"/>
        </p:xfrm>
        <a:graphic>
          <a:graphicData uri="http://schemas.openxmlformats.org/drawingml/2006/table">
            <a:tbl>
              <a:tblPr firstRow="1" firstCol="1" lastRow="1" lastCol="1" bandRow="1" bandCol="1">
                <a:tableStyleId>{5C22544A-7EE6-4342-B048-85BDC9FD1C3A}</a:tableStyleId>
              </a:tblPr>
              <a:tblGrid>
                <a:gridCol w="1409700">
                  <a:extLst>
                    <a:ext uri="{9D8B030D-6E8A-4147-A177-3AD203B41FA5}">
                      <a16:colId xmlns:a16="http://schemas.microsoft.com/office/drawing/2014/main" val="2418306315"/>
                    </a:ext>
                  </a:extLst>
                </a:gridCol>
                <a:gridCol w="9925050">
                  <a:extLst>
                    <a:ext uri="{9D8B030D-6E8A-4147-A177-3AD203B41FA5}">
                      <a16:colId xmlns:a16="http://schemas.microsoft.com/office/drawing/2014/main" val="218151923"/>
                    </a:ext>
                  </a:extLst>
                </a:gridCol>
                <a:gridCol w="857250">
                  <a:extLst>
                    <a:ext uri="{9D8B030D-6E8A-4147-A177-3AD203B41FA5}">
                      <a16:colId xmlns:a16="http://schemas.microsoft.com/office/drawing/2014/main" val="2800474986"/>
                    </a:ext>
                  </a:extLst>
                </a:gridCol>
              </a:tblGrid>
              <a:tr h="404264">
                <a:tc>
                  <a:txBody>
                    <a:bodyPr/>
                    <a:lstStyle/>
                    <a:p>
                      <a:pPr marL="0" marR="0" algn="ctr">
                        <a:spcBef>
                          <a:spcPts val="0"/>
                        </a:spcBef>
                        <a:spcAft>
                          <a:spcPts val="0"/>
                        </a:spcAft>
                      </a:pPr>
                      <a:r>
                        <a:rPr lang="en-US" sz="2400" dirty="0" err="1">
                          <a:effectLst/>
                          <a:latin typeface="Times New Roman" panose="02020603050405020304" pitchFamily="18" charset="0"/>
                          <a:cs typeface="Times New Roman" panose="02020603050405020304" pitchFamily="18" charset="0"/>
                        </a:rPr>
                        <a:t>Tiêu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chí</a:t>
                      </a: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05" marR="386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D805"/>
                    </a:solidFill>
                  </a:tcPr>
                </a:tc>
                <a:tc>
                  <a:txBody>
                    <a:bodyPr/>
                    <a:lstStyle/>
                    <a:p>
                      <a:pPr marL="0" marR="0" algn="ctr">
                        <a:spcBef>
                          <a:spcPts val="0"/>
                        </a:spcBef>
                        <a:spcAft>
                          <a:spcPts val="0"/>
                        </a:spcAft>
                      </a:pPr>
                      <a:r>
                        <a:rPr lang="en-US" sz="2400" dirty="0" err="1">
                          <a:effectLst/>
                          <a:latin typeface="Times New Roman" panose="02020603050405020304" pitchFamily="18" charset="0"/>
                          <a:cs typeface="Times New Roman" panose="02020603050405020304" pitchFamily="18" charset="0"/>
                        </a:rPr>
                        <a:t>Mô</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tả</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tiêu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chí</a:t>
                      </a: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05" marR="386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D805"/>
                    </a:solidFill>
                  </a:tcPr>
                </a:tc>
                <a:tc>
                  <a:txBody>
                    <a:bodyPr/>
                    <a:lstStyle/>
                    <a:p>
                      <a:pPr marL="0" marR="0" algn="ctr">
                        <a:spcBef>
                          <a:spcPts val="0"/>
                        </a:spcBef>
                        <a:spcAft>
                          <a:spcPts val="0"/>
                        </a:spcAft>
                      </a:pPr>
                      <a:r>
                        <a:rPr lang="en-US" sz="2400" dirty="0" err="1">
                          <a:effectLst/>
                          <a:latin typeface="Times New Roman" panose="02020603050405020304" pitchFamily="18" charset="0"/>
                          <a:cs typeface="Times New Roman" panose="02020603050405020304" pitchFamily="18" charset="0"/>
                        </a:rPr>
                        <a:t>Điểm</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05" marR="386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D805"/>
                    </a:solidFill>
                  </a:tcPr>
                </a:tc>
                <a:extLst>
                  <a:ext uri="{0D108BD9-81ED-4DB2-BD59-A6C34878D82A}">
                    <a16:rowId xmlns:a16="http://schemas.microsoft.com/office/drawing/2014/main" val="4288407820"/>
                  </a:ext>
                </a:extLst>
              </a:tr>
              <a:tr h="371658">
                <a:tc rowSpan="2">
                  <a:txBody>
                    <a:bodyPr/>
                    <a:lstStyle/>
                    <a:p>
                      <a:pPr marL="0" marR="0" algn="ctr">
                        <a:spcBef>
                          <a:spcPts val="0"/>
                        </a:spcBef>
                        <a:spcAft>
                          <a:spcPts val="0"/>
                        </a:spcAft>
                      </a:pPr>
                      <a:r>
                        <a:rPr lang="en-US" sz="2400" dirty="0" err="1">
                          <a:effectLst/>
                          <a:latin typeface="Times New Roman" panose="02020603050405020304" pitchFamily="18" charset="0"/>
                          <a:cs typeface="Times New Roman" panose="02020603050405020304" pitchFamily="18" charset="0"/>
                        </a:rPr>
                        <a:t>Hình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thức</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05" marR="386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AF4F"/>
                    </a:solidFill>
                  </a:tcPr>
                </a:tc>
                <a:tc>
                  <a:txBody>
                    <a:bodyPr/>
                    <a:lstStyle/>
                    <a:p>
                      <a:pPr marL="0" marR="0">
                        <a:spcBef>
                          <a:spcPts val="0"/>
                        </a:spcBef>
                        <a:spcAft>
                          <a:spcPts val="0"/>
                        </a:spcAft>
                      </a:pP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Đảm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bảo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hình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thức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cs typeface="Times New Roman" panose="02020603050405020304" pitchFamily="18" charset="0"/>
                        </a:rPr>
                        <a:t> dung </a:t>
                      </a:r>
                      <a:r>
                        <a:rPr lang="en-US" sz="2400" dirty="0" err="1">
                          <a:effectLst/>
                          <a:latin typeface="Times New Roman" panose="02020603050405020304" pitchFamily="18" charset="0"/>
                          <a:cs typeface="Times New Roman" panose="02020603050405020304" pitchFamily="18" charset="0"/>
                        </a:rPr>
                        <a:t>lượng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đoạn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văn</a:t>
                      </a:r>
                      <a:r>
                        <a:rPr lang="en-US" sz="2400" dirty="0">
                          <a:effectLst/>
                          <a:latin typeface="Times New Roman" panose="02020603050405020304" pitchFamily="18" charset="0"/>
                          <a:cs typeface="Times New Roman" panose="02020603050405020304" pitchFamily="18" charset="0"/>
                        </a:rPr>
                        <a:t> (6-8 </a:t>
                      </a:r>
                      <a:r>
                        <a:rPr lang="en-US" sz="2400" dirty="0" err="1">
                          <a:effectLst/>
                          <a:latin typeface="Times New Roman" panose="02020603050405020304" pitchFamily="18" charset="0"/>
                          <a:cs typeface="Times New Roman" panose="02020603050405020304" pitchFamily="18" charset="0"/>
                        </a:rPr>
                        <a:t>dòng</a:t>
                      </a:r>
                      <a:r>
                        <a:rPr lang="en-US" sz="2400" dirty="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05" marR="386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400" dirty="0">
                          <a:effectLst/>
                          <a:latin typeface="Times New Roman" panose="02020603050405020304" pitchFamily="18" charset="0"/>
                          <a:cs typeface="Times New Roman" panose="02020603050405020304" pitchFamily="18" charset="0"/>
                        </a:rPr>
                        <a:t>1</a:t>
                      </a:r>
                      <a:r>
                        <a:rPr lang="vi-VN" sz="2400" dirty="0">
                          <a:effectLst/>
                          <a:latin typeface="Times New Roman" panose="02020603050405020304" pitchFamily="18" charset="0"/>
                          <a:cs typeface="Times New Roman" panose="02020603050405020304" pitchFamily="18" charset="0"/>
                        </a:rPr>
                        <a:t>,0</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05" marR="386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753A"/>
                    </a:solidFill>
                  </a:tcPr>
                </a:tc>
                <a:extLst>
                  <a:ext uri="{0D108BD9-81ED-4DB2-BD59-A6C34878D82A}">
                    <a16:rowId xmlns:a16="http://schemas.microsoft.com/office/drawing/2014/main" val="3938562875"/>
                  </a:ext>
                </a:extLst>
              </a:tr>
              <a:tr h="371658">
                <a:tc vMerge="1">
                  <a:txBody>
                    <a:bodyPr/>
                    <a:lstStyle/>
                    <a:p>
                      <a:endParaRPr lang="en-US"/>
                    </a:p>
                  </a:txBody>
                  <a:tcPr/>
                </a:tc>
                <a:tc>
                  <a:txBody>
                    <a:bodyPr/>
                    <a:lstStyle/>
                    <a:p>
                      <a:pPr marL="0" marR="0">
                        <a:spcBef>
                          <a:spcPts val="0"/>
                        </a:spcBef>
                        <a:spcAft>
                          <a:spcPts val="0"/>
                        </a:spcAft>
                      </a:pP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Không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đảm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bảo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yêu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cầu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về</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hình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thức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cs typeface="Times New Roman" panose="02020603050405020304" pitchFamily="18" charset="0"/>
                        </a:rPr>
                        <a:t> dung </a:t>
                      </a:r>
                      <a:r>
                        <a:rPr lang="en-US" sz="2400" dirty="0" err="1">
                          <a:effectLst/>
                          <a:latin typeface="Times New Roman" panose="02020603050405020304" pitchFamily="18" charset="0"/>
                          <a:cs typeface="Times New Roman" panose="02020603050405020304" pitchFamily="18" charset="0"/>
                        </a:rPr>
                        <a:t>lượng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đoạn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văn</a:t>
                      </a: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05" marR="386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400" dirty="0">
                          <a:effectLst/>
                          <a:latin typeface="Times New Roman" panose="02020603050405020304" pitchFamily="18" charset="0"/>
                          <a:cs typeface="Times New Roman" panose="02020603050405020304" pitchFamily="18" charset="0"/>
                        </a:rPr>
                        <a:t>0</a:t>
                      </a:r>
                      <a:r>
                        <a:rPr lang="vi-VN" sz="2400" dirty="0">
                          <a:effectLst/>
                          <a:latin typeface="Times New Roman" panose="02020603050405020304" pitchFamily="18" charset="0"/>
                          <a:cs typeface="Times New Roman" panose="02020603050405020304" pitchFamily="18" charset="0"/>
                        </a:rPr>
                        <a:t>,0</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05" marR="386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753A"/>
                    </a:solidFill>
                  </a:tcPr>
                </a:tc>
                <a:extLst>
                  <a:ext uri="{0D108BD9-81ED-4DB2-BD59-A6C34878D82A}">
                    <a16:rowId xmlns:a16="http://schemas.microsoft.com/office/drawing/2014/main" val="3802422645"/>
                  </a:ext>
                </a:extLst>
              </a:tr>
              <a:tr h="371658">
                <a:tc rowSpan="4">
                  <a:txBody>
                    <a:bodyPr/>
                    <a:lstStyle/>
                    <a:p>
                      <a:pPr marL="0" marR="0" algn="ctr">
                        <a:spcBef>
                          <a:spcPts val="0"/>
                        </a:spcBef>
                        <a:spcAft>
                          <a:spcPts val="0"/>
                        </a:spcAft>
                      </a:pPr>
                      <a:r>
                        <a:rPr lang="en-US" sz="2400" dirty="0" err="1">
                          <a:effectLst/>
                          <a:latin typeface="Times New Roman" panose="02020603050405020304" pitchFamily="18" charset="0"/>
                          <a:cs typeface="Times New Roman" panose="02020603050405020304" pitchFamily="18" charset="0"/>
                        </a:rPr>
                        <a:t>Nội</a:t>
                      </a:r>
                      <a:r>
                        <a:rPr lang="en-US" sz="2400" dirty="0">
                          <a:effectLst/>
                          <a:latin typeface="Times New Roman" panose="02020603050405020304" pitchFamily="18" charset="0"/>
                          <a:cs typeface="Times New Roman" panose="02020603050405020304" pitchFamily="18" charset="0"/>
                        </a:rPr>
                        <a:t> dung</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05" marR="386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AF4F"/>
                    </a:solidFill>
                  </a:tcPr>
                </a:tc>
                <a:tc>
                  <a:txBody>
                    <a:bodyPr/>
                    <a:lstStyle/>
                    <a:p>
                      <a:pPr marL="0" marR="0">
                        <a:spcBef>
                          <a:spcPts val="0"/>
                        </a:spcBef>
                        <a:spcAft>
                          <a:spcPts val="0"/>
                        </a:spcAft>
                      </a:pP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Nêu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được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cảm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nhận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chung</a:t>
                      </a:r>
                      <a:r>
                        <a:rPr lang="en-US" sz="2400" dirty="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05" marR="386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400" dirty="0">
                          <a:effectLst/>
                          <a:latin typeface="Times New Roman" panose="02020603050405020304" pitchFamily="18" charset="0"/>
                          <a:cs typeface="Times New Roman" panose="02020603050405020304" pitchFamily="18" charset="0"/>
                        </a:rPr>
                        <a:t>0,5</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05" marR="386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753A"/>
                    </a:solidFill>
                  </a:tcPr>
                </a:tc>
                <a:extLst>
                  <a:ext uri="{0D108BD9-81ED-4DB2-BD59-A6C34878D82A}">
                    <a16:rowId xmlns:a16="http://schemas.microsoft.com/office/drawing/2014/main" val="2228870011"/>
                  </a:ext>
                </a:extLst>
              </a:tr>
              <a:tr h="1858290">
                <a:tc vMerge="1">
                  <a:txBody>
                    <a:bodyPr/>
                    <a:lstStyle/>
                    <a:p>
                      <a:endParaRPr lang="en-US"/>
                    </a:p>
                  </a:txBody>
                  <a:tcPr/>
                </a:tc>
                <a:tc>
                  <a:txBody>
                    <a:bodyPr/>
                    <a:lstStyle/>
                    <a:p>
                      <a:pPr marL="0" marR="0">
                        <a:spcBef>
                          <a:spcPts val="0"/>
                        </a:spcBef>
                        <a:spcAft>
                          <a:spcPts val="0"/>
                        </a:spcAft>
                      </a:pPr>
                      <a:r>
                        <a:rPr lang="en-US" sz="2400" dirty="0" err="1">
                          <a:effectLst/>
                          <a:latin typeface="Times New Roman" panose="02020603050405020304" pitchFamily="18" charset="0"/>
                          <a:cs typeface="Times New Roman" panose="02020603050405020304" pitchFamily="18" charset="0"/>
                        </a:rPr>
                        <a:t>Nêu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được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dẫn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chứng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làm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rõ</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đặc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sắc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nội</a:t>
                      </a:r>
                      <a:r>
                        <a:rPr lang="en-US" sz="2400" dirty="0">
                          <a:effectLst/>
                          <a:latin typeface="Times New Roman" panose="02020603050405020304" pitchFamily="18" charset="0"/>
                          <a:cs typeface="Times New Roman" panose="02020603050405020304" pitchFamily="18" charset="0"/>
                        </a:rPr>
                        <a:t> dung:</a:t>
                      </a:r>
                    </a:p>
                    <a:p>
                      <a:pPr marL="0" marR="0">
                        <a:spcBef>
                          <a:spcPts val="0"/>
                        </a:spcBef>
                        <a:spcAft>
                          <a:spcPts val="0"/>
                        </a:spcAft>
                      </a:pPr>
                      <a:r>
                        <a:rPr lang="en-US" sz="2400" dirty="0">
                          <a:effectLst/>
                          <a:latin typeface="Times New Roman" panose="02020603050405020304" pitchFamily="18" charset="0"/>
                          <a:cs typeface="Times New Roman" panose="02020603050405020304" pitchFamily="18" charset="0"/>
                        </a:rPr>
                        <a:t>+ Qua </a:t>
                      </a:r>
                      <a:r>
                        <a:rPr lang="en-US" sz="2400" dirty="0" err="1">
                          <a:effectLst/>
                          <a:latin typeface="Times New Roman" panose="02020603050405020304" pitchFamily="18" charset="0"/>
                          <a:cs typeface="Times New Roman" panose="02020603050405020304" pitchFamily="18" charset="0"/>
                        </a:rPr>
                        <a:t>sự</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kiện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tía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nuôi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dắt</a:t>
                      </a:r>
                      <a:r>
                        <a:rPr lang="en-US" sz="2400" dirty="0">
                          <a:effectLst/>
                          <a:latin typeface="Times New Roman" panose="02020603050405020304" pitchFamily="18" charset="0"/>
                          <a:cs typeface="Times New Roman" panose="02020603050405020304" pitchFamily="18" charset="0"/>
                        </a:rPr>
                        <a:t> An </a:t>
                      </a:r>
                      <a:r>
                        <a:rPr lang="en-US" sz="2400" dirty="0" err="1">
                          <a:effectLst/>
                          <a:latin typeface="Times New Roman" panose="02020603050405020304" pitchFamily="18" charset="0"/>
                          <a:cs typeface="Times New Roman" panose="02020603050405020304" pitchFamily="18" charset="0"/>
                        </a:rPr>
                        <a:t>đi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thăm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chú</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Võ</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Tòng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thấy</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được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vẻ</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đẹp</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cs typeface="Times New Roman" panose="02020603050405020304" pitchFamily="18" charset="0"/>
                        </a:rPr>
                        <a:t> con </a:t>
                      </a:r>
                      <a:r>
                        <a:rPr lang="en-US" sz="2400" dirty="0" err="1">
                          <a:effectLst/>
                          <a:latin typeface="Times New Roman" panose="02020603050405020304" pitchFamily="18" charset="0"/>
                          <a:cs typeface="Times New Roman" panose="02020603050405020304" pitchFamily="18" charset="0"/>
                        </a:rPr>
                        <a:t>người</a:t>
                      </a:r>
                      <a:r>
                        <a:rPr lang="en-US" sz="2400" dirty="0">
                          <a:effectLst/>
                          <a:latin typeface="Times New Roman" panose="02020603050405020304" pitchFamily="18" charset="0"/>
                          <a:cs typeface="Times New Roman" panose="02020603050405020304" pitchFamily="18" charset="0"/>
                        </a:rPr>
                        <a:t> Nam </a:t>
                      </a:r>
                      <a:r>
                        <a:rPr lang="en-US" sz="2400" dirty="0" err="1">
                          <a:effectLst/>
                          <a:latin typeface="Times New Roman" panose="02020603050405020304" pitchFamily="18" charset="0"/>
                          <a:cs typeface="Times New Roman" panose="02020603050405020304" pitchFamily="18" charset="0"/>
                        </a:rPr>
                        <a:t>Bộ</a:t>
                      </a:r>
                      <a:r>
                        <a:rPr lang="en-US" sz="2400" dirty="0">
                          <a:effectLst/>
                          <a:latin typeface="Times New Roman" panose="02020603050405020304" pitchFamily="18" charset="0"/>
                          <a:cs typeface="Times New Roman" panose="02020603050405020304" pitchFamily="18" charset="0"/>
                        </a:rPr>
                        <a:t>.</a:t>
                      </a:r>
                    </a:p>
                    <a:p>
                      <a:pPr marL="0" marR="0">
                        <a:spcBef>
                          <a:spcPts val="0"/>
                        </a:spcBef>
                        <a:spcAft>
                          <a:spcPts val="0"/>
                        </a:spcAft>
                      </a:pP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Thấy</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vẻ</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đẹp</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trù</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phú</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hoang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sơ</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thiên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nhiên</a:t>
                      </a:r>
                      <a:r>
                        <a:rPr lang="en-US" sz="2400" dirty="0">
                          <a:effectLst/>
                          <a:latin typeface="Times New Roman" panose="02020603050405020304" pitchFamily="18" charset="0"/>
                          <a:cs typeface="Times New Roman" panose="02020603050405020304" pitchFamily="18" charset="0"/>
                        </a:rPr>
                        <a:t>.</a:t>
                      </a:r>
                    </a:p>
                    <a:p>
                      <a:pPr marL="0" marR="0">
                        <a:spcBef>
                          <a:spcPts val="0"/>
                        </a:spcBef>
                        <a:spcAft>
                          <a:spcPts val="0"/>
                        </a:spcAft>
                      </a:pP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Cuộc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sống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sinh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hoạt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người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vùng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sông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nước</a:t>
                      </a:r>
                      <a:r>
                        <a:rPr lang="vi-VN" sz="2400" dirty="0">
                          <a:effectLst/>
                          <a:latin typeface="Times New Roman" panose="02020603050405020304" pitchFamily="18" charset="0"/>
                          <a:cs typeface="Times New Roman" panose="02020603050405020304" pitchFamily="18" charset="0"/>
                        </a:rPr>
                        <a:t> vùng</a:t>
                      </a:r>
                      <a:r>
                        <a:rPr lang="en-US" sz="2400" dirty="0">
                          <a:effectLst/>
                          <a:latin typeface="Times New Roman" panose="02020603050405020304" pitchFamily="18" charset="0"/>
                          <a:cs typeface="Times New Roman" panose="02020603050405020304" pitchFamily="18" charset="0"/>
                        </a:rPr>
                        <a:t> U Minh.</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05" marR="386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400" dirty="0">
                          <a:effectLst/>
                          <a:latin typeface="Times New Roman" panose="02020603050405020304" pitchFamily="18" charset="0"/>
                          <a:cs typeface="Times New Roman" panose="02020603050405020304" pitchFamily="18" charset="0"/>
                        </a:rPr>
                        <a:t>3</a:t>
                      </a:r>
                      <a:r>
                        <a:rPr lang="vi-VN" sz="2400" dirty="0">
                          <a:effectLst/>
                          <a:latin typeface="Times New Roman" panose="02020603050405020304" pitchFamily="18" charset="0"/>
                          <a:cs typeface="Times New Roman" panose="02020603050405020304" pitchFamily="18" charset="0"/>
                        </a:rPr>
                        <a:t>,0</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05" marR="386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753A"/>
                    </a:solidFill>
                  </a:tcPr>
                </a:tc>
                <a:extLst>
                  <a:ext uri="{0D108BD9-81ED-4DB2-BD59-A6C34878D82A}">
                    <a16:rowId xmlns:a16="http://schemas.microsoft.com/office/drawing/2014/main" val="439898348"/>
                  </a:ext>
                </a:extLst>
              </a:tr>
              <a:tr h="1858290">
                <a:tc vMerge="1">
                  <a:txBody>
                    <a:bodyPr/>
                    <a:lstStyle/>
                    <a:p>
                      <a:endParaRPr lang="en-US"/>
                    </a:p>
                  </a:txBody>
                  <a:tcPr/>
                </a:tc>
                <a:tc>
                  <a:txBody>
                    <a:bodyPr/>
                    <a:lstStyle/>
                    <a:p>
                      <a:pPr marL="0" marR="0">
                        <a:spcBef>
                          <a:spcPts val="0"/>
                        </a:spcBef>
                        <a:spcAft>
                          <a:spcPts val="0"/>
                        </a:spcAft>
                      </a:pP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Nêu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được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đặc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sắc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nghệ</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thuật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biểu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hiện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làm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rõ</a:t>
                      </a:r>
                      <a:r>
                        <a:rPr lang="en-US" sz="2400" dirty="0">
                          <a:effectLst/>
                          <a:latin typeface="Times New Roman" panose="02020603050405020304" pitchFamily="18" charset="0"/>
                          <a:cs typeface="Times New Roman" panose="02020603050405020304" pitchFamily="18" charset="0"/>
                        </a:rPr>
                        <a:t>:</a:t>
                      </a:r>
                    </a:p>
                    <a:p>
                      <a:pPr marL="0" marR="0">
                        <a:spcBef>
                          <a:spcPts val="0"/>
                        </a:spcBef>
                        <a:spcAft>
                          <a:spcPts val="0"/>
                        </a:spcAft>
                      </a:pP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Lựa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chọn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thay</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đổi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ngôn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ngữ</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Ngôi</a:t>
                      </a:r>
                      <a:r>
                        <a:rPr lang="en-US" sz="2400" dirty="0">
                          <a:effectLst/>
                          <a:latin typeface="Times New Roman" panose="02020603050405020304" pitchFamily="18" charset="0"/>
                          <a:cs typeface="Times New Roman" panose="02020603050405020304" pitchFamily="18" charset="0"/>
                        </a:rPr>
                        <a:t> 1 </a:t>
                      </a:r>
                      <a:r>
                        <a:rPr lang="en-US" sz="2400" dirty="0" err="1">
                          <a:effectLst/>
                          <a:latin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ngôi</a:t>
                      </a:r>
                      <a:r>
                        <a:rPr lang="en-US" sz="2400" dirty="0">
                          <a:effectLst/>
                          <a:latin typeface="Times New Roman" panose="02020603050405020304" pitchFamily="18" charset="0"/>
                          <a:cs typeface="Times New Roman" panose="02020603050405020304" pitchFamily="18" charset="0"/>
                        </a:rPr>
                        <a:t> 3 </a:t>
                      </a:r>
                      <a:r>
                        <a:rPr lang="en-US" sz="2400" dirty="0" err="1">
                          <a:effectLst/>
                          <a:latin typeface="Times New Roman" panose="02020603050405020304" pitchFamily="18" charset="0"/>
                          <a:cs typeface="Times New Roman" panose="02020603050405020304" pitchFamily="18" charset="0"/>
                        </a:rPr>
                        <a:t>để</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làm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bật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tính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cách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vật</a:t>
                      </a:r>
                      <a:endParaRPr lang="en-US" sz="2400" dirty="0">
                        <a:effectLst/>
                        <a:latin typeface="Times New Roman" panose="02020603050405020304" pitchFamily="18" charset="0"/>
                        <a:cs typeface="Times New Roman" panose="02020603050405020304" pitchFamily="18" charset="0"/>
                      </a:endParaRPr>
                    </a:p>
                    <a:p>
                      <a:pPr marL="0" marR="0">
                        <a:spcBef>
                          <a:spcPts val="0"/>
                        </a:spcBef>
                        <a:spcAft>
                          <a:spcPts val="0"/>
                        </a:spcAft>
                      </a:pP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Thể</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hiện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vật</a:t>
                      </a:r>
                      <a:r>
                        <a:rPr lang="en-US" sz="2400" dirty="0">
                          <a:effectLst/>
                          <a:latin typeface="Times New Roman" panose="02020603050405020304" pitchFamily="18" charset="0"/>
                          <a:cs typeface="Times New Roman" panose="02020603050405020304" pitchFamily="18" charset="0"/>
                        </a:rPr>
                        <a:t>: Qua </a:t>
                      </a:r>
                      <a:r>
                        <a:rPr lang="en-US" sz="2400" dirty="0" err="1">
                          <a:effectLst/>
                          <a:latin typeface="Times New Roman" panose="02020603050405020304" pitchFamily="18" charset="0"/>
                          <a:cs typeface="Times New Roman" panose="02020603050405020304" pitchFamily="18" charset="0"/>
                        </a:rPr>
                        <a:t>ngôn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ngữ</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hành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động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cử</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chỉ</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ngoại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hình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trang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phục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cách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sống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cách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nghĩ</a:t>
                      </a:r>
                      <a:r>
                        <a:rPr lang="en-US" sz="2400" dirty="0">
                          <a:effectLst/>
                          <a:latin typeface="Times New Roman" panose="02020603050405020304" pitchFamily="18" charset="0"/>
                          <a:cs typeface="Times New Roman" panose="02020603050405020304" pitchFamily="18" charset="0"/>
                        </a:rPr>
                        <a:t>, qua </a:t>
                      </a:r>
                      <a:r>
                        <a:rPr lang="en-US" sz="2400" dirty="0" err="1">
                          <a:effectLst/>
                          <a:latin typeface="Times New Roman" panose="02020603050405020304" pitchFamily="18" charset="0"/>
                          <a:cs typeface="Times New Roman" panose="02020603050405020304" pitchFamily="18" charset="0"/>
                        </a:rPr>
                        <a:t>lời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kể</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người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kể</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chuyện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nhận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xét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vật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khác</a:t>
                      </a:r>
                      <a:r>
                        <a:rPr lang="en-US" sz="2400" dirty="0">
                          <a:effectLst/>
                          <a:latin typeface="Times New Roman" panose="02020603050405020304" pitchFamily="18" charset="0"/>
                          <a:cs typeface="Times New Roman" panose="02020603050405020304" pitchFamily="18" charset="0"/>
                        </a:rPr>
                        <a:t>.</a:t>
                      </a:r>
                    </a:p>
                    <a:p>
                      <a:pPr marL="0" marR="0">
                        <a:spcBef>
                          <a:spcPts val="0"/>
                        </a:spcBef>
                        <a:spcAft>
                          <a:spcPts val="0"/>
                        </a:spcAft>
                      </a:pP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Sử</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dụng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ngôn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ngữ</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địa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phương</a:t>
                      </a:r>
                      <a:r>
                        <a:rPr lang="en-US" sz="2400" dirty="0">
                          <a:effectLst/>
                          <a:latin typeface="Times New Roman" panose="02020603050405020304" pitchFamily="18" charset="0"/>
                          <a:cs typeface="Times New Roman" panose="02020603050405020304" pitchFamily="18" charset="0"/>
                        </a:rPr>
                        <a:t> Nam </a:t>
                      </a:r>
                      <a:r>
                        <a:rPr lang="en-US" sz="2400" dirty="0" err="1">
                          <a:effectLst/>
                          <a:latin typeface="Times New Roman" panose="02020603050405020304" pitchFamily="18" charset="0"/>
                          <a:cs typeface="Times New Roman" panose="02020603050405020304" pitchFamily="18" charset="0"/>
                        </a:rPr>
                        <a:t>Bộ</a:t>
                      </a:r>
                      <a:r>
                        <a:rPr lang="en-US" sz="2400" dirty="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05" marR="386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400" dirty="0">
                          <a:effectLst/>
                          <a:latin typeface="Times New Roman" panose="02020603050405020304" pitchFamily="18" charset="0"/>
                          <a:cs typeface="Times New Roman" panose="02020603050405020304" pitchFamily="18" charset="0"/>
                        </a:rPr>
                        <a:t>3</a:t>
                      </a:r>
                      <a:r>
                        <a:rPr lang="vi-VN" sz="2400" dirty="0">
                          <a:effectLst/>
                          <a:latin typeface="Times New Roman" panose="02020603050405020304" pitchFamily="18" charset="0"/>
                          <a:cs typeface="Times New Roman" panose="02020603050405020304" pitchFamily="18" charset="0"/>
                        </a:rPr>
                        <a:t>,0</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05" marR="386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753A"/>
                    </a:solidFill>
                  </a:tcPr>
                </a:tc>
                <a:extLst>
                  <a:ext uri="{0D108BD9-81ED-4DB2-BD59-A6C34878D82A}">
                    <a16:rowId xmlns:a16="http://schemas.microsoft.com/office/drawing/2014/main" val="1209657464"/>
                  </a:ext>
                </a:extLst>
              </a:tr>
              <a:tr h="371658">
                <a:tc vMerge="1">
                  <a:txBody>
                    <a:bodyPr/>
                    <a:lstStyle/>
                    <a:p>
                      <a:endParaRPr lang="en-US"/>
                    </a:p>
                  </a:txBody>
                  <a:tcPr/>
                </a:tc>
                <a:tc>
                  <a:txBody>
                    <a:bodyPr/>
                    <a:lstStyle/>
                    <a:p>
                      <a:pPr marL="0" marR="0">
                        <a:spcBef>
                          <a:spcPts val="0"/>
                        </a:spcBef>
                        <a:spcAft>
                          <a:spcPts val="0"/>
                        </a:spcAft>
                      </a:pP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Khẳng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định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cảm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xúc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nhận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thức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người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viết</a:t>
                      </a:r>
                      <a:r>
                        <a:rPr lang="en-US" sz="2400" dirty="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05" marR="386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400" dirty="0">
                          <a:effectLst/>
                          <a:latin typeface="Times New Roman" panose="02020603050405020304" pitchFamily="18" charset="0"/>
                          <a:cs typeface="Times New Roman" panose="02020603050405020304" pitchFamily="18" charset="0"/>
                        </a:rPr>
                        <a:t>1</a:t>
                      </a:r>
                      <a:r>
                        <a:rPr lang="vi-VN" sz="2400" dirty="0">
                          <a:effectLst/>
                          <a:latin typeface="Times New Roman" panose="02020603050405020304" pitchFamily="18" charset="0"/>
                          <a:cs typeface="Times New Roman" panose="02020603050405020304" pitchFamily="18" charset="0"/>
                        </a:rPr>
                        <a:t>,0</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05" marR="386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753A"/>
                    </a:solidFill>
                  </a:tcPr>
                </a:tc>
                <a:extLst>
                  <a:ext uri="{0D108BD9-81ED-4DB2-BD59-A6C34878D82A}">
                    <a16:rowId xmlns:a16="http://schemas.microsoft.com/office/drawing/2014/main" val="3653487905"/>
                  </a:ext>
                </a:extLst>
              </a:tr>
              <a:tr h="371658">
                <a:tc>
                  <a:txBody>
                    <a:bodyPr/>
                    <a:lstStyle/>
                    <a:p>
                      <a:pPr marL="0" marR="0" algn="ctr">
                        <a:spcBef>
                          <a:spcPts val="0"/>
                        </a:spcBef>
                        <a:spcAft>
                          <a:spcPts val="0"/>
                        </a:spcAft>
                      </a:pPr>
                      <a:r>
                        <a:rPr lang="en-US" sz="2400" dirty="0" err="1">
                          <a:effectLst/>
                          <a:latin typeface="Times New Roman" panose="02020603050405020304" pitchFamily="18" charset="0"/>
                          <a:cs typeface="Times New Roman" panose="02020603050405020304" pitchFamily="18" charset="0"/>
                        </a:rPr>
                        <a:t>Diễn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đạt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05" marR="386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AF4F"/>
                    </a:solidFill>
                  </a:tcPr>
                </a:tc>
                <a:tc>
                  <a:txBody>
                    <a:bodyPr/>
                    <a:lstStyle/>
                    <a:p>
                      <a:pPr marL="0" marR="0">
                        <a:spcBef>
                          <a:spcPts val="0"/>
                        </a:spcBef>
                        <a:spcAft>
                          <a:spcPts val="0"/>
                        </a:spcAft>
                      </a:pPr>
                      <a:r>
                        <a:rPr lang="en-US" sz="2400" dirty="0" err="1">
                          <a:effectLst/>
                          <a:latin typeface="Times New Roman" panose="02020603050405020304" pitchFamily="18" charset="0"/>
                          <a:cs typeface="Times New Roman" panose="02020603050405020304" pitchFamily="18" charset="0"/>
                        </a:rPr>
                        <a:t>Diễn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đạt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trôi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chảy</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văn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viết</a:t>
                      </a:r>
                      <a:r>
                        <a:rPr lang="en-US" sz="2400" dirty="0">
                          <a:effectLst/>
                          <a:latin typeface="Times New Roman" panose="02020603050405020304" pitchFamily="18" charset="0"/>
                          <a:cs typeface="Times New Roman" panose="02020603050405020304" pitchFamily="18" charset="0"/>
                        </a:rPr>
                        <a:t> </a:t>
                      </a:r>
                      <a:r>
                        <a:rPr lang="vi-VN" sz="2400" dirty="0">
                          <a:effectLst/>
                          <a:latin typeface="Times New Roman" panose="02020603050405020304" pitchFamily="18" charset="0"/>
                          <a:cs typeface="Times New Roman" panose="02020603050405020304" pitchFamily="18" charset="0"/>
                        </a:rPr>
                        <a:t>có giọng điệu</a:t>
                      </a:r>
                      <a:r>
                        <a:rPr lang="en-US" sz="2400" dirty="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05" marR="386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400" dirty="0">
                          <a:effectLst/>
                          <a:latin typeface="Times New Roman" panose="02020603050405020304" pitchFamily="18" charset="0"/>
                          <a:cs typeface="Times New Roman" panose="02020603050405020304" pitchFamily="18" charset="0"/>
                        </a:rPr>
                        <a:t>0,5</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05" marR="386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753A"/>
                    </a:solidFill>
                  </a:tcPr>
                </a:tc>
                <a:extLst>
                  <a:ext uri="{0D108BD9-81ED-4DB2-BD59-A6C34878D82A}">
                    <a16:rowId xmlns:a16="http://schemas.microsoft.com/office/drawing/2014/main" val="4138224762"/>
                  </a:ext>
                </a:extLst>
              </a:tr>
              <a:tr h="371658">
                <a:tc>
                  <a:txBody>
                    <a:bodyPr/>
                    <a:lstStyle/>
                    <a:p>
                      <a:pPr marL="0" marR="0" algn="ctr">
                        <a:spcBef>
                          <a:spcPts val="0"/>
                        </a:spcBef>
                        <a:spcAft>
                          <a:spcPts val="0"/>
                        </a:spcAft>
                      </a:pPr>
                      <a:r>
                        <a:rPr lang="en-US" sz="2400" dirty="0" err="1">
                          <a:effectLst/>
                          <a:latin typeface="Times New Roman" panose="02020603050405020304" pitchFamily="18" charset="0"/>
                          <a:cs typeface="Times New Roman" panose="02020603050405020304" pitchFamily="18" charset="0"/>
                        </a:rPr>
                        <a:t>Sáng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tạo</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05" marR="386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AF4F"/>
                    </a:solidFill>
                  </a:tcPr>
                </a:tc>
                <a:tc>
                  <a:txBody>
                    <a:bodyPr/>
                    <a:lstStyle/>
                    <a:p>
                      <a:pPr marL="0" marR="0">
                        <a:spcBef>
                          <a:spcPts val="0"/>
                        </a:spcBef>
                        <a:spcAft>
                          <a:spcPts val="0"/>
                        </a:spcAft>
                      </a:pPr>
                      <a:r>
                        <a:rPr lang="en-US" sz="2400" dirty="0" err="1">
                          <a:effectLst/>
                          <a:latin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sự</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sáng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tạo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trong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cách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dùng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từ</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đặt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câu</a:t>
                      </a:r>
                      <a:r>
                        <a:rPr lang="en-US" sz="2400" dirty="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05" marR="386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400" dirty="0">
                          <a:effectLst/>
                          <a:latin typeface="Times New Roman" panose="02020603050405020304" pitchFamily="18" charset="0"/>
                          <a:cs typeface="Times New Roman" panose="02020603050405020304" pitchFamily="18" charset="0"/>
                        </a:rPr>
                        <a:t>0,5</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05" marR="386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753A"/>
                    </a:solidFill>
                  </a:tcPr>
                </a:tc>
                <a:extLst>
                  <a:ext uri="{0D108BD9-81ED-4DB2-BD59-A6C34878D82A}">
                    <a16:rowId xmlns:a16="http://schemas.microsoft.com/office/drawing/2014/main" val="1877017848"/>
                  </a:ext>
                </a:extLst>
              </a:tr>
              <a:tr h="371658">
                <a:tc>
                  <a:txBody>
                    <a:bodyPr/>
                    <a:lstStyle/>
                    <a:p>
                      <a:pPr marL="0" marR="0" algn="ctr">
                        <a:spcBef>
                          <a:spcPts val="0"/>
                        </a:spcBef>
                        <a:spcAft>
                          <a:spcPts val="0"/>
                        </a:spcAft>
                      </a:pPr>
                      <a:r>
                        <a:rPr lang="en-US" sz="2400" dirty="0" err="1">
                          <a:effectLst/>
                          <a:latin typeface="Times New Roman" panose="02020603050405020304" pitchFamily="18" charset="0"/>
                          <a:cs typeface="Times New Roman" panose="02020603050405020304" pitchFamily="18" charset="0"/>
                        </a:rPr>
                        <a:t>Trình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bày</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05" marR="386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AF4F"/>
                    </a:solidFill>
                  </a:tcPr>
                </a:tc>
                <a:tc>
                  <a:txBody>
                    <a:bodyPr/>
                    <a:lstStyle/>
                    <a:p>
                      <a:pPr marL="0" marR="0">
                        <a:spcBef>
                          <a:spcPts val="0"/>
                        </a:spcBef>
                        <a:spcAft>
                          <a:spcPts val="0"/>
                        </a:spcAft>
                      </a:pPr>
                      <a:r>
                        <a:rPr lang="en-US" sz="2400" b="0" dirty="0" err="1">
                          <a:solidFill>
                            <a:schemeClr val="tx1"/>
                          </a:solidFill>
                          <a:effectLst/>
                          <a:latin typeface="Times New Roman" panose="02020603050405020304" pitchFamily="18" charset="0"/>
                          <a:cs typeface="Times New Roman" panose="02020603050405020304" pitchFamily="18" charset="0"/>
                        </a:rPr>
                        <a:t>Trình</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bày</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sạch</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đẹp</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chữ</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đúng</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chính</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tả</a:t>
                      </a:r>
                      <a:r>
                        <a:rPr lang="en-US" sz="2400" b="0" dirty="0">
                          <a:solidFill>
                            <a:schemeClr val="tx1"/>
                          </a:solidFill>
                          <a:effectLst/>
                          <a:latin typeface="Times New Roman" panose="02020603050405020304" pitchFamily="18" charset="0"/>
                          <a:cs typeface="Times New Roman" panose="02020603050405020304" pitchFamily="18" charset="0"/>
                        </a:rPr>
                        <a:t>.</a:t>
                      </a:r>
                      <a:endParaRPr lang="en-US" sz="2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05" marR="386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400" dirty="0">
                          <a:effectLst/>
                          <a:latin typeface="Times New Roman" panose="02020603050405020304" pitchFamily="18" charset="0"/>
                          <a:cs typeface="Times New Roman" panose="02020603050405020304" pitchFamily="18" charset="0"/>
                        </a:rPr>
                        <a:t>0,5</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05" marR="386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753A"/>
                    </a:solidFill>
                  </a:tcPr>
                </a:tc>
                <a:extLst>
                  <a:ext uri="{0D108BD9-81ED-4DB2-BD59-A6C34878D82A}">
                    <a16:rowId xmlns:a16="http://schemas.microsoft.com/office/drawing/2014/main" val="115460740"/>
                  </a:ext>
                </a:extLst>
              </a:tr>
            </a:tbl>
          </a:graphicData>
        </a:graphic>
      </p:graphicFrame>
    </p:spTree>
    <p:extLst>
      <p:ext uri="{BB962C8B-B14F-4D97-AF65-F5344CB8AC3E}">
        <p14:creationId xmlns:p14="http://schemas.microsoft.com/office/powerpoint/2010/main" val="130217174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ộp Văn bản 7">
            <a:extLst>
              <a:ext uri="{FF2B5EF4-FFF2-40B4-BE49-F238E27FC236}">
                <a16:creationId xmlns:a16="http://schemas.microsoft.com/office/drawing/2014/main" id="{9270D8B2-9FBC-1990-D6CC-08B4E9196B2D}"/>
              </a:ext>
            </a:extLst>
          </p:cNvPr>
          <p:cNvSpPr txBox="1"/>
          <p:nvPr/>
        </p:nvSpPr>
        <p:spPr>
          <a:xfrm>
            <a:off x="696685" y="768540"/>
            <a:ext cx="11081657" cy="5397119"/>
          </a:xfrm>
          <a:prstGeom prst="rect">
            <a:avLst/>
          </a:prstGeom>
          <a:noFill/>
          <a:ln w="76200">
            <a:solidFill>
              <a:srgbClr val="3DAF4F"/>
            </a:solidFill>
          </a:ln>
        </p:spPr>
        <p:txBody>
          <a:bodyPr wrap="square">
            <a:spAutoFit/>
          </a:bodyPr>
          <a:lstStyle/>
          <a:p>
            <a:pPr marL="0" marR="0" algn="ctr">
              <a:lnSpc>
                <a:spcPct val="115000"/>
              </a:lnSpc>
              <a:spcBef>
                <a:spcPts val="0"/>
              </a:spcBef>
              <a:spcAft>
                <a:spcPts val="0"/>
              </a:spcAft>
              <a:tabLst>
                <a:tab pos="1386840" algn="l"/>
              </a:tabLst>
            </a:pPr>
            <a:r>
              <a:rPr lang="vi-VN" sz="4200" b="1" dirty="0">
                <a:solidFill>
                  <a:schemeClr val="bg1"/>
                </a:solidFill>
                <a:effectLst/>
                <a:highlight>
                  <a:srgbClr val="05D805"/>
                </a:highlight>
                <a:latin typeface="Times New Roman" panose="02020603050405020304" pitchFamily="18" charset="0"/>
                <a:ea typeface="MS Mincho" panose="02020609040205080304" pitchFamily="49" charset="-128"/>
              </a:rPr>
              <a:t>PHIẾU CHỈNH SỬA BÀI VIẾT</a:t>
            </a:r>
            <a:endParaRPr lang="en-US" sz="4200" dirty="0">
              <a:solidFill>
                <a:schemeClr val="bg1"/>
              </a:solidFill>
              <a:effectLst/>
              <a:highlight>
                <a:srgbClr val="05D805"/>
              </a:highligh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tabLst>
                <a:tab pos="1386840" algn="l"/>
              </a:tabLst>
            </a:pPr>
            <a:r>
              <a:rPr lang="vi-VN" sz="3200" b="1" dirty="0" err="1">
                <a:solidFill>
                  <a:srgbClr val="008000"/>
                </a:solidFill>
                <a:effectLst/>
                <a:latin typeface="Times New Roman" panose="02020603050405020304" pitchFamily="18" charset="0"/>
                <a:ea typeface="MS Mincho" panose="02020609040205080304" pitchFamily="49" charset="-128"/>
              </a:rPr>
              <a:t>Nhiệm</a:t>
            </a:r>
            <a:r>
              <a:rPr lang="vi-VN" sz="3200" b="1" dirty="0">
                <a:solidFill>
                  <a:srgbClr val="008000"/>
                </a:solidFill>
                <a:effectLst/>
                <a:latin typeface="Times New Roman" panose="02020603050405020304" pitchFamily="18" charset="0"/>
                <a:ea typeface="MS Mincho" panose="02020609040205080304" pitchFamily="49" charset="-128"/>
              </a:rPr>
              <a:t> </a:t>
            </a:r>
            <a:r>
              <a:rPr lang="vi-VN" sz="3200" b="1" dirty="0" err="1">
                <a:solidFill>
                  <a:srgbClr val="008000"/>
                </a:solidFill>
                <a:effectLst/>
                <a:latin typeface="Times New Roman" panose="02020603050405020304" pitchFamily="18" charset="0"/>
                <a:ea typeface="MS Mincho" panose="02020609040205080304" pitchFamily="49" charset="-128"/>
              </a:rPr>
              <a:t>vụ</a:t>
            </a:r>
            <a:r>
              <a:rPr lang="vi-VN" sz="3200" b="1" dirty="0">
                <a:solidFill>
                  <a:srgbClr val="008000"/>
                </a:solidFill>
                <a:effectLst/>
                <a:latin typeface="Times New Roman" panose="02020603050405020304" pitchFamily="18" charset="0"/>
                <a:ea typeface="MS Mincho" panose="02020609040205080304" pitchFamily="49" charset="-128"/>
              </a:rPr>
              <a:t>: </a:t>
            </a:r>
            <a:r>
              <a:rPr lang="vi-VN" sz="3200" b="1" dirty="0" err="1">
                <a:solidFill>
                  <a:srgbClr val="008000"/>
                </a:solidFill>
                <a:effectLst/>
                <a:latin typeface="Times New Roman" panose="02020603050405020304" pitchFamily="18" charset="0"/>
                <a:ea typeface="MS Mincho" panose="02020609040205080304" pitchFamily="49" charset="-128"/>
              </a:rPr>
              <a:t>Hãy</a:t>
            </a:r>
            <a:r>
              <a:rPr lang="vi-VN" sz="3200" b="1" dirty="0">
                <a:solidFill>
                  <a:srgbClr val="008000"/>
                </a:solidFill>
                <a:effectLst/>
                <a:latin typeface="Times New Roman" panose="02020603050405020304" pitchFamily="18" charset="0"/>
                <a:ea typeface="MS Mincho" panose="02020609040205080304" pitchFamily="49" charset="-128"/>
              </a:rPr>
              <a:t> </a:t>
            </a:r>
            <a:r>
              <a:rPr lang="vi-VN" sz="3200" b="1" dirty="0" err="1">
                <a:solidFill>
                  <a:srgbClr val="008000"/>
                </a:solidFill>
                <a:effectLst/>
                <a:latin typeface="Times New Roman" panose="02020603050405020304" pitchFamily="18" charset="0"/>
                <a:ea typeface="MS Mincho" panose="02020609040205080304" pitchFamily="49" charset="-128"/>
              </a:rPr>
              <a:t>đọc</a:t>
            </a:r>
            <a:r>
              <a:rPr lang="vi-VN" sz="3200" b="1" dirty="0">
                <a:solidFill>
                  <a:srgbClr val="008000"/>
                </a:solidFill>
                <a:effectLst/>
                <a:latin typeface="Times New Roman" panose="02020603050405020304" pitchFamily="18" charset="0"/>
                <a:ea typeface="MS Mincho" panose="02020609040205080304" pitchFamily="49" charset="-128"/>
              </a:rPr>
              <a:t> </a:t>
            </a:r>
            <a:r>
              <a:rPr lang="vi-VN" sz="3200" b="1" dirty="0" err="1">
                <a:solidFill>
                  <a:srgbClr val="008000"/>
                </a:solidFill>
                <a:effectLst/>
                <a:latin typeface="Times New Roman" panose="02020603050405020304" pitchFamily="18" charset="0"/>
                <a:ea typeface="MS Mincho" panose="02020609040205080304" pitchFamily="49" charset="-128"/>
              </a:rPr>
              <a:t>bài</a:t>
            </a:r>
            <a:r>
              <a:rPr lang="vi-VN" sz="3200" b="1" dirty="0">
                <a:solidFill>
                  <a:srgbClr val="008000"/>
                </a:solidFill>
                <a:effectLst/>
                <a:latin typeface="Times New Roman" panose="02020603050405020304" pitchFamily="18" charset="0"/>
                <a:ea typeface="MS Mincho" panose="02020609040205080304" pitchFamily="49" charset="-128"/>
              </a:rPr>
              <a:t> </a:t>
            </a:r>
            <a:r>
              <a:rPr lang="vi-VN" sz="3200" b="1" dirty="0" err="1">
                <a:solidFill>
                  <a:srgbClr val="008000"/>
                </a:solidFill>
                <a:effectLst/>
                <a:latin typeface="Times New Roman" panose="02020603050405020304" pitchFamily="18" charset="0"/>
                <a:ea typeface="MS Mincho" panose="02020609040205080304" pitchFamily="49" charset="-128"/>
              </a:rPr>
              <a:t>viết</a:t>
            </a:r>
            <a:r>
              <a:rPr lang="vi-VN" sz="3200" b="1" dirty="0">
                <a:solidFill>
                  <a:srgbClr val="008000"/>
                </a:solidFill>
                <a:effectLst/>
                <a:latin typeface="Times New Roman" panose="02020603050405020304" pitchFamily="18" charset="0"/>
                <a:ea typeface="MS Mincho" panose="02020609040205080304" pitchFamily="49" charset="-128"/>
              </a:rPr>
              <a:t> </a:t>
            </a:r>
            <a:r>
              <a:rPr lang="vi-VN" sz="3200" b="1" dirty="0" err="1">
                <a:solidFill>
                  <a:srgbClr val="008000"/>
                </a:solidFill>
                <a:effectLst/>
                <a:latin typeface="Times New Roman" panose="02020603050405020304" pitchFamily="18" charset="0"/>
                <a:ea typeface="MS Mincho" panose="02020609040205080304" pitchFamily="49" charset="-128"/>
              </a:rPr>
              <a:t>của</a:t>
            </a:r>
            <a:r>
              <a:rPr lang="vi-VN" sz="3200" b="1" dirty="0">
                <a:solidFill>
                  <a:srgbClr val="008000"/>
                </a:solidFill>
                <a:effectLst/>
                <a:latin typeface="Times New Roman" panose="02020603050405020304" pitchFamily="18" charset="0"/>
                <a:ea typeface="MS Mincho" panose="02020609040205080304" pitchFamily="49" charset="-128"/>
              </a:rPr>
              <a:t> </a:t>
            </a:r>
            <a:r>
              <a:rPr lang="vi-VN" sz="3200" b="1" dirty="0" err="1">
                <a:solidFill>
                  <a:srgbClr val="008000"/>
                </a:solidFill>
                <a:effectLst/>
                <a:latin typeface="Times New Roman" panose="02020603050405020304" pitchFamily="18" charset="0"/>
                <a:ea typeface="MS Mincho" panose="02020609040205080304" pitchFamily="49" charset="-128"/>
              </a:rPr>
              <a:t>mình</a:t>
            </a:r>
            <a:r>
              <a:rPr lang="vi-VN" sz="3200" b="1" dirty="0">
                <a:solidFill>
                  <a:srgbClr val="008000"/>
                </a:solidFill>
                <a:effectLst/>
                <a:latin typeface="Times New Roman" panose="02020603050405020304" pitchFamily="18" charset="0"/>
                <a:ea typeface="MS Mincho" panose="02020609040205080304" pitchFamily="49" charset="-128"/>
              </a:rPr>
              <a:t> </a:t>
            </a:r>
            <a:r>
              <a:rPr lang="vi-VN" sz="3200" b="1" dirty="0" err="1">
                <a:solidFill>
                  <a:srgbClr val="008000"/>
                </a:solidFill>
                <a:effectLst/>
                <a:latin typeface="Times New Roman" panose="02020603050405020304" pitchFamily="18" charset="0"/>
                <a:ea typeface="MS Mincho" panose="02020609040205080304" pitchFamily="49" charset="-128"/>
              </a:rPr>
              <a:t>và</a:t>
            </a:r>
            <a:r>
              <a:rPr lang="vi-VN" sz="3200" b="1" dirty="0">
                <a:solidFill>
                  <a:srgbClr val="008000"/>
                </a:solidFill>
                <a:effectLst/>
                <a:latin typeface="Times New Roman" panose="02020603050405020304" pitchFamily="18" charset="0"/>
                <a:ea typeface="MS Mincho" panose="02020609040205080304" pitchFamily="49" charset="-128"/>
              </a:rPr>
              <a:t> </a:t>
            </a:r>
            <a:r>
              <a:rPr lang="vi-VN" sz="3200" b="1" dirty="0" err="1">
                <a:solidFill>
                  <a:srgbClr val="008000"/>
                </a:solidFill>
                <a:effectLst/>
                <a:latin typeface="Times New Roman" panose="02020603050405020304" pitchFamily="18" charset="0"/>
                <a:ea typeface="MS Mincho" panose="02020609040205080304" pitchFamily="49" charset="-128"/>
              </a:rPr>
              <a:t>hoàn</a:t>
            </a:r>
            <a:r>
              <a:rPr lang="vi-VN" sz="3200" b="1" dirty="0">
                <a:solidFill>
                  <a:srgbClr val="008000"/>
                </a:solidFill>
                <a:effectLst/>
                <a:latin typeface="Times New Roman" panose="02020603050405020304" pitchFamily="18" charset="0"/>
                <a:ea typeface="MS Mincho" panose="02020609040205080304" pitchFamily="49" charset="-128"/>
              </a:rPr>
              <a:t> </a:t>
            </a:r>
            <a:r>
              <a:rPr lang="vi-VN" sz="3200" b="1" dirty="0" err="1">
                <a:solidFill>
                  <a:srgbClr val="008000"/>
                </a:solidFill>
                <a:effectLst/>
                <a:latin typeface="Times New Roman" panose="02020603050405020304" pitchFamily="18" charset="0"/>
                <a:ea typeface="MS Mincho" panose="02020609040205080304" pitchFamily="49" charset="-128"/>
              </a:rPr>
              <a:t>chỉnh</a:t>
            </a:r>
            <a:r>
              <a:rPr lang="vi-VN" sz="3200" b="1" dirty="0">
                <a:solidFill>
                  <a:srgbClr val="008000"/>
                </a:solidFill>
                <a:effectLst/>
                <a:latin typeface="Times New Roman" panose="02020603050405020304" pitchFamily="18" charset="0"/>
                <a:ea typeface="MS Mincho" panose="02020609040205080304" pitchFamily="49" charset="-128"/>
              </a:rPr>
              <a:t> </a:t>
            </a:r>
            <a:r>
              <a:rPr lang="vi-VN" sz="3200" b="1" dirty="0" err="1">
                <a:solidFill>
                  <a:srgbClr val="008000"/>
                </a:solidFill>
                <a:effectLst/>
                <a:latin typeface="Times New Roman" panose="02020603050405020304" pitchFamily="18" charset="0"/>
                <a:ea typeface="MS Mincho" panose="02020609040205080304" pitchFamily="49" charset="-128"/>
              </a:rPr>
              <a:t>bài</a:t>
            </a:r>
            <a:r>
              <a:rPr lang="vi-VN" sz="3200" b="1" dirty="0">
                <a:solidFill>
                  <a:srgbClr val="008000"/>
                </a:solidFill>
                <a:effectLst/>
                <a:latin typeface="Times New Roman" panose="02020603050405020304" pitchFamily="18" charset="0"/>
                <a:ea typeface="MS Mincho" panose="02020609040205080304" pitchFamily="49" charset="-128"/>
              </a:rPr>
              <a:t> </a:t>
            </a:r>
            <a:r>
              <a:rPr lang="vi-VN" sz="3200" b="1" dirty="0" err="1">
                <a:solidFill>
                  <a:srgbClr val="008000"/>
                </a:solidFill>
                <a:effectLst/>
                <a:latin typeface="Times New Roman" panose="02020603050405020304" pitchFamily="18" charset="0"/>
                <a:ea typeface="MS Mincho" panose="02020609040205080304" pitchFamily="49" charset="-128"/>
              </a:rPr>
              <a:t>viết</a:t>
            </a:r>
            <a:r>
              <a:rPr lang="vi-VN" sz="3200" b="1" dirty="0">
                <a:solidFill>
                  <a:srgbClr val="008000"/>
                </a:solidFill>
                <a:effectLst/>
                <a:latin typeface="Times New Roman" panose="02020603050405020304" pitchFamily="18" charset="0"/>
                <a:ea typeface="MS Mincho" panose="02020609040205080304" pitchFamily="49" charset="-128"/>
              </a:rPr>
              <a:t> </a:t>
            </a:r>
            <a:r>
              <a:rPr lang="vi-VN" sz="3200" b="1" dirty="0" err="1">
                <a:solidFill>
                  <a:srgbClr val="008000"/>
                </a:solidFill>
                <a:effectLst/>
                <a:latin typeface="Times New Roman" panose="02020603050405020304" pitchFamily="18" charset="0"/>
                <a:ea typeface="MS Mincho" panose="02020609040205080304" pitchFamily="49" charset="-128"/>
              </a:rPr>
              <a:t>bằng</a:t>
            </a:r>
            <a:r>
              <a:rPr lang="vi-VN" sz="3200" b="1" dirty="0">
                <a:solidFill>
                  <a:srgbClr val="008000"/>
                </a:solidFill>
                <a:effectLst/>
                <a:latin typeface="Times New Roman" panose="02020603050405020304" pitchFamily="18" charset="0"/>
                <a:ea typeface="MS Mincho" panose="02020609040205080304" pitchFamily="49" charset="-128"/>
              </a:rPr>
              <a:t> </a:t>
            </a:r>
            <a:r>
              <a:rPr lang="vi-VN" sz="3200" b="1" dirty="0" err="1">
                <a:solidFill>
                  <a:srgbClr val="008000"/>
                </a:solidFill>
                <a:effectLst/>
                <a:latin typeface="Times New Roman" panose="02020603050405020304" pitchFamily="18" charset="0"/>
                <a:ea typeface="MS Mincho" panose="02020609040205080304" pitchFamily="49" charset="-128"/>
              </a:rPr>
              <a:t>cách</a:t>
            </a:r>
            <a:r>
              <a:rPr lang="vi-VN" sz="3200" b="1" dirty="0">
                <a:solidFill>
                  <a:srgbClr val="008000"/>
                </a:solidFill>
                <a:effectLst/>
                <a:latin typeface="Times New Roman" panose="02020603050405020304" pitchFamily="18" charset="0"/>
                <a:ea typeface="MS Mincho" panose="02020609040205080304" pitchFamily="49" charset="-128"/>
              </a:rPr>
              <a:t> </a:t>
            </a:r>
            <a:r>
              <a:rPr lang="vi-VN" sz="3200" b="1" dirty="0" err="1">
                <a:solidFill>
                  <a:srgbClr val="008000"/>
                </a:solidFill>
                <a:effectLst/>
                <a:latin typeface="Times New Roman" panose="02020603050405020304" pitchFamily="18" charset="0"/>
                <a:ea typeface="MS Mincho" panose="02020609040205080304" pitchFamily="49" charset="-128"/>
              </a:rPr>
              <a:t>trả</a:t>
            </a:r>
            <a:r>
              <a:rPr lang="vi-VN" sz="3200" b="1" dirty="0">
                <a:solidFill>
                  <a:srgbClr val="008000"/>
                </a:solidFill>
                <a:effectLst/>
                <a:latin typeface="Times New Roman" panose="02020603050405020304" pitchFamily="18" charset="0"/>
                <a:ea typeface="MS Mincho" panose="02020609040205080304" pitchFamily="49" charset="-128"/>
              </a:rPr>
              <a:t> </a:t>
            </a:r>
            <a:r>
              <a:rPr lang="vi-VN" sz="3200" b="1" dirty="0" err="1">
                <a:solidFill>
                  <a:srgbClr val="008000"/>
                </a:solidFill>
                <a:effectLst/>
                <a:latin typeface="Times New Roman" panose="02020603050405020304" pitchFamily="18" charset="0"/>
                <a:ea typeface="MS Mincho" panose="02020609040205080304" pitchFamily="49" charset="-128"/>
              </a:rPr>
              <a:t>lời</a:t>
            </a:r>
            <a:r>
              <a:rPr lang="vi-VN" sz="3200" b="1" dirty="0">
                <a:solidFill>
                  <a:srgbClr val="008000"/>
                </a:solidFill>
                <a:effectLst/>
                <a:latin typeface="Times New Roman" panose="02020603050405020304" pitchFamily="18" charset="0"/>
                <a:ea typeface="MS Mincho" panose="02020609040205080304" pitchFamily="49" charset="-128"/>
              </a:rPr>
              <a:t> </a:t>
            </a:r>
            <a:r>
              <a:rPr lang="vi-VN" sz="3200" b="1" dirty="0" err="1">
                <a:solidFill>
                  <a:srgbClr val="008000"/>
                </a:solidFill>
                <a:effectLst/>
                <a:latin typeface="Times New Roman" panose="02020603050405020304" pitchFamily="18" charset="0"/>
                <a:ea typeface="MS Mincho" panose="02020609040205080304" pitchFamily="49" charset="-128"/>
              </a:rPr>
              <a:t>các</a:t>
            </a:r>
            <a:r>
              <a:rPr lang="vi-VN" sz="3200" b="1" dirty="0">
                <a:solidFill>
                  <a:srgbClr val="008000"/>
                </a:solidFill>
                <a:effectLst/>
                <a:latin typeface="Times New Roman" panose="02020603050405020304" pitchFamily="18" charset="0"/>
                <a:ea typeface="MS Mincho" panose="02020609040205080304" pitchFamily="49" charset="-128"/>
              </a:rPr>
              <a:t> câu </a:t>
            </a:r>
            <a:r>
              <a:rPr lang="vi-VN" sz="3200" b="1" dirty="0" err="1">
                <a:solidFill>
                  <a:srgbClr val="008000"/>
                </a:solidFill>
                <a:effectLst/>
                <a:latin typeface="Times New Roman" panose="02020603050405020304" pitchFamily="18" charset="0"/>
                <a:ea typeface="MS Mincho" panose="02020609040205080304" pitchFamily="49" charset="-128"/>
              </a:rPr>
              <a:t>hỏi</a:t>
            </a:r>
            <a:r>
              <a:rPr lang="vi-VN" sz="3200" b="1" dirty="0">
                <a:solidFill>
                  <a:srgbClr val="008000"/>
                </a:solidFill>
                <a:effectLst/>
                <a:latin typeface="Times New Roman" panose="02020603050405020304" pitchFamily="18" charset="0"/>
                <a:ea typeface="MS Mincho" panose="02020609040205080304" pitchFamily="49" charset="-128"/>
              </a:rPr>
              <a:t> sau:</a:t>
            </a:r>
            <a:endParaRPr lang="en-US" sz="3200" dirty="0">
              <a:solidFill>
                <a:srgbClr val="008000"/>
              </a:solidFill>
              <a:effectLst/>
              <a:latin typeface="Times New Roman" panose="02020603050405020304" pitchFamily="18" charset="0"/>
              <a:ea typeface="Times New Roman" panose="02020603050405020304" pitchFamily="18" charset="0"/>
            </a:endParaRPr>
          </a:p>
          <a:p>
            <a:pPr marL="0" marR="0" algn="just">
              <a:lnSpc>
                <a:spcPct val="115000"/>
              </a:lnSpc>
              <a:spcBef>
                <a:spcPts val="0"/>
              </a:spcBef>
              <a:spcAft>
                <a:spcPts val="0"/>
              </a:spcAft>
              <a:tabLst>
                <a:tab pos="1386840" algn="l"/>
              </a:tabLst>
            </a:pPr>
            <a:r>
              <a:rPr lang="vi-VN" sz="2800" dirty="0">
                <a:solidFill>
                  <a:srgbClr val="0D0D0D"/>
                </a:solidFill>
                <a:effectLst/>
                <a:latin typeface="Times New Roman" panose="02020603050405020304" pitchFamily="18" charset="0"/>
                <a:ea typeface="MS Mincho" panose="02020609040205080304" pitchFamily="49" charset="-128"/>
              </a:rPr>
              <a:t>1. Bài viết đảm bảo hình thức đoạn văn chưa?</a:t>
            </a:r>
            <a:endParaRPr lang="en-US" sz="2800" dirty="0">
              <a:effectLst/>
              <a:latin typeface="Times New Roman" panose="02020603050405020304" pitchFamily="18" charset="0"/>
              <a:ea typeface="Times New Roman" panose="02020603050405020304" pitchFamily="18" charset="0"/>
            </a:endParaRPr>
          </a:p>
          <a:p>
            <a:pPr marL="0" marR="0" algn="just">
              <a:lnSpc>
                <a:spcPct val="115000"/>
              </a:lnSpc>
              <a:spcBef>
                <a:spcPts val="0"/>
              </a:spcBef>
              <a:spcAft>
                <a:spcPts val="0"/>
              </a:spcAft>
              <a:tabLst>
                <a:tab pos="1386840" algn="l"/>
              </a:tabLst>
            </a:pPr>
            <a:r>
              <a:rPr lang="vi-VN" sz="2800" dirty="0">
                <a:solidFill>
                  <a:srgbClr val="0D0D0D"/>
                </a:solidFill>
                <a:effectLst/>
                <a:latin typeface="Times New Roman" panose="02020603050405020304" pitchFamily="18" charset="0"/>
                <a:ea typeface="MS Mincho" panose="02020609040205080304" pitchFamily="49" charset="-128"/>
              </a:rPr>
              <a:t>2. </a:t>
            </a:r>
            <a:r>
              <a:rPr lang="vi-VN" sz="2800" dirty="0" err="1">
                <a:solidFill>
                  <a:srgbClr val="0D0D0D"/>
                </a:solidFill>
                <a:effectLst/>
                <a:latin typeface="Times New Roman" panose="02020603050405020304" pitchFamily="18" charset="0"/>
                <a:ea typeface="MS Mincho" panose="02020609040205080304" pitchFamily="49" charset="-128"/>
              </a:rPr>
              <a:t>Nội</a:t>
            </a:r>
            <a:r>
              <a:rPr lang="vi-VN" sz="2800" dirty="0">
                <a:solidFill>
                  <a:srgbClr val="0D0D0D"/>
                </a:solidFill>
                <a:effectLst/>
                <a:latin typeface="Times New Roman" panose="02020603050405020304" pitchFamily="18" charset="0"/>
                <a:ea typeface="MS Mincho" panose="02020609040205080304" pitchFamily="49" charset="-128"/>
              </a:rPr>
              <a:t> dung </a:t>
            </a:r>
            <a:r>
              <a:rPr lang="vi-VN" sz="2800" dirty="0" err="1">
                <a:solidFill>
                  <a:srgbClr val="0D0D0D"/>
                </a:solidFill>
                <a:effectLst/>
                <a:latin typeface="Times New Roman" panose="02020603050405020304" pitchFamily="18" charset="0"/>
                <a:ea typeface="MS Mincho" panose="02020609040205080304" pitchFamily="49" charset="-128"/>
              </a:rPr>
              <a:t>đã</a:t>
            </a:r>
            <a:r>
              <a:rPr lang="vi-VN" sz="2800" dirty="0">
                <a:solidFill>
                  <a:srgbClr val="0D0D0D"/>
                </a:solidFill>
                <a:effectLst/>
                <a:latin typeface="Times New Roman" panose="02020603050405020304" pitchFamily="18" charset="0"/>
                <a:ea typeface="MS Mincho" panose="02020609040205080304" pitchFamily="49" charset="-128"/>
              </a:rPr>
              <a:t> </a:t>
            </a:r>
            <a:r>
              <a:rPr lang="vi-VN" sz="2800" dirty="0" err="1">
                <a:solidFill>
                  <a:srgbClr val="0D0D0D"/>
                </a:solidFill>
                <a:effectLst/>
                <a:latin typeface="Times New Roman" panose="02020603050405020304" pitchFamily="18" charset="0"/>
                <a:ea typeface="MS Mincho" panose="02020609040205080304" pitchFamily="49" charset="-128"/>
              </a:rPr>
              <a:t>đảm</a:t>
            </a:r>
            <a:r>
              <a:rPr lang="vi-VN" sz="2800" dirty="0">
                <a:solidFill>
                  <a:srgbClr val="0D0D0D"/>
                </a:solidFill>
                <a:effectLst/>
                <a:latin typeface="Times New Roman" panose="02020603050405020304" pitchFamily="18" charset="0"/>
                <a:ea typeface="MS Mincho" panose="02020609040205080304" pitchFamily="49" charset="-128"/>
              </a:rPr>
              <a:t> </a:t>
            </a:r>
            <a:r>
              <a:rPr lang="vi-VN" sz="2800" dirty="0" err="1">
                <a:solidFill>
                  <a:srgbClr val="0D0D0D"/>
                </a:solidFill>
                <a:effectLst/>
                <a:latin typeface="Times New Roman" panose="02020603050405020304" pitchFamily="18" charset="0"/>
                <a:ea typeface="MS Mincho" panose="02020609040205080304" pitchFamily="49" charset="-128"/>
              </a:rPr>
              <a:t>bảo</a:t>
            </a:r>
            <a:r>
              <a:rPr lang="vi-VN" sz="2800" dirty="0">
                <a:solidFill>
                  <a:srgbClr val="0D0D0D"/>
                </a:solidFill>
                <a:effectLst/>
                <a:latin typeface="Times New Roman" panose="02020603050405020304" pitchFamily="18" charset="0"/>
                <a:ea typeface="MS Mincho" panose="02020609040205080304" pitchFamily="49" charset="-128"/>
              </a:rPr>
              <a:t> </a:t>
            </a:r>
            <a:r>
              <a:rPr lang="vi-VN" sz="2800" dirty="0" err="1">
                <a:solidFill>
                  <a:srgbClr val="0D0D0D"/>
                </a:solidFill>
                <a:effectLst/>
                <a:latin typeface="Times New Roman" panose="02020603050405020304" pitchFamily="18" charset="0"/>
                <a:ea typeface="MS Mincho" panose="02020609040205080304" pitchFamily="49" charset="-128"/>
              </a:rPr>
              <a:t>các</a:t>
            </a:r>
            <a:r>
              <a:rPr lang="vi-VN" sz="2800" dirty="0">
                <a:solidFill>
                  <a:srgbClr val="0D0D0D"/>
                </a:solidFill>
                <a:effectLst/>
                <a:latin typeface="Times New Roman" panose="02020603050405020304" pitchFamily="18" charset="0"/>
                <a:ea typeface="MS Mincho" panose="02020609040205080304" pitchFamily="49" charset="-128"/>
              </a:rPr>
              <a:t> ý chưa? </a:t>
            </a:r>
            <a:r>
              <a:rPr lang="vi-VN" sz="2800" dirty="0" err="1">
                <a:solidFill>
                  <a:srgbClr val="0D0D0D"/>
                </a:solidFill>
                <a:effectLst/>
                <a:latin typeface="Times New Roman" panose="02020603050405020304" pitchFamily="18" charset="0"/>
                <a:ea typeface="MS Mincho" panose="02020609040205080304" pitchFamily="49" charset="-128"/>
              </a:rPr>
              <a:t>Nếu</a:t>
            </a:r>
            <a:r>
              <a:rPr lang="vi-VN" sz="2800" dirty="0">
                <a:solidFill>
                  <a:srgbClr val="0D0D0D"/>
                </a:solidFill>
                <a:effectLst/>
                <a:latin typeface="Times New Roman" panose="02020603050405020304" pitchFamily="18" charset="0"/>
                <a:ea typeface="MS Mincho" panose="02020609040205080304" pitchFamily="49" charset="-128"/>
              </a:rPr>
              <a:t> chưa </a:t>
            </a:r>
            <a:r>
              <a:rPr lang="vi-VN" sz="2800" dirty="0" err="1">
                <a:solidFill>
                  <a:srgbClr val="0D0D0D"/>
                </a:solidFill>
                <a:effectLst/>
                <a:latin typeface="Times New Roman" panose="02020603050405020304" pitchFamily="18" charset="0"/>
                <a:ea typeface="MS Mincho" panose="02020609040205080304" pitchFamily="49" charset="-128"/>
              </a:rPr>
              <a:t>cần</a:t>
            </a:r>
            <a:r>
              <a:rPr lang="vi-VN" sz="2800" dirty="0">
                <a:solidFill>
                  <a:srgbClr val="0D0D0D"/>
                </a:solidFill>
                <a:effectLst/>
                <a:latin typeface="Times New Roman" panose="02020603050405020304" pitchFamily="18" charset="0"/>
                <a:ea typeface="MS Mincho" panose="02020609040205080304" pitchFamily="49" charset="-128"/>
              </a:rPr>
              <a:t> </a:t>
            </a:r>
            <a:r>
              <a:rPr lang="vi-VN" sz="2800" dirty="0" err="1">
                <a:solidFill>
                  <a:srgbClr val="0D0D0D"/>
                </a:solidFill>
                <a:effectLst/>
                <a:latin typeface="Times New Roman" panose="02020603050405020304" pitchFamily="18" charset="0"/>
                <a:ea typeface="MS Mincho" panose="02020609040205080304" pitchFamily="49" charset="-128"/>
              </a:rPr>
              <a:t>bổ</a:t>
            </a:r>
            <a:r>
              <a:rPr lang="vi-VN" sz="2800" dirty="0">
                <a:solidFill>
                  <a:srgbClr val="0D0D0D"/>
                </a:solidFill>
                <a:effectLst/>
                <a:latin typeface="Times New Roman" panose="02020603050405020304" pitchFamily="18" charset="0"/>
                <a:ea typeface="MS Mincho" panose="02020609040205080304" pitchFamily="49" charset="-128"/>
              </a:rPr>
              <a:t> sung </a:t>
            </a:r>
            <a:r>
              <a:rPr lang="vi-VN" sz="2800" dirty="0" err="1">
                <a:solidFill>
                  <a:srgbClr val="0D0D0D"/>
                </a:solidFill>
                <a:effectLst/>
                <a:latin typeface="Times New Roman" panose="02020603050405020304" pitchFamily="18" charset="0"/>
                <a:ea typeface="MS Mincho" panose="02020609040205080304" pitchFamily="49" charset="-128"/>
              </a:rPr>
              <a:t>những</a:t>
            </a:r>
            <a:r>
              <a:rPr lang="vi-VN" sz="2800" dirty="0">
                <a:solidFill>
                  <a:srgbClr val="0D0D0D"/>
                </a:solidFill>
                <a:effectLst/>
                <a:latin typeface="Times New Roman" panose="02020603050405020304" pitchFamily="18" charset="0"/>
                <a:ea typeface="MS Mincho" panose="02020609040205080304" pitchFamily="49" charset="-128"/>
              </a:rPr>
              <a:t> ý </a:t>
            </a:r>
            <a:r>
              <a:rPr lang="vi-VN" sz="2800" dirty="0" err="1">
                <a:solidFill>
                  <a:srgbClr val="0D0D0D"/>
                </a:solidFill>
                <a:effectLst/>
                <a:latin typeface="Times New Roman" panose="02020603050405020304" pitchFamily="18" charset="0"/>
                <a:ea typeface="MS Mincho" panose="02020609040205080304" pitchFamily="49" charset="-128"/>
              </a:rPr>
              <a:t>nào</a:t>
            </a:r>
            <a:r>
              <a:rPr lang="vi-VN" sz="2800" dirty="0">
                <a:solidFill>
                  <a:srgbClr val="0D0D0D"/>
                </a:solidFill>
                <a:effectLst/>
                <a:latin typeface="Times New Roman" panose="02020603050405020304" pitchFamily="18" charset="0"/>
                <a:ea typeface="MS Mincho" panose="02020609040205080304" pitchFamily="49" charset="-128"/>
              </a:rPr>
              <a:t>?</a:t>
            </a:r>
            <a:endParaRPr lang="en-US" sz="2800" dirty="0">
              <a:effectLst/>
              <a:latin typeface="Times New Roman" panose="02020603050405020304" pitchFamily="18" charset="0"/>
              <a:ea typeface="Times New Roman" panose="02020603050405020304" pitchFamily="18" charset="0"/>
            </a:endParaRPr>
          </a:p>
          <a:p>
            <a:pPr marL="0" marR="0" algn="just">
              <a:lnSpc>
                <a:spcPct val="115000"/>
              </a:lnSpc>
              <a:spcBef>
                <a:spcPts val="0"/>
              </a:spcBef>
              <a:spcAft>
                <a:spcPts val="0"/>
              </a:spcAft>
              <a:tabLst>
                <a:tab pos="1386840" algn="l"/>
              </a:tabLst>
            </a:pPr>
            <a:r>
              <a:rPr lang="vi-VN" sz="2800" dirty="0">
                <a:effectLst/>
                <a:latin typeface="Times New Roman" panose="02020603050405020304" pitchFamily="18" charset="0"/>
                <a:ea typeface="MS Mincho" panose="02020609040205080304" pitchFamily="49" charset="-128"/>
              </a:rPr>
              <a:t>3. </a:t>
            </a:r>
            <a:r>
              <a:rPr lang="vi-VN" sz="2800" dirty="0" err="1">
                <a:effectLst/>
                <a:latin typeface="Times New Roman" panose="02020603050405020304" pitchFamily="18" charset="0"/>
                <a:ea typeface="MS Mincho" panose="02020609040205080304" pitchFamily="49" charset="-128"/>
              </a:rPr>
              <a:t>Bài</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viết</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có</a:t>
            </a:r>
            <a:r>
              <a:rPr lang="vi-VN" sz="2800" dirty="0">
                <a:effectLst/>
                <a:latin typeface="Times New Roman" panose="02020603050405020304" pitchFamily="18" charset="0"/>
                <a:ea typeface="MS Mincho" panose="02020609040205080304" pitchFamily="49" charset="-128"/>
              </a:rPr>
              <a:t> sai </a:t>
            </a:r>
            <a:r>
              <a:rPr lang="vi-VN" sz="2800" dirty="0" err="1">
                <a:effectLst/>
                <a:latin typeface="Times New Roman" panose="02020603050405020304" pitchFamily="18" charset="0"/>
                <a:ea typeface="MS Mincho" panose="02020609040205080304" pitchFamily="49" charset="-128"/>
              </a:rPr>
              <a:t>chính</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tả</a:t>
            </a:r>
            <a:r>
              <a:rPr lang="vi-VN" sz="2800" dirty="0">
                <a:effectLst/>
                <a:latin typeface="Times New Roman" panose="02020603050405020304" pitchFamily="18" charset="0"/>
                <a:ea typeface="MS Mincho" panose="02020609040205080304" pitchFamily="49" charset="-128"/>
              </a:rPr>
              <a:t> không? </a:t>
            </a:r>
            <a:r>
              <a:rPr lang="vi-VN" sz="2800" dirty="0" err="1">
                <a:effectLst/>
                <a:latin typeface="Times New Roman" panose="02020603050405020304" pitchFamily="18" charset="0"/>
                <a:ea typeface="MS Mincho" panose="02020609040205080304" pitchFamily="49" charset="-128"/>
              </a:rPr>
              <a:t>Nếu</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có</a:t>
            </a:r>
            <a:r>
              <a:rPr lang="vi-VN" sz="2800" dirty="0">
                <a:effectLst/>
                <a:latin typeface="Times New Roman" panose="02020603050405020304" pitchFamily="18" charset="0"/>
                <a:ea typeface="MS Mincho" panose="02020609040205080304" pitchFamily="49" charset="-128"/>
              </a:rPr>
              <a:t> em </a:t>
            </a:r>
            <a:r>
              <a:rPr lang="vi-VN" sz="2800" dirty="0" err="1">
                <a:effectLst/>
                <a:latin typeface="Times New Roman" panose="02020603050405020304" pitchFamily="18" charset="0"/>
                <a:ea typeface="MS Mincho" panose="02020609040205080304" pitchFamily="49" charset="-128"/>
              </a:rPr>
              <a:t>sửa</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chữa</a:t>
            </a:r>
            <a:r>
              <a:rPr lang="vi-VN" sz="2800" dirty="0">
                <a:effectLst/>
                <a:latin typeface="Times New Roman" panose="02020603050405020304" pitchFamily="18" charset="0"/>
                <a:ea typeface="MS Mincho" panose="02020609040205080304" pitchFamily="49" charset="-128"/>
              </a:rPr>
              <a:t> như </a:t>
            </a:r>
            <a:r>
              <a:rPr lang="vi-VN" sz="2800" dirty="0" err="1">
                <a:effectLst/>
                <a:latin typeface="Times New Roman" panose="02020603050405020304" pitchFamily="18" charset="0"/>
                <a:ea typeface="MS Mincho" panose="02020609040205080304" pitchFamily="49" charset="-128"/>
              </a:rPr>
              <a:t>thế</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nào</a:t>
            </a:r>
            <a:r>
              <a:rPr lang="vi-VN" sz="2800" dirty="0">
                <a:effectLst/>
                <a:latin typeface="Times New Roman" panose="02020603050405020304" pitchFamily="18" charset="0"/>
                <a:ea typeface="MS Mincho" panose="02020609040205080304" pitchFamily="49" charset="-128"/>
              </a:rPr>
              <a:t>?</a:t>
            </a:r>
            <a:endParaRPr lang="en-US" sz="2800" dirty="0">
              <a:effectLst/>
              <a:latin typeface="Times New Roman" panose="02020603050405020304" pitchFamily="18" charset="0"/>
              <a:ea typeface="Times New Roman" panose="02020603050405020304" pitchFamily="18" charset="0"/>
            </a:endParaRPr>
          </a:p>
          <a:p>
            <a:pPr marL="0" marR="0" algn="just">
              <a:lnSpc>
                <a:spcPct val="115000"/>
              </a:lnSpc>
              <a:spcBef>
                <a:spcPts val="0"/>
              </a:spcBef>
              <a:spcAft>
                <a:spcPts val="0"/>
              </a:spcAft>
              <a:tabLst>
                <a:tab pos="1386840" algn="l"/>
              </a:tabLst>
            </a:pPr>
            <a:r>
              <a:rPr lang="vi-VN" sz="2800" dirty="0">
                <a:effectLst/>
                <a:latin typeface="Times New Roman" panose="02020603050405020304" pitchFamily="18" charset="0"/>
                <a:ea typeface="MS Mincho" panose="02020609040205080304" pitchFamily="49" charset="-128"/>
              </a:rPr>
              <a:t>4. Em </a:t>
            </a:r>
            <a:r>
              <a:rPr lang="vi-VN" sz="2800" dirty="0" err="1">
                <a:effectLst/>
                <a:latin typeface="Times New Roman" panose="02020603050405020304" pitchFamily="18" charset="0"/>
                <a:ea typeface="MS Mincho" panose="02020609040205080304" pitchFamily="49" charset="-128"/>
              </a:rPr>
              <a:t>đã</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biết</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kết</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hợp</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các</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yếu</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tố</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tự</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sự</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biểu</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cảm</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vào</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để</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bài</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viết</a:t>
            </a:r>
            <a:r>
              <a:rPr lang="vi-VN" sz="2800" dirty="0">
                <a:effectLst/>
                <a:latin typeface="Times New Roman" panose="02020603050405020304" pitchFamily="18" charset="0"/>
                <a:ea typeface="MS Mincho" panose="02020609040205080304" pitchFamily="49" charset="-128"/>
              </a:rPr>
              <a:t> hay sâu </a:t>
            </a:r>
            <a:r>
              <a:rPr lang="vi-VN" sz="2800" dirty="0" err="1">
                <a:effectLst/>
                <a:latin typeface="Times New Roman" panose="02020603050405020304" pitchFamily="18" charset="0"/>
                <a:ea typeface="MS Mincho" panose="02020609040205080304" pitchFamily="49" charset="-128"/>
              </a:rPr>
              <a:t>sắc</a:t>
            </a:r>
            <a:r>
              <a:rPr lang="vi-VN" sz="2800" dirty="0">
                <a:effectLst/>
                <a:latin typeface="Times New Roman" panose="02020603050405020304" pitchFamily="18" charset="0"/>
                <a:ea typeface="MS Mincho" panose="02020609040205080304" pitchFamily="49" charset="-128"/>
              </a:rPr>
              <a:t> hơn chưa? </a:t>
            </a:r>
            <a:r>
              <a:rPr lang="en-US" sz="2800" dirty="0" err="1">
                <a:effectLst/>
                <a:latin typeface="Times New Roman" panose="02020603050405020304" pitchFamily="18" charset="0"/>
                <a:ea typeface="MS Mincho" panose="02020609040205080304" pitchFamily="49" charset="-128"/>
              </a:rPr>
              <a:t>Nếu</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chưa</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thì</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em</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bổ</a:t>
            </a:r>
            <a:r>
              <a:rPr lang="en-US" sz="2800" dirty="0">
                <a:effectLst/>
                <a:latin typeface="Times New Roman" panose="02020603050405020304" pitchFamily="18" charset="0"/>
                <a:ea typeface="MS Mincho" panose="02020609040205080304" pitchFamily="49" charset="-128"/>
              </a:rPr>
              <a:t> sung </a:t>
            </a:r>
            <a:r>
              <a:rPr lang="en-US" sz="2800" dirty="0" err="1">
                <a:effectLst/>
                <a:latin typeface="Times New Roman" panose="02020603050405020304" pitchFamily="18" charset="0"/>
                <a:ea typeface="MS Mincho" panose="02020609040205080304" pitchFamily="49" charset="-128"/>
              </a:rPr>
              <a:t>như</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thế</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nào</a:t>
            </a:r>
            <a:r>
              <a:rPr lang="en-US" sz="2800" dirty="0">
                <a:effectLst/>
                <a:latin typeface="Times New Roman" panose="02020603050405020304" pitchFamily="18" charset="0"/>
                <a:ea typeface="MS Mincho" panose="02020609040205080304" pitchFamily="49" charset="-128"/>
              </a:rPr>
              <a:t>?</a:t>
            </a:r>
            <a:endParaRPr lang="en-US" sz="2800" dirty="0">
              <a:effectLst/>
              <a:latin typeface="Times New Roman" panose="02020603050405020304" pitchFamily="18" charset="0"/>
              <a:ea typeface="Times New Roman" panose="02020603050405020304" pitchFamily="18" charset="0"/>
            </a:endParaRPr>
          </a:p>
          <a:p>
            <a:pPr marL="0" marR="0" algn="just">
              <a:lnSpc>
                <a:spcPct val="115000"/>
              </a:lnSpc>
              <a:spcBef>
                <a:spcPts val="0"/>
              </a:spcBef>
              <a:spcAft>
                <a:spcPts val="0"/>
              </a:spcAft>
              <a:tabLst>
                <a:tab pos="1386840" algn="l"/>
              </a:tabLst>
            </a:pPr>
            <a:r>
              <a:rPr lang="vi-VN" sz="2800" dirty="0">
                <a:effectLst/>
                <a:latin typeface="Times New Roman" panose="02020603050405020304" pitchFamily="18" charset="0"/>
                <a:ea typeface="MS Mincho" panose="02020609040205080304" pitchFamily="49" charset="-128"/>
              </a:rPr>
              <a:t>5. </a:t>
            </a:r>
            <a:r>
              <a:rPr lang="vi-VN" sz="2800" dirty="0" err="1">
                <a:effectLst/>
                <a:latin typeface="Times New Roman" panose="02020603050405020304" pitchFamily="18" charset="0"/>
                <a:ea typeface="MS Mincho" panose="02020609040205080304" pitchFamily="49" charset="-128"/>
              </a:rPr>
              <a:t>Bài</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viết</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đã</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đánh</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giá</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được</a:t>
            </a:r>
            <a:r>
              <a:rPr lang="vi-VN" sz="2800" dirty="0">
                <a:effectLst/>
                <a:latin typeface="Times New Roman" panose="02020603050405020304" pitchFamily="18" charset="0"/>
                <a:ea typeface="MS Mincho" panose="02020609040205080304" pitchFamily="49" charset="-128"/>
              </a:rPr>
              <a:t> ý </a:t>
            </a:r>
            <a:r>
              <a:rPr lang="vi-VN" sz="2800" dirty="0" err="1">
                <a:effectLst/>
                <a:latin typeface="Times New Roman" panose="02020603050405020304" pitchFamily="18" charset="0"/>
                <a:ea typeface="MS Mincho" panose="02020609040205080304" pitchFamily="49" charset="-128"/>
              </a:rPr>
              <a:t>nghĩa</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của</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những</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đắc</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sắc</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nội</a:t>
            </a:r>
            <a:r>
              <a:rPr lang="vi-VN" sz="2800" dirty="0">
                <a:effectLst/>
                <a:latin typeface="Times New Roman" panose="02020603050405020304" pitchFamily="18" charset="0"/>
                <a:ea typeface="MS Mincho" panose="02020609040205080304" pitchFamily="49" charset="-128"/>
              </a:rPr>
              <a:t> dung, </a:t>
            </a:r>
            <a:r>
              <a:rPr lang="vi-VN" sz="2800" dirty="0" err="1">
                <a:effectLst/>
                <a:latin typeface="Times New Roman" panose="02020603050405020304" pitchFamily="18" charset="0"/>
                <a:ea typeface="MS Mincho" panose="02020609040205080304" pitchFamily="49" charset="-128"/>
              </a:rPr>
              <a:t>nghệ</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thuật</a:t>
            </a:r>
            <a:r>
              <a:rPr lang="vi-VN" sz="2800" dirty="0">
                <a:effectLst/>
                <a:latin typeface="Times New Roman" panose="02020603050405020304" pitchFamily="18" charset="0"/>
                <a:ea typeface="MS Mincho" panose="02020609040205080304" pitchFamily="49" charset="-128"/>
              </a:rPr>
              <a:t> theo </a:t>
            </a:r>
            <a:r>
              <a:rPr lang="vi-VN" sz="2800" dirty="0" err="1">
                <a:effectLst/>
                <a:latin typeface="Times New Roman" panose="02020603050405020304" pitchFamily="18" charset="0"/>
                <a:ea typeface="MS Mincho" panose="02020609040205080304" pitchFamily="49" charset="-128"/>
              </a:rPr>
              <a:t>cảm</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nhận</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của</a:t>
            </a:r>
            <a:r>
              <a:rPr lang="vi-VN" sz="2800" dirty="0">
                <a:effectLst/>
                <a:latin typeface="Times New Roman" panose="02020603050405020304" pitchFamily="18" charset="0"/>
                <a:ea typeface="MS Mincho" panose="02020609040205080304" pitchFamily="49" charset="-128"/>
              </a:rPr>
              <a:t> riêng em chưa </a:t>
            </a:r>
            <a:r>
              <a:rPr lang="vi-VN" sz="2800" dirty="0" err="1">
                <a:effectLst/>
                <a:latin typeface="Times New Roman" panose="02020603050405020304" pitchFamily="18" charset="0"/>
                <a:ea typeface="MS Mincho" panose="02020609040205080304" pitchFamily="49" charset="-128"/>
              </a:rPr>
              <a:t>nếu</a:t>
            </a:r>
            <a:r>
              <a:rPr lang="vi-VN" sz="2800" dirty="0">
                <a:effectLst/>
                <a:latin typeface="Times New Roman" panose="02020603050405020304" pitchFamily="18" charset="0"/>
                <a:ea typeface="MS Mincho" panose="02020609040205080304" pitchFamily="49" charset="-128"/>
              </a:rPr>
              <a:t> chưa </a:t>
            </a:r>
            <a:r>
              <a:rPr lang="vi-VN" sz="2800" dirty="0" err="1">
                <a:effectLst/>
                <a:latin typeface="Times New Roman" panose="02020603050405020304" pitchFamily="18" charset="0"/>
                <a:ea typeface="MS Mincho" panose="02020609040205080304" pitchFamily="49" charset="-128"/>
              </a:rPr>
              <a:t>hãy</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bổ</a:t>
            </a:r>
            <a:r>
              <a:rPr lang="vi-VN" sz="2800" dirty="0">
                <a:effectLst/>
                <a:latin typeface="Times New Roman" panose="02020603050405020304" pitchFamily="18" charset="0"/>
                <a:ea typeface="MS Mincho" panose="02020609040205080304" pitchFamily="49" charset="-128"/>
              </a:rPr>
              <a:t> sung.</a:t>
            </a:r>
            <a:endParaRPr lang="en-US" sz="2800" dirty="0">
              <a:effectLst/>
              <a:latin typeface="Times New Roman" panose="02020603050405020304" pitchFamily="18" charset="0"/>
              <a:ea typeface="Times New Roman" panose="02020603050405020304" pitchFamily="18" charset="0"/>
            </a:endParaRPr>
          </a:p>
        </p:txBody>
      </p:sp>
      <p:pic>
        <p:nvPicPr>
          <p:cNvPr id="9" name="Hình ảnh 8">
            <a:extLst>
              <a:ext uri="{FF2B5EF4-FFF2-40B4-BE49-F238E27FC236}">
                <a16:creationId xmlns:a16="http://schemas.microsoft.com/office/drawing/2014/main" id="{615C1E6A-9F7D-FCFC-4952-B86BCB64E2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0971" y="350160"/>
            <a:ext cx="2100421" cy="1861454"/>
          </a:xfrm>
          <a:prstGeom prst="rect">
            <a:avLst/>
          </a:prstGeom>
        </p:spPr>
      </p:pic>
    </p:spTree>
    <p:extLst>
      <p:ext uri="{BB962C8B-B14F-4D97-AF65-F5344CB8AC3E}">
        <p14:creationId xmlns:p14="http://schemas.microsoft.com/office/powerpoint/2010/main" val="30340869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ình tự do: Hình 7">
            <a:extLst>
              <a:ext uri="{FF2B5EF4-FFF2-40B4-BE49-F238E27FC236}">
                <a16:creationId xmlns:a16="http://schemas.microsoft.com/office/drawing/2014/main" id="{04456F8A-472B-3E38-CEFE-1AB93F17BBF0}"/>
              </a:ext>
            </a:extLst>
          </p:cNvPr>
          <p:cNvSpPr/>
          <p:nvPr/>
        </p:nvSpPr>
        <p:spPr>
          <a:xfrm>
            <a:off x="-10109" y="172341"/>
            <a:ext cx="4081613" cy="6685658"/>
          </a:xfrm>
          <a:custGeom>
            <a:avLst/>
            <a:gdLst>
              <a:gd name="connsiteX0" fmla="*/ 0 w 4081613"/>
              <a:gd name="connsiteY0" fmla="*/ 0 h 6685658"/>
              <a:gd name="connsiteX1" fmla="*/ 4081613 w 4081613"/>
              <a:gd name="connsiteY1" fmla="*/ 6685658 h 6685658"/>
              <a:gd name="connsiteX2" fmla="*/ 0 w 4081613"/>
              <a:gd name="connsiteY2" fmla="*/ 6685658 h 6685658"/>
            </a:gdLst>
            <a:ahLst/>
            <a:cxnLst>
              <a:cxn ang="0">
                <a:pos x="connsiteX0" y="connsiteY0"/>
              </a:cxn>
              <a:cxn ang="0">
                <a:pos x="connsiteX1" y="connsiteY1"/>
              </a:cxn>
              <a:cxn ang="0">
                <a:pos x="connsiteX2" y="connsiteY2"/>
              </a:cxn>
            </a:cxnLst>
            <a:rect l="l" t="t" r="r" b="b"/>
            <a:pathLst>
              <a:path w="4081613" h="6685658">
                <a:moveTo>
                  <a:pt x="0" y="0"/>
                </a:moveTo>
                <a:lnTo>
                  <a:pt x="4081613" y="6685658"/>
                </a:lnTo>
                <a:lnTo>
                  <a:pt x="0" y="6685658"/>
                </a:lnTo>
                <a:close/>
              </a:path>
            </a:pathLst>
          </a:custGeom>
          <a:solidFill>
            <a:srgbClr val="05D8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Hình tự do: Hình 8">
            <a:extLst>
              <a:ext uri="{FF2B5EF4-FFF2-40B4-BE49-F238E27FC236}">
                <a16:creationId xmlns:a16="http://schemas.microsoft.com/office/drawing/2014/main" id="{0FBA6EEB-5020-72FB-4EE9-828D49258747}"/>
              </a:ext>
            </a:extLst>
          </p:cNvPr>
          <p:cNvSpPr/>
          <p:nvPr/>
        </p:nvSpPr>
        <p:spPr>
          <a:xfrm>
            <a:off x="-10110" y="-1"/>
            <a:ext cx="4081613" cy="6858000"/>
          </a:xfrm>
          <a:custGeom>
            <a:avLst/>
            <a:gdLst>
              <a:gd name="connsiteX0" fmla="*/ 6081502 w 6096000"/>
              <a:gd name="connsiteY0" fmla="*/ 0 h 6858000"/>
              <a:gd name="connsiteX1" fmla="*/ 6096000 w 6096000"/>
              <a:gd name="connsiteY1" fmla="*/ 0 h 6858000"/>
              <a:gd name="connsiteX2" fmla="*/ 6096000 w 6096000"/>
              <a:gd name="connsiteY2" fmla="*/ 12807 h 6858000"/>
              <a:gd name="connsiteX3" fmla="*/ 0 w 6096000"/>
              <a:gd name="connsiteY3" fmla="*/ 0 h 6858000"/>
              <a:gd name="connsiteX4" fmla="*/ 6057826 w 6096000"/>
              <a:gd name="connsiteY4" fmla="*/ 0 h 6858000"/>
              <a:gd name="connsiteX5" fmla="*/ 0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6081502" y="0"/>
                </a:moveTo>
                <a:lnTo>
                  <a:pt x="6096000" y="0"/>
                </a:lnTo>
                <a:lnTo>
                  <a:pt x="6096000" y="12807"/>
                </a:lnTo>
                <a:close/>
                <a:moveTo>
                  <a:pt x="0" y="0"/>
                </a:moveTo>
                <a:lnTo>
                  <a:pt x="6057826" y="0"/>
                </a:lnTo>
                <a:lnTo>
                  <a:pt x="0" y="6858000"/>
                </a:lnTo>
                <a:lnTo>
                  <a:pt x="0" y="6858000"/>
                </a:lnTo>
                <a:close/>
              </a:path>
            </a:pathLst>
          </a:custGeom>
          <a:solidFill>
            <a:srgbClr val="05D8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A08D4735-63C1-4F13-B5A7-14243DE4D769}"/>
              </a:ext>
            </a:extLst>
          </p:cNvPr>
          <p:cNvSpPr txBox="1"/>
          <p:nvPr/>
        </p:nvSpPr>
        <p:spPr>
          <a:xfrm>
            <a:off x="4091722" y="214053"/>
            <a:ext cx="7786201" cy="707886"/>
          </a:xfrm>
          <a:prstGeom prst="rect">
            <a:avLst/>
          </a:prstGeom>
          <a:solidFill>
            <a:srgbClr val="05D805"/>
          </a:solidFill>
          <a:ln w="38100">
            <a:solidFill>
              <a:srgbClr val="92D050"/>
            </a:solidFill>
          </a:ln>
        </p:spPr>
        <p:txBody>
          <a:bodyPr wrap="square">
            <a:spAutoFit/>
          </a:bodyPr>
          <a:lstStyle/>
          <a:p>
            <a:pPr marL="0" marR="0" algn="ctr">
              <a:spcBef>
                <a:spcPts val="600"/>
              </a:spcBef>
              <a:spcAft>
                <a:spcPts val="0"/>
              </a:spcAft>
            </a:pPr>
            <a:r>
              <a:rPr lang="en-US" sz="4000" b="1" dirty="0">
                <a:solidFill>
                  <a:schemeClr val="bg1"/>
                </a:solidFill>
                <a:latin typeface="Times New Roman" panose="02020603050405020304" pitchFamily="18" charset="0"/>
                <a:cs typeface="Times New Roman" panose="02020603050405020304" pitchFamily="18" charset="0"/>
              </a:rPr>
              <a:t>VẬN DỤNG</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graphicFrame>
        <p:nvGraphicFramePr>
          <p:cNvPr id="2" name="Đối tượng 1">
            <a:extLst>
              <a:ext uri="{FF2B5EF4-FFF2-40B4-BE49-F238E27FC236}">
                <a16:creationId xmlns:a16="http://schemas.microsoft.com/office/drawing/2014/main" id="{6B292B20-5763-B0F8-5851-2D0775A9B6EC}"/>
              </a:ext>
            </a:extLst>
          </p:cNvPr>
          <p:cNvGraphicFramePr>
            <a:graphicFrameLocks noChangeAspect="1"/>
          </p:cNvGraphicFramePr>
          <p:nvPr/>
        </p:nvGraphicFramePr>
        <p:xfrm>
          <a:off x="4927600" y="2641600"/>
          <a:ext cx="914400" cy="215900"/>
        </p:xfrm>
        <a:graphic>
          <a:graphicData uri="http://schemas.openxmlformats.org/presentationml/2006/ole">
            <mc:AlternateContent xmlns:mc="http://schemas.openxmlformats.org/markup-compatibility/2006">
              <mc:Choice xmlns:v="urn:schemas-microsoft-com:vml" Requires="v">
                <p:oleObj spid="_x0000_s6195" name="Equation" r:id="rId3" imgW="914400" imgH="216000" progId="Equation.DSMT4">
                  <p:embed/>
                </p:oleObj>
              </mc:Choice>
              <mc:Fallback>
                <p:oleObj name="Equation" r:id="rId3" imgW="914400" imgH="216000" progId="Equation.DSMT4">
                  <p:embed/>
                  <p:pic>
                    <p:nvPicPr>
                      <p:cNvPr id="2" name="Đối tượng 1">
                        <a:extLst>
                          <a:ext uri="{FF2B5EF4-FFF2-40B4-BE49-F238E27FC236}">
                            <a16:creationId xmlns:a16="http://schemas.microsoft.com/office/drawing/2014/main" id="{6B292B20-5763-B0F8-5851-2D0775A9B6EC}"/>
                          </a:ext>
                        </a:extLst>
                      </p:cNvPr>
                      <p:cNvPicPr/>
                      <p:nvPr/>
                    </p:nvPicPr>
                    <p:blipFill>
                      <a:blip r:embed="rId4"/>
                      <a:stretch>
                        <a:fillRect/>
                      </a:stretch>
                    </p:blipFill>
                    <p:spPr>
                      <a:xfrm>
                        <a:off x="4927600" y="2641600"/>
                        <a:ext cx="914400" cy="215900"/>
                      </a:xfrm>
                      <a:prstGeom prst="rect">
                        <a:avLst/>
                      </a:prstGeom>
                    </p:spPr>
                  </p:pic>
                </p:oleObj>
              </mc:Fallback>
            </mc:AlternateContent>
          </a:graphicData>
        </a:graphic>
      </p:graphicFrame>
      <p:sp>
        <p:nvSpPr>
          <p:cNvPr id="11" name="Cuộn: Ngang 10">
            <a:extLst>
              <a:ext uri="{FF2B5EF4-FFF2-40B4-BE49-F238E27FC236}">
                <a16:creationId xmlns:a16="http://schemas.microsoft.com/office/drawing/2014/main" id="{9C751495-63C0-E27F-1D85-A807C976AD09}"/>
              </a:ext>
            </a:extLst>
          </p:cNvPr>
          <p:cNvSpPr/>
          <p:nvPr/>
        </p:nvSpPr>
        <p:spPr>
          <a:xfrm>
            <a:off x="3735464" y="1251997"/>
            <a:ext cx="7786201" cy="5135055"/>
          </a:xfrm>
          <a:prstGeom prst="horizontalScroll">
            <a:avLst/>
          </a:prstGeom>
          <a:noFill/>
          <a:ln w="76200">
            <a:solidFill>
              <a:srgbClr val="1F75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endParaRPr>
          </a:p>
        </p:txBody>
      </p:sp>
      <p:pic>
        <p:nvPicPr>
          <p:cNvPr id="12" name="Hình ảnh 11">
            <a:extLst>
              <a:ext uri="{FF2B5EF4-FFF2-40B4-BE49-F238E27FC236}">
                <a16:creationId xmlns:a16="http://schemas.microsoft.com/office/drawing/2014/main" id="{538F045B-4119-98CE-7876-3B8071C4D5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3343601" y="1710873"/>
            <a:ext cx="2100421" cy="1861454"/>
          </a:xfrm>
          <a:prstGeom prst="rect">
            <a:avLst/>
          </a:prstGeom>
        </p:spPr>
      </p:pic>
      <p:sp>
        <p:nvSpPr>
          <p:cNvPr id="13" name="Hộp Văn bản 12">
            <a:extLst>
              <a:ext uri="{FF2B5EF4-FFF2-40B4-BE49-F238E27FC236}">
                <a16:creationId xmlns:a16="http://schemas.microsoft.com/office/drawing/2014/main" id="{411D78F5-E174-230F-DAFB-32FF3B7D3DCC}"/>
              </a:ext>
            </a:extLst>
          </p:cNvPr>
          <p:cNvSpPr txBox="1"/>
          <p:nvPr/>
        </p:nvSpPr>
        <p:spPr>
          <a:xfrm>
            <a:off x="4539867" y="2479472"/>
            <a:ext cx="6890133" cy="2739211"/>
          </a:xfrm>
          <a:prstGeom prst="rect">
            <a:avLst/>
          </a:prstGeom>
          <a:noFill/>
        </p:spPr>
        <p:txBody>
          <a:bodyPr wrap="square">
            <a:spAutoFit/>
          </a:bodyPr>
          <a:lstStyle/>
          <a:p>
            <a:pPr marL="0" marR="0" algn="just">
              <a:spcBef>
                <a:spcPts val="0"/>
              </a:spcBef>
              <a:spcAft>
                <a:spcPts val="0"/>
              </a:spcAft>
            </a:pPr>
            <a:r>
              <a:rPr lang="nl-NL" sz="3200" b="1" dirty="0">
                <a:solidFill>
                  <a:srgbClr val="3DAF4F"/>
                </a:solidFill>
                <a:effectLst/>
                <a:latin typeface="Times New Roman" panose="02020603050405020304" pitchFamily="18" charset="0"/>
                <a:ea typeface="Times New Roman" panose="02020603050405020304" pitchFamily="18" charset="0"/>
              </a:rPr>
              <a:t>Bài tập </a:t>
            </a:r>
            <a:r>
              <a:rPr lang="nl-NL" sz="3200" b="1" dirty="0">
                <a:solidFill>
                  <a:srgbClr val="3DAF4F"/>
                </a:solidFill>
                <a:latin typeface="Times New Roman" panose="02020603050405020304" pitchFamily="18" charset="0"/>
                <a:ea typeface="Times New Roman" panose="02020603050405020304" pitchFamily="18" charset="0"/>
              </a:rPr>
              <a:t>1</a:t>
            </a:r>
            <a:r>
              <a:rPr lang="nl-NL" sz="3200" b="1" dirty="0">
                <a:solidFill>
                  <a:srgbClr val="3DAF4F"/>
                </a:solidFill>
                <a:effectLst/>
                <a:latin typeface="Times New Roman" panose="02020603050405020304" pitchFamily="18" charset="0"/>
                <a:ea typeface="Times New Roman" panose="02020603050405020304" pitchFamily="18" charset="0"/>
              </a:rPr>
              <a:t>: </a:t>
            </a:r>
            <a:endParaRPr lang="en-US" sz="3200" dirty="0">
              <a:solidFill>
                <a:srgbClr val="3DAF4F"/>
              </a:solidFill>
              <a:effectLst/>
              <a:latin typeface="Times New Roman" panose="02020603050405020304" pitchFamily="18" charset="0"/>
              <a:ea typeface="Times New Roman" panose="02020603050405020304" pitchFamily="18" charset="0"/>
            </a:endParaRPr>
          </a:p>
          <a:p>
            <a:pPr algn="just">
              <a:tabLst>
                <a:tab pos="1447800" algn="l"/>
              </a:tabLst>
            </a:pPr>
            <a:r>
              <a:rPr lang="nl-NL" sz="2800" dirty="0">
                <a:solidFill>
                  <a:srgbClr val="000000"/>
                </a:solidFill>
              </a:rPr>
              <a:t>Để đọc hiểu văn bản thuộc thể loại tiểu thuyết thì ta cần quan tâm đến những yếu tố nào?</a:t>
            </a:r>
            <a:r>
              <a:rPr lang="nl-NL" sz="2800" b="1" dirty="0">
                <a:solidFill>
                  <a:srgbClr val="0000CC"/>
                </a:solidFill>
              </a:rPr>
              <a:t> </a:t>
            </a:r>
            <a:r>
              <a:rPr lang="nl-NL" sz="2800" dirty="0">
                <a:solidFill>
                  <a:srgbClr val="000000"/>
                </a:solidFill>
              </a:rPr>
              <a:t>Vận dụng để đọc hiểu một văn bản thuộc thể loại tiểu thuyết mà em biết bằng cách điền vào Phiếu HT.</a:t>
            </a:r>
            <a:endParaRPr lang="en-US" sz="2800" dirty="0">
              <a:effectLst/>
            </a:endParaRPr>
          </a:p>
        </p:txBody>
      </p:sp>
      <p:pic>
        <p:nvPicPr>
          <p:cNvPr id="5" name="Hình ảnh 4">
            <a:extLst>
              <a:ext uri="{FF2B5EF4-FFF2-40B4-BE49-F238E27FC236}">
                <a16:creationId xmlns:a16="http://schemas.microsoft.com/office/drawing/2014/main" id="{1FD908D9-BC58-B69D-F5A7-A89BF41D8D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1903" y="1635482"/>
            <a:ext cx="3906624" cy="2228135"/>
          </a:xfrm>
          <a:prstGeom prst="rect">
            <a:avLst/>
          </a:prstGeom>
        </p:spPr>
      </p:pic>
    </p:spTree>
    <p:extLst>
      <p:ext uri="{BB962C8B-B14F-4D97-AF65-F5344CB8AC3E}">
        <p14:creationId xmlns:p14="http://schemas.microsoft.com/office/powerpoint/2010/main" val="403034472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20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2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ircle(in)">
                                      <p:cBhvr>
                                        <p:cTn id="15"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8">
            <a:extLst>
              <a:ext uri="{FF2B5EF4-FFF2-40B4-BE49-F238E27FC236}">
                <a16:creationId xmlns:a16="http://schemas.microsoft.com/office/drawing/2014/main" id="{E887C3D6-C37D-7639-128B-98F5A3C676F5}"/>
              </a:ext>
            </a:extLst>
          </p:cNvPr>
          <p:cNvSpPr txBox="1"/>
          <p:nvPr/>
        </p:nvSpPr>
        <p:spPr>
          <a:xfrm>
            <a:off x="4379167" y="22254"/>
            <a:ext cx="3433665" cy="584775"/>
          </a:xfrm>
          <a:prstGeom prst="rect">
            <a:avLst/>
          </a:prstGeom>
          <a:solidFill>
            <a:srgbClr val="05D805"/>
          </a:solidFill>
        </p:spPr>
        <p:txBody>
          <a:bodyPr wrap="square">
            <a:spAutoFit/>
          </a:bodyPr>
          <a:lstStyle/>
          <a:p>
            <a:pPr algn="just">
              <a:tabLst>
                <a:tab pos="0" algn="l"/>
                <a:tab pos="57150" algn="l"/>
              </a:tabLst>
            </a:pPr>
            <a:r>
              <a:rPr lang="en-US" sz="3200" b="1" dirty="0">
                <a:solidFill>
                  <a:schemeClr val="bg1"/>
                </a:solidFill>
                <a:latin typeface="Times New Roman" panose="02020603050405020304" pitchFamily="18" charset="0"/>
                <a:ea typeface="Times New Roman" panose="02020603050405020304" pitchFamily="18" charset="0"/>
              </a:rPr>
              <a:t>PHIẾU HỌC TẬP</a:t>
            </a:r>
          </a:p>
        </p:txBody>
      </p:sp>
      <p:sp>
        <p:nvSpPr>
          <p:cNvPr id="9" name="Hộp Văn bản 8">
            <a:extLst>
              <a:ext uri="{FF2B5EF4-FFF2-40B4-BE49-F238E27FC236}">
                <a16:creationId xmlns:a16="http://schemas.microsoft.com/office/drawing/2014/main" id="{9B4DFBFD-3BBF-4F21-2D45-7DD5DDB9F81E}"/>
              </a:ext>
            </a:extLst>
          </p:cNvPr>
          <p:cNvSpPr txBox="1"/>
          <p:nvPr/>
        </p:nvSpPr>
        <p:spPr>
          <a:xfrm>
            <a:off x="483636" y="581475"/>
            <a:ext cx="11442442" cy="1384995"/>
          </a:xfrm>
          <a:prstGeom prst="rect">
            <a:avLst/>
          </a:prstGeom>
          <a:noFill/>
        </p:spPr>
        <p:txBody>
          <a:bodyPr wrap="square">
            <a:spAutoFit/>
          </a:bodyPr>
          <a:lstStyle/>
          <a:p>
            <a:r>
              <a:rPr lang="de-DE" sz="2800" b="1" dirty="0">
                <a:solidFill>
                  <a:srgbClr val="008000"/>
                </a:solidFill>
                <a:latin typeface="Times New Roman" panose="02020603050405020304" pitchFamily="18" charset="0"/>
                <a:cs typeface="Times New Roman" panose="02020603050405020304" pitchFamily="18" charset="0"/>
              </a:rPr>
              <a:t>Nhiệm vụ: </a:t>
            </a:r>
            <a:r>
              <a:rPr lang="de-DE" sz="2800" b="1" dirty="0">
                <a:latin typeface="Times New Roman" panose="02020603050405020304" pitchFamily="18" charset="0"/>
                <a:cs typeface="Times New Roman" panose="02020603050405020304" pitchFamily="18" charset="0"/>
              </a:rPr>
              <a:t>Tìm đọc một văn bản thuộc thể loại  tiểu thuyết và hoàn thiện nội dung phiếu học tập.</a:t>
            </a:r>
            <a:endParaRPr lang="en-US" sz="2800" dirty="0">
              <a:latin typeface="Times New Roman" panose="02020603050405020304" pitchFamily="18" charset="0"/>
              <a:cs typeface="Times New Roman" panose="02020603050405020304" pitchFamily="18" charset="0"/>
            </a:endParaRPr>
          </a:p>
          <a:p>
            <a:r>
              <a:rPr lang="de-DE" sz="2800" b="1" dirty="0">
                <a:solidFill>
                  <a:srgbClr val="3DAF4F"/>
                </a:solidFill>
                <a:latin typeface="Times New Roman" panose="02020603050405020304" pitchFamily="18" charset="0"/>
                <a:cs typeface="Times New Roman" panose="02020603050405020304" pitchFamily="18" charset="0"/>
              </a:rPr>
              <a:t>TÊN VĂN BẢN........................... TÁC GIẢ....................................</a:t>
            </a:r>
            <a:endParaRPr lang="en-US" sz="2800" dirty="0">
              <a:solidFill>
                <a:srgbClr val="3DAF4F"/>
              </a:solidFill>
              <a:latin typeface="Times New Roman" panose="02020603050405020304" pitchFamily="18" charset="0"/>
              <a:cs typeface="Times New Roman" panose="02020603050405020304" pitchFamily="18" charset="0"/>
            </a:endParaRPr>
          </a:p>
        </p:txBody>
      </p:sp>
      <p:graphicFrame>
        <p:nvGraphicFramePr>
          <p:cNvPr id="4" name="Bảng 3">
            <a:extLst>
              <a:ext uri="{FF2B5EF4-FFF2-40B4-BE49-F238E27FC236}">
                <a16:creationId xmlns:a16="http://schemas.microsoft.com/office/drawing/2014/main" id="{8241AA14-84D0-F88C-EA8F-0FEBF2519F7F}"/>
              </a:ext>
            </a:extLst>
          </p:cNvPr>
          <p:cNvGraphicFramePr>
            <a:graphicFrameLocks noGrp="1"/>
          </p:cNvGraphicFramePr>
          <p:nvPr>
            <p:extLst>
              <p:ext uri="{D42A27DB-BD31-4B8C-83A1-F6EECF244321}">
                <p14:modId xmlns:p14="http://schemas.microsoft.com/office/powerpoint/2010/main" val="461939985"/>
              </p:ext>
            </p:extLst>
          </p:nvPr>
        </p:nvGraphicFramePr>
        <p:xfrm>
          <a:off x="32657" y="1966470"/>
          <a:ext cx="12159344" cy="4874960"/>
        </p:xfrm>
        <a:graphic>
          <a:graphicData uri="http://schemas.openxmlformats.org/drawingml/2006/table">
            <a:tbl>
              <a:tblPr firstRow="1" firstCol="1" lastRow="1" lastCol="1" bandRow="1" bandCol="1">
                <a:tableStyleId>{5C22544A-7EE6-4342-B048-85BDC9FD1C3A}</a:tableStyleId>
              </a:tblPr>
              <a:tblGrid>
                <a:gridCol w="9232823">
                  <a:extLst>
                    <a:ext uri="{9D8B030D-6E8A-4147-A177-3AD203B41FA5}">
                      <a16:colId xmlns:a16="http://schemas.microsoft.com/office/drawing/2014/main" val="977818452"/>
                    </a:ext>
                  </a:extLst>
                </a:gridCol>
                <a:gridCol w="2926521">
                  <a:extLst>
                    <a:ext uri="{9D8B030D-6E8A-4147-A177-3AD203B41FA5}">
                      <a16:colId xmlns:a16="http://schemas.microsoft.com/office/drawing/2014/main" val="66722376"/>
                    </a:ext>
                  </a:extLst>
                </a:gridCol>
              </a:tblGrid>
              <a:tr h="494966">
                <a:tc>
                  <a:txBody>
                    <a:bodyPr/>
                    <a:lstStyle/>
                    <a:p>
                      <a:pPr marL="0" marR="0" algn="ctr">
                        <a:spcBef>
                          <a:spcPts val="600"/>
                        </a:spcBef>
                        <a:spcAft>
                          <a:spcPts val="0"/>
                        </a:spcAft>
                      </a:pPr>
                      <a:r>
                        <a:rPr lang="de-DE" sz="2600" dirty="0">
                          <a:solidFill>
                            <a:srgbClr val="FF0000"/>
                          </a:solidFill>
                          <a:effectLst/>
                          <a:latin typeface="Times New Roman" panose="02020603050405020304" pitchFamily="18" charset="0"/>
                          <a:cs typeface="Times New Roman" panose="02020603050405020304" pitchFamily="18" charset="0"/>
                        </a:rPr>
                        <a:t>  Nội dung đọc hiểu</a:t>
                      </a:r>
                      <a:endParaRPr lang="en-US" sz="2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D805"/>
                    </a:solidFill>
                  </a:tcPr>
                </a:tc>
                <a:tc>
                  <a:txBody>
                    <a:bodyPr/>
                    <a:lstStyle/>
                    <a:p>
                      <a:pPr marL="0" marR="0" algn="ctr">
                        <a:spcBef>
                          <a:spcPts val="600"/>
                        </a:spcBef>
                        <a:spcAft>
                          <a:spcPts val="0"/>
                        </a:spcAft>
                      </a:pPr>
                      <a:r>
                        <a:rPr lang="de-DE" sz="2600" dirty="0">
                          <a:solidFill>
                            <a:srgbClr val="FF0000"/>
                          </a:solidFill>
                          <a:effectLst/>
                          <a:latin typeface="Times New Roman" panose="02020603050405020304" pitchFamily="18" charset="0"/>
                          <a:cs typeface="Times New Roman" panose="02020603050405020304" pitchFamily="18" charset="0"/>
                        </a:rPr>
                        <a:t>Định hướng trả lời</a:t>
                      </a:r>
                      <a:endParaRPr lang="en-US" sz="2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D805"/>
                    </a:solidFill>
                  </a:tcPr>
                </a:tc>
                <a:extLst>
                  <a:ext uri="{0D108BD9-81ED-4DB2-BD59-A6C34878D82A}">
                    <a16:rowId xmlns:a16="http://schemas.microsoft.com/office/drawing/2014/main" val="4165908810"/>
                  </a:ext>
                </a:extLst>
              </a:tr>
              <a:tr h="379604">
                <a:tc>
                  <a:txBody>
                    <a:bodyPr/>
                    <a:lstStyle/>
                    <a:p>
                      <a:pPr marL="0" marR="0" algn="just">
                        <a:spcBef>
                          <a:spcPts val="600"/>
                        </a:spcBef>
                        <a:spcAft>
                          <a:spcPts val="0"/>
                        </a:spcAft>
                      </a:pPr>
                      <a:r>
                        <a:rPr lang="de-DE" sz="2600" dirty="0">
                          <a:solidFill>
                            <a:schemeClr val="tx1">
                              <a:lumMod val="95000"/>
                              <a:lumOff val="5000"/>
                            </a:schemeClr>
                          </a:solidFill>
                          <a:effectLst/>
                          <a:latin typeface="Times New Roman" panose="02020603050405020304" pitchFamily="18" charset="0"/>
                          <a:cs typeface="Times New Roman" panose="02020603050405020304" pitchFamily="18" charset="0"/>
                        </a:rPr>
                        <a:t>1. Ấn tượng chung  về văn  bản</a:t>
                      </a:r>
                      <a:endParaRPr lang="en-US" sz="26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600"/>
                        </a:spcBef>
                        <a:spcAft>
                          <a:spcPts val="0"/>
                        </a:spcAft>
                      </a:pPr>
                      <a:r>
                        <a:rPr lang="de-DE" sz="26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endParaRPr lang="en-US" sz="2600" b="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81098057"/>
                  </a:ext>
                </a:extLst>
              </a:tr>
              <a:tr h="379604">
                <a:tc>
                  <a:txBody>
                    <a:bodyPr/>
                    <a:lstStyle/>
                    <a:p>
                      <a:pPr marL="0" marR="0" algn="just">
                        <a:spcBef>
                          <a:spcPts val="600"/>
                        </a:spcBef>
                        <a:spcAft>
                          <a:spcPts val="0"/>
                        </a:spcAft>
                      </a:pPr>
                      <a:r>
                        <a:rPr lang="de-DE" sz="2600" dirty="0">
                          <a:solidFill>
                            <a:schemeClr val="tx1">
                              <a:lumMod val="95000"/>
                              <a:lumOff val="5000"/>
                            </a:schemeClr>
                          </a:solidFill>
                          <a:effectLst/>
                          <a:latin typeface="Times New Roman" panose="02020603050405020304" pitchFamily="18" charset="0"/>
                          <a:cs typeface="Times New Roman" panose="02020603050405020304" pitchFamily="18" charset="0"/>
                        </a:rPr>
                        <a:t>2. Xuất xứ</a:t>
                      </a:r>
                      <a:endParaRPr lang="en-US" sz="26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600"/>
                        </a:spcBef>
                        <a:spcAft>
                          <a:spcPts val="0"/>
                        </a:spcAft>
                      </a:pPr>
                      <a:r>
                        <a:rPr lang="de-DE" sz="26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endParaRPr lang="en-US" sz="2600" b="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3021181"/>
                  </a:ext>
                </a:extLst>
              </a:tr>
              <a:tr h="379604">
                <a:tc>
                  <a:txBody>
                    <a:bodyPr/>
                    <a:lstStyle/>
                    <a:p>
                      <a:pPr marL="0" marR="0" algn="just">
                        <a:spcBef>
                          <a:spcPts val="600"/>
                        </a:spcBef>
                        <a:spcAft>
                          <a:spcPts val="0"/>
                        </a:spcAft>
                      </a:pPr>
                      <a:r>
                        <a:rPr lang="de-DE" sz="2600" dirty="0">
                          <a:solidFill>
                            <a:schemeClr val="tx1">
                              <a:lumMod val="95000"/>
                              <a:lumOff val="5000"/>
                            </a:schemeClr>
                          </a:solidFill>
                          <a:effectLst/>
                          <a:latin typeface="Times New Roman" panose="02020603050405020304" pitchFamily="18" charset="0"/>
                          <a:cs typeface="Times New Roman" panose="02020603050405020304" pitchFamily="18" charset="0"/>
                        </a:rPr>
                        <a:t>3. Tóm tắt văn bản </a:t>
                      </a:r>
                      <a:endParaRPr lang="en-US" sz="26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600"/>
                        </a:spcBef>
                        <a:spcAft>
                          <a:spcPts val="0"/>
                        </a:spcAft>
                      </a:pPr>
                      <a:r>
                        <a:rPr lang="de-DE" sz="26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endParaRPr lang="en-US" sz="2600" b="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25840735"/>
                  </a:ext>
                </a:extLst>
              </a:tr>
              <a:tr h="379604">
                <a:tc>
                  <a:txBody>
                    <a:bodyPr/>
                    <a:lstStyle/>
                    <a:p>
                      <a:pPr marL="0" marR="0" algn="just">
                        <a:spcBef>
                          <a:spcPts val="600"/>
                        </a:spcBef>
                        <a:spcAft>
                          <a:spcPts val="0"/>
                        </a:spcAft>
                      </a:pPr>
                      <a:r>
                        <a:rPr lang="de-DE" sz="2600" dirty="0">
                          <a:solidFill>
                            <a:schemeClr val="tx1">
                              <a:lumMod val="95000"/>
                              <a:lumOff val="5000"/>
                            </a:schemeClr>
                          </a:solidFill>
                          <a:effectLst/>
                          <a:latin typeface="Times New Roman" panose="02020603050405020304" pitchFamily="18" charset="0"/>
                          <a:cs typeface="Times New Roman" panose="02020603050405020304" pitchFamily="18" charset="0"/>
                        </a:rPr>
                        <a:t>4. Nhân vật</a:t>
                      </a:r>
                      <a:endParaRPr lang="en-US" sz="26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600"/>
                        </a:spcBef>
                        <a:spcAft>
                          <a:spcPts val="0"/>
                        </a:spcAft>
                      </a:pPr>
                      <a:r>
                        <a:rPr lang="de-DE" sz="26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endParaRPr lang="en-US" sz="2600" b="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67329224"/>
                  </a:ext>
                </a:extLst>
              </a:tr>
              <a:tr h="379604">
                <a:tc>
                  <a:txBody>
                    <a:bodyPr/>
                    <a:lstStyle/>
                    <a:p>
                      <a:pPr marL="0" marR="0" algn="just">
                        <a:spcBef>
                          <a:spcPts val="600"/>
                        </a:spcBef>
                        <a:spcAft>
                          <a:spcPts val="0"/>
                        </a:spcAft>
                      </a:pPr>
                      <a:r>
                        <a:rPr lang="de-DE" sz="2600" dirty="0">
                          <a:solidFill>
                            <a:schemeClr val="tx1">
                              <a:lumMod val="95000"/>
                              <a:lumOff val="5000"/>
                            </a:schemeClr>
                          </a:solidFill>
                          <a:effectLst/>
                          <a:latin typeface="Times New Roman" panose="02020603050405020304" pitchFamily="18" charset="0"/>
                          <a:cs typeface="Times New Roman" panose="02020603050405020304" pitchFamily="18" charset="0"/>
                        </a:rPr>
                        <a:t>5. Nêu sự kiện chính và bối cảnh.</a:t>
                      </a:r>
                      <a:endParaRPr lang="en-US" sz="26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600"/>
                        </a:spcBef>
                        <a:spcAft>
                          <a:spcPts val="0"/>
                        </a:spcAft>
                      </a:pPr>
                      <a:r>
                        <a:rPr lang="de-DE" sz="26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endParaRPr lang="en-US" sz="2600" b="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60270681"/>
                  </a:ext>
                </a:extLst>
              </a:tr>
              <a:tr h="379604">
                <a:tc>
                  <a:txBody>
                    <a:bodyPr/>
                    <a:lstStyle/>
                    <a:p>
                      <a:pPr marL="0" marR="0" algn="just">
                        <a:spcBef>
                          <a:spcPts val="600"/>
                        </a:spcBef>
                        <a:spcAft>
                          <a:spcPts val="0"/>
                        </a:spcAft>
                      </a:pPr>
                      <a:r>
                        <a:rPr lang="de-DE" sz="2600" dirty="0">
                          <a:solidFill>
                            <a:schemeClr val="tx1">
                              <a:lumMod val="95000"/>
                              <a:lumOff val="5000"/>
                            </a:schemeClr>
                          </a:solidFill>
                          <a:effectLst/>
                          <a:latin typeface="Times New Roman" panose="02020603050405020304" pitchFamily="18" charset="0"/>
                          <a:cs typeface="Times New Roman" panose="02020603050405020304" pitchFamily="18" charset="0"/>
                        </a:rPr>
                        <a:t>6. Ngôi kể</a:t>
                      </a:r>
                      <a:endParaRPr lang="en-US" sz="26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600"/>
                        </a:spcBef>
                        <a:spcAft>
                          <a:spcPts val="0"/>
                        </a:spcAft>
                      </a:pPr>
                      <a:r>
                        <a:rPr lang="de-DE" sz="26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endParaRPr lang="en-US" sz="2600" b="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3220752"/>
                  </a:ext>
                </a:extLst>
              </a:tr>
              <a:tr h="379604">
                <a:tc>
                  <a:txBody>
                    <a:bodyPr/>
                    <a:lstStyle/>
                    <a:p>
                      <a:pPr marL="0" marR="0" algn="just">
                        <a:spcBef>
                          <a:spcPts val="600"/>
                        </a:spcBef>
                        <a:spcAft>
                          <a:spcPts val="0"/>
                        </a:spcAft>
                      </a:pPr>
                      <a:r>
                        <a:rPr lang="de-DE" sz="2600" dirty="0">
                          <a:solidFill>
                            <a:schemeClr val="tx1">
                              <a:lumMod val="95000"/>
                              <a:lumOff val="5000"/>
                            </a:schemeClr>
                          </a:solidFill>
                          <a:effectLst/>
                          <a:latin typeface="Times New Roman" panose="02020603050405020304" pitchFamily="18" charset="0"/>
                          <a:cs typeface="Times New Roman" panose="02020603050405020304" pitchFamily="18" charset="0"/>
                        </a:rPr>
                        <a:t>7. Bố cục</a:t>
                      </a:r>
                      <a:endParaRPr lang="en-US" sz="26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600"/>
                        </a:spcBef>
                        <a:spcAft>
                          <a:spcPts val="0"/>
                        </a:spcAft>
                      </a:pPr>
                      <a:r>
                        <a:rPr lang="de-DE" sz="26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endParaRPr lang="en-US" sz="2600" b="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28168883"/>
                  </a:ext>
                </a:extLst>
              </a:tr>
              <a:tr h="813834">
                <a:tc>
                  <a:txBody>
                    <a:bodyPr/>
                    <a:lstStyle/>
                    <a:p>
                      <a:pPr marL="0" marR="0" algn="just">
                        <a:spcBef>
                          <a:spcPts val="600"/>
                        </a:spcBef>
                        <a:spcAft>
                          <a:spcPts val="0"/>
                        </a:spcAft>
                      </a:pPr>
                      <a:r>
                        <a:rPr lang="de-DE" sz="2600" dirty="0">
                          <a:solidFill>
                            <a:schemeClr val="tx1">
                              <a:lumMod val="95000"/>
                              <a:lumOff val="5000"/>
                            </a:schemeClr>
                          </a:solidFill>
                          <a:effectLst/>
                          <a:latin typeface="Times New Roman" panose="02020603050405020304" pitchFamily="18" charset="0"/>
                          <a:cs typeface="Times New Roman" panose="02020603050405020304" pitchFamily="18" charset="0"/>
                        </a:rPr>
                        <a:t>8. Phương diện nhà văn thể hiện nhân vật. Tìm chi tiết thể hiện.</a:t>
                      </a:r>
                      <a:r>
                        <a:rPr lang="de-DE" sz="26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de-DE" sz="2600" dirty="0">
                          <a:solidFill>
                            <a:schemeClr val="tx1">
                              <a:lumMod val="95000"/>
                              <a:lumOff val="5000"/>
                            </a:schemeClr>
                          </a:solidFill>
                          <a:effectLst/>
                          <a:latin typeface="Times New Roman" panose="02020603050405020304" pitchFamily="18" charset="0"/>
                          <a:cs typeface="Times New Roman" panose="02020603050405020304" pitchFamily="18" charset="0"/>
                        </a:rPr>
                        <a:t>Đánh giá  tính cách nhân vật qua chi tiết thể hiện.</a:t>
                      </a:r>
                      <a:endParaRPr lang="en-US" sz="26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600"/>
                        </a:spcBef>
                        <a:spcAft>
                          <a:spcPts val="0"/>
                        </a:spcAft>
                      </a:pPr>
                      <a:r>
                        <a:rPr lang="de-DE" sz="26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endParaRPr lang="en-US" sz="2600" b="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47539121"/>
                  </a:ext>
                </a:extLst>
              </a:tr>
              <a:tr h="560309">
                <a:tc>
                  <a:txBody>
                    <a:bodyPr/>
                    <a:lstStyle/>
                    <a:p>
                      <a:pPr marL="0" marR="0" algn="just">
                        <a:spcBef>
                          <a:spcPts val="600"/>
                        </a:spcBef>
                        <a:spcAft>
                          <a:spcPts val="0"/>
                        </a:spcAft>
                      </a:pPr>
                      <a:r>
                        <a:rPr lang="de-DE" sz="2600" dirty="0">
                          <a:solidFill>
                            <a:schemeClr val="tx1">
                              <a:lumMod val="95000"/>
                              <a:lumOff val="5000"/>
                            </a:schemeClr>
                          </a:solidFill>
                          <a:effectLst/>
                          <a:latin typeface="Times New Roman" panose="02020603050405020304" pitchFamily="18" charset="0"/>
                          <a:cs typeface="Times New Roman" panose="02020603050405020304" pitchFamily="18" charset="0"/>
                        </a:rPr>
                        <a:t>9. Qua văn bản tác giả muốn nhắn gửi đến bạn đọc bài học ý nghĩa gì?</a:t>
                      </a:r>
                      <a:endParaRPr lang="en-US" sz="26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600"/>
                        </a:spcBef>
                        <a:spcAft>
                          <a:spcPts val="0"/>
                        </a:spcAft>
                      </a:pPr>
                      <a:r>
                        <a:rPr lang="de-DE" sz="26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endParaRPr lang="en-US" sz="2600" b="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07401989"/>
                  </a:ext>
                </a:extLst>
              </a:tr>
            </a:tbl>
          </a:graphicData>
        </a:graphic>
      </p:graphicFrame>
    </p:spTree>
    <p:extLst>
      <p:ext uri="{BB962C8B-B14F-4D97-AF65-F5344CB8AC3E}">
        <p14:creationId xmlns:p14="http://schemas.microsoft.com/office/powerpoint/2010/main" val="2348389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8">
            <a:extLst>
              <a:ext uri="{FF2B5EF4-FFF2-40B4-BE49-F238E27FC236}">
                <a16:creationId xmlns:a16="http://schemas.microsoft.com/office/drawing/2014/main" id="{E887C3D6-C37D-7639-128B-98F5A3C676F5}"/>
              </a:ext>
            </a:extLst>
          </p:cNvPr>
          <p:cNvSpPr txBox="1"/>
          <p:nvPr/>
        </p:nvSpPr>
        <p:spPr>
          <a:xfrm>
            <a:off x="5442857" y="360377"/>
            <a:ext cx="3537858" cy="584775"/>
          </a:xfrm>
          <a:prstGeom prst="rect">
            <a:avLst/>
          </a:prstGeom>
          <a:solidFill>
            <a:srgbClr val="05D805"/>
          </a:solidFill>
        </p:spPr>
        <p:txBody>
          <a:bodyPr wrap="square">
            <a:spAutoFit/>
          </a:bodyPr>
          <a:lstStyle/>
          <a:p>
            <a:pPr algn="just">
              <a:tabLst>
                <a:tab pos="0" algn="l"/>
                <a:tab pos="57150" algn="l"/>
              </a:tabLst>
            </a:pPr>
            <a:r>
              <a:rPr lang="en-US" sz="3200" b="1" dirty="0">
                <a:solidFill>
                  <a:schemeClr val="bg1"/>
                </a:solidFill>
                <a:latin typeface="Times New Roman" panose="02020603050405020304" pitchFamily="18" charset="0"/>
                <a:ea typeface="Times New Roman" panose="02020603050405020304" pitchFamily="18" charset="0"/>
              </a:rPr>
              <a:t>BÀI TẬP VỀ NHÀ</a:t>
            </a:r>
          </a:p>
        </p:txBody>
      </p:sp>
      <p:pic>
        <p:nvPicPr>
          <p:cNvPr id="5" name="Hình ảnh 4">
            <a:extLst>
              <a:ext uri="{FF2B5EF4-FFF2-40B4-BE49-F238E27FC236}">
                <a16:creationId xmlns:a16="http://schemas.microsoft.com/office/drawing/2014/main" id="{DCEC79C4-5C9D-C099-61F1-E9B6E8D519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970" y="2516169"/>
            <a:ext cx="3053002" cy="2228431"/>
          </a:xfrm>
          <a:prstGeom prst="rect">
            <a:avLst/>
          </a:prstGeom>
        </p:spPr>
      </p:pic>
      <p:sp>
        <p:nvSpPr>
          <p:cNvPr id="6" name="Cuộn: Ngang 5">
            <a:extLst>
              <a:ext uri="{FF2B5EF4-FFF2-40B4-BE49-F238E27FC236}">
                <a16:creationId xmlns:a16="http://schemas.microsoft.com/office/drawing/2014/main" id="{5A45F8DD-A2BE-37A0-5AE2-502C91220AF1}"/>
              </a:ext>
            </a:extLst>
          </p:cNvPr>
          <p:cNvSpPr/>
          <p:nvPr/>
        </p:nvSpPr>
        <p:spPr>
          <a:xfrm>
            <a:off x="2993571" y="783772"/>
            <a:ext cx="8621485" cy="5802086"/>
          </a:xfrm>
          <a:prstGeom prst="horizontalScroll">
            <a:avLst/>
          </a:prstGeom>
          <a:noFill/>
          <a:ln w="76200">
            <a:solidFill>
              <a:srgbClr val="1F75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endParaRPr>
          </a:p>
        </p:txBody>
      </p:sp>
      <p:pic>
        <p:nvPicPr>
          <p:cNvPr id="8" name="Hình ảnh 7">
            <a:extLst>
              <a:ext uri="{FF2B5EF4-FFF2-40B4-BE49-F238E27FC236}">
                <a16:creationId xmlns:a16="http://schemas.microsoft.com/office/drawing/2014/main" id="{E04C04EF-816E-7B7E-9FBA-2688AA357C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561125" y="1388289"/>
            <a:ext cx="2100421" cy="1861454"/>
          </a:xfrm>
          <a:prstGeom prst="rect">
            <a:avLst/>
          </a:prstGeom>
        </p:spPr>
      </p:pic>
      <p:sp>
        <p:nvSpPr>
          <p:cNvPr id="10" name="Rectangle 1">
            <a:extLst>
              <a:ext uri="{FF2B5EF4-FFF2-40B4-BE49-F238E27FC236}">
                <a16:creationId xmlns:a16="http://schemas.microsoft.com/office/drawing/2014/main" id="{C378BC3D-BCF3-1BC3-592B-9935467A3815}"/>
              </a:ext>
            </a:extLst>
          </p:cNvPr>
          <p:cNvSpPr>
            <a:spLocks noChangeArrowheads="1"/>
          </p:cNvSpPr>
          <p:nvPr/>
        </p:nvSpPr>
        <p:spPr bwMode="auto">
          <a:xfrm>
            <a:off x="3984174" y="1933414"/>
            <a:ext cx="7331529"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57150" eaLnBrk="0" fontAlgn="base" hangingPunct="0">
              <a:spcBef>
                <a:spcPct val="0"/>
              </a:spcBef>
              <a:spcAft>
                <a:spcPct val="0"/>
              </a:spcAft>
              <a:tabLst>
                <a:tab pos="0" algn="l"/>
                <a:tab pos="57150" algn="l"/>
              </a:tabLst>
              <a:defRPr>
                <a:solidFill>
                  <a:schemeClr val="tx1"/>
                </a:solidFill>
                <a:latin typeface="Arial" panose="020B0604020202020204" pitchFamily="34" charset="0"/>
              </a:defRPr>
            </a:lvl1pPr>
            <a:lvl2pPr eaLnBrk="0" fontAlgn="base" hangingPunct="0">
              <a:spcBef>
                <a:spcPct val="0"/>
              </a:spcBef>
              <a:spcAft>
                <a:spcPct val="0"/>
              </a:spcAft>
              <a:tabLst>
                <a:tab pos="0" algn="l"/>
                <a:tab pos="57150" algn="l"/>
              </a:tabLst>
              <a:defRPr>
                <a:solidFill>
                  <a:schemeClr val="tx1"/>
                </a:solidFill>
                <a:latin typeface="Arial" panose="020B0604020202020204" pitchFamily="34" charset="0"/>
              </a:defRPr>
            </a:lvl2pPr>
            <a:lvl3pPr eaLnBrk="0" fontAlgn="base" hangingPunct="0">
              <a:spcBef>
                <a:spcPct val="0"/>
              </a:spcBef>
              <a:spcAft>
                <a:spcPct val="0"/>
              </a:spcAft>
              <a:tabLst>
                <a:tab pos="0" algn="l"/>
                <a:tab pos="57150" algn="l"/>
              </a:tabLst>
              <a:defRPr>
                <a:solidFill>
                  <a:schemeClr val="tx1"/>
                </a:solidFill>
                <a:latin typeface="Arial" panose="020B0604020202020204" pitchFamily="34" charset="0"/>
              </a:defRPr>
            </a:lvl3pPr>
            <a:lvl4pPr eaLnBrk="0" fontAlgn="base" hangingPunct="0">
              <a:spcBef>
                <a:spcPct val="0"/>
              </a:spcBef>
              <a:spcAft>
                <a:spcPct val="0"/>
              </a:spcAft>
              <a:tabLst>
                <a:tab pos="0" algn="l"/>
                <a:tab pos="57150" algn="l"/>
              </a:tabLst>
              <a:defRPr>
                <a:solidFill>
                  <a:schemeClr val="tx1"/>
                </a:solidFill>
                <a:latin typeface="Arial" panose="020B0604020202020204" pitchFamily="34" charset="0"/>
              </a:defRPr>
            </a:lvl4pPr>
            <a:lvl5pPr eaLnBrk="0" fontAlgn="base" hangingPunct="0">
              <a:spcBef>
                <a:spcPct val="0"/>
              </a:spcBef>
              <a:spcAft>
                <a:spcPct val="0"/>
              </a:spcAft>
              <a:tabLst>
                <a:tab pos="0" algn="l"/>
                <a:tab pos="57150" algn="l"/>
              </a:tabLst>
              <a:defRPr>
                <a:solidFill>
                  <a:schemeClr val="tx1"/>
                </a:solidFill>
                <a:latin typeface="Arial" panose="020B0604020202020204" pitchFamily="34" charset="0"/>
              </a:defRPr>
            </a:lvl5pPr>
            <a:lvl6pPr eaLnBrk="0" fontAlgn="base" hangingPunct="0">
              <a:spcBef>
                <a:spcPct val="0"/>
              </a:spcBef>
              <a:spcAft>
                <a:spcPct val="0"/>
              </a:spcAft>
              <a:tabLst>
                <a:tab pos="0" algn="l"/>
                <a:tab pos="57150" algn="l"/>
              </a:tabLst>
              <a:defRPr>
                <a:solidFill>
                  <a:schemeClr val="tx1"/>
                </a:solidFill>
                <a:latin typeface="Arial" panose="020B0604020202020204" pitchFamily="34" charset="0"/>
              </a:defRPr>
            </a:lvl6pPr>
            <a:lvl7pPr eaLnBrk="0" fontAlgn="base" hangingPunct="0">
              <a:spcBef>
                <a:spcPct val="0"/>
              </a:spcBef>
              <a:spcAft>
                <a:spcPct val="0"/>
              </a:spcAft>
              <a:tabLst>
                <a:tab pos="0" algn="l"/>
                <a:tab pos="57150" algn="l"/>
              </a:tabLst>
              <a:defRPr>
                <a:solidFill>
                  <a:schemeClr val="tx1"/>
                </a:solidFill>
                <a:latin typeface="Arial" panose="020B0604020202020204" pitchFamily="34" charset="0"/>
              </a:defRPr>
            </a:lvl7pPr>
            <a:lvl8pPr eaLnBrk="0" fontAlgn="base" hangingPunct="0">
              <a:spcBef>
                <a:spcPct val="0"/>
              </a:spcBef>
              <a:spcAft>
                <a:spcPct val="0"/>
              </a:spcAft>
              <a:tabLst>
                <a:tab pos="0" algn="l"/>
                <a:tab pos="57150" algn="l"/>
              </a:tabLst>
              <a:defRPr>
                <a:solidFill>
                  <a:schemeClr val="tx1"/>
                </a:solidFill>
                <a:latin typeface="Arial" panose="020B0604020202020204" pitchFamily="34" charset="0"/>
              </a:defRPr>
            </a:lvl8pPr>
            <a:lvl9pPr eaLnBrk="0" fontAlgn="base" hangingPunct="0">
              <a:spcBef>
                <a:spcPct val="0"/>
              </a:spcBef>
              <a:spcAft>
                <a:spcPct val="0"/>
              </a:spcAft>
              <a:tabLst>
                <a:tab pos="0" algn="l"/>
                <a:tab pos="57150" algn="l"/>
              </a:tabLst>
              <a:defRPr>
                <a:solidFill>
                  <a:schemeClr val="tx1"/>
                </a:solidFill>
                <a:latin typeface="Arial" panose="020B0604020202020204" pitchFamily="34" charset="0"/>
              </a:defRPr>
            </a:lvl9pPr>
          </a:lstStyle>
          <a:p>
            <a:pPr marL="0" marR="0" lvl="0" indent="57150" defTabSz="914400" rtl="0" eaLnBrk="0" fontAlgn="base" latinLnBrk="0" hangingPunct="0">
              <a:lnSpc>
                <a:spcPct val="100000"/>
              </a:lnSpc>
              <a:spcBef>
                <a:spcPct val="0"/>
              </a:spcBef>
              <a:spcAft>
                <a:spcPct val="0"/>
              </a:spcAft>
              <a:buClrTx/>
              <a:buSzTx/>
              <a:buFontTx/>
              <a:buNone/>
              <a:tabLst>
                <a:tab pos="0" algn="l"/>
                <a:tab pos="57150" algn="l"/>
              </a:tabLst>
            </a:pPr>
            <a:r>
              <a:rPr kumimoji="0" lang="de-DE" altLang="en-US" sz="3200" b="1" i="0" u="none" strike="noStrike" cap="none" normalizeH="0" baseline="0" dirty="0">
                <a:ln>
                  <a:noFill/>
                </a:ln>
                <a:solidFill>
                  <a:srgbClr val="3DAF4F"/>
                </a:solidFill>
                <a:effectLst/>
                <a:latin typeface="Times New Roman" panose="02020603050405020304" pitchFamily="18" charset="0"/>
                <a:ea typeface="Times New Roman" panose="02020603050405020304" pitchFamily="18" charset="0"/>
                <a:cs typeface="Times New Roman" panose="02020603050405020304" pitchFamily="18" charset="0"/>
              </a:rPr>
              <a:t>Bài tập 2:  </a:t>
            </a:r>
            <a:r>
              <a:rPr kumimoji="0" lang="de-DE" altLang="en-US" sz="320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Hãy vẽ và miêu tả  bằng lời về nhân vật theo hình dung của em.</a:t>
            </a:r>
            <a:endParaRPr kumimoji="0" lang="en-US" altLang="en-US" sz="3200" i="0" u="none" strike="noStrike" cap="none" normalizeH="0" baseline="0" dirty="0">
              <a:ln>
                <a:noFill/>
              </a:ln>
              <a:effectLst/>
              <a:latin typeface="Times New Roman" panose="02020603050405020304" pitchFamily="18" charset="0"/>
              <a:cs typeface="Times New Roman" panose="02020603050405020304" pitchFamily="18" charset="0"/>
            </a:endParaRPr>
          </a:p>
        </p:txBody>
      </p:sp>
      <p:graphicFrame>
        <p:nvGraphicFramePr>
          <p:cNvPr id="3" name="Bảng 2">
            <a:extLst>
              <a:ext uri="{FF2B5EF4-FFF2-40B4-BE49-F238E27FC236}">
                <a16:creationId xmlns:a16="http://schemas.microsoft.com/office/drawing/2014/main" id="{C967DAE1-64A2-4E57-2544-958DFC44CD14}"/>
              </a:ext>
            </a:extLst>
          </p:cNvPr>
          <p:cNvGraphicFramePr>
            <a:graphicFrameLocks noGrp="1"/>
          </p:cNvGraphicFramePr>
          <p:nvPr>
            <p:extLst>
              <p:ext uri="{D42A27DB-BD31-4B8C-83A1-F6EECF244321}">
                <p14:modId xmlns:p14="http://schemas.microsoft.com/office/powerpoint/2010/main" val="3730584699"/>
              </p:ext>
            </p:extLst>
          </p:nvPr>
        </p:nvGraphicFramePr>
        <p:xfrm>
          <a:off x="4286613" y="3630384"/>
          <a:ext cx="6726649" cy="1353251"/>
        </p:xfrm>
        <a:graphic>
          <a:graphicData uri="http://schemas.openxmlformats.org/drawingml/2006/table">
            <a:tbl>
              <a:tblPr firstRow="1" firstCol="1" lastRow="1" lastCol="1" bandRow="1" bandCol="1">
                <a:tableStyleId>{5C22544A-7EE6-4342-B048-85BDC9FD1C3A}</a:tableStyleId>
              </a:tblPr>
              <a:tblGrid>
                <a:gridCol w="3564211">
                  <a:extLst>
                    <a:ext uri="{9D8B030D-6E8A-4147-A177-3AD203B41FA5}">
                      <a16:colId xmlns:a16="http://schemas.microsoft.com/office/drawing/2014/main" val="922930507"/>
                    </a:ext>
                  </a:extLst>
                </a:gridCol>
                <a:gridCol w="3162438">
                  <a:extLst>
                    <a:ext uri="{9D8B030D-6E8A-4147-A177-3AD203B41FA5}">
                      <a16:colId xmlns:a16="http://schemas.microsoft.com/office/drawing/2014/main" val="3975968221"/>
                    </a:ext>
                  </a:extLst>
                </a:gridCol>
              </a:tblGrid>
              <a:tr h="405053">
                <a:tc>
                  <a:txBody>
                    <a:bodyPr/>
                    <a:lstStyle/>
                    <a:p>
                      <a:pPr marL="0" marR="0" algn="ctr">
                        <a:spcBef>
                          <a:spcPts val="0"/>
                        </a:spcBef>
                        <a:spcAft>
                          <a:spcPts val="0"/>
                        </a:spcAft>
                        <a:tabLst>
                          <a:tab pos="0" algn="l"/>
                          <a:tab pos="57150" algn="l"/>
                        </a:tabLst>
                      </a:pPr>
                      <a:r>
                        <a:rPr lang="de-DE" sz="2600" dirty="0">
                          <a:effectLst/>
                          <a:latin typeface="Times New Roman" panose="02020603050405020304" pitchFamily="18" charset="0"/>
                          <a:cs typeface="Times New Roman" panose="02020603050405020304" pitchFamily="18" charset="0"/>
                        </a:rPr>
                        <a:t>Vẽ nhân vật</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AF4F"/>
                    </a:solidFill>
                  </a:tcPr>
                </a:tc>
                <a:tc>
                  <a:txBody>
                    <a:bodyPr/>
                    <a:lstStyle/>
                    <a:p>
                      <a:pPr marL="0" marR="0" algn="ctr">
                        <a:spcBef>
                          <a:spcPts val="0"/>
                        </a:spcBef>
                        <a:spcAft>
                          <a:spcPts val="0"/>
                        </a:spcAft>
                        <a:tabLst>
                          <a:tab pos="0" algn="l"/>
                          <a:tab pos="57150" algn="l"/>
                        </a:tabLst>
                      </a:pPr>
                      <a:r>
                        <a:rPr lang="de-DE" sz="2600" dirty="0">
                          <a:effectLst/>
                          <a:latin typeface="Times New Roman" panose="02020603050405020304" pitchFamily="18" charset="0"/>
                          <a:cs typeface="Times New Roman" panose="02020603050405020304" pitchFamily="18" charset="0"/>
                        </a:rPr>
                        <a:t> Miêu tả bằng lời</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AF4F"/>
                    </a:solidFill>
                  </a:tcPr>
                </a:tc>
                <a:extLst>
                  <a:ext uri="{0D108BD9-81ED-4DB2-BD59-A6C34878D82A}">
                    <a16:rowId xmlns:a16="http://schemas.microsoft.com/office/drawing/2014/main" val="541011766"/>
                  </a:ext>
                </a:extLst>
              </a:tr>
              <a:tr h="948198">
                <a:tc>
                  <a:txBody>
                    <a:bodyPr/>
                    <a:lstStyle/>
                    <a:p>
                      <a:pPr marL="0" marR="0" algn="ctr">
                        <a:spcBef>
                          <a:spcPts val="600"/>
                        </a:spcBef>
                        <a:spcAft>
                          <a:spcPts val="0"/>
                        </a:spcAft>
                      </a:pPr>
                      <a:r>
                        <a:rPr lang="de-DE" sz="26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endParaRPr lang="en-US" sz="2600" b="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de-DE" sz="26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endParaRPr lang="en-US" sz="2600" b="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87921648"/>
                  </a:ext>
                </a:extLst>
              </a:tr>
            </a:tbl>
          </a:graphicData>
        </a:graphic>
      </p:graphicFrame>
    </p:spTree>
    <p:extLst>
      <p:ext uri="{BB962C8B-B14F-4D97-AF65-F5344CB8AC3E}">
        <p14:creationId xmlns:p14="http://schemas.microsoft.com/office/powerpoint/2010/main" val="2351606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20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1337565-0335-42CE-B119-C81372888A5E}"/>
              </a:ext>
            </a:extLst>
          </p:cNvPr>
          <p:cNvGraphicFramePr>
            <a:graphicFrameLocks noGrp="1"/>
          </p:cNvGraphicFramePr>
          <p:nvPr>
            <p:extLst>
              <p:ext uri="{D42A27DB-BD31-4B8C-83A1-F6EECF244321}">
                <p14:modId xmlns:p14="http://schemas.microsoft.com/office/powerpoint/2010/main" val="2571638544"/>
              </p:ext>
            </p:extLst>
          </p:nvPr>
        </p:nvGraphicFramePr>
        <p:xfrm>
          <a:off x="176892" y="1725784"/>
          <a:ext cx="11609615" cy="4519762"/>
        </p:xfrm>
        <a:graphic>
          <a:graphicData uri="http://schemas.openxmlformats.org/drawingml/2006/table">
            <a:tbl>
              <a:tblPr firstRow="1" firstCol="1" bandRow="1" bandCol="1">
                <a:tableStyleId>{5C22544A-7EE6-4342-B048-85BDC9FD1C3A}</a:tableStyleId>
              </a:tblPr>
              <a:tblGrid>
                <a:gridCol w="6020351">
                  <a:extLst>
                    <a:ext uri="{9D8B030D-6E8A-4147-A177-3AD203B41FA5}">
                      <a16:colId xmlns:a16="http://schemas.microsoft.com/office/drawing/2014/main" val="899007017"/>
                    </a:ext>
                  </a:extLst>
                </a:gridCol>
                <a:gridCol w="2577602">
                  <a:extLst>
                    <a:ext uri="{9D8B030D-6E8A-4147-A177-3AD203B41FA5}">
                      <a16:colId xmlns:a16="http://schemas.microsoft.com/office/drawing/2014/main" val="2709664001"/>
                    </a:ext>
                  </a:extLst>
                </a:gridCol>
                <a:gridCol w="3011662">
                  <a:extLst>
                    <a:ext uri="{9D8B030D-6E8A-4147-A177-3AD203B41FA5}">
                      <a16:colId xmlns:a16="http://schemas.microsoft.com/office/drawing/2014/main" val="2629219725"/>
                    </a:ext>
                  </a:extLst>
                </a:gridCol>
              </a:tblGrid>
              <a:tr h="464747">
                <a:tc>
                  <a:txBody>
                    <a:bodyPr/>
                    <a:lstStyle/>
                    <a:p>
                      <a:pPr marL="0" marR="0" algn="ctr">
                        <a:lnSpc>
                          <a:spcPct val="150000"/>
                        </a:lnSpc>
                        <a:spcBef>
                          <a:spcPts val="600"/>
                        </a:spcBef>
                        <a:spcAft>
                          <a:spcPts val="0"/>
                        </a:spcAft>
                      </a:pPr>
                      <a:r>
                        <a:rPr lang="en-US" sz="2800" dirty="0" err="1">
                          <a:solidFill>
                            <a:schemeClr val="bg1"/>
                          </a:solidFill>
                          <a:effectLst/>
                          <a:latin typeface="Times New Roman" panose="02020603050405020304" pitchFamily="18" charset="0"/>
                          <a:cs typeface="Times New Roman" panose="02020603050405020304" pitchFamily="18" charset="0"/>
                        </a:rPr>
                        <a:t>Kiến</a:t>
                      </a:r>
                      <a:r>
                        <a:rPr lang="en-US" sz="2800" dirty="0">
                          <a:solidFill>
                            <a:schemeClr val="bg1"/>
                          </a:solidFill>
                          <a:effectLst/>
                          <a:latin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cs typeface="Times New Roman" panose="02020603050405020304" pitchFamily="18" charset="0"/>
                        </a:rPr>
                        <a:t>thức</a:t>
                      </a:r>
                      <a:r>
                        <a:rPr lang="en-US" sz="2800" dirty="0">
                          <a:solidFill>
                            <a:schemeClr val="bg1"/>
                          </a:solidFill>
                          <a:effectLst/>
                          <a:latin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cs typeface="Times New Roman" panose="02020603050405020304" pitchFamily="18" charset="0"/>
                        </a:rPr>
                        <a:t>cần</a:t>
                      </a:r>
                      <a:r>
                        <a:rPr lang="en-US" sz="2800" dirty="0">
                          <a:solidFill>
                            <a:schemeClr val="bg1"/>
                          </a:solidFill>
                          <a:effectLst/>
                          <a:latin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cs typeface="Times New Roman" panose="02020603050405020304" pitchFamily="18" charset="0"/>
                        </a:rPr>
                        <a:t>tìm</a:t>
                      </a:r>
                      <a:r>
                        <a:rPr lang="en-US" sz="2800" dirty="0">
                          <a:solidFill>
                            <a:schemeClr val="bg1"/>
                          </a:solidFill>
                          <a:effectLst/>
                          <a:latin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cs typeface="Times New Roman" panose="02020603050405020304" pitchFamily="18" charset="0"/>
                        </a:rPr>
                        <a:t>hiểu</a:t>
                      </a:r>
                      <a:endPar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225" marR="43225" marT="0" marB="0">
                    <a:lnB w="12700" cap="flat" cmpd="sng" algn="ctr">
                      <a:solidFill>
                        <a:schemeClr val="tx1"/>
                      </a:solidFill>
                      <a:prstDash val="solid"/>
                      <a:round/>
                      <a:headEnd type="none" w="med" len="med"/>
                      <a:tailEnd type="none" w="med" len="med"/>
                    </a:lnB>
                    <a:solidFill>
                      <a:srgbClr val="55AA25"/>
                    </a:solidFill>
                  </a:tcPr>
                </a:tc>
                <a:tc>
                  <a:txBody>
                    <a:bodyPr/>
                    <a:lstStyle/>
                    <a:p>
                      <a:pPr marL="0" marR="0" algn="ctr">
                        <a:spcBef>
                          <a:spcPts val="600"/>
                        </a:spcBef>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Truyện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ngắn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225" marR="43225" marT="0" marB="0">
                    <a:lnB w="12700" cap="flat" cmpd="sng" algn="ctr">
                      <a:solidFill>
                        <a:schemeClr val="tx1"/>
                      </a:solidFill>
                      <a:prstDash val="solid"/>
                      <a:round/>
                      <a:headEnd type="none" w="med" len="med"/>
                      <a:tailEnd type="none" w="med" len="med"/>
                    </a:lnB>
                    <a:solidFill>
                      <a:srgbClr val="55AA25"/>
                    </a:solidFill>
                  </a:tcPr>
                </a:tc>
                <a:tc>
                  <a:txBody>
                    <a:bodyPr/>
                    <a:lstStyle/>
                    <a:p>
                      <a:pPr marL="0" marR="0" algn="ctr">
                        <a:spcBef>
                          <a:spcPts val="600"/>
                        </a:spcBef>
                        <a:spcAft>
                          <a:spcPts val="0"/>
                        </a:spcAft>
                      </a:pPr>
                      <a:r>
                        <a:rPr lang="en-US" sz="2800" dirty="0" err="1">
                          <a:effectLst/>
                          <a:latin typeface="Times New Roman" panose="02020603050405020304" pitchFamily="18" charset="0"/>
                          <a:cs typeface="Times New Roman" panose="02020603050405020304" pitchFamily="18" charset="0"/>
                        </a:rPr>
                        <a:t>Tiểu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thuyết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225" marR="43225" marT="0" marB="0">
                    <a:lnB w="12700" cap="flat" cmpd="sng" algn="ctr">
                      <a:solidFill>
                        <a:schemeClr val="tx1"/>
                      </a:solidFill>
                      <a:prstDash val="solid"/>
                      <a:round/>
                      <a:headEnd type="none" w="med" len="med"/>
                      <a:tailEnd type="none" w="med" len="med"/>
                    </a:lnB>
                    <a:solidFill>
                      <a:srgbClr val="55AA25"/>
                    </a:solidFill>
                  </a:tcPr>
                </a:tc>
                <a:extLst>
                  <a:ext uri="{0D108BD9-81ED-4DB2-BD59-A6C34878D82A}">
                    <a16:rowId xmlns:a16="http://schemas.microsoft.com/office/drawing/2014/main" val="97717208"/>
                  </a:ext>
                </a:extLst>
              </a:tr>
              <a:tr h="559985">
                <a:tc>
                  <a:txBody>
                    <a:bodyPr/>
                    <a:lstStyle/>
                    <a:p>
                      <a:pPr marL="0" marR="0" algn="just">
                        <a:lnSpc>
                          <a:spcPct val="150000"/>
                        </a:lnSpc>
                        <a:spcBef>
                          <a:spcPts val="600"/>
                        </a:spcBef>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1. Khái </a:t>
                      </a:r>
                      <a:r>
                        <a:rPr lang="en-US" sz="2800" dirty="0" err="1">
                          <a:solidFill>
                            <a:schemeClr val="tx1"/>
                          </a:solidFill>
                          <a:effectLst/>
                          <a:latin typeface="Times New Roman" panose="02020603050405020304" pitchFamily="18" charset="0"/>
                          <a:cs typeface="Times New Roman" panose="02020603050405020304" pitchFamily="18" charset="0"/>
                        </a:rPr>
                        <a:t>niệm</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225" marR="432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225" marR="432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225" marR="432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86025773"/>
                  </a:ext>
                </a:extLst>
              </a:tr>
              <a:tr h="1832449">
                <a:tc>
                  <a:txBody>
                    <a:bodyPr/>
                    <a:lstStyle/>
                    <a:p>
                      <a:pPr marL="0" marR="0" algn="just">
                        <a:lnSpc>
                          <a:spcPct val="150000"/>
                        </a:lnSpc>
                        <a:spcBef>
                          <a:spcPts val="600"/>
                        </a:spcBef>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2.</a:t>
                      </a:r>
                      <a:r>
                        <a:rPr lang="en-US" sz="2800" baseline="0" dirty="0">
                          <a:solidFill>
                            <a:schemeClr val="tx1"/>
                          </a:solidFill>
                          <a:effectLst/>
                          <a:latin typeface="Times New Roman" panose="02020603050405020304" pitchFamily="18" charset="0"/>
                          <a:cs typeface="Times New Roman" panose="02020603050405020304" pitchFamily="18" charset="0"/>
                        </a:rPr>
                        <a:t> </a:t>
                      </a:r>
                      <a:r>
                        <a:rPr lang="en-US" sz="2800" dirty="0">
                          <a:solidFill>
                            <a:schemeClr val="tx1"/>
                          </a:solidFill>
                          <a:effectLst/>
                          <a:latin typeface="Times New Roman" panose="02020603050405020304" pitchFamily="18" charset="0"/>
                          <a:cs typeface="Times New Roman" panose="02020603050405020304" pitchFamily="18" charset="0"/>
                        </a:rPr>
                        <a:t>Cho </a:t>
                      </a:r>
                      <a:r>
                        <a:rPr lang="en-US" sz="2800" dirty="0" err="1">
                          <a:solidFill>
                            <a:schemeClr val="tx1"/>
                          </a:solidFill>
                          <a:effectLst/>
                          <a:latin typeface="Times New Roman" panose="02020603050405020304" pitchFamily="18" charset="0"/>
                          <a:cs typeface="Times New Roman" panose="02020603050405020304" pitchFamily="18" charset="0"/>
                        </a:rPr>
                        <a:t>biết</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cách</a:t>
                      </a:r>
                      <a:r>
                        <a:rPr lang="en-US" sz="2800" baseline="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tác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giả</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làm</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bật</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đặc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điểm</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của</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nhân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vật</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trong</a:t>
                      </a:r>
                      <a:r>
                        <a:rPr lang="en-US" sz="2800" baseline="0" dirty="0">
                          <a:solidFill>
                            <a:schemeClr val="tx1"/>
                          </a:solidFill>
                          <a:effectLst/>
                          <a:latin typeface="Times New Roman" panose="02020603050405020304" pitchFamily="18" charset="0"/>
                          <a:cs typeface="Times New Roman" panose="02020603050405020304" pitchFamily="18" charset="0"/>
                        </a:rPr>
                        <a:t> </a:t>
                      </a:r>
                      <a:r>
                        <a:rPr lang="en-US" sz="2800" baseline="0" dirty="0" err="1">
                          <a:solidFill>
                            <a:schemeClr val="tx1"/>
                          </a:solidFill>
                          <a:effectLst/>
                          <a:latin typeface="Times New Roman" panose="02020603050405020304" pitchFamily="18" charset="0"/>
                          <a:cs typeface="Times New Roman" panose="02020603050405020304" pitchFamily="18" charset="0"/>
                        </a:rPr>
                        <a:t>truyện</a:t>
                      </a:r>
                      <a:r>
                        <a:rPr lang="en-US" sz="2800" baseline="0" dirty="0">
                          <a:solidFill>
                            <a:schemeClr val="tx1"/>
                          </a:solidFill>
                          <a:effectLst/>
                          <a:latin typeface="Times New Roman" panose="02020603050405020304" pitchFamily="18" charset="0"/>
                          <a:cs typeface="Times New Roman" panose="02020603050405020304" pitchFamily="18" charset="0"/>
                        </a:rPr>
                        <a:t> </a:t>
                      </a:r>
                      <a:r>
                        <a:rPr lang="en-US" sz="2800" baseline="0" dirty="0" err="1">
                          <a:solidFill>
                            <a:schemeClr val="tx1"/>
                          </a:solidFill>
                          <a:effectLst/>
                          <a:latin typeface="Times New Roman" panose="02020603050405020304" pitchFamily="18" charset="0"/>
                          <a:cs typeface="Times New Roman" panose="02020603050405020304" pitchFamily="18" charset="0"/>
                        </a:rPr>
                        <a:t>ngắn</a:t>
                      </a:r>
                      <a:r>
                        <a:rPr lang="en-US" sz="2800" baseline="0" dirty="0">
                          <a:solidFill>
                            <a:schemeClr val="tx1"/>
                          </a:solidFill>
                          <a:effectLst/>
                          <a:latin typeface="Times New Roman" panose="02020603050405020304" pitchFamily="18" charset="0"/>
                          <a:cs typeface="Times New Roman" panose="02020603050405020304" pitchFamily="18" charset="0"/>
                        </a:rPr>
                        <a:t> </a:t>
                      </a:r>
                      <a:r>
                        <a:rPr lang="en-US" sz="2800" baseline="0" dirty="0" err="1">
                          <a:solidFill>
                            <a:schemeClr val="tx1"/>
                          </a:solidFill>
                          <a:effectLst/>
                          <a:latin typeface="Times New Roman" panose="02020603050405020304" pitchFamily="18" charset="0"/>
                          <a:cs typeface="Times New Roman" panose="02020603050405020304" pitchFamily="18" charset="0"/>
                        </a:rPr>
                        <a:t>và</a:t>
                      </a:r>
                      <a:r>
                        <a:rPr lang="en-US" sz="2800" baseline="0" dirty="0">
                          <a:solidFill>
                            <a:schemeClr val="tx1"/>
                          </a:solidFill>
                          <a:effectLst/>
                          <a:latin typeface="Times New Roman" panose="02020603050405020304" pitchFamily="18" charset="0"/>
                          <a:cs typeface="Times New Roman" panose="02020603050405020304" pitchFamily="18" charset="0"/>
                        </a:rPr>
                        <a:t> </a:t>
                      </a:r>
                      <a:r>
                        <a:rPr lang="en-US" sz="2800" baseline="0" dirty="0" err="1">
                          <a:solidFill>
                            <a:schemeClr val="tx1"/>
                          </a:solidFill>
                          <a:effectLst/>
                          <a:latin typeface="Times New Roman" panose="02020603050405020304" pitchFamily="18" charset="0"/>
                          <a:cs typeface="Times New Roman" panose="02020603050405020304" pitchFamily="18" charset="0"/>
                        </a:rPr>
                        <a:t>tiểu</a:t>
                      </a:r>
                      <a:r>
                        <a:rPr lang="en-US" sz="2800" baseline="0" dirty="0">
                          <a:solidFill>
                            <a:schemeClr val="tx1"/>
                          </a:solidFill>
                          <a:effectLst/>
                          <a:latin typeface="Times New Roman" panose="02020603050405020304" pitchFamily="18" charset="0"/>
                          <a:cs typeface="Times New Roman" panose="02020603050405020304" pitchFamily="18" charset="0"/>
                        </a:rPr>
                        <a:t> </a:t>
                      </a:r>
                      <a:r>
                        <a:rPr lang="en-US" sz="2800" baseline="0" dirty="0" err="1">
                          <a:solidFill>
                            <a:schemeClr val="tx1"/>
                          </a:solidFill>
                          <a:effectLst/>
                          <a:latin typeface="Times New Roman" panose="02020603050405020304" pitchFamily="18" charset="0"/>
                          <a:cs typeface="Times New Roman" panose="02020603050405020304" pitchFamily="18" charset="0"/>
                        </a:rPr>
                        <a:t>thuyết</a:t>
                      </a:r>
                      <a:r>
                        <a:rPr lang="en-US" sz="2800" baseline="0" dirty="0">
                          <a:solidFill>
                            <a:schemeClr val="tx1"/>
                          </a:solidFill>
                          <a:effectLst/>
                          <a:latin typeface="Times New Roman" panose="02020603050405020304" pitchFamily="18" charset="0"/>
                          <a:cs typeface="Times New Roman" panose="02020603050405020304" pitchFamily="18" charset="0"/>
                        </a:rPr>
                        <a:t>. </a:t>
                      </a:r>
                      <a:r>
                        <a:rPr lang="en-US" sz="2800" baseline="0" dirty="0" err="1">
                          <a:solidFill>
                            <a:schemeClr val="tx1"/>
                          </a:solidFill>
                          <a:effectLst/>
                          <a:latin typeface="Times New Roman" panose="02020603050405020304" pitchFamily="18" charset="0"/>
                          <a:cs typeface="Times New Roman" panose="02020603050405020304" pitchFamily="18" charset="0"/>
                        </a:rPr>
                        <a:t>Nêu</a:t>
                      </a:r>
                      <a:r>
                        <a:rPr lang="en-US" sz="2800" baseline="0" dirty="0">
                          <a:solidFill>
                            <a:schemeClr val="tx1"/>
                          </a:solidFill>
                          <a:effectLst/>
                          <a:latin typeface="Times New Roman" panose="02020603050405020304" pitchFamily="18" charset="0"/>
                          <a:cs typeface="Times New Roman" panose="02020603050405020304" pitchFamily="18" charset="0"/>
                        </a:rPr>
                        <a:t> </a:t>
                      </a:r>
                      <a:r>
                        <a:rPr lang="en-US" sz="2800" baseline="0" dirty="0" err="1">
                          <a:solidFill>
                            <a:schemeClr val="tx1"/>
                          </a:solidFill>
                          <a:effectLst/>
                          <a:latin typeface="Times New Roman" panose="02020603050405020304" pitchFamily="18" charset="0"/>
                          <a:cs typeface="Times New Roman" panose="02020603050405020304" pitchFamily="18" charset="0"/>
                        </a:rPr>
                        <a:t>ví</a:t>
                      </a:r>
                      <a:r>
                        <a:rPr lang="en-US" sz="2800" baseline="0" dirty="0">
                          <a:solidFill>
                            <a:schemeClr val="tx1"/>
                          </a:solidFill>
                          <a:effectLst/>
                          <a:latin typeface="Times New Roman" panose="02020603050405020304" pitchFamily="18" charset="0"/>
                          <a:cs typeface="Times New Roman" panose="02020603050405020304" pitchFamily="18" charset="0"/>
                        </a:rPr>
                        <a:t> </a:t>
                      </a:r>
                      <a:r>
                        <a:rPr lang="en-US" sz="2800" baseline="0" dirty="0" err="1">
                          <a:solidFill>
                            <a:schemeClr val="tx1"/>
                          </a:solidFill>
                          <a:effectLst/>
                          <a:latin typeface="Times New Roman" panose="02020603050405020304" pitchFamily="18" charset="0"/>
                          <a:cs typeface="Times New Roman" panose="02020603050405020304" pitchFamily="18" charset="0"/>
                        </a:rPr>
                        <a:t>dụ</a:t>
                      </a:r>
                      <a:r>
                        <a:rPr lang="en-US" sz="2800" baseline="0" dirty="0">
                          <a:solidFill>
                            <a:schemeClr val="tx1"/>
                          </a:solidFill>
                          <a:effectLst/>
                          <a:latin typeface="Times New Roman" panose="02020603050405020304" pitchFamily="18" charset="0"/>
                          <a:cs typeface="Times New Roman" panose="02020603050405020304" pitchFamily="18" charset="0"/>
                        </a:rPr>
                        <a:t> minh </a:t>
                      </a:r>
                      <a:r>
                        <a:rPr lang="en-US" sz="2800" baseline="0" dirty="0" err="1">
                          <a:solidFill>
                            <a:schemeClr val="tx1"/>
                          </a:solidFill>
                          <a:effectLst/>
                          <a:latin typeface="Times New Roman" panose="02020603050405020304" pitchFamily="18" charset="0"/>
                          <a:cs typeface="Times New Roman" panose="02020603050405020304" pitchFamily="18" charset="0"/>
                        </a:rPr>
                        <a:t>họa</a:t>
                      </a:r>
                      <a:r>
                        <a:rPr lang="en-US" sz="2800" baseline="0" dirty="0">
                          <a:solidFill>
                            <a:schemeClr val="tx1"/>
                          </a:solidFill>
                          <a:effectLst/>
                          <a:latin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cs typeface="Times New Roman" panose="02020603050405020304" pitchFamily="18" charset="0"/>
                      </a:endParaRPr>
                    </a:p>
                  </a:txBody>
                  <a:tcPr marL="43225" marR="432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225" marR="432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225" marR="432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92960"/>
                  </a:ext>
                </a:extLst>
              </a:tr>
              <a:tr h="1396070">
                <a:tc>
                  <a:txBody>
                    <a:bodyPr/>
                    <a:lstStyle/>
                    <a:p>
                      <a:pPr marL="0" marR="0" algn="just">
                        <a:lnSpc>
                          <a:spcPct val="150000"/>
                        </a:lnSpc>
                        <a:spcBef>
                          <a:spcPts val="600"/>
                        </a:spcBef>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3. </a:t>
                      </a:r>
                      <a:r>
                        <a:rPr lang="en-US" sz="2800" dirty="0" err="1">
                          <a:solidFill>
                            <a:schemeClr val="tx1"/>
                          </a:solidFill>
                          <a:effectLst/>
                          <a:latin typeface="Times New Roman" panose="02020603050405020304" pitchFamily="18" charset="0"/>
                          <a:cs typeface="Times New Roman" panose="02020603050405020304" pitchFamily="18" charset="0"/>
                        </a:rPr>
                        <a:t>Nêu</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đặc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điểm</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bối</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cảnh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trong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truyện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ngắn</a:t>
                      </a:r>
                      <a:r>
                        <a:rPr lang="en-US" sz="2800" baseline="0" dirty="0">
                          <a:solidFill>
                            <a:schemeClr val="tx1"/>
                          </a:solidFill>
                          <a:effectLst/>
                          <a:latin typeface="Times New Roman" panose="02020603050405020304" pitchFamily="18" charset="0"/>
                          <a:cs typeface="Times New Roman" panose="02020603050405020304" pitchFamily="18" charset="0"/>
                        </a:rPr>
                        <a:t> </a:t>
                      </a:r>
                      <a:r>
                        <a:rPr lang="en-US" sz="2800" baseline="0" dirty="0" err="1">
                          <a:solidFill>
                            <a:schemeClr val="tx1"/>
                          </a:solidFill>
                          <a:effectLst/>
                          <a:latin typeface="Times New Roman" panose="02020603050405020304" pitchFamily="18" charset="0"/>
                          <a:cs typeface="Times New Roman" panose="02020603050405020304" pitchFamily="18" charset="0"/>
                        </a:rPr>
                        <a:t>và</a:t>
                      </a:r>
                      <a:r>
                        <a:rPr lang="en-US" sz="2800" baseline="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tiểu</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thuyết</a:t>
                      </a:r>
                      <a:r>
                        <a:rPr lang="en-US" sz="2800" dirty="0">
                          <a:solidFill>
                            <a:schemeClr val="tx1"/>
                          </a:solidFill>
                          <a:effectLst/>
                          <a:latin typeface="Times New Roman" panose="02020603050405020304" pitchFamily="18" charset="0"/>
                          <a:cs typeface="Times New Roman" panose="02020603050405020304" pitchFamily="18" charset="0"/>
                        </a:rPr>
                        <a:t>.</a:t>
                      </a:r>
                      <a:r>
                        <a:rPr lang="en-US" sz="2800" baseline="0" dirty="0">
                          <a:solidFill>
                            <a:schemeClr val="tx1"/>
                          </a:solidFill>
                          <a:effectLst/>
                          <a:latin typeface="Times New Roman" panose="02020603050405020304" pitchFamily="18" charset="0"/>
                          <a:cs typeface="Times New Roman" panose="02020603050405020304" pitchFamily="18" charset="0"/>
                        </a:rPr>
                        <a:t> </a:t>
                      </a:r>
                      <a:r>
                        <a:rPr lang="en-US" sz="2800" dirty="0">
                          <a:solidFill>
                            <a:schemeClr val="tx1"/>
                          </a:solidFill>
                          <a:effectLst/>
                          <a:latin typeface="Times New Roman" panose="02020603050405020304" pitchFamily="18" charset="0"/>
                          <a:cs typeface="Times New Roman" panose="02020603050405020304" pitchFamily="18" charset="0"/>
                        </a:rPr>
                        <a:t>Cho </a:t>
                      </a:r>
                      <a:r>
                        <a:rPr lang="en-US" sz="2800" dirty="0" err="1">
                          <a:solidFill>
                            <a:schemeClr val="tx1"/>
                          </a:solidFill>
                          <a:effectLst/>
                          <a:latin typeface="Times New Roman" panose="02020603050405020304" pitchFamily="18" charset="0"/>
                          <a:cs typeface="Times New Roman" panose="02020603050405020304" pitchFamily="18" charset="0"/>
                        </a:rPr>
                        <a:t>ví</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dụ</a:t>
                      </a:r>
                      <a:r>
                        <a:rPr lang="en-US" sz="2800" baseline="0" dirty="0">
                          <a:solidFill>
                            <a:schemeClr val="tx1"/>
                          </a:solidFill>
                          <a:effectLst/>
                          <a:latin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225" marR="432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43225" marR="432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43225" marR="432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68052023"/>
                  </a:ext>
                </a:extLst>
              </a:tr>
            </a:tbl>
          </a:graphicData>
        </a:graphic>
      </p:graphicFrame>
      <p:sp>
        <p:nvSpPr>
          <p:cNvPr id="7" name="TextBox 6">
            <a:extLst>
              <a:ext uri="{FF2B5EF4-FFF2-40B4-BE49-F238E27FC236}">
                <a16:creationId xmlns:a16="http://schemas.microsoft.com/office/drawing/2014/main" id="{FCD0320C-4DC8-422F-BD9A-42077ECC2144}"/>
              </a:ext>
            </a:extLst>
          </p:cNvPr>
          <p:cNvSpPr txBox="1"/>
          <p:nvPr/>
        </p:nvSpPr>
        <p:spPr>
          <a:xfrm>
            <a:off x="1260020" y="384060"/>
            <a:ext cx="10182031" cy="584775"/>
          </a:xfrm>
          <a:prstGeom prst="rect">
            <a:avLst/>
          </a:prstGeom>
          <a:solidFill>
            <a:srgbClr val="05D805"/>
          </a:solidFill>
        </p:spPr>
        <p:txBody>
          <a:bodyPr wrap="square">
            <a:spAutoFit/>
          </a:bodyPr>
          <a:lstStyle/>
          <a:p>
            <a:pPr marL="0" marR="0" algn="ctr">
              <a:spcBef>
                <a:spcPts val="600"/>
              </a:spcBef>
              <a:spcAft>
                <a:spcPts val="0"/>
              </a:spcAft>
            </a:pPr>
            <a:r>
              <a:rPr lang="vi-VN" sz="3200" b="1" dirty="0">
                <a:solidFill>
                  <a:schemeClr val="bg1"/>
                </a:solidFill>
                <a:effectLst/>
                <a:latin typeface="+mj-lt"/>
              </a:rPr>
              <a:t>PHIẾU 1: TÌM HIỂU KIẾN THỨC NGỮ VĂN</a:t>
            </a:r>
            <a:endParaRPr lang="en-US" sz="3200" b="1" dirty="0">
              <a:solidFill>
                <a:schemeClr val="bg1"/>
              </a:solidFill>
              <a:effectLst/>
              <a:latin typeface="+mj-lt"/>
            </a:endParaRPr>
          </a:p>
        </p:txBody>
      </p:sp>
      <p:sp>
        <p:nvSpPr>
          <p:cNvPr id="9" name="TextBox 8">
            <a:extLst>
              <a:ext uri="{FF2B5EF4-FFF2-40B4-BE49-F238E27FC236}">
                <a16:creationId xmlns:a16="http://schemas.microsoft.com/office/drawing/2014/main" id="{070E6CC4-7691-4F18-AA9A-A9B6D80763DF}"/>
              </a:ext>
            </a:extLst>
          </p:cNvPr>
          <p:cNvSpPr txBox="1"/>
          <p:nvPr/>
        </p:nvSpPr>
        <p:spPr>
          <a:xfrm>
            <a:off x="452923" y="1141009"/>
            <a:ext cx="11796227" cy="584775"/>
          </a:xfrm>
          <a:prstGeom prst="rect">
            <a:avLst/>
          </a:prstGeom>
          <a:noFill/>
        </p:spPr>
        <p:txBody>
          <a:bodyPr wrap="square">
            <a:spAutoFit/>
          </a:bodyPr>
          <a:lstStyle/>
          <a:p>
            <a:pPr marL="0" marR="0">
              <a:spcBef>
                <a:spcPts val="600"/>
              </a:spcBef>
              <a:spcAft>
                <a:spcPts val="0"/>
              </a:spcAft>
            </a:pPr>
            <a:r>
              <a:rPr lang="en-US" sz="3200" b="1" dirty="0" err="1">
                <a:solidFill>
                  <a:srgbClr val="1F753A"/>
                </a:solidFill>
                <a:effectLst/>
                <a:latin typeface="Times New Roman" panose="02020603050405020304" pitchFamily="18" charset="0"/>
                <a:cs typeface="Times New Roman" panose="02020603050405020304" pitchFamily="18" charset="0"/>
              </a:rPr>
              <a:t>Nhiệm</a:t>
            </a:r>
            <a:r>
              <a:rPr lang="en-US" sz="3200" b="1" dirty="0">
                <a:solidFill>
                  <a:srgbClr val="1F753A"/>
                </a:solidFill>
                <a:effectLst/>
                <a:latin typeface="Times New Roman" panose="02020603050405020304" pitchFamily="18" charset="0"/>
                <a:cs typeface="Times New Roman" panose="02020603050405020304" pitchFamily="18" charset="0"/>
              </a:rPr>
              <a:t> </a:t>
            </a:r>
            <a:r>
              <a:rPr lang="en-US" sz="3200" b="1" dirty="0" err="1">
                <a:solidFill>
                  <a:srgbClr val="1F753A"/>
                </a:solidFill>
                <a:effectLst/>
                <a:latin typeface="Times New Roman" panose="02020603050405020304" pitchFamily="18" charset="0"/>
                <a:cs typeface="Times New Roman" panose="02020603050405020304" pitchFamily="18" charset="0"/>
              </a:rPr>
              <a:t>vụ</a:t>
            </a:r>
            <a:r>
              <a:rPr lang="en-US" sz="3200" b="1" dirty="0">
                <a:solidFill>
                  <a:srgbClr val="1F753A"/>
                </a:solidFill>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Tìm</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hiểu</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kiến</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thức</a:t>
            </a:r>
            <a:r>
              <a:rPr lang="en-US" sz="3200" b="1" dirty="0">
                <a:effectLst/>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a:t>
            </a:r>
            <a:r>
              <a:rPr lang="en-US" sz="3200" b="1" dirty="0" err="1">
                <a:effectLst/>
                <a:latin typeface="Times New Roman" panose="02020603050405020304" pitchFamily="18" charset="0"/>
                <a:cs typeface="Times New Roman" panose="02020603050405020304" pitchFamily="18" charset="0"/>
              </a:rPr>
              <a:t>gữ</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văn</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và</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điền</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thông</a:t>
            </a:r>
            <a:r>
              <a:rPr lang="en-US" sz="3200" b="1" dirty="0">
                <a:effectLst/>
                <a:latin typeface="Times New Roman" panose="02020603050405020304" pitchFamily="18" charset="0"/>
                <a:cs typeface="Times New Roman" panose="02020603050405020304" pitchFamily="18" charset="0"/>
              </a:rPr>
              <a:t> tin </a:t>
            </a:r>
            <a:r>
              <a:rPr lang="en-US" sz="3200" b="1" dirty="0" err="1">
                <a:effectLst/>
                <a:latin typeface="Times New Roman" panose="02020603050405020304" pitchFamily="18" charset="0"/>
                <a:cs typeface="Times New Roman" panose="02020603050405020304" pitchFamily="18" charset="0"/>
              </a:rPr>
              <a:t>vào</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bảng</a:t>
            </a:r>
            <a:endParaRPr lang="en-US" sz="3200" b="1"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903458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20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B350A16-ED38-4857-AD4F-E52C6BC67B24}"/>
              </a:ext>
            </a:extLst>
          </p:cNvPr>
          <p:cNvSpPr txBox="1"/>
          <p:nvPr/>
        </p:nvSpPr>
        <p:spPr>
          <a:xfrm>
            <a:off x="668954" y="927906"/>
            <a:ext cx="6097554" cy="584775"/>
          </a:xfrm>
          <a:prstGeom prst="rect">
            <a:avLst/>
          </a:prstGeom>
          <a:noFill/>
        </p:spPr>
        <p:txBody>
          <a:bodyPr wrap="square">
            <a:spAutoFit/>
          </a:bodyPr>
          <a:lstStyle/>
          <a:p>
            <a:r>
              <a:rPr lang="de-DE" sz="3200" b="1" dirty="0">
                <a:solidFill>
                  <a:schemeClr val="tx1">
                    <a:lumMod val="95000"/>
                    <a:lumOff val="5000"/>
                  </a:schemeClr>
                </a:solidFill>
                <a:effectLst/>
                <a:latin typeface="Times New Roman" panose="02020603050405020304" pitchFamily="18" charset="0"/>
                <a:ea typeface="Times New Roman" panose="02020603050405020304" pitchFamily="18" charset="0"/>
              </a:rPr>
              <a:t>1. Truyện ngắn và truyền thuyết</a:t>
            </a:r>
            <a:endParaRPr lang="en-US" sz="3200" dirty="0">
              <a:solidFill>
                <a:schemeClr val="tx1">
                  <a:lumMod val="95000"/>
                  <a:lumOff val="5000"/>
                </a:schemeClr>
              </a:solidFill>
            </a:endParaRPr>
          </a:p>
        </p:txBody>
      </p:sp>
      <p:sp>
        <p:nvSpPr>
          <p:cNvPr id="7" name="Title 1">
            <a:extLst>
              <a:ext uri="{FF2B5EF4-FFF2-40B4-BE49-F238E27FC236}">
                <a16:creationId xmlns:a16="http://schemas.microsoft.com/office/drawing/2014/main" id="{67FF0453-CBCE-493C-8FDA-E54B170A1C27}"/>
              </a:ext>
            </a:extLst>
          </p:cNvPr>
          <p:cNvSpPr>
            <a:spLocks noGrp="1"/>
          </p:cNvSpPr>
          <p:nvPr>
            <p:ph type="title"/>
          </p:nvPr>
        </p:nvSpPr>
        <p:spPr>
          <a:xfrm>
            <a:off x="882710" y="189662"/>
            <a:ext cx="8956616" cy="674812"/>
          </a:xfrm>
          <a:solidFill>
            <a:srgbClr val="05D805"/>
          </a:solidFill>
        </p:spPr>
        <p:txBody>
          <a:bodyPr>
            <a:noAutofit/>
          </a:bodyPr>
          <a:lstStyle/>
          <a:p>
            <a:r>
              <a:rPr lang="de-DE" sz="4000" b="1" dirty="0">
                <a:solidFill>
                  <a:schemeClr val="bg1"/>
                </a:solidFill>
                <a:effectLst/>
                <a:latin typeface="Times New Roman" panose="02020603050405020304" pitchFamily="18" charset="0"/>
                <a:ea typeface="Times New Roman" panose="02020603050405020304" pitchFamily="18" charset="0"/>
              </a:rPr>
              <a:t>I. TÌM  HIỂU  KIẾN THỨC NGỮ VĂN</a:t>
            </a:r>
            <a:endParaRPr lang="en-US" sz="4000" dirty="0">
              <a:solidFill>
                <a:schemeClr val="bg1"/>
              </a:solidFill>
            </a:endParaRPr>
          </a:p>
        </p:txBody>
      </p:sp>
      <p:sp>
        <p:nvSpPr>
          <p:cNvPr id="13" name="TextBox 12">
            <a:extLst>
              <a:ext uri="{FF2B5EF4-FFF2-40B4-BE49-F238E27FC236}">
                <a16:creationId xmlns:a16="http://schemas.microsoft.com/office/drawing/2014/main" id="{95E2FE84-BF9F-4A49-8E1A-D17FCBD0A817}"/>
              </a:ext>
            </a:extLst>
          </p:cNvPr>
          <p:cNvSpPr txBox="1"/>
          <p:nvPr/>
        </p:nvSpPr>
        <p:spPr>
          <a:xfrm>
            <a:off x="4802466" y="3002907"/>
            <a:ext cx="5265982" cy="523220"/>
          </a:xfrm>
          <a:prstGeom prst="rect">
            <a:avLst/>
          </a:prstGeom>
          <a:noFill/>
          <a:ln w="28575">
            <a:solidFill>
              <a:srgbClr val="008000"/>
            </a:solidFill>
          </a:ln>
        </p:spPr>
        <p:txBody>
          <a:bodyPr wrap="square">
            <a:spAutoFit/>
          </a:bodyPr>
          <a:lstStyle/>
          <a:p>
            <a:pPr marR="0" algn="just">
              <a:spcBef>
                <a:spcPts val="0"/>
              </a:spcBef>
              <a:spcAft>
                <a:spcPts val="0"/>
              </a:spcAft>
              <a:tabLst>
                <a:tab pos="1386840" algn="l"/>
              </a:tabLst>
            </a:pPr>
            <a:r>
              <a:rPr lang="de-DE" sz="2800" dirty="0">
                <a:solidFill>
                  <a:srgbClr val="000000"/>
                </a:solidFill>
                <a:effectLst/>
                <a:latin typeface="Times New Roman" panose="02020603050405020304" pitchFamily="18" charset="0"/>
                <a:ea typeface="Times New Roman" panose="02020603050405020304" pitchFamily="18" charset="0"/>
              </a:rPr>
              <a:t>Chi tiết và lời văn cô đọng.</a:t>
            </a:r>
            <a:endParaRPr lang="en-US" sz="2800" dirty="0">
              <a:effectLst/>
              <a:latin typeface="Times New Roman" panose="02020603050405020304" pitchFamily="18" charset="0"/>
              <a:ea typeface="Times New Roman" panose="02020603050405020304" pitchFamily="18" charset="0"/>
            </a:endParaRPr>
          </a:p>
        </p:txBody>
      </p:sp>
      <p:sp>
        <p:nvSpPr>
          <p:cNvPr id="18" name="Rectangle: Rounded Corners 17">
            <a:extLst>
              <a:ext uri="{FF2B5EF4-FFF2-40B4-BE49-F238E27FC236}">
                <a16:creationId xmlns:a16="http://schemas.microsoft.com/office/drawing/2014/main" id="{88F4FB54-E36C-4AF6-87DE-F3570AA869DC}"/>
              </a:ext>
            </a:extLst>
          </p:cNvPr>
          <p:cNvSpPr/>
          <p:nvPr/>
        </p:nvSpPr>
        <p:spPr>
          <a:xfrm>
            <a:off x="1083315" y="2496924"/>
            <a:ext cx="2848169" cy="590717"/>
          </a:xfrm>
          <a:prstGeom prst="roundRect">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solidFill>
                  <a:schemeClr val="bg1"/>
                </a:solidFill>
                <a:effectLst/>
                <a:latin typeface="Times New Roman" panose="02020603050405020304" pitchFamily="18" charset="0"/>
                <a:ea typeface="Times New Roman" panose="02020603050405020304" pitchFamily="18" charset="0"/>
              </a:rPr>
              <a:t>Truyện ngắn</a:t>
            </a:r>
            <a:endParaRPr lang="en-US" sz="3200" dirty="0">
              <a:solidFill>
                <a:schemeClr val="bg1"/>
              </a:solidFill>
            </a:endParaRPr>
          </a:p>
        </p:txBody>
      </p:sp>
      <p:sp>
        <p:nvSpPr>
          <p:cNvPr id="26" name="TextBox 25">
            <a:extLst>
              <a:ext uri="{FF2B5EF4-FFF2-40B4-BE49-F238E27FC236}">
                <a16:creationId xmlns:a16="http://schemas.microsoft.com/office/drawing/2014/main" id="{5AEDEA30-41ED-4E09-B796-86AB2B6E4179}"/>
              </a:ext>
            </a:extLst>
          </p:cNvPr>
          <p:cNvSpPr txBox="1"/>
          <p:nvPr/>
        </p:nvSpPr>
        <p:spPr>
          <a:xfrm>
            <a:off x="4802464" y="2048827"/>
            <a:ext cx="5265981" cy="523220"/>
          </a:xfrm>
          <a:prstGeom prst="rect">
            <a:avLst/>
          </a:prstGeom>
          <a:noFill/>
          <a:ln w="28575">
            <a:solidFill>
              <a:srgbClr val="1F753A"/>
            </a:solidFill>
          </a:ln>
        </p:spPr>
        <p:txBody>
          <a:bodyPr wrap="square">
            <a:spAutoFit/>
          </a:bodyPr>
          <a:lstStyle/>
          <a:p>
            <a:pPr marR="0" algn="just">
              <a:spcBef>
                <a:spcPts val="0"/>
              </a:spcBef>
              <a:spcAft>
                <a:spcPts val="0"/>
              </a:spcAft>
              <a:tabLst>
                <a:tab pos="1386840" algn="l"/>
              </a:tabLst>
            </a:pPr>
            <a:r>
              <a:rPr lang="de-DE" sz="2800" dirty="0">
                <a:solidFill>
                  <a:srgbClr val="000000"/>
                </a:solidFill>
                <a:effectLst/>
                <a:latin typeface="Times New Roman" panose="02020603050405020304" pitchFamily="18" charset="0"/>
                <a:ea typeface="Times New Roman" panose="02020603050405020304" pitchFamily="18" charset="0"/>
              </a:rPr>
              <a:t>Ít nhân vật, ít sự việc phức tạp. </a:t>
            </a:r>
          </a:p>
        </p:txBody>
      </p:sp>
      <p:sp>
        <p:nvSpPr>
          <p:cNvPr id="36" name="Rectangle: Rounded Corners 35">
            <a:extLst>
              <a:ext uri="{FF2B5EF4-FFF2-40B4-BE49-F238E27FC236}">
                <a16:creationId xmlns:a16="http://schemas.microsoft.com/office/drawing/2014/main" id="{BE438E94-5627-4EE1-AF9A-145729924CF4}"/>
              </a:ext>
            </a:extLst>
          </p:cNvPr>
          <p:cNvSpPr/>
          <p:nvPr/>
        </p:nvSpPr>
        <p:spPr>
          <a:xfrm>
            <a:off x="1083316" y="4780112"/>
            <a:ext cx="2848169" cy="590717"/>
          </a:xfrm>
          <a:prstGeom prst="roundRect">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solidFill>
                  <a:schemeClr val="bg1"/>
                </a:solidFill>
                <a:effectLst/>
                <a:latin typeface="Times New Roman" panose="02020603050405020304" pitchFamily="18" charset="0"/>
                <a:ea typeface="Times New Roman" panose="02020603050405020304" pitchFamily="18" charset="0"/>
              </a:rPr>
              <a:t>Tiểu thuyết</a:t>
            </a:r>
            <a:endParaRPr lang="en-US" sz="3200" dirty="0">
              <a:solidFill>
                <a:schemeClr val="bg1"/>
              </a:solidFill>
            </a:endParaRPr>
          </a:p>
        </p:txBody>
      </p:sp>
      <p:sp>
        <p:nvSpPr>
          <p:cNvPr id="39" name="TextBox 38">
            <a:extLst>
              <a:ext uri="{FF2B5EF4-FFF2-40B4-BE49-F238E27FC236}">
                <a16:creationId xmlns:a16="http://schemas.microsoft.com/office/drawing/2014/main" id="{55DF6F76-9EE9-40C3-AB52-6C6F806BC040}"/>
              </a:ext>
            </a:extLst>
          </p:cNvPr>
          <p:cNvSpPr txBox="1"/>
          <p:nvPr/>
        </p:nvSpPr>
        <p:spPr>
          <a:xfrm>
            <a:off x="4802465" y="4121364"/>
            <a:ext cx="5265983" cy="954107"/>
          </a:xfrm>
          <a:prstGeom prst="rect">
            <a:avLst/>
          </a:prstGeom>
          <a:noFill/>
          <a:ln w="28575">
            <a:solidFill>
              <a:srgbClr val="008000"/>
            </a:solidFill>
          </a:ln>
        </p:spPr>
        <p:txBody>
          <a:bodyPr wrap="square">
            <a:spAutoFit/>
          </a:bodyPr>
          <a:lstStyle/>
          <a:p>
            <a:pPr marR="0" algn="just">
              <a:spcBef>
                <a:spcPts val="0"/>
              </a:spcBef>
              <a:spcAft>
                <a:spcPts val="0"/>
              </a:spcAft>
              <a:tabLst>
                <a:tab pos="1386840" algn="l"/>
              </a:tabLst>
            </a:pPr>
            <a:r>
              <a:rPr lang="de-DE" sz="2800" dirty="0">
                <a:solidFill>
                  <a:srgbClr val="000000"/>
                </a:solidFill>
                <a:effectLst/>
                <a:latin typeface="Times New Roman" panose="02020603050405020304" pitchFamily="18" charset="0"/>
                <a:ea typeface="Times New Roman" panose="02020603050405020304" pitchFamily="18" charset="0"/>
              </a:rPr>
              <a:t>Cốt truyện phức tạp, nhiều nhân vật, nhiều quan hệ.</a:t>
            </a:r>
          </a:p>
        </p:txBody>
      </p:sp>
      <p:sp>
        <p:nvSpPr>
          <p:cNvPr id="42" name="TextBox 41">
            <a:extLst>
              <a:ext uri="{FF2B5EF4-FFF2-40B4-BE49-F238E27FC236}">
                <a16:creationId xmlns:a16="http://schemas.microsoft.com/office/drawing/2014/main" id="{A8DF9714-203A-4DBF-909B-328F3CB28B74}"/>
              </a:ext>
            </a:extLst>
          </p:cNvPr>
          <p:cNvSpPr txBox="1"/>
          <p:nvPr/>
        </p:nvSpPr>
        <p:spPr>
          <a:xfrm>
            <a:off x="4802465" y="5519460"/>
            <a:ext cx="5265983" cy="523220"/>
          </a:xfrm>
          <a:prstGeom prst="rect">
            <a:avLst/>
          </a:prstGeom>
          <a:noFill/>
          <a:ln w="28575">
            <a:solidFill>
              <a:srgbClr val="008000"/>
            </a:solidFill>
          </a:ln>
        </p:spPr>
        <p:txBody>
          <a:bodyPr wrap="square">
            <a:spAutoFit/>
          </a:bodyPr>
          <a:lstStyle/>
          <a:p>
            <a:pPr marL="0" marR="0" algn="just">
              <a:spcBef>
                <a:spcPts val="0"/>
              </a:spcBef>
              <a:spcAft>
                <a:spcPts val="0"/>
              </a:spcAft>
              <a:tabLst>
                <a:tab pos="1386840" algn="l"/>
              </a:tabLst>
            </a:pPr>
            <a:r>
              <a:rPr lang="de-DE" sz="2800" dirty="0">
                <a:solidFill>
                  <a:srgbClr val="000000"/>
                </a:solidFill>
                <a:effectLst/>
                <a:latin typeface="Times New Roman" panose="02020603050405020304" pitchFamily="18" charset="0"/>
                <a:ea typeface="Times New Roman" panose="02020603050405020304" pitchFamily="18" charset="0"/>
              </a:rPr>
              <a:t>Diễn biến tâm lí phức tạp, đa dạng. </a:t>
            </a:r>
            <a:endParaRPr lang="en-US" sz="2800" dirty="0">
              <a:effectLst/>
              <a:latin typeface="Times New Roman" panose="02020603050405020304" pitchFamily="18" charset="0"/>
              <a:ea typeface="Times New Roman" panose="02020603050405020304" pitchFamily="18" charset="0"/>
            </a:endParaRPr>
          </a:p>
        </p:txBody>
      </p:sp>
      <p:pic>
        <p:nvPicPr>
          <p:cNvPr id="9" name="Hình ảnh 8">
            <a:extLst>
              <a:ext uri="{FF2B5EF4-FFF2-40B4-BE49-F238E27FC236}">
                <a16:creationId xmlns:a16="http://schemas.microsoft.com/office/drawing/2014/main" id="{C225B58B-9178-20C1-0572-80D00397F4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67549" y="5096812"/>
            <a:ext cx="2044297" cy="1879497"/>
          </a:xfrm>
          <a:prstGeom prst="rect">
            <a:avLst/>
          </a:prstGeom>
        </p:spPr>
      </p:pic>
      <p:cxnSp>
        <p:nvCxnSpPr>
          <p:cNvPr id="3" name="Đường kết nối Mũi tên Thẳng 2">
            <a:extLst>
              <a:ext uri="{FF2B5EF4-FFF2-40B4-BE49-F238E27FC236}">
                <a16:creationId xmlns:a16="http://schemas.microsoft.com/office/drawing/2014/main" id="{1969B445-6AD6-2705-19BC-229F072E5676}"/>
              </a:ext>
            </a:extLst>
          </p:cNvPr>
          <p:cNvCxnSpPr>
            <a:stCxn id="18" idx="3"/>
            <a:endCxn id="26" idx="1"/>
          </p:cNvCxnSpPr>
          <p:nvPr/>
        </p:nvCxnSpPr>
        <p:spPr>
          <a:xfrm flipV="1">
            <a:off x="3931484" y="2310437"/>
            <a:ext cx="870980" cy="481846"/>
          </a:xfrm>
          <a:prstGeom prst="straightConnector1">
            <a:avLst/>
          </a:prstGeom>
          <a:ln w="38100">
            <a:solidFill>
              <a:srgbClr val="05D805"/>
            </a:solidFill>
            <a:tailEnd type="triangle"/>
          </a:ln>
        </p:spPr>
        <p:style>
          <a:lnRef idx="1">
            <a:schemeClr val="accent1"/>
          </a:lnRef>
          <a:fillRef idx="0">
            <a:schemeClr val="accent1"/>
          </a:fillRef>
          <a:effectRef idx="0">
            <a:schemeClr val="accent1"/>
          </a:effectRef>
          <a:fontRef idx="minor">
            <a:schemeClr val="tx1"/>
          </a:fontRef>
        </p:style>
      </p:cxnSp>
      <p:cxnSp>
        <p:nvCxnSpPr>
          <p:cNvPr id="19" name="Đường kết nối Mũi tên Thẳng 18">
            <a:extLst>
              <a:ext uri="{FF2B5EF4-FFF2-40B4-BE49-F238E27FC236}">
                <a16:creationId xmlns:a16="http://schemas.microsoft.com/office/drawing/2014/main" id="{BA86B7E1-4A80-EE35-6FBF-8DBA1557D7C3}"/>
              </a:ext>
            </a:extLst>
          </p:cNvPr>
          <p:cNvCxnSpPr>
            <a:cxnSpLocks/>
            <a:stCxn id="18" idx="3"/>
            <a:endCxn id="13" idx="1"/>
          </p:cNvCxnSpPr>
          <p:nvPr/>
        </p:nvCxnSpPr>
        <p:spPr>
          <a:xfrm>
            <a:off x="3931484" y="2792283"/>
            <a:ext cx="870982" cy="472234"/>
          </a:xfrm>
          <a:prstGeom prst="straightConnector1">
            <a:avLst/>
          </a:prstGeom>
          <a:ln w="38100">
            <a:solidFill>
              <a:srgbClr val="05D805"/>
            </a:solidFill>
            <a:tailEnd type="triangle"/>
          </a:ln>
        </p:spPr>
        <p:style>
          <a:lnRef idx="1">
            <a:schemeClr val="accent1"/>
          </a:lnRef>
          <a:fillRef idx="0">
            <a:schemeClr val="accent1"/>
          </a:fillRef>
          <a:effectRef idx="0">
            <a:schemeClr val="accent1"/>
          </a:effectRef>
          <a:fontRef idx="minor">
            <a:schemeClr val="tx1"/>
          </a:fontRef>
        </p:style>
      </p:cxnSp>
      <p:cxnSp>
        <p:nvCxnSpPr>
          <p:cNvPr id="21" name="Đường kết nối Mũi tên Thẳng 20">
            <a:extLst>
              <a:ext uri="{FF2B5EF4-FFF2-40B4-BE49-F238E27FC236}">
                <a16:creationId xmlns:a16="http://schemas.microsoft.com/office/drawing/2014/main" id="{F65157C9-95F6-27E8-0A4C-4725BF8BBFBF}"/>
              </a:ext>
            </a:extLst>
          </p:cNvPr>
          <p:cNvCxnSpPr>
            <a:cxnSpLocks/>
            <a:stCxn id="36" idx="3"/>
            <a:endCxn id="39" idx="1"/>
          </p:cNvCxnSpPr>
          <p:nvPr/>
        </p:nvCxnSpPr>
        <p:spPr>
          <a:xfrm flipV="1">
            <a:off x="3931485" y="4598418"/>
            <a:ext cx="870980" cy="477053"/>
          </a:xfrm>
          <a:prstGeom prst="straightConnector1">
            <a:avLst/>
          </a:prstGeom>
          <a:ln w="38100">
            <a:solidFill>
              <a:srgbClr val="05D805"/>
            </a:solidFill>
            <a:tailEnd type="triangle"/>
          </a:ln>
        </p:spPr>
        <p:style>
          <a:lnRef idx="1">
            <a:schemeClr val="accent1"/>
          </a:lnRef>
          <a:fillRef idx="0">
            <a:schemeClr val="accent1"/>
          </a:fillRef>
          <a:effectRef idx="0">
            <a:schemeClr val="accent1"/>
          </a:effectRef>
          <a:fontRef idx="minor">
            <a:schemeClr val="tx1"/>
          </a:fontRef>
        </p:style>
      </p:cxnSp>
      <p:cxnSp>
        <p:nvCxnSpPr>
          <p:cNvPr id="24" name="Đường kết nối Mũi tên Thẳng 23">
            <a:extLst>
              <a:ext uri="{FF2B5EF4-FFF2-40B4-BE49-F238E27FC236}">
                <a16:creationId xmlns:a16="http://schemas.microsoft.com/office/drawing/2014/main" id="{DCA306BA-34FA-B990-E153-AB0587E4AB53}"/>
              </a:ext>
            </a:extLst>
          </p:cNvPr>
          <p:cNvCxnSpPr>
            <a:cxnSpLocks/>
            <a:stCxn id="36" idx="3"/>
            <a:endCxn id="42" idx="1"/>
          </p:cNvCxnSpPr>
          <p:nvPr/>
        </p:nvCxnSpPr>
        <p:spPr>
          <a:xfrm>
            <a:off x="3931485" y="5075471"/>
            <a:ext cx="870980" cy="705599"/>
          </a:xfrm>
          <a:prstGeom prst="straightConnector1">
            <a:avLst/>
          </a:prstGeom>
          <a:ln w="38100">
            <a:solidFill>
              <a:srgbClr val="05D80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611066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22" presetClass="entr" presetSubtype="4"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barn(inVertical)">
                                      <p:cBhvr>
                                        <p:cTn id="28" dur="500"/>
                                        <p:tgtEl>
                                          <p:spTgt spid="3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barn(inVertical)">
                                      <p:cBhvr>
                                        <p:cTn id="33" dur="500"/>
                                        <p:tgtEl>
                                          <p:spTgt spid="39"/>
                                        </p:tgtEl>
                                      </p:cBhvr>
                                    </p:animEffect>
                                  </p:childTnLst>
                                </p:cTn>
                              </p:par>
                              <p:par>
                                <p:cTn id="34" presetID="22" presetClass="entr" presetSubtype="4"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down)">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barn(inVertical)">
                                      <p:cBhvr>
                                        <p:cTn id="41" dur="500"/>
                                        <p:tgtEl>
                                          <p:spTgt spid="42"/>
                                        </p:tgtEl>
                                      </p:cBhvr>
                                    </p:animEffect>
                                  </p:childTnLst>
                                </p:cTn>
                              </p:par>
                              <p:par>
                                <p:cTn id="42" presetID="22" presetClass="entr" presetSubtype="4" fill="hold"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wipe(down)">
                                      <p:cBhvr>
                                        <p:cTn id="4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animBg="1"/>
      <p:bldP spid="26" grpId="0" animBg="1"/>
      <p:bldP spid="36" grpId="0" animBg="1"/>
      <p:bldP spid="39" grpId="0" animBg="1"/>
      <p:bldP spid="4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2108</TotalTime>
  <Words>4858</Words>
  <Application>Microsoft Office PowerPoint</Application>
  <PresentationFormat>Widescreen</PresentationFormat>
  <Paragraphs>701</Paragraphs>
  <Slides>75</Slides>
  <Notes>11</Notes>
  <HiddenSlides>0</HiddenSlides>
  <MMClips>4</MMClips>
  <ScaleCrop>false</ScaleCrop>
  <HeadingPairs>
    <vt:vector size="8" baseType="variant">
      <vt:variant>
        <vt:lpstr>Fonts Used</vt:lpstr>
      </vt:variant>
      <vt:variant>
        <vt:i4>9</vt:i4>
      </vt:variant>
      <vt:variant>
        <vt:lpstr>Theme</vt:lpstr>
      </vt:variant>
      <vt:variant>
        <vt:i4>15</vt:i4>
      </vt:variant>
      <vt:variant>
        <vt:lpstr>Embedded OLE Servers</vt:lpstr>
      </vt:variant>
      <vt:variant>
        <vt:i4>1</vt:i4>
      </vt:variant>
      <vt:variant>
        <vt:lpstr>Slide Titles</vt:lpstr>
      </vt:variant>
      <vt:variant>
        <vt:i4>75</vt:i4>
      </vt:variant>
    </vt:vector>
  </HeadingPairs>
  <TitlesOfParts>
    <vt:vector size="100" baseType="lpstr">
      <vt:lpstr>.VnBlack</vt:lpstr>
      <vt:lpstr>Algerian</vt:lpstr>
      <vt:lpstr>Arial</vt:lpstr>
      <vt:lpstr>Calibri</vt:lpstr>
      <vt:lpstr>Calibri Light</vt:lpstr>
      <vt:lpstr>Jokerman</vt:lpstr>
      <vt:lpstr>Old English Text MT</vt:lpstr>
      <vt:lpstr>Times New Roman</vt:lpstr>
      <vt:lpstr>UTM Swiss Condensed</vt:lpstr>
      <vt:lpstr>Office Theme</vt:lpstr>
      <vt:lpstr>2_Office Theme</vt:lpstr>
      <vt:lpstr>3_Office Theme</vt:lpstr>
      <vt:lpstr>1_Office Theme</vt:lpstr>
      <vt:lpstr>4_Office Theme</vt:lpstr>
      <vt:lpstr>6_Office Theme</vt:lpstr>
      <vt:lpstr>7_Office Theme</vt:lpstr>
      <vt:lpstr>8_Office Theme</vt:lpstr>
      <vt:lpstr>9_Office Theme</vt:lpstr>
      <vt:lpstr>10_Office Theme</vt:lpstr>
      <vt:lpstr>11_Office Theme</vt:lpstr>
      <vt:lpstr>12_Office Theme</vt:lpstr>
      <vt:lpstr>13_Office Theme</vt:lpstr>
      <vt:lpstr>5_Office Theme</vt:lpstr>
      <vt:lpstr>14_Office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TÌM  HIỂU  KIẾN THỨC NGỮ VĂN</vt:lpstr>
      <vt:lpstr>PowerPoint Presentation</vt:lpstr>
      <vt:lpstr>PowerPoint Presentation</vt:lpstr>
      <vt:lpstr>PowerPoint Presentation</vt:lpstr>
      <vt:lpstr>Trò chơi “NHÌN HÌNH ĐOÁN CHỮ”</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Luật chơi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 TRUYỆN NGẮN VÀ TIỂU THUYẾT</dc:title>
  <dc:creator>Thúy Mai</dc:creator>
  <cp:lastModifiedBy>TBC</cp:lastModifiedBy>
  <cp:revision>102</cp:revision>
  <dcterms:created xsi:type="dcterms:W3CDTF">2022-04-26T11:18:03Z</dcterms:created>
  <dcterms:modified xsi:type="dcterms:W3CDTF">2023-01-18T13:59:33Z</dcterms:modified>
</cp:coreProperties>
</file>