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7" r:id="rId3"/>
  </p:sldMasterIdLst>
  <p:notesMasterIdLst>
    <p:notesMasterId r:id="rId9"/>
  </p:notesMasterIdLst>
  <p:sldIdLst>
    <p:sldId id="317" r:id="rId4"/>
    <p:sldId id="293" r:id="rId5"/>
    <p:sldId id="294" r:id="rId6"/>
    <p:sldId id="318" r:id="rId7"/>
    <p:sldId id="30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21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xmlns="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9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11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8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8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7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63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99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990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6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50"/>
          <p:cNvSpPr txBox="1">
            <a:spLocks noChangeArrowheads="1"/>
          </p:cNvSpPr>
          <p:nvPr/>
        </p:nvSpPr>
        <p:spPr bwMode="auto">
          <a:xfrm>
            <a:off x="924507" y="1151404"/>
            <a:ext cx="748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mô tả được chuyển động của xe</a:t>
            </a:r>
            <a:r>
              <a:rPr lang="en-US" altLang="en-US" sz="25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C7112FB8-91F8-2A53-0003-B14126B5D96D}"/>
              </a:ext>
            </a:extLst>
          </p:cNvPr>
          <p:cNvGraphicFramePr>
            <a:graphicFrameLocks noGrp="1"/>
          </p:cNvGraphicFramePr>
          <p:nvPr/>
        </p:nvGraphicFramePr>
        <p:xfrm>
          <a:off x="1200228" y="2018069"/>
          <a:ext cx="7119314" cy="1059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384">
                  <a:extLst>
                    <a:ext uri="{9D8B030D-6E8A-4147-A177-3AD203B41FA5}">
                      <a16:colId xmlns:a16="http://schemas.microsoft.com/office/drawing/2014/main" xmlns="" val="3049929941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xmlns="" val="3803189308"/>
                    </a:ext>
                  </a:extLst>
                </a:gridCol>
                <a:gridCol w="1080277">
                  <a:extLst>
                    <a:ext uri="{9D8B030D-6E8A-4147-A177-3AD203B41FA5}">
                      <a16:colId xmlns:a16="http://schemas.microsoft.com/office/drawing/2014/main" xmlns="" val="1094202467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xmlns="" val="3587653240"/>
                    </a:ext>
                  </a:extLst>
                </a:gridCol>
                <a:gridCol w="972097">
                  <a:extLst>
                    <a:ext uri="{9D8B030D-6E8A-4147-A177-3AD203B41FA5}">
                      <a16:colId xmlns:a16="http://schemas.microsoft.com/office/drawing/2014/main" xmlns="" val="919136834"/>
                    </a:ext>
                  </a:extLst>
                </a:gridCol>
                <a:gridCol w="967526">
                  <a:extLst>
                    <a:ext uri="{9D8B030D-6E8A-4147-A177-3AD203B41FA5}">
                      <a16:colId xmlns:a16="http://schemas.microsoft.com/office/drawing/2014/main" xmlns="" val="83267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580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3405352"/>
                  </a:ext>
                </a:extLst>
              </a:tr>
            </a:tbl>
          </a:graphicData>
        </a:graphic>
      </p:graphicFrame>
      <p:pic>
        <p:nvPicPr>
          <p:cNvPr id="8" name="Picture 2" descr="Lý thuyết - Olm">
            <a:extLst>
              <a:ext uri="{FF2B5EF4-FFF2-40B4-BE49-F238E27FC236}">
                <a16:creationId xmlns:a16="http://schemas.microsoft.com/office/drawing/2014/main" xmlns="" id="{F9D11A14-0D71-182E-1520-DE6C0104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3" y="3633537"/>
            <a:ext cx="7960894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BE6B802-5CB7-9936-D296-1217ED4390CA}"/>
              </a:ext>
            </a:extLst>
          </p:cNvPr>
          <p:cNvGrpSpPr/>
          <p:nvPr/>
        </p:nvGrpSpPr>
        <p:grpSpPr>
          <a:xfrm>
            <a:off x="6763673" y="-55887"/>
            <a:ext cx="2358188" cy="1355359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10" name="Freeform 430">
              <a:extLst>
                <a:ext uri="{FF2B5EF4-FFF2-40B4-BE49-F238E27FC236}">
                  <a16:creationId xmlns:a16="http://schemas.microsoft.com/office/drawing/2014/main" xmlns="" id="{07E039CA-3BE9-13CE-6442-FE012F7F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431">
              <a:extLst>
                <a:ext uri="{FF2B5EF4-FFF2-40B4-BE49-F238E27FC236}">
                  <a16:creationId xmlns:a16="http://schemas.microsoft.com/office/drawing/2014/main" xmlns="" id="{46F41BF7-4222-FAA0-90DB-58F23F90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432">
              <a:extLst>
                <a:ext uri="{FF2B5EF4-FFF2-40B4-BE49-F238E27FC236}">
                  <a16:creationId xmlns:a16="http://schemas.microsoft.com/office/drawing/2014/main" xmlns="" id="{BD573FC1-C271-878A-76A0-75D29A4C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433">
              <a:extLst>
                <a:ext uri="{FF2B5EF4-FFF2-40B4-BE49-F238E27FC236}">
                  <a16:creationId xmlns:a16="http://schemas.microsoft.com/office/drawing/2014/main" xmlns="" id="{3AF1B2B5-6433-AE88-DD54-99313BFE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34">
              <a:extLst>
                <a:ext uri="{FF2B5EF4-FFF2-40B4-BE49-F238E27FC236}">
                  <a16:creationId xmlns:a16="http://schemas.microsoft.com/office/drawing/2014/main" xmlns="" id="{749899FD-7702-2D8D-4B2E-F78C559B3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35">
              <a:extLst>
                <a:ext uri="{FF2B5EF4-FFF2-40B4-BE49-F238E27FC236}">
                  <a16:creationId xmlns:a16="http://schemas.microsoft.com/office/drawing/2014/main" xmlns="" id="{3B550DD2-C0C3-B4C6-CB40-5EB05F73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36">
              <a:extLst>
                <a:ext uri="{FF2B5EF4-FFF2-40B4-BE49-F238E27FC236}">
                  <a16:creationId xmlns:a16="http://schemas.microsoft.com/office/drawing/2014/main" xmlns="" id="{B494F4D4-2FEB-7F29-922C-AD44130A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37">
              <a:extLst>
                <a:ext uri="{FF2B5EF4-FFF2-40B4-BE49-F238E27FC236}">
                  <a16:creationId xmlns:a16="http://schemas.microsoft.com/office/drawing/2014/main" xmlns="" id="{8FBA3FF8-9380-D5B3-44C8-7BA58E8E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38">
              <a:extLst>
                <a:ext uri="{FF2B5EF4-FFF2-40B4-BE49-F238E27FC236}">
                  <a16:creationId xmlns:a16="http://schemas.microsoft.com/office/drawing/2014/main" xmlns="" id="{5D108A94-39BE-B419-133F-35D1871FB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39">
              <a:extLst>
                <a:ext uri="{FF2B5EF4-FFF2-40B4-BE49-F238E27FC236}">
                  <a16:creationId xmlns:a16="http://schemas.microsoft.com/office/drawing/2014/main" xmlns="" id="{C4925F4D-3303-3F2D-3BF6-302EA128C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40">
              <a:extLst>
                <a:ext uri="{FF2B5EF4-FFF2-40B4-BE49-F238E27FC236}">
                  <a16:creationId xmlns:a16="http://schemas.microsoft.com/office/drawing/2014/main" xmlns="" id="{9953D6D6-55A9-C6F1-D94B-88C159E06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41">
              <a:extLst>
                <a:ext uri="{FF2B5EF4-FFF2-40B4-BE49-F238E27FC236}">
                  <a16:creationId xmlns:a16="http://schemas.microsoft.com/office/drawing/2014/main" xmlns="" id="{284379BB-DF64-EDF5-2ACD-A4F56C6C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42">
              <a:extLst>
                <a:ext uri="{FF2B5EF4-FFF2-40B4-BE49-F238E27FC236}">
                  <a16:creationId xmlns:a16="http://schemas.microsoft.com/office/drawing/2014/main" xmlns="" id="{A11F3678-673C-37BC-A8A1-AE46E3D7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43">
              <a:extLst>
                <a:ext uri="{FF2B5EF4-FFF2-40B4-BE49-F238E27FC236}">
                  <a16:creationId xmlns:a16="http://schemas.microsoft.com/office/drawing/2014/main" xmlns="" id="{B2498511-D694-0ACB-E04B-FCA275F7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44">
              <a:extLst>
                <a:ext uri="{FF2B5EF4-FFF2-40B4-BE49-F238E27FC236}">
                  <a16:creationId xmlns:a16="http://schemas.microsoft.com/office/drawing/2014/main" xmlns="" id="{AE39FBD4-E8E4-3274-C16A-89F7C61B1B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45">
              <a:extLst>
                <a:ext uri="{FF2B5EF4-FFF2-40B4-BE49-F238E27FC236}">
                  <a16:creationId xmlns:a16="http://schemas.microsoft.com/office/drawing/2014/main" xmlns="" id="{4AB29A14-4FCB-03B3-902E-03E66D410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46">
              <a:extLst>
                <a:ext uri="{FF2B5EF4-FFF2-40B4-BE49-F238E27FC236}">
                  <a16:creationId xmlns:a16="http://schemas.microsoft.com/office/drawing/2014/main" xmlns="" id="{80F3C440-9508-C99C-B0C1-E01BF8022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47">
              <a:extLst>
                <a:ext uri="{FF2B5EF4-FFF2-40B4-BE49-F238E27FC236}">
                  <a16:creationId xmlns:a16="http://schemas.microsoft.com/office/drawing/2014/main" xmlns="" id="{3E0F4706-B8F5-62CF-5334-143405B3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48">
              <a:extLst>
                <a:ext uri="{FF2B5EF4-FFF2-40B4-BE49-F238E27FC236}">
                  <a16:creationId xmlns:a16="http://schemas.microsoft.com/office/drawing/2014/main" xmlns="" id="{67C7FC71-CE30-E839-2999-F939810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xmlns="" id="{BB802060-EF2D-97F1-0C2E-90D9AACD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xmlns="" id="{DC2623C1-9070-4BB1-AAC7-ACC6BDEC3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xmlns="" id="{D245E653-8D37-26D1-7EEC-E6B276D8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xmlns="" id="{7F662B34-8E2B-E256-714B-1A8C07A1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xmlns="" id="{4D67C55E-5EB8-E208-D302-FCF5AD84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xmlns="" id="{B38A5A32-6FE0-3B5B-6A81-A66D8C90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xmlns="" id="{2261E9AB-326C-A1D0-05FB-392586EF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5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47431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2266" y="1438141"/>
            <a:ext cx="8475663" cy="1162050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05777" y="3028499"/>
            <a:ext cx="7589324" cy="935038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5" y="79691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Bird Flight Gulls Drawing Birds Silhouet #1282699 - PNG Images - PN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93" y="490855"/>
            <a:ext cx="415448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69749" y="1561599"/>
            <a:ext cx="102078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517" y="3239232"/>
            <a:ext cx="8361786" cy="603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95463" y="2144713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19114" y="3638550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55677" y="4359911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2800" y="3939223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794" y="54927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4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42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4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build="allAtOnce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4E473C-266A-4743-B2AF-A72D426555DB}"/>
              </a:ext>
            </a:extLst>
          </p:cNvPr>
          <p:cNvGrpSpPr/>
          <p:nvPr/>
        </p:nvGrpSpPr>
        <p:grpSpPr>
          <a:xfrm>
            <a:off x="3142273" y="1264109"/>
            <a:ext cx="6496401" cy="828054"/>
            <a:chOff x="5263582" y="1839942"/>
            <a:chExt cx="6001956" cy="88898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F2FD608-85F7-4202-8040-A493135D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263582" y="1839942"/>
              <a:ext cx="5854387" cy="888989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C3CAAB2-07C3-4CED-AE45-B100AF2F130A}"/>
                </a:ext>
              </a:extLst>
            </p:cNvPr>
            <p:cNvSpPr txBox="1"/>
            <p:nvPr/>
          </p:nvSpPr>
          <p:spPr>
            <a:xfrm>
              <a:off x="5987223" y="1846522"/>
              <a:ext cx="5278315" cy="697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500" dirty="0">
                  <a:solidFill>
                    <a:schemeClr val="bg1"/>
                  </a:solidFill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6560ECB-F668-464E-8CCC-F211DB977954}"/>
              </a:ext>
            </a:extLst>
          </p:cNvPr>
          <p:cNvGrpSpPr/>
          <p:nvPr/>
        </p:nvGrpSpPr>
        <p:grpSpPr>
          <a:xfrm>
            <a:off x="3190401" y="2721653"/>
            <a:ext cx="6027821" cy="1271479"/>
            <a:chOff x="5664200" y="2943416"/>
            <a:chExt cx="7187497" cy="75450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71A8F9C9-470D-46C8-B438-CE60A4C8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664200" y="2943416"/>
              <a:ext cx="7187497" cy="754506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B526859-87E8-4F72-B7CB-6704A5D4A307}"/>
                </a:ext>
              </a:extLst>
            </p:cNvPr>
            <p:cNvSpPr txBox="1"/>
            <p:nvPr/>
          </p:nvSpPr>
          <p:spPr>
            <a:xfrm>
              <a:off x="6636102" y="2980035"/>
              <a:ext cx="5776635" cy="5661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</a:t>
              </a:r>
              <a:r>
                <a:rPr lang="en-US" altLang="zh-CN" sz="28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Tìm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quãng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104B43C-FD1C-4B49-89F3-BF58290298CA}"/>
              </a:ext>
            </a:extLst>
          </p:cNvPr>
          <p:cNvGrpSpPr/>
          <p:nvPr/>
        </p:nvGrpSpPr>
        <p:grpSpPr>
          <a:xfrm>
            <a:off x="3142274" y="4217861"/>
            <a:ext cx="8800299" cy="829248"/>
            <a:chOff x="5664200" y="3922450"/>
            <a:chExt cx="7086362" cy="75559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AD71628B-81C1-40C2-BA62-0585D96ED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2559"/>
            <a:stretch>
              <a:fillRect/>
            </a:stretch>
          </p:blipFill>
          <p:spPr>
            <a:xfrm>
              <a:off x="5664200" y="3923538"/>
              <a:ext cx="4968753" cy="754506"/>
            </a:xfrm>
            <a:custGeom>
              <a:avLst/>
              <a:gdLst>
                <a:gd name="connsiteX0" fmla="*/ 0 w 4383316"/>
                <a:gd name="connsiteY0" fmla="*/ 0 h 665607"/>
                <a:gd name="connsiteX1" fmla="*/ 4383316 w 4383316"/>
                <a:gd name="connsiteY1" fmla="*/ 0 h 665607"/>
                <a:gd name="connsiteX2" fmla="*/ 4383316 w 4383316"/>
                <a:gd name="connsiteY2" fmla="*/ 665607 h 665607"/>
                <a:gd name="connsiteX3" fmla="*/ 0 w 4383316"/>
                <a:gd name="connsiteY3" fmla="*/ 665607 h 66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3316" h="665607">
                  <a:moveTo>
                    <a:pt x="0" y="0"/>
                  </a:moveTo>
                  <a:lnTo>
                    <a:pt x="4383316" y="0"/>
                  </a:lnTo>
                  <a:lnTo>
                    <a:pt x="4383316" y="665607"/>
                  </a:lnTo>
                  <a:lnTo>
                    <a:pt x="0" y="665607"/>
                  </a:lnTo>
                  <a:close/>
                </a:path>
              </a:pathLst>
            </a:cu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865257BB-1525-40B4-8ED6-BEF62C758C6F}"/>
                </a:ext>
              </a:extLst>
            </p:cNvPr>
            <p:cNvSpPr txBox="1"/>
            <p:nvPr/>
          </p:nvSpPr>
          <p:spPr>
            <a:xfrm>
              <a:off x="6433408" y="3922450"/>
              <a:ext cx="6317154" cy="499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III.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zh-CN" altLang="en-US" sz="28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DFA0F-7174-0846-BB14-F2CDAB901E3D}"/>
              </a:ext>
            </a:extLst>
          </p:cNvPr>
          <p:cNvSpPr txBox="1"/>
          <p:nvPr/>
        </p:nvSpPr>
        <p:spPr>
          <a:xfrm>
            <a:off x="649704" y="104093"/>
            <a:ext cx="7291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899CB7-7894-D0CB-F7C0-6B62027B343F}"/>
              </a:ext>
            </a:extLst>
          </p:cNvPr>
          <p:cNvSpPr txBox="1"/>
          <p:nvPr/>
        </p:nvSpPr>
        <p:spPr>
          <a:xfrm>
            <a:off x="733926" y="964214"/>
            <a:ext cx="812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A53F39-11CB-DD1F-C2A7-EFA610B71453}"/>
              </a:ext>
            </a:extLst>
          </p:cNvPr>
          <p:cNvSpPr txBox="1"/>
          <p:nvPr/>
        </p:nvSpPr>
        <p:spPr>
          <a:xfrm>
            <a:off x="649704" y="2138247"/>
            <a:ext cx="77964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D22740-E3DF-3C9D-9403-9CFCA585D65C}"/>
              </a:ext>
            </a:extLst>
          </p:cNvPr>
          <p:cNvSpPr txBox="1"/>
          <p:nvPr/>
        </p:nvSpPr>
        <p:spPr>
          <a:xfrm>
            <a:off x="649703" y="3166583"/>
            <a:ext cx="812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604AF7-2E64-B258-E3C2-F89257530C4E}"/>
              </a:ext>
            </a:extLst>
          </p:cNvPr>
          <p:cNvSpPr txBox="1"/>
          <p:nvPr/>
        </p:nvSpPr>
        <p:spPr>
          <a:xfrm>
            <a:off x="649703" y="2656006"/>
            <a:ext cx="79889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56406D-B3A5-62C8-B622-B1DEA947A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347"/>
            <a:ext cx="2065096" cy="22838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B3059B7-0497-B225-1CA7-097F45EC5201}"/>
              </a:ext>
            </a:extLst>
          </p:cNvPr>
          <p:cNvGrpSpPr/>
          <p:nvPr/>
        </p:nvGrpSpPr>
        <p:grpSpPr>
          <a:xfrm>
            <a:off x="7940841" y="57655"/>
            <a:ext cx="1359568" cy="1037220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14" name="Freeform 430">
              <a:extLst>
                <a:ext uri="{FF2B5EF4-FFF2-40B4-BE49-F238E27FC236}">
                  <a16:creationId xmlns:a16="http://schemas.microsoft.com/office/drawing/2014/main" xmlns="" id="{D1C00A85-F554-3F9A-E50F-0696BAB0E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431">
              <a:extLst>
                <a:ext uri="{FF2B5EF4-FFF2-40B4-BE49-F238E27FC236}">
                  <a16:creationId xmlns:a16="http://schemas.microsoft.com/office/drawing/2014/main" xmlns="" id="{24438412-177E-2EA3-D6E9-1ADAD123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432">
              <a:extLst>
                <a:ext uri="{FF2B5EF4-FFF2-40B4-BE49-F238E27FC236}">
                  <a16:creationId xmlns:a16="http://schemas.microsoft.com/office/drawing/2014/main" xmlns="" id="{3AE518C2-43AE-985A-489E-071AA52F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433">
              <a:extLst>
                <a:ext uri="{FF2B5EF4-FFF2-40B4-BE49-F238E27FC236}">
                  <a16:creationId xmlns:a16="http://schemas.microsoft.com/office/drawing/2014/main" xmlns="" id="{243148EB-D825-546D-CEB5-AC3D05C9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434">
              <a:extLst>
                <a:ext uri="{FF2B5EF4-FFF2-40B4-BE49-F238E27FC236}">
                  <a16:creationId xmlns:a16="http://schemas.microsoft.com/office/drawing/2014/main" xmlns="" id="{F84F82BD-C1AB-DA59-3A2F-2D85CE774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435">
              <a:extLst>
                <a:ext uri="{FF2B5EF4-FFF2-40B4-BE49-F238E27FC236}">
                  <a16:creationId xmlns:a16="http://schemas.microsoft.com/office/drawing/2014/main" xmlns="" id="{728290F5-0CF3-73A8-F717-0856C85B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36">
              <a:extLst>
                <a:ext uri="{FF2B5EF4-FFF2-40B4-BE49-F238E27FC236}">
                  <a16:creationId xmlns:a16="http://schemas.microsoft.com/office/drawing/2014/main" xmlns="" id="{7EBF8670-62A9-AF58-7B0B-86356909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437">
              <a:extLst>
                <a:ext uri="{FF2B5EF4-FFF2-40B4-BE49-F238E27FC236}">
                  <a16:creationId xmlns:a16="http://schemas.microsoft.com/office/drawing/2014/main" xmlns="" id="{C4C055A8-C71E-AE5D-05AA-E0DDE8A1C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38">
              <a:extLst>
                <a:ext uri="{FF2B5EF4-FFF2-40B4-BE49-F238E27FC236}">
                  <a16:creationId xmlns:a16="http://schemas.microsoft.com/office/drawing/2014/main" xmlns="" id="{B48DD07D-4A3E-4285-22D8-9D34396C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439">
              <a:extLst>
                <a:ext uri="{FF2B5EF4-FFF2-40B4-BE49-F238E27FC236}">
                  <a16:creationId xmlns:a16="http://schemas.microsoft.com/office/drawing/2014/main" xmlns="" id="{582301DD-4FA3-405C-9629-6D321977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40">
              <a:extLst>
                <a:ext uri="{FF2B5EF4-FFF2-40B4-BE49-F238E27FC236}">
                  <a16:creationId xmlns:a16="http://schemas.microsoft.com/office/drawing/2014/main" xmlns="" id="{DDE23416-B501-3A7D-773C-C9DBA54D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441">
              <a:extLst>
                <a:ext uri="{FF2B5EF4-FFF2-40B4-BE49-F238E27FC236}">
                  <a16:creationId xmlns:a16="http://schemas.microsoft.com/office/drawing/2014/main" xmlns="" id="{F61CAE33-106E-6E07-7984-734A518C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42">
              <a:extLst>
                <a:ext uri="{FF2B5EF4-FFF2-40B4-BE49-F238E27FC236}">
                  <a16:creationId xmlns:a16="http://schemas.microsoft.com/office/drawing/2014/main" xmlns="" id="{70A7406E-E8F1-BA8E-4E01-BA3517982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443">
              <a:extLst>
                <a:ext uri="{FF2B5EF4-FFF2-40B4-BE49-F238E27FC236}">
                  <a16:creationId xmlns:a16="http://schemas.microsoft.com/office/drawing/2014/main" xmlns="" id="{7272B07D-2E59-0FA7-F24A-61EB1478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444">
              <a:extLst>
                <a:ext uri="{FF2B5EF4-FFF2-40B4-BE49-F238E27FC236}">
                  <a16:creationId xmlns:a16="http://schemas.microsoft.com/office/drawing/2014/main" xmlns="" id="{DEA10186-89C3-BABA-1BB4-1F98DC435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445">
              <a:extLst>
                <a:ext uri="{FF2B5EF4-FFF2-40B4-BE49-F238E27FC236}">
                  <a16:creationId xmlns:a16="http://schemas.microsoft.com/office/drawing/2014/main" xmlns="" id="{E225EDF2-CFBB-7609-B5A2-A19E3BFDF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446">
              <a:extLst>
                <a:ext uri="{FF2B5EF4-FFF2-40B4-BE49-F238E27FC236}">
                  <a16:creationId xmlns:a16="http://schemas.microsoft.com/office/drawing/2014/main" xmlns="" id="{8ABA0937-D2D6-CEC3-991E-41F538E83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447">
              <a:extLst>
                <a:ext uri="{FF2B5EF4-FFF2-40B4-BE49-F238E27FC236}">
                  <a16:creationId xmlns:a16="http://schemas.microsoft.com/office/drawing/2014/main" xmlns="" id="{E3D7F511-99FB-27EA-579C-A060BA99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48">
              <a:extLst>
                <a:ext uri="{FF2B5EF4-FFF2-40B4-BE49-F238E27FC236}">
                  <a16:creationId xmlns:a16="http://schemas.microsoft.com/office/drawing/2014/main" xmlns="" id="{1806DB25-697E-1909-DEE4-BB4BD5BD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xmlns="" id="{4D7602DD-8589-4040-7995-8DB0D667B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xmlns="" id="{CF0E771D-862B-03B8-B22A-BA1F5F89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xmlns="" id="{F2906E5A-96BE-DC3E-4328-50092FB5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xmlns="" id="{E12C4D80-CCF8-714F-B66B-BB8B6D40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xmlns="" id="{1F5F3EA0-A571-BD26-5FD7-7191B696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xmlns="" id="{B1E486B6-1C0B-BC00-8CB9-54434619A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xmlns="" id="{B98B8A3D-A2D4-920B-F93C-0619D268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1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81123" y="186573"/>
            <a:ext cx="888977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118CE4-EFA3-1FC6-7FB6-D89B4932C7E3}"/>
              </a:ext>
            </a:extLst>
          </p:cNvPr>
          <p:cNvSpPr txBox="1"/>
          <p:nvPr/>
        </p:nvSpPr>
        <p:spPr>
          <a:xfrm>
            <a:off x="278965" y="1202386"/>
            <a:ext cx="8061158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4m.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6m,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8m.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931B30-005B-CBE5-DF43-30AE285A38BC}"/>
              </a:ext>
            </a:extLst>
          </p:cNvPr>
          <p:cNvSpPr txBox="1"/>
          <p:nvPr/>
        </p:nvSpPr>
        <p:spPr>
          <a:xfrm>
            <a:off x="288757" y="3322525"/>
            <a:ext cx="8061157" cy="187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51 SGK)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48628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7FAB3B-B373-1384-7BBC-DE1C01D2BF6E}"/>
              </a:ext>
            </a:extLst>
          </p:cNvPr>
          <p:cNvSpPr txBox="1"/>
          <p:nvPr/>
        </p:nvSpPr>
        <p:spPr>
          <a:xfrm>
            <a:off x="288757" y="5346448"/>
            <a:ext cx="8253662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7E9A46E-A357-41F8-09AF-C3C101F1791B}"/>
              </a:ext>
            </a:extLst>
          </p:cNvPr>
          <p:cNvGrpSpPr/>
          <p:nvPr/>
        </p:nvGrpSpPr>
        <p:grpSpPr>
          <a:xfrm>
            <a:off x="7874666" y="783029"/>
            <a:ext cx="1335505" cy="1058047"/>
            <a:chOff x="7534276" y="5373688"/>
            <a:chExt cx="801688" cy="803275"/>
          </a:xfrm>
          <a:solidFill>
            <a:srgbClr val="0059B9"/>
          </a:solidFill>
        </p:grpSpPr>
        <p:sp>
          <p:nvSpPr>
            <p:cNvPr id="31" name="Freeform 430">
              <a:extLst>
                <a:ext uri="{FF2B5EF4-FFF2-40B4-BE49-F238E27FC236}">
                  <a16:creationId xmlns:a16="http://schemas.microsoft.com/office/drawing/2014/main" xmlns="" id="{53C93696-1ECC-B042-E283-21AD2B79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431">
              <a:extLst>
                <a:ext uri="{FF2B5EF4-FFF2-40B4-BE49-F238E27FC236}">
                  <a16:creationId xmlns:a16="http://schemas.microsoft.com/office/drawing/2014/main" xmlns="" id="{820DAA5E-0A55-9DB8-E818-925078072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432">
              <a:extLst>
                <a:ext uri="{FF2B5EF4-FFF2-40B4-BE49-F238E27FC236}">
                  <a16:creationId xmlns:a16="http://schemas.microsoft.com/office/drawing/2014/main" xmlns="" id="{6C31282D-18EA-DE16-B153-6705E6F0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433">
              <a:extLst>
                <a:ext uri="{FF2B5EF4-FFF2-40B4-BE49-F238E27FC236}">
                  <a16:creationId xmlns:a16="http://schemas.microsoft.com/office/drawing/2014/main" xmlns="" id="{A65339D2-6667-149A-142A-BC19315D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434">
              <a:extLst>
                <a:ext uri="{FF2B5EF4-FFF2-40B4-BE49-F238E27FC236}">
                  <a16:creationId xmlns:a16="http://schemas.microsoft.com/office/drawing/2014/main" xmlns="" id="{B48797C8-3E8D-D9FE-7DEC-5AFD439BE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35">
              <a:extLst>
                <a:ext uri="{FF2B5EF4-FFF2-40B4-BE49-F238E27FC236}">
                  <a16:creationId xmlns:a16="http://schemas.microsoft.com/office/drawing/2014/main" xmlns="" id="{DB093868-16E3-364B-2C06-861F86C01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436">
              <a:extLst>
                <a:ext uri="{FF2B5EF4-FFF2-40B4-BE49-F238E27FC236}">
                  <a16:creationId xmlns:a16="http://schemas.microsoft.com/office/drawing/2014/main" xmlns="" id="{A7714A15-CE5A-1632-45F5-EBE87718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437">
              <a:extLst>
                <a:ext uri="{FF2B5EF4-FFF2-40B4-BE49-F238E27FC236}">
                  <a16:creationId xmlns:a16="http://schemas.microsoft.com/office/drawing/2014/main" xmlns="" id="{B361E1AE-AAAA-186A-8C75-B70C77CC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438">
              <a:extLst>
                <a:ext uri="{FF2B5EF4-FFF2-40B4-BE49-F238E27FC236}">
                  <a16:creationId xmlns:a16="http://schemas.microsoft.com/office/drawing/2014/main" xmlns="" id="{8FAD476A-C939-6609-DBCD-64E2A899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439">
              <a:extLst>
                <a:ext uri="{FF2B5EF4-FFF2-40B4-BE49-F238E27FC236}">
                  <a16:creationId xmlns:a16="http://schemas.microsoft.com/office/drawing/2014/main" xmlns="" id="{BFC78B47-AF40-3AA3-9386-BD36D87A6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40">
              <a:extLst>
                <a:ext uri="{FF2B5EF4-FFF2-40B4-BE49-F238E27FC236}">
                  <a16:creationId xmlns:a16="http://schemas.microsoft.com/office/drawing/2014/main" xmlns="" id="{6B97B08D-89FD-84F0-50CA-FA25AD32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41">
              <a:extLst>
                <a:ext uri="{FF2B5EF4-FFF2-40B4-BE49-F238E27FC236}">
                  <a16:creationId xmlns:a16="http://schemas.microsoft.com/office/drawing/2014/main" xmlns="" id="{3616A972-B038-11D1-3E92-D46E9D7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42">
              <a:extLst>
                <a:ext uri="{FF2B5EF4-FFF2-40B4-BE49-F238E27FC236}">
                  <a16:creationId xmlns:a16="http://schemas.microsoft.com/office/drawing/2014/main" xmlns="" id="{9F23C1CA-0D8B-0436-7438-E17E9A7F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443">
              <a:extLst>
                <a:ext uri="{FF2B5EF4-FFF2-40B4-BE49-F238E27FC236}">
                  <a16:creationId xmlns:a16="http://schemas.microsoft.com/office/drawing/2014/main" xmlns="" id="{ECDBFAA2-B111-AA5B-D0C5-C64085CA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4">
              <a:extLst>
                <a:ext uri="{FF2B5EF4-FFF2-40B4-BE49-F238E27FC236}">
                  <a16:creationId xmlns:a16="http://schemas.microsoft.com/office/drawing/2014/main" xmlns="" id="{39D68940-5314-4FEB-36B0-7EC5BA9F2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xmlns="" id="{714F77C7-9540-FBF9-A77E-A0E99C54C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46">
              <a:extLst>
                <a:ext uri="{FF2B5EF4-FFF2-40B4-BE49-F238E27FC236}">
                  <a16:creationId xmlns:a16="http://schemas.microsoft.com/office/drawing/2014/main" xmlns="" id="{E23ACFB3-776D-53E2-681F-FD7BFC252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47">
              <a:extLst>
                <a:ext uri="{FF2B5EF4-FFF2-40B4-BE49-F238E27FC236}">
                  <a16:creationId xmlns:a16="http://schemas.microsoft.com/office/drawing/2014/main" xmlns="" id="{79ED4DCA-5ADD-4FA2-FD79-F0DCAC37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48">
              <a:extLst>
                <a:ext uri="{FF2B5EF4-FFF2-40B4-BE49-F238E27FC236}">
                  <a16:creationId xmlns:a16="http://schemas.microsoft.com/office/drawing/2014/main" xmlns="" id="{96EEE1BB-E2C4-939C-D28E-61CE885D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449">
              <a:extLst>
                <a:ext uri="{FF2B5EF4-FFF2-40B4-BE49-F238E27FC236}">
                  <a16:creationId xmlns:a16="http://schemas.microsoft.com/office/drawing/2014/main" xmlns="" id="{2A4EFDDC-5F8D-2009-D297-611BD26CC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450">
              <a:extLst>
                <a:ext uri="{FF2B5EF4-FFF2-40B4-BE49-F238E27FC236}">
                  <a16:creationId xmlns:a16="http://schemas.microsoft.com/office/drawing/2014/main" xmlns="" id="{2CBE5B57-6A31-1FBC-8348-DDD79344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451">
              <a:extLst>
                <a:ext uri="{FF2B5EF4-FFF2-40B4-BE49-F238E27FC236}">
                  <a16:creationId xmlns:a16="http://schemas.microsoft.com/office/drawing/2014/main" xmlns="" id="{8E9C546F-B6E2-0906-CD04-5F4B3D7E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452">
              <a:extLst>
                <a:ext uri="{FF2B5EF4-FFF2-40B4-BE49-F238E27FC236}">
                  <a16:creationId xmlns:a16="http://schemas.microsoft.com/office/drawing/2014/main" xmlns="" id="{C3D902A0-74EA-1B11-5852-2869F37D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453">
              <a:extLst>
                <a:ext uri="{FF2B5EF4-FFF2-40B4-BE49-F238E27FC236}">
                  <a16:creationId xmlns:a16="http://schemas.microsoft.com/office/drawing/2014/main" xmlns="" id="{925FE35E-2677-D634-E6AC-CC5DEBDC9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454">
              <a:extLst>
                <a:ext uri="{FF2B5EF4-FFF2-40B4-BE49-F238E27FC236}">
                  <a16:creationId xmlns:a16="http://schemas.microsoft.com/office/drawing/2014/main" xmlns="" id="{DF4F7D5A-6249-D549-D3B3-CE24DD394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455">
              <a:extLst>
                <a:ext uri="{FF2B5EF4-FFF2-40B4-BE49-F238E27FC236}">
                  <a16:creationId xmlns:a16="http://schemas.microsoft.com/office/drawing/2014/main" xmlns="" id="{D6676E14-BFD0-4C11-CE8A-E28F55D7D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92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349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 - Mien Phi - STEM</Manager>
  <Company>Du An - Mien Phi - 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 - Mien Phi - STEM</dc:title>
  <dc:subject>Du An - Mien Phi - STEM</dc:subject>
  <dc:creator>Du An - Mien Phi - STEM</dc:creator>
  <cp:keywords>Du An - Mien Phi - STEM</cp:keywords>
  <dc:description>Du An - Mien Phi - STEM</dc:description>
  <cp:lastModifiedBy>USER</cp:lastModifiedBy>
  <cp:revision>41</cp:revision>
  <dcterms:created xsi:type="dcterms:W3CDTF">2017-04-09T09:59:05Z</dcterms:created>
  <dcterms:modified xsi:type="dcterms:W3CDTF">2024-12-02T04:10:08Z</dcterms:modified>
  <cp:category>Du An - Mien Phi - STEM</cp:category>
</cp:coreProperties>
</file>