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4" r:id="rId47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46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6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8.png"/><Relationship Id="rId5" Type="http://schemas.openxmlformats.org/officeDocument/2006/relationships/image" Target="../media/image4.sv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59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6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68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2.png"/><Relationship Id="rId5" Type="http://schemas.openxmlformats.org/officeDocument/2006/relationships/image" Target="../media/image10.svg"/><Relationship Id="rId10" Type="http://schemas.openxmlformats.org/officeDocument/2006/relationships/image" Target="../media/image71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73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74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4.png"/><Relationship Id="rId5" Type="http://schemas.openxmlformats.org/officeDocument/2006/relationships/image" Target="../media/image10.svg"/><Relationship Id="rId10" Type="http://schemas.openxmlformats.org/officeDocument/2006/relationships/image" Target="../media/image8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86.png"/><Relationship Id="rId5" Type="http://schemas.openxmlformats.org/officeDocument/2006/relationships/image" Target="../media/image21.svg"/><Relationship Id="rId10" Type="http://schemas.openxmlformats.org/officeDocument/2006/relationships/image" Target="../media/image85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8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88.png"/><Relationship Id="rId5" Type="http://schemas.openxmlformats.org/officeDocument/2006/relationships/image" Target="../media/image6.svg"/><Relationship Id="rId10" Type="http://schemas.openxmlformats.org/officeDocument/2006/relationships/image" Target="../media/image87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9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5.svg"/><Relationship Id="rId7" Type="http://schemas.openxmlformats.org/officeDocument/2006/relationships/image" Target="../media/image9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29.svg"/><Relationship Id="rId5" Type="http://schemas.openxmlformats.org/officeDocument/2006/relationships/image" Target="../media/image8.sv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0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3086100" y="3209009"/>
            <a:ext cx="12115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7467600" y="188561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blipFill>
                <a:blip r:embed="rId10"/>
                <a:stretch>
                  <a:fillRect l="-1810" r="-51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8000" y="4757372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blipFill>
                <a:blip r:embed="rId10"/>
                <a:stretch>
                  <a:fillRect l="-22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78" r="-4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578" r="-3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578" r="-20024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578" r="-10075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578" r="-750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578" r="-4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100578" r="-3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100578" r="-20024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100578" r="-10075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100578" r="-750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blipFill>
                <a:blip r:embed="rId10"/>
                <a:stretch>
                  <a:fillRect l="-1676" r="-1676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47555" y="5965371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15144" y="7989477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blipFill>
                <a:blip r:embed="rId10"/>
                <a:stretch>
                  <a:fillRect l="-1334" b="-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716542" y="-2344069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9600" y="39914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2895600" y="1610835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2557547" y="2746664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blipFill>
                <a:blip r:embed="rId10"/>
                <a:stretch>
                  <a:fillRect l="-1946" t="-15517" r="-12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8389257" y="47461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699" r="-3006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699" r="-2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699" r="-1004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699" r="-400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100699" r="-3006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100699" r="-2000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100699" r="-1004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100699" r="-40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blipFill>
                <a:blip r:embed="rId12"/>
                <a:stretch>
                  <a:fillRect l="-1755" b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76401" y="2628900"/>
            <a:ext cx="15317614" cy="6346228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E74A5F-4E02-7CAC-8E59-B0F87419970B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/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blipFill>
                <a:blip r:embed="rId6"/>
                <a:stretch>
                  <a:fillRect l="-1896" r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58833"/>
            <a:ext cx="15700029" cy="6969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/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blipFill>
                <a:blip r:embed="rId8"/>
                <a:stretch>
                  <a:fillRect l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2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94693" y="1676399"/>
            <a:ext cx="15698614" cy="6934201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63288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2855574" y="2730626"/>
            <a:ext cx="1257685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296601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blipFill>
                <a:blip r:embed="rId6"/>
                <a:stretch>
                  <a:fillRect l="-1879" r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20575" y="6438900"/>
            <a:ext cx="2567425" cy="39554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16221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blipFill>
                <a:blip r:embed="rId8"/>
                <a:stretch>
                  <a:fillRect l="-1520" r="-152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6591300" y="14097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1322134" y="4308333"/>
            <a:ext cx="7142359" cy="3875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blipFill>
                <a:blip r:embed="rId11"/>
                <a:stretch>
                  <a:fillRect l="-1579" r="-58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blipFill>
                <a:blip r:embed="rId12"/>
                <a:stretch>
                  <a:fillRect l="-2540" r="-4354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7467600" y="17213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blipFill>
                <a:blip r:embed="rId10"/>
                <a:stretch>
                  <a:fillRect l="-1778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39687">
            <a:off x="-2268433" y="-1524177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2546625" y="1865381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blipFill>
                <a:blip r:embed="rId8"/>
                <a:stretch>
                  <a:fillRect l="-3618" r="-351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18744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1468333"/>
            <a:ext cx="15700029" cy="7350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33 000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=5 500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blipFill>
                <a:blip r:embed="rId10"/>
                <a:stretch>
                  <a:fillRect l="-1283" r="-2139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73400" y="5389801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2971800" y="3354524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1" y="5389801"/>
            <a:ext cx="7544158" cy="45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289128" y="5815638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blipFill>
                <a:blip r:embed="rId8"/>
                <a:stretch>
                  <a:fillRect l="-1637" r="-1637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5 quyển sách hay về cây lúa đáng tham khảo và tìm đọc - Readvii">
            <a:extLst>
              <a:ext uri="{FF2B5EF4-FFF2-40B4-BE49-F238E27FC236}">
                <a16:creationId xmlns:a16="http://schemas.microsoft.com/office/drawing/2014/main" id="{D889F0A9-EF46-F2FB-F015-0A75403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21031"/>
            <a:ext cx="7429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20667" y="1698698"/>
            <a:ext cx="15246665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44183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7315200" y="18066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blipFill>
                <a:blip r:embed="rId8"/>
                <a:stretch>
                  <a:fillRect l="-135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79921" y="1676400"/>
            <a:ext cx="15728157" cy="69342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8,7−5,8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.5,8=1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8,7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diện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ha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blipFill>
                <a:blip r:embed="rId6"/>
                <a:stretch>
                  <a:fillRect l="-1613" r="-1561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54400" y="6345870"/>
            <a:ext cx="2567425" cy="3955417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blipFill>
                <a:blip r:embed="rId8"/>
                <a:stretch>
                  <a:fillRect l="-1466" r="-1466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1869330" y="-136460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3885124" y="3191491"/>
            <a:ext cx="10517751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61764" y="7505700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40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2057400" y="3314700"/>
            <a:ext cx="48006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10058399" y="203878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10058399" y="479023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10058399" y="732488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943836" y="-69877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3000" y="-548287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21784">
            <a:off x="-2783180" y="7052653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98830" y="4000500"/>
            <a:ext cx="2930614" cy="4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649976" y="437581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091151" y="-1156693"/>
            <a:ext cx="3249720" cy="3526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84646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2284389" y="2822741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2286000" y="1638300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blipFill>
                <a:blip r:embed="rId10"/>
                <a:stretch>
                  <a:fillRect l="-1973" r="-19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633" r="-400750" b="-1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633" r="-400750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9372600" y="4533900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6230479" y="716227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868691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1116007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1363323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65947" y="2486949"/>
            <a:ext cx="13272163" cy="548051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4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thì 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blipFill>
                <a:blip r:embed="rId8"/>
                <a:stretch>
                  <a:fillRect l="-1960" r="-1905" b="-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295681"/>
            <a:ext cx="8080029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5932" y="2381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3067746" y="1911121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blipFill>
                <a:blip r:embed="rId8"/>
                <a:stretch>
                  <a:fillRect l="-3543" r="-3543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11277599" y="232881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blipFill>
                <a:blip r:embed="rId9"/>
                <a:stretch>
                  <a:fillRect l="-3232" r="-3232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08521" y="2452233"/>
            <a:ext cx="15270957" cy="5382534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/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Chú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blipFill>
                <a:blip r:embed="rId6"/>
                <a:stretch>
                  <a:fillRect l="-1701" r="-2788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2945" y="6515100"/>
            <a:ext cx="2567425" cy="3955417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1292003" y="126348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blipFill>
                <a:blip r:embed="rId8"/>
                <a:stretch>
                  <a:fillRect l="-1817" r="-1817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578" r="-4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00" t="-578" r="-3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500" t="-578" r="-2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0500" t="-578" r="-1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00500" t="-578" r="-750" b="-108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100578" r="-400750" b="-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10134600" y="5153478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2866</Words>
  <Application>Microsoft Office PowerPoint</Application>
  <PresentationFormat>Tùy chỉnh</PresentationFormat>
  <Paragraphs>288</Paragraphs>
  <Slides>46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46</vt:i4>
      </vt:variant>
    </vt:vector>
  </HeadingPairs>
  <TitlesOfParts>
    <vt:vector size="53" baseType="lpstr">
      <vt:lpstr>Arial</vt:lpstr>
      <vt:lpstr>Cambria Math</vt:lpstr>
      <vt:lpstr>Calibri</vt:lpstr>
      <vt:lpstr>Symbol</vt:lpstr>
      <vt:lpstr>Wingdings</vt:lpstr>
      <vt:lpstr>Office Theme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Abstract Organic Class Syllabus Blank Presentation</dc:title>
  <dc:creator>Lê Thảo</dc:creator>
  <cp:lastModifiedBy>Lê Thảo</cp:lastModifiedBy>
  <cp:revision>7</cp:revision>
  <dcterms:created xsi:type="dcterms:W3CDTF">2006-08-16T00:00:00Z</dcterms:created>
  <dcterms:modified xsi:type="dcterms:W3CDTF">2022-10-04T04:26:36Z</dcterms:modified>
  <dc:identifier>DAFN9zBzeTs</dc:identifier>
</cp:coreProperties>
</file>