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44"/>
  </p:notesMasterIdLst>
  <p:sldIdLst>
    <p:sldId id="258" r:id="rId4"/>
    <p:sldId id="272" r:id="rId5"/>
    <p:sldId id="260" r:id="rId6"/>
    <p:sldId id="273" r:id="rId7"/>
    <p:sldId id="265" r:id="rId8"/>
    <p:sldId id="274" r:id="rId9"/>
    <p:sldId id="276" r:id="rId10"/>
    <p:sldId id="277" r:id="rId11"/>
    <p:sldId id="278" r:id="rId12"/>
    <p:sldId id="279" r:id="rId13"/>
    <p:sldId id="280" r:id="rId14"/>
    <p:sldId id="281" r:id="rId15"/>
    <p:sldId id="282" r:id="rId16"/>
    <p:sldId id="290" r:id="rId17"/>
    <p:sldId id="291" r:id="rId18"/>
    <p:sldId id="283" r:id="rId19"/>
    <p:sldId id="284" r:id="rId20"/>
    <p:sldId id="285" r:id="rId21"/>
    <p:sldId id="286" r:id="rId22"/>
    <p:sldId id="436" r:id="rId23"/>
    <p:sldId id="541" r:id="rId24"/>
    <p:sldId id="537" r:id="rId25"/>
    <p:sldId id="538" r:id="rId26"/>
    <p:sldId id="552" r:id="rId27"/>
    <p:sldId id="300" r:id="rId28"/>
    <p:sldId id="301" r:id="rId29"/>
    <p:sldId id="299" r:id="rId30"/>
    <p:sldId id="266" r:id="rId31"/>
    <p:sldId id="318" r:id="rId32"/>
    <p:sldId id="313" r:id="rId33"/>
    <p:sldId id="314" r:id="rId34"/>
    <p:sldId id="315" r:id="rId35"/>
    <p:sldId id="316" r:id="rId36"/>
    <p:sldId id="317" r:id="rId37"/>
    <p:sldId id="292" r:id="rId38"/>
    <p:sldId id="256" r:id="rId39"/>
    <p:sldId id="319" r:id="rId40"/>
    <p:sldId id="320" r:id="rId41"/>
    <p:sldId id="321" r:id="rId42"/>
    <p:sldId id="4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E1BD"/>
    <a:srgbClr val="DDC49C"/>
    <a:srgbClr val="E5CE98"/>
    <a:srgbClr val="CCFF99"/>
    <a:srgbClr val="FFFF99"/>
    <a:srgbClr val="CCFFFF"/>
    <a:srgbClr val="FFFFCC"/>
    <a:srgbClr val="92D050"/>
    <a:srgbClr val="0000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3577" autoAdjust="0"/>
    <p:restoredTop sz="94660"/>
  </p:normalViewPr>
  <p:slideViewPr>
    <p:cSldViewPr snapToGrid="0">
      <p:cViewPr varScale="1">
        <p:scale>
          <a:sx n="69" d="100"/>
          <a:sy n="69" d="100"/>
        </p:scale>
        <p:origin x="-232" y="-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pPr/>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pPr/>
              <a:t>‹#›</a:t>
            </a:fld>
            <a:endParaRPr lang="en-US"/>
          </a:p>
        </p:txBody>
      </p:sp>
    </p:spTree>
    <p:extLst>
      <p:ext uri="{BB962C8B-B14F-4D97-AF65-F5344CB8AC3E}">
        <p14:creationId xmlns:p14="http://schemas.microsoft.com/office/powerpoint/2010/main" xmlns=""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2653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a:extLst>
              <a:ext uri="{FF2B5EF4-FFF2-40B4-BE49-F238E27FC236}">
                <a16:creationId xmlns:a16="http://schemas.microsoft.com/office/drawing/2014/main" xmlns="" id="{CD94A862-2BC6-4765-B939-961428E42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备注占位符 2">
            <a:extLst>
              <a:ext uri="{FF2B5EF4-FFF2-40B4-BE49-F238E27FC236}">
                <a16:creationId xmlns:a16="http://schemas.microsoft.com/office/drawing/2014/main" xmlns="" id="{D7FCB17A-54D5-41DD-8523-8FE8160EBF2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2" name="灯片编号占位符 3">
            <a:extLst>
              <a:ext uri="{FF2B5EF4-FFF2-40B4-BE49-F238E27FC236}">
                <a16:creationId xmlns:a16="http://schemas.microsoft.com/office/drawing/2014/main" xmlns="" id="{71B61338-592E-46FC-AC72-15477C65ECA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fontAlgn="base">
              <a:spcBef>
                <a:spcPct val="0"/>
              </a:spcBef>
              <a:spcAft>
                <a:spcPct val="0"/>
              </a:spcAft>
            </a:pPr>
            <a:fld id="{5A12B8FD-DE8B-4FE1-98FC-62AFD93E914C}" type="slidenum">
              <a:rPr lang="zh-CN" altLang="en-US" sz="1200">
                <a:latin typeface="Calibri" panose="020F0502020204030204" pitchFamily="34" charset="0"/>
                <a:ea typeface="宋体" panose="02010600030101010101" pitchFamily="2" charset="-122"/>
              </a:rPr>
              <a:pPr fontAlgn="base">
                <a:spcBef>
                  <a:spcPct val="0"/>
                </a:spcBef>
                <a:spcAft>
                  <a:spcPct val="0"/>
                </a:spcAft>
              </a:p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xmlns="" id="{1C2B0436-79B2-4039-A831-8633B18132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备注占位符 2">
            <a:extLst>
              <a:ext uri="{FF2B5EF4-FFF2-40B4-BE49-F238E27FC236}">
                <a16:creationId xmlns:a16="http://schemas.microsoft.com/office/drawing/2014/main" xmlns="" id="{8C7B49BD-9863-469C-87C1-EEA82F35273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8612" name="灯片编号占位符 3">
            <a:extLst>
              <a:ext uri="{FF2B5EF4-FFF2-40B4-BE49-F238E27FC236}">
                <a16:creationId xmlns:a16="http://schemas.microsoft.com/office/drawing/2014/main" xmlns="" id="{2268FD79-E681-433D-BF00-62541C09D72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fontAlgn="base">
              <a:spcBef>
                <a:spcPct val="0"/>
              </a:spcBef>
              <a:spcAft>
                <a:spcPct val="0"/>
              </a:spcAft>
            </a:pPr>
            <a:fld id="{5B726489-DEBC-422A-A66A-EA4E1C4EEDC6}" type="slidenum">
              <a:rPr lang="zh-CN" altLang="en-US" sz="1200">
                <a:solidFill>
                  <a:srgbClr val="000000"/>
                </a:solidFill>
                <a:latin typeface="Calibri" panose="020F0502020204030204" pitchFamily="34" charset="0"/>
                <a:ea typeface="宋体" panose="02010600030101010101" pitchFamily="2" charset="-122"/>
              </a:rPr>
              <a:pPr fontAlgn="base">
                <a:spcBef>
                  <a:spcPct val="0"/>
                </a:spcBef>
                <a:spcAft>
                  <a:spcPct val="0"/>
                </a:spcAft>
              </a:pPr>
              <a:t>40</a:t>
            </a:fld>
            <a:endParaRPr lang="zh-CN" altLang="en-US" sz="1200">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03263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C6C06-4B0E-4216-9026-6BD6F742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ED9DC69-2A18-485D-B592-31116556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C6598F1-65C5-498B-83E8-1F0E01289D85}"/>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5" name="Footer Placeholder 4">
            <a:extLst>
              <a:ext uri="{FF2B5EF4-FFF2-40B4-BE49-F238E27FC236}">
                <a16:creationId xmlns:a16="http://schemas.microsoft.com/office/drawing/2014/main" xmlns="" id="{D185DE93-2809-4244-8D7F-E5175444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53A038-1B8A-4EE9-AB14-5EC0A96462C6}"/>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138888077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FCED2-4333-45D8-B5B9-3CEAD3DF5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65913D-C0AF-4BFF-88E1-F7236426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BD5949-D92B-45A9-AA54-2ECE4C7C09DB}"/>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5" name="Footer Placeholder 4">
            <a:extLst>
              <a:ext uri="{FF2B5EF4-FFF2-40B4-BE49-F238E27FC236}">
                <a16:creationId xmlns:a16="http://schemas.microsoft.com/office/drawing/2014/main" xmlns="" id="{2FC9A803-2C6A-466C-8886-237C52E65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1F785E-675B-4125-BF63-A3DDD69EE604}"/>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18515253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D8DF81-3377-46B6-B667-9378FCA65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08E0187-922C-4E87-9F52-5276F3C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C25F5E-E318-4397-BBA5-BD2B11D74486}"/>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5" name="Footer Placeholder 4">
            <a:extLst>
              <a:ext uri="{FF2B5EF4-FFF2-40B4-BE49-F238E27FC236}">
                <a16:creationId xmlns:a16="http://schemas.microsoft.com/office/drawing/2014/main" xmlns="" id="{99F759E2-BB8C-4A32-A7C4-B19F6CDC0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86A5A4-3A6C-4C71-B8EF-AC0571A92E4B}"/>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36361269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3B44530-42B1-45AF-ADE5-574824DB2025}"/>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2"/>
            <a:ext cx="12192000" cy="685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3DD77F7F-3656-4267-BC83-DB5248F25F1F}"/>
              </a:ext>
            </a:extLst>
          </p:cNvPr>
          <p:cNvSpPr/>
          <p:nvPr userDrawn="1"/>
        </p:nvSpPr>
        <p:spPr>
          <a:xfrm>
            <a:off x="414867" y="423334"/>
            <a:ext cx="11362267" cy="6017684"/>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Tree>
    <p:extLst>
      <p:ext uri="{BB962C8B-B14F-4D97-AF65-F5344CB8AC3E}">
        <p14:creationId xmlns:p14="http://schemas.microsoft.com/office/powerpoint/2010/main" xmlns="" val="179603672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xmlns="" val="135482479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41794454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404231331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383093075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171083460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xmlns="" val="3089402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xmlns="" val="337377736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C7EA2-DC9B-4B3A-953A-064D6AB80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5A71DF-4897-48CB-9458-D28BCBDD6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119F39-F41F-4B85-980F-A0E1B290687F}"/>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5" name="Footer Placeholder 4">
            <a:extLst>
              <a:ext uri="{FF2B5EF4-FFF2-40B4-BE49-F238E27FC236}">
                <a16:creationId xmlns:a16="http://schemas.microsoft.com/office/drawing/2014/main" xmlns="" id="{BF3A27E1-F117-40B1-A447-F92D4A8B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4B0060-C4C5-45FB-A125-96F545C16304}"/>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132406031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xmlns="" val="334798706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xmlns="" val="393492328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xmlns="" val="38545807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175978141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xmlns="" val="337559757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xmlns="" val="397101403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237991543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320227063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xmlns="" val="397749871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36575295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24F34-3F80-4F9C-BE3B-D0297874B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A8B2B0A-A1BF-49B8-BE00-DA139DE0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C296F1-C187-4D77-A56C-23A196EC8823}"/>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5" name="Footer Placeholder 4">
            <a:extLst>
              <a:ext uri="{FF2B5EF4-FFF2-40B4-BE49-F238E27FC236}">
                <a16:creationId xmlns:a16="http://schemas.microsoft.com/office/drawing/2014/main" xmlns="" id="{1F330C08-FFB5-4157-A642-F8708381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890EA6-FDB0-487E-804F-4DF558EC2797}"/>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2311480218"/>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26657180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33902688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xmlns="" val="161712414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xmlns="" val="244662842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402971111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221453250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xmlns="" val="161156227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31839367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103756579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82445174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7602A-82E8-4D2F-8612-CFA5B5115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E326F48-C9DF-4B59-977E-496D1446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04DCEBC-E366-4848-A77A-F38FCC57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1ACF077-4989-4F25-8D34-07A202F951AD}"/>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6" name="Footer Placeholder 5">
            <a:extLst>
              <a:ext uri="{FF2B5EF4-FFF2-40B4-BE49-F238E27FC236}">
                <a16:creationId xmlns:a16="http://schemas.microsoft.com/office/drawing/2014/main" xmlns="" id="{59E9492B-7F0A-4E03-97E3-CFF1C27D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CF4BAC-14D1-44F0-9713-7A2142BEABD4}"/>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173561988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xmlns="" val="326674585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CEBFC2-6216-4982-85E8-8522A5C29059}"/>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sz="1800">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xmlns="" id="{0CACFD4D-6695-4F59-9CE2-EAC360504B5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sz="1800">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xmlns="" id="{1B4C64C3-32BB-4B69-A49B-1BEA48FE39E5}"/>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sz="1800">
                <a:latin typeface="+mn-lt"/>
                <a:ea typeface="+mn-ea"/>
              </a:defRPr>
            </a:lvl1pPr>
          </a:lstStyle>
          <a:p>
            <a:pPr>
              <a:defRPr/>
            </a:pPr>
            <a:fld id="{C4006176-9EFB-4647-9580-E7B0A854494A}" type="slidenum">
              <a:rPr lang="en-US" altLang="en-US"/>
              <a:pPr>
                <a:defRPr/>
              </a:pPr>
              <a:t>‹#›</a:t>
            </a:fld>
            <a:endParaRPr lang="en-US" altLang="en-US"/>
          </a:p>
        </p:txBody>
      </p:sp>
    </p:spTree>
    <p:extLst>
      <p:ext uri="{BB962C8B-B14F-4D97-AF65-F5344CB8AC3E}">
        <p14:creationId xmlns:p14="http://schemas.microsoft.com/office/powerpoint/2010/main" xmlns="" val="260209317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7F1FD5A-72D9-4BC7-88CC-C70B8B3B9835}"/>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2"/>
            <a:ext cx="12192000" cy="685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C8B3054F-7312-4D15-9A7B-6A63CBE40B13}"/>
              </a:ext>
            </a:extLst>
          </p:cNvPr>
          <p:cNvSpPr/>
          <p:nvPr userDrawn="1"/>
        </p:nvSpPr>
        <p:spPr>
          <a:xfrm>
            <a:off x="414867" y="423334"/>
            <a:ext cx="11362267" cy="6017684"/>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19" name="Picture Placeholder 7"/>
          <p:cNvSpPr>
            <a:spLocks noGrp="1"/>
          </p:cNvSpPr>
          <p:nvPr>
            <p:ph type="pic" sz="quarter" idx="12"/>
          </p:nvPr>
        </p:nvSpPr>
        <p:spPr>
          <a:xfrm>
            <a:off x="450015" y="1451085"/>
            <a:ext cx="11332551" cy="3646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lvl="0"/>
            <a:endParaRPr lang="en-US" noProof="0"/>
          </a:p>
        </p:txBody>
      </p:sp>
    </p:spTree>
    <p:extLst>
      <p:ext uri="{BB962C8B-B14F-4D97-AF65-F5344CB8AC3E}">
        <p14:creationId xmlns:p14="http://schemas.microsoft.com/office/powerpoint/2010/main" xmlns="" val="646622853"/>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3B44530-42B1-45AF-ADE5-574824DB2025}"/>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2"/>
            <a:ext cx="12192000" cy="685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3DD77F7F-3656-4267-BC83-DB5248F25F1F}"/>
              </a:ext>
            </a:extLst>
          </p:cNvPr>
          <p:cNvSpPr/>
          <p:nvPr userDrawn="1"/>
        </p:nvSpPr>
        <p:spPr>
          <a:xfrm>
            <a:off x="414867" y="423334"/>
            <a:ext cx="11362267" cy="6017684"/>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Tree>
    <p:extLst>
      <p:ext uri="{BB962C8B-B14F-4D97-AF65-F5344CB8AC3E}">
        <p14:creationId xmlns:p14="http://schemas.microsoft.com/office/powerpoint/2010/main" xmlns="" val="3156574199"/>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8730104"/>
      </p:ext>
    </p:extLst>
  </p:cSld>
  <p:clrMapOvr>
    <a:masterClrMapping/>
  </p:clrMapOvr>
  <p:transition spd="slow">
    <p:wipe/>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48247119"/>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xmlns="" val="215520115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xmlns="" val="228612427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xmlns="" val="141127770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xmlns="" val="57959578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28F7F-7D2F-43B7-8187-3A0F00358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7432F8-CBAD-4E1A-A498-8210D86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4D5C592-533B-4A6B-9099-B473F231F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4F9A131-F052-42EC-AD60-E2C65171C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C7D967-4844-43DA-8BCB-B9432F58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7F402D-5EFA-4278-81C9-90E24C8A7AC5}"/>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8" name="Footer Placeholder 7">
            <a:extLst>
              <a:ext uri="{FF2B5EF4-FFF2-40B4-BE49-F238E27FC236}">
                <a16:creationId xmlns:a16="http://schemas.microsoft.com/office/drawing/2014/main" xmlns="" id="{01BD8883-4FB3-4155-9936-C6FDB3DE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B858CB8-B226-448A-818D-C32AD3F7D55E}"/>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89351718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xmlns="" val="156390230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xmlns="" val="3691748741"/>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xmlns="" val="35278523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xmlns="" val="11310883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xmlns="" val="2888484522"/>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xmlns="" val="298325936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xmlns="" val="15674433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8FE28D-6D01-47E8-9C81-F3938E9A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F676F43-7F12-4FD3-9FBB-EC4637F6AA84}"/>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4" name="Footer Placeholder 3">
            <a:extLst>
              <a:ext uri="{FF2B5EF4-FFF2-40B4-BE49-F238E27FC236}">
                <a16:creationId xmlns:a16="http://schemas.microsoft.com/office/drawing/2014/main" xmlns="" id="{5439883D-7FC9-4409-BD36-4FBEC0303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8C11A08-C17F-4100-8660-9E298EE45CD9}"/>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350804045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B62D4E3-B1A5-4A90-A040-00DC19F14EEF}"/>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3" name="Footer Placeholder 2">
            <a:extLst>
              <a:ext uri="{FF2B5EF4-FFF2-40B4-BE49-F238E27FC236}">
                <a16:creationId xmlns:a16="http://schemas.microsoft.com/office/drawing/2014/main" xmlns="" id="{B62E7FEE-9C73-48C4-B496-5088AD7AF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19C721-6EB5-433F-96C4-0A5D3DF7B4EC}"/>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9080754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6D630-EF96-4B1C-A41A-F9DD0D6F6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4372A0C-DCB7-45FE-A098-4BD113810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CC8D3D7-44C8-4E38-A20E-1194E8946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871932-83D9-47D4-9285-1F6347ADE357}"/>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6" name="Footer Placeholder 5">
            <a:extLst>
              <a:ext uri="{FF2B5EF4-FFF2-40B4-BE49-F238E27FC236}">
                <a16:creationId xmlns:a16="http://schemas.microsoft.com/office/drawing/2014/main" xmlns="" id="{84E06CCA-C784-4DD5-857B-114E76BB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2A70C7-C9EB-477C-A02A-7A10F3B992BA}"/>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42816009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42F07-A8AD-4933-A450-18DFDDE0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F9159E-2C22-4FB0-B065-1DEDA491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F84B5E-E8A0-49C3-84F0-A77352897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EF96AB-FF64-4D33-9264-C042EDBAC1B1}"/>
              </a:ext>
            </a:extLst>
          </p:cNvPr>
          <p:cNvSpPr>
            <a:spLocks noGrp="1"/>
          </p:cNvSpPr>
          <p:nvPr>
            <p:ph type="dt" sz="half" idx="10"/>
          </p:nvPr>
        </p:nvSpPr>
        <p:spPr/>
        <p:txBody>
          <a:bodyPr/>
          <a:lstStyle/>
          <a:p>
            <a:fld id="{4BC1F569-B90F-4423-ADE8-2094C5A3B670}" type="datetimeFigureOut">
              <a:rPr lang="en-US" smtClean="0"/>
              <a:pPr/>
              <a:t>1/9/2023</a:t>
            </a:fld>
            <a:endParaRPr lang="en-US"/>
          </a:p>
        </p:txBody>
      </p:sp>
      <p:sp>
        <p:nvSpPr>
          <p:cNvPr id="6" name="Footer Placeholder 5">
            <a:extLst>
              <a:ext uri="{FF2B5EF4-FFF2-40B4-BE49-F238E27FC236}">
                <a16:creationId xmlns:a16="http://schemas.microsoft.com/office/drawing/2014/main" xmlns="" id="{803930F1-34F4-4DE0-B2AB-72CBBE9F2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635D3B-CE7F-410E-AD74-E8DD1A8EA0D2}"/>
              </a:ext>
            </a:extLst>
          </p:cNvPr>
          <p:cNvSpPr>
            <a:spLocks noGrp="1"/>
          </p:cNvSpPr>
          <p:nvPr>
            <p:ph type="sldNum" sz="quarter" idx="12"/>
          </p:nvPr>
        </p:nvSpPr>
        <p:spPr/>
        <p:txBody>
          <a:body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6461551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61B18B-1AFE-4150-96DF-2AB756425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142627-94D3-4E91-80B0-50BF5C17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71F643-B807-4364-8E35-20D713E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F569-B90F-4423-ADE8-2094C5A3B670}" type="datetimeFigureOut">
              <a:rPr lang="en-US" smtClean="0"/>
              <a:pPr/>
              <a:t>1/9/2023</a:t>
            </a:fld>
            <a:endParaRPr lang="en-US"/>
          </a:p>
        </p:txBody>
      </p:sp>
      <p:sp>
        <p:nvSpPr>
          <p:cNvPr id="5" name="Footer Placeholder 4">
            <a:extLst>
              <a:ext uri="{FF2B5EF4-FFF2-40B4-BE49-F238E27FC236}">
                <a16:creationId xmlns:a16="http://schemas.microsoft.com/office/drawing/2014/main" xmlns="" id="{0EA0ABCF-494D-4242-AEB0-3235EEB6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76C93A7-6C7D-4ABE-86A9-EC4C0E171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265C-D8E8-456F-B36E-B88EA37F3EB7}" type="slidenum">
              <a:rPr lang="en-US" smtClean="0"/>
              <a:pPr/>
              <a:t>‹#›</a:t>
            </a:fld>
            <a:endParaRPr lang="en-US"/>
          </a:p>
        </p:txBody>
      </p:sp>
    </p:spTree>
    <p:extLst>
      <p:ext uri="{BB962C8B-B14F-4D97-AF65-F5344CB8AC3E}">
        <p14:creationId xmlns:p14="http://schemas.microsoft.com/office/powerpoint/2010/main" xmlns="" val="39609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7"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xmlns=""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702" r:id="rId29"/>
    <p:sldLayoutId id="2147483703" r:id="rId30"/>
    <p:sldLayoutId id="2147483704" r:id="rId31"/>
    <p:sldLayoutId id="2147483705" r:id="rId32"/>
    <p:sldLayoutId id="2147483706" r:id="rId3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xmlns=""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xmlns=""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xmlns=""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1" Type="http://schemas.openxmlformats.org/officeDocument/2006/relationships/slideLayout" Target="../slideLayouts/slideLayout52.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xmlns=""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192001" cy="68508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E294AD91-B303-4401-B175-3C8D065A68EB}"/>
              </a:ext>
            </a:extLst>
          </p:cNvPr>
          <p:cNvSpPr txBox="1"/>
          <p:nvPr/>
        </p:nvSpPr>
        <p:spPr>
          <a:xfrm>
            <a:off x="1342663" y="428264"/>
            <a:ext cx="2095445" cy="646331"/>
          </a:xfrm>
          <a:prstGeom prst="rect">
            <a:avLst/>
          </a:prstGeom>
          <a:noFill/>
        </p:spPr>
        <p:txBody>
          <a:bodyPr wrap="none" rtlCol="0">
            <a:spAutoFit/>
          </a:bodyPr>
          <a:lstStyle/>
          <a:p>
            <a:r>
              <a:rPr lang="en-US" sz="3600" b="1" i="1" dirty="0" smtClean="0">
                <a:latin typeface="Times New Roman" panose="02020603050405020304" pitchFamily="18" charset="0"/>
                <a:cs typeface="Times New Roman" panose="02020603050405020304" pitchFamily="18" charset="0"/>
              </a:rPr>
              <a:t>\</a:t>
            </a:r>
            <a:r>
              <a:rPr lang="en-US" sz="3600" b="1" i="1" dirty="0" err="1" smtClean="0">
                <a:latin typeface="Times New Roman" panose="02020603050405020304" pitchFamily="18" charset="0"/>
                <a:cs typeface="Times New Roman" panose="02020603050405020304" pitchFamily="18" charset="0"/>
              </a:rPr>
              <a:t>Văn</a:t>
            </a:r>
            <a:r>
              <a:rPr lang="en-US" sz="3600" b="1" i="1" dirty="0" smtClean="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bản</a:t>
            </a:r>
            <a:r>
              <a:rPr lang="en-US" sz="3600" b="1"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08C0D77B-DC03-4172-AF8E-35DA0F4081A5}"/>
              </a:ext>
            </a:extLst>
          </p:cNvPr>
          <p:cNvSpPr txBox="1"/>
          <p:nvPr/>
        </p:nvSpPr>
        <p:spPr>
          <a:xfrm>
            <a:off x="2756453" y="1162666"/>
            <a:ext cx="6559826" cy="938719"/>
          </a:xfrm>
          <a:prstGeom prst="rect">
            <a:avLst/>
          </a:prstGeom>
          <a:noFill/>
        </p:spPr>
        <p:txBody>
          <a:bodyPr wrap="square" rtlCol="0">
            <a:spAutoFit/>
          </a:bodyPr>
          <a:lstStyle/>
          <a:p>
            <a:r>
              <a:rPr lang="en-US" sz="55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xmlns="" id="{8E6373C1-F59B-40A0-9A8A-1A8A9D835940}"/>
              </a:ext>
            </a:extLst>
          </p:cNvPr>
          <p:cNvSpPr txBox="1"/>
          <p:nvPr/>
        </p:nvSpPr>
        <p:spPr>
          <a:xfrm>
            <a:off x="6516251" y="2038118"/>
            <a:ext cx="4098740" cy="584775"/>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 Chu Quang </a:t>
            </a:r>
            <a:r>
              <a:rPr lang="en-US" sz="3200" b="1" i="1" dirty="0" err="1">
                <a:latin typeface="Times New Roman" panose="02020603050405020304" pitchFamily="18" charset="0"/>
                <a:cs typeface="Times New Roman" panose="02020603050405020304" pitchFamily="18" charset="0"/>
              </a:rPr>
              <a:t>Tiềm</a:t>
            </a:r>
            <a:r>
              <a:rPr lang="en-US" sz="3200" b="1"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xmlns="" val="66222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xmlns="" id="{B7124C97-9878-4E14-AECB-74BB09B0AE70}"/>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 </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lối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1245AECA-C008-4AEB-82E8-A4403E0531C9}"/>
              </a:ext>
            </a:extLst>
          </p:cNvPr>
          <p:cNvSpPr txBox="1"/>
          <p:nvPr/>
        </p:nvSpPr>
        <p:spPr>
          <a:xfrm>
            <a:off x="6431280" y="1158746"/>
            <a:ext cx="2646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CÁCH ĐỌC</a:t>
            </a:r>
          </a:p>
        </p:txBody>
      </p:sp>
      <p:sp>
        <p:nvSpPr>
          <p:cNvPr id="11" name="Arrow: Pentagon 10">
            <a:extLst>
              <a:ext uri="{FF2B5EF4-FFF2-40B4-BE49-F238E27FC236}">
                <a16:creationId xmlns:a16="http://schemas.microsoft.com/office/drawing/2014/main" xmlns=""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xmlns=""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xmlns=""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xmlns=""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xmlns=""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0918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828AED18-E49F-4741-82A5-80A349B322EF}"/>
              </a:ext>
            </a:extLst>
          </p:cNvPr>
          <p:cNvSpPr txBox="1"/>
          <p:nvPr/>
        </p:nvSpPr>
        <p:spPr>
          <a:xfrm>
            <a:off x="215537" y="54339"/>
            <a:ext cx="11521440" cy="2554545"/>
          </a:xfrm>
          <a:prstGeom prst="rect">
            <a:avLst/>
          </a:prstGeom>
          <a:solidFill>
            <a:srgbClr val="FFFFCC"/>
          </a:solidFill>
        </p:spPr>
        <p:txBody>
          <a:bodyPr wrap="square">
            <a:spAutoFit/>
          </a:bodyPr>
          <a:lstStyle/>
          <a:p>
            <a:pPr algn="just"/>
            <a:r>
              <a:rPr lang="en-US" sz="3200" b="0" i="1" dirty="0">
                <a:solidFill>
                  <a:srgbClr val="1A212B"/>
                </a:solidFill>
                <a:effectLst/>
                <a:latin typeface="Times New Roman" panose="02020603050405020304" pitchFamily="18" charset="0"/>
                <a:cs typeface="Times New Roman" panose="02020603050405020304" pitchFamily="18" charset="0"/>
              </a:rPr>
              <a:t>- So </a:t>
            </a:r>
            <a:r>
              <a:rPr lang="en-US" sz="3200" b="0" i="1" dirty="0" err="1">
                <a:solidFill>
                  <a:srgbClr val="1A212B"/>
                </a:solidFill>
                <a:effectLst/>
                <a:latin typeface="Times New Roman" panose="02020603050405020304" pitchFamily="18" charset="0"/>
                <a:cs typeface="Times New Roman" panose="02020603050405020304" pitchFamily="18" charset="0"/>
              </a:rPr>
              <a:t>sánh</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cách</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đọc</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với</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ăn</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uống</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vô</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tội</a:t>
            </a:r>
            <a:r>
              <a:rPr lang="en-US" sz="3200" b="0" i="1" dirty="0">
                <a:solidFill>
                  <a:srgbClr val="1A212B"/>
                </a:solidFill>
                <a:effectLst/>
                <a:latin typeface="Times New Roman" panose="02020603050405020304" pitchFamily="18" charset="0"/>
                <a:cs typeface="Times New Roman" panose="02020603050405020304" pitchFamily="18" charset="0"/>
              </a:rPr>
              <a:t> </a:t>
            </a:r>
            <a:r>
              <a:rPr lang="en-US" sz="3200" b="0" i="1" dirty="0" err="1">
                <a:solidFill>
                  <a:srgbClr val="1A212B"/>
                </a:solidFill>
                <a:effectLst/>
                <a:latin typeface="Times New Roman" panose="02020603050405020304" pitchFamily="18" charset="0"/>
                <a:cs typeface="Times New Roman" panose="02020603050405020304" pitchFamily="18" charset="0"/>
              </a:rPr>
              <a:t>va</a:t>
            </a:r>
            <a:r>
              <a:rPr lang="en-US" sz="3200" b="0" i="1" dirty="0">
                <a:solidFill>
                  <a:srgbClr val="1A212B"/>
                </a:solidFill>
                <a:effectLst/>
                <a:latin typeface="Times New Roman" panose="02020603050405020304" pitchFamily="18" charset="0"/>
                <a:cs typeface="Times New Roman" panose="02020603050405020304" pitchFamily="18" charset="0"/>
              </a:rPr>
              <a:t>̣:</a:t>
            </a:r>
          </a:p>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xmlns="" id="{E7646229-A452-4C80-8F32-3D505837B731}"/>
              </a:ext>
            </a:extLst>
          </p:cNvPr>
          <p:cNvSpPr txBox="1"/>
          <p:nvPr/>
        </p:nvSpPr>
        <p:spPr>
          <a:xfrm>
            <a:off x="3032760" y="2655457"/>
            <a:ext cx="7233070"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=&gt;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gợi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ấn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tượng</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09D9927D-9DE2-4BEF-8A61-3BDF0DF4A7C7}"/>
              </a:ext>
            </a:extLst>
          </p:cNvPr>
          <p:cNvSpPr txBox="1"/>
          <p:nvPr/>
        </p:nvSpPr>
        <p:spPr>
          <a:xfrm>
            <a:off x="3604260" y="3286805"/>
            <a:ext cx="8298180" cy="1077218"/>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chặt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giàu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xmlns="" id="{6B14AE63-1459-4053-9D76-7A64E220625D}"/>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81000" y="2395598"/>
            <a:ext cx="4343400"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B1C69859-9B4F-41AF-8AD8-C0B35801F613}"/>
              </a:ext>
            </a:extLst>
          </p:cNvPr>
          <p:cNvSpPr txBox="1"/>
          <p:nvPr/>
        </p:nvSpPr>
        <p:spPr>
          <a:xfrm>
            <a:off x="4297680" y="4568224"/>
            <a:ext cx="6911340"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95355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6AF6E1-8949-4CA3-A1FC-27E0C05F1897}"/>
              </a:ext>
            </a:extLst>
          </p:cNvPr>
          <p:cNvSpPr txBox="1"/>
          <p:nvPr/>
        </p:nvSpPr>
        <p:spPr>
          <a:xfrm>
            <a:off x="6248400" y="58281"/>
            <a:ext cx="5750292" cy="707886"/>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hướng</a:t>
            </a:r>
            <a:r>
              <a:rPr lang="en-US" sz="40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xmlns="" id="{81E4721F-F6C0-4682-9884-812F507A4B18}"/>
              </a:ext>
            </a:extLst>
          </p:cNvPr>
          <p:cNvSpPr txBox="1"/>
          <p:nvPr/>
        </p:nvSpPr>
        <p:spPr>
          <a:xfrm>
            <a:off x="1924736" y="265495"/>
            <a:ext cx="2839239" cy="646331"/>
          </a:xfrm>
          <a:prstGeom prst="rect">
            <a:avLst/>
          </a:prstGeom>
          <a:solidFill>
            <a:srgbClr val="92D050"/>
          </a:solidFill>
        </p:spPr>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b. </a:t>
            </a:r>
            <a:r>
              <a:rPr lang="en-US" sz="3600" b="1" dirty="0" err="1">
                <a:solidFill>
                  <a:schemeClr val="bg1"/>
                </a:solidFill>
                <a:latin typeface="Times New Roman" panose="02020603050405020304" pitchFamily="18" charset="0"/>
                <a:cs typeface="Times New Roman" panose="02020603050405020304" pitchFamily="18" charset="0"/>
              </a:rPr>
              <a:t>Sách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xmlns=""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789550E3-4C76-4E1F-95AB-E0E0633CA25B}"/>
              </a:ext>
            </a:extLst>
          </p:cNvPr>
          <p:cNvSpPr txBox="1"/>
          <p:nvPr/>
        </p:nvSpPr>
        <p:spPr>
          <a:xfrm>
            <a:off x="1599870" y="1463190"/>
            <a:ext cx="2922595"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sách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xmlns=""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2DFBB855-45A5-4739-A9C4-7DCB99F6B8C9}"/>
              </a:ext>
            </a:extLst>
          </p:cNvPr>
          <p:cNvSpPr txBox="1"/>
          <p:nvPr/>
        </p:nvSpPr>
        <p:spPr>
          <a:xfrm>
            <a:off x="991155" y="2562516"/>
            <a:ext cx="4608954"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Lãng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8107317B-284C-40CE-A05C-3C50B33DBD09}"/>
              </a:ext>
            </a:extLst>
          </p:cNvPr>
          <p:cNvSpPr txBox="1"/>
          <p:nvPr/>
        </p:nvSpPr>
        <p:spPr>
          <a:xfrm>
            <a:off x="224969" y="4431845"/>
            <a:ext cx="7233070" cy="954107"/>
          </a:xfrm>
          <a:prstGeom prst="rect">
            <a:avLst/>
          </a:prstGeom>
          <a:noFill/>
        </p:spPr>
        <p:txBody>
          <a:bodyPr wrap="square" rtlCol="0">
            <a:spAutoFit/>
          </a:bodyPr>
          <a:lstStyle/>
          <a:p>
            <a:pPr marL="457200" indent="-457200">
              <a:buFont typeface="Symbol" panose="05050102010706020507" pitchFamily="18" charset="2"/>
              <a:buChar char="Þ"/>
            </a:pPr>
            <a:r>
              <a:rPr lang="en-US" sz="2800" b="1" i="1" dirty="0" err="1">
                <a:solidFill>
                  <a:srgbClr val="0070C0"/>
                </a:solidFill>
                <a:latin typeface="Times New Roman" panose="02020603050405020304" pitchFamily="18" charset="0"/>
                <a:cs typeface="Times New Roman" panose="02020603050405020304" pitchFamily="18" charset="0"/>
              </a:rPr>
              <a:t>Lập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luận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ro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ràng</a:t>
            </a:r>
            <a:r>
              <a:rPr lang="en-US" sz="2800" b="1" i="1" dirty="0">
                <a:solidFill>
                  <a:srgbClr val="0070C0"/>
                </a:solidFill>
                <a:latin typeface="Times New Roman" panose="02020603050405020304" pitchFamily="18" charset="0"/>
                <a:cs typeface="Times New Roman" panose="02020603050405020304" pitchFamily="18" charset="0"/>
              </a:rPr>
              <a:t>, so </a:t>
            </a:r>
            <a:r>
              <a:rPr lang="en-US" sz="2800" b="1" i="1" dirty="0" err="1">
                <a:solidFill>
                  <a:srgbClr val="0070C0"/>
                </a:solidFill>
                <a:latin typeface="Times New Roman" panose="02020603050405020304" pitchFamily="18" charset="0"/>
                <a:cs typeface="Times New Roman" panose="02020603050405020304" pitchFamily="18" charset="0"/>
              </a:rPr>
              <a:t>sánh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chiếu</a:t>
            </a:r>
            <a:r>
              <a:rPr lang="en-US" sz="2800" b="1" i="1" dirty="0">
                <a:solidFill>
                  <a:srgbClr val="0070C0"/>
                </a:solidFill>
                <a:latin typeface="Times New Roman" panose="02020603050405020304" pitchFamily="18" charset="0"/>
                <a:cs typeface="Times New Roman" panose="02020603050405020304" pitchFamily="18" charset="0"/>
              </a:rPr>
              <a:t>,</a:t>
            </a:r>
          </a:p>
          <a:p>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lí</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lẽ</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thuyết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phục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chứng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cư</a:t>
            </a:r>
            <a:r>
              <a:rPr lang="en-US" sz="2800" b="1" i="1" dirty="0">
                <a:solidFill>
                  <a:srgbClr val="0070C0"/>
                </a:solidFill>
                <a:latin typeface="Times New Roman" panose="02020603050405020304" pitchFamily="18" charset="0"/>
                <a:cs typeface="Times New Roman" panose="02020603050405020304" pitchFamily="18" charset="0"/>
              </a:rPr>
              <a:t>́ cụ </a:t>
            </a:r>
            <a:r>
              <a:rPr lang="en-US" sz="2800" b="1" i="1" dirty="0" err="1">
                <a:solidFill>
                  <a:srgbClr val="0070C0"/>
                </a:solidFill>
                <a:latin typeface="Times New Roman" panose="02020603050405020304" pitchFamily="18" charset="0"/>
                <a:cs typeface="Times New Roman" panose="02020603050405020304" pitchFamily="18" charset="0"/>
              </a:rPr>
              <a:t>thê</a:t>
            </a:r>
            <a:r>
              <a:rPr lang="en-US" sz="28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xmlns=""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r>
              <a:rPr 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366270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xmlns=""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xmlns=""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xmlns=""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xmlns=""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xmlns=""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xmlns=""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xmlns=""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xmlns=""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xmlns=""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xmlns=""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xmlns=""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xmlns=""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xmlns=""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7014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ết quả hình ảnh cho sách giáo khoa lớp 9">
            <a:extLst>
              <a:ext uri="{FF2B5EF4-FFF2-40B4-BE49-F238E27FC236}">
                <a16:creationId xmlns:a16="http://schemas.microsoft.com/office/drawing/2014/main" xmlns="" id="{F62A89C4-9015-4668-8D72-76BB9EB58A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7010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Kết quả hình ảnh cho tuyển tập đề bài và bài văn nghị luận xã hội">
            <a:extLst>
              <a:ext uri="{FF2B5EF4-FFF2-40B4-BE49-F238E27FC236}">
                <a16:creationId xmlns:a16="http://schemas.microsoft.com/office/drawing/2014/main" xmlns="" id="{A7B29BD3-1185-44E9-921B-9826A93C78E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7101" y="0"/>
            <a:ext cx="49149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8" descr="Hình ảnh có liên quan">
            <a:extLst>
              <a:ext uri="{FF2B5EF4-FFF2-40B4-BE49-F238E27FC236}">
                <a16:creationId xmlns:a16="http://schemas.microsoft.com/office/drawing/2014/main" xmlns="" id="{F9DC6D4C-4BC2-48FB-9F40-880BC51465A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300" y="1"/>
            <a:ext cx="4622800" cy="603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Kết quả hình ảnh cho hạt giống tâm hồn">
            <a:extLst>
              <a:ext uri="{FF2B5EF4-FFF2-40B4-BE49-F238E27FC236}">
                <a16:creationId xmlns:a16="http://schemas.microsoft.com/office/drawing/2014/main" xmlns="" id="{29BE1D6E-4D02-4829-9549-E3D9A82EF26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1967" y="762000"/>
            <a:ext cx="4047067" cy="5784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Kết quả hình ảnh cho rèn kĩ năng sống">
            <a:extLst>
              <a:ext uri="{FF2B5EF4-FFF2-40B4-BE49-F238E27FC236}">
                <a16:creationId xmlns:a16="http://schemas.microsoft.com/office/drawing/2014/main" xmlns="" id="{5738755F-6749-492F-8B62-DB03C87F012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07300" y="1498600"/>
            <a:ext cx="4343400" cy="535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ư viện bài dịch - Công ty Dịch Thuật và Phiên Dịch Châu Á">
            <a:extLst>
              <a:ext uri="{FF2B5EF4-FFF2-40B4-BE49-F238E27FC236}">
                <a16:creationId xmlns:a16="http://schemas.microsoft.com/office/drawing/2014/main" xmlns="" id="{22EEA6DF-ACE5-45C9-B35E-688FF716D16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32916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a:extLst>
              <a:ext uri="{FF2B5EF4-FFF2-40B4-BE49-F238E27FC236}">
                <a16:creationId xmlns:a16="http://schemas.microsoft.com/office/drawing/2014/main" xmlns="" id="{7F5A343F-36CA-4116-8B30-DC117ECD4663}"/>
              </a:ext>
            </a:extLst>
          </p:cNvPr>
          <p:cNvSpPr/>
          <p:nvPr/>
        </p:nvSpPr>
        <p:spPr>
          <a:xfrm>
            <a:off x="0" y="0"/>
            <a:ext cx="1232916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6EDD2D29-44D5-4256-99DB-FE0160624E15}"/>
              </a:ext>
            </a:extLst>
          </p:cNvPr>
          <p:cNvSpPr txBox="1"/>
          <p:nvPr/>
        </p:nvSpPr>
        <p:spPr>
          <a:xfrm>
            <a:off x="274320" y="716280"/>
            <a:ext cx="7972054" cy="769441"/>
          </a:xfrm>
          <a:prstGeom prst="rect">
            <a:avLst/>
          </a:prstGeom>
          <a:noFill/>
        </p:spPr>
        <p:txBody>
          <a:bodyPr wrap="non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3. </a:t>
            </a:r>
            <a:r>
              <a:rPr lang="en-US" sz="4400" b="1" dirty="0" err="1">
                <a:solidFill>
                  <a:srgbClr val="0070C0"/>
                </a:solidFill>
                <a:latin typeface="Times New Roman" panose="02020603050405020304" pitchFamily="18" charset="0"/>
                <a:cs typeface="Times New Roman" panose="02020603050405020304" pitchFamily="18" charset="0"/>
              </a:rPr>
              <a:t>Bàn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về</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phương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pháp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đọc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sách</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90AC1A5-69B1-47F0-9A10-3706B9B4325A}"/>
              </a:ext>
            </a:extLst>
          </p:cNvPr>
          <p:cNvSpPr/>
          <p:nvPr/>
        </p:nvSpPr>
        <p:spPr>
          <a:xfrm>
            <a:off x="10149840" y="19404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36F80DC-AB42-43BC-905D-84B8CBD2D768}"/>
              </a:ext>
            </a:extLst>
          </p:cNvPr>
          <p:cNvSpPr/>
          <p:nvPr/>
        </p:nvSpPr>
        <p:spPr>
          <a:xfrm>
            <a:off x="144959" y="604248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96967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xmlns="" id="{C8AD4E7E-75DB-4575-8737-55780A3AF1E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A4937ACD-C5BA-4E24-A1ED-F30AFE167BC6}"/>
              </a:ext>
            </a:extLst>
          </p:cNvPr>
          <p:cNvSpPr txBox="1"/>
          <p:nvPr/>
        </p:nvSpPr>
        <p:spPr>
          <a:xfrm>
            <a:off x="5455919" y="204857"/>
            <a:ext cx="6211957"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xmlns="" id="{48EEC06D-6A26-43F0-AB3A-3DAB497F3511}"/>
              </a:ext>
            </a:extLst>
          </p:cNvPr>
          <p:cNvSpPr>
            <a:spLocks noChangeArrowheads="1"/>
          </p:cNvSpPr>
          <p:nvPr/>
        </p:nvSpPr>
        <p:spPr bwMode="auto">
          <a:xfrm>
            <a:off x="5257801" y="789632"/>
            <a:ext cx="6273483" cy="5693866"/>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Trình</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bày</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vấn</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đề</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cụ</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thể</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rõ</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ràng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a:t>
            </a: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endParaRPr kumimoji="0" lang="nl-NL"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26DC19F3-636E-4E94-AE4B-A25C896E0342}"/>
              </a:ext>
            </a:extLst>
          </p:cNvPr>
          <p:cNvSpPr txBox="1"/>
          <p:nvPr/>
        </p:nvSpPr>
        <p:spPr>
          <a:xfrm>
            <a:off x="5571640" y="1018749"/>
            <a:ext cx="6096000" cy="2677656"/>
          </a:xfrm>
          <a:prstGeom prst="rect">
            <a:avLst/>
          </a:prstGeom>
          <a:noFill/>
        </p:spPr>
        <p:txBody>
          <a:bodyPr wrap="square">
            <a:spAutoFit/>
          </a:bodyPr>
          <a:lstStyle/>
          <a:p>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115772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down)">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wipe(down)">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wipe(down)">
                                      <p:cBhvr>
                                        <p:cTn id="2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xmlns=""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 y="3923348"/>
            <a:ext cx="4876800" cy="2790825"/>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pic>
        <p:nvPicPr>
          <p:cNvPr id="17412" name="Picture 4" descr="Cảm nghĩ về sách vở mình đọc và học hàng ngày hay nhất lớp 7 | VFO.VN">
            <a:extLst>
              <a:ext uri="{FF2B5EF4-FFF2-40B4-BE49-F238E27FC236}">
                <a16:creationId xmlns:a16="http://schemas.microsoft.com/office/drawing/2014/main" xmlns="" id="{8657265C-EF11-4DED-B181-1A2A59E525B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46795" y="0"/>
            <a:ext cx="3545205" cy="2866336"/>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xmlns="" id="{1F840BE1-7536-42D1-9073-5FCB421B863F}"/>
              </a:ext>
            </a:extLst>
          </p:cNvPr>
          <p:cNvSpPr txBox="1"/>
          <p:nvPr/>
        </p:nvSpPr>
        <p:spPr>
          <a:xfrm>
            <a:off x="457199" y="143827"/>
            <a:ext cx="5314275"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4558D27-FD78-42F5-9871-75BE2878519B}"/>
              </a:ext>
            </a:extLst>
          </p:cNvPr>
          <p:cNvSpPr txBox="1"/>
          <p:nvPr/>
        </p:nvSpPr>
        <p:spPr>
          <a:xfrm>
            <a:off x="497206" y="788844"/>
            <a:ext cx="8738234" cy="4832092"/>
          </a:xfrm>
          <a:prstGeom prst="rect">
            <a:avLst/>
          </a:prstGeom>
          <a:noFill/>
        </p:spPr>
        <p:txBody>
          <a:bodyPr wrap="square">
            <a:spAutoFit/>
          </a:bodyPr>
          <a:lstStyle/>
          <a:p>
            <a:pPr algn="just"/>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 – 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xmlns="" id="{A80ACD48-A3F1-4375-AF15-8B4ABDAE6CDF}"/>
              </a:ext>
            </a:extLst>
          </p:cNvPr>
          <p:cNvSpPr>
            <a:spLocks noChangeArrowheads="1"/>
          </p:cNvSpPr>
          <p:nvPr/>
        </p:nvSpPr>
        <p:spPr bwMode="auto">
          <a:xfrm>
            <a:off x="3956050" y="4382631"/>
            <a:ext cx="7921624"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endPar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2703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xmlns=""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FC7F9F29-2958-4D46-B8E4-1B17C81C0F30}"/>
              </a:ext>
            </a:extLst>
          </p:cNvPr>
          <p:cNvSpPr txBox="1"/>
          <p:nvPr/>
        </p:nvSpPr>
        <p:spPr>
          <a:xfrm>
            <a:off x="548640" y="137160"/>
            <a:ext cx="66976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xmlns=""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6571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5420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xmlns="" id="{0D10B4D3-07A3-4EFF-B6D6-AB231FC8132A}"/>
              </a:ext>
            </a:extLst>
          </p:cNvPr>
          <p:cNvSpPr txBox="1"/>
          <p:nvPr/>
        </p:nvSpPr>
        <p:spPr>
          <a:xfrm>
            <a:off x="5056195" y="559263"/>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hu Quang Tiềm – Wikipedia tiếng Việt">
            <a:extLst>
              <a:ext uri="{FF2B5EF4-FFF2-40B4-BE49-F238E27FC236}">
                <a16:creationId xmlns:a16="http://schemas.microsoft.com/office/drawing/2014/main" xmlns="" id="{43EC247F-122F-4BD5-AC81-D370CFA3363B}"/>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955186" y="2097034"/>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2" name="TextBox 21">
            <a:extLst>
              <a:ext uri="{FF2B5EF4-FFF2-40B4-BE49-F238E27FC236}">
                <a16:creationId xmlns:a16="http://schemas.microsoft.com/office/drawing/2014/main" xmlns="" id="{31385C22-9A14-4FD4-B699-7EF281909D73}"/>
              </a:ext>
            </a:extLst>
          </p:cNvPr>
          <p:cNvSpPr txBox="1"/>
          <p:nvPr/>
        </p:nvSpPr>
        <p:spPr>
          <a:xfrm>
            <a:off x="955186" y="5692978"/>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xmlns=""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xmlns=""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xmlns=""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xmlns="" id="{4BEAE6D9-6973-486A-B7DB-0A95E3D2D8AD}"/>
              </a:ext>
            </a:extLst>
          </p:cNvPr>
          <p:cNvSpPr/>
          <p:nvPr/>
        </p:nvSpPr>
        <p:spPr>
          <a:xfrm>
            <a:off x="4608875" y="2262225"/>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xmlns=""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xmlns=""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xmlns="" id="{BA592146-6B37-4C0B-BEBD-D8E9551C660B}"/>
              </a:ext>
            </a:extLst>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30E4005A-87D3-4081-A82E-1F54FF5E0453}"/>
              </a:ext>
            </a:extLst>
          </p:cNvPr>
          <p:cNvSpPr/>
          <p:nvPr/>
        </p:nvSpPr>
        <p:spPr>
          <a:xfrm>
            <a:off x="10957984" y="5274734"/>
            <a:ext cx="277283" cy="277284"/>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文本框 5">
            <a:extLst>
              <a:ext uri="{FF2B5EF4-FFF2-40B4-BE49-F238E27FC236}">
                <a16:creationId xmlns:a16="http://schemas.microsoft.com/office/drawing/2014/main" xmlns="" id="{BA0F51A2-5AA4-4704-A2B7-78CFFDEA42C5}"/>
              </a:ext>
            </a:extLst>
          </p:cNvPr>
          <p:cNvSpPr txBox="1">
            <a:spLocks noChangeArrowheads="1"/>
          </p:cNvSpPr>
          <p:nvPr/>
        </p:nvSpPr>
        <p:spPr bwMode="auto">
          <a:xfrm>
            <a:off x="5094818" y="1808223"/>
            <a:ext cx="2230967" cy="644407"/>
          </a:xfrm>
          <a:prstGeom prst="rect">
            <a:avLst/>
          </a:prstGeom>
          <a:gradFill rotWithShape="0">
            <a:gsLst>
              <a:gs pos="0">
                <a:srgbClr val="2B3649"/>
              </a:gs>
              <a:gs pos="11000">
                <a:srgbClr val="2B3649"/>
              </a:gs>
              <a:gs pos="100000">
                <a:srgbClr val="3B4A62"/>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50000"/>
              </a:lnSpc>
            </a:pPr>
            <a:r>
              <a:rPr lang="en-US" altLang="zh-CN" sz="2667">
                <a:solidFill>
                  <a:schemeClr val="bg1"/>
                </a:solidFill>
                <a:latin typeface="#9Slide03 Arima Madurai Black"/>
                <a:ea typeface="方正兰亭黑_GBK"/>
                <a:cs typeface="#9Slide03 Arima Madurai Black"/>
              </a:rPr>
              <a:t>Góc chia sẻ</a:t>
            </a:r>
            <a:endParaRPr lang="zh-CN" altLang="en-US" sz="2667">
              <a:solidFill>
                <a:schemeClr val="bg1"/>
              </a:solidFill>
              <a:latin typeface="#9Slide03 Arima Madurai Black"/>
              <a:ea typeface="方正兰亭黑_GBK"/>
              <a:cs typeface="#9Slide03 Arima Madurai Black"/>
            </a:endParaRPr>
          </a:p>
        </p:txBody>
      </p:sp>
      <p:sp>
        <p:nvSpPr>
          <p:cNvPr id="51" name="矩形 50">
            <a:extLst>
              <a:ext uri="{FF2B5EF4-FFF2-40B4-BE49-F238E27FC236}">
                <a16:creationId xmlns:a16="http://schemas.microsoft.com/office/drawing/2014/main" xmlns="" id="{A559C2A9-21E5-4524-85B1-978B1C89936E}"/>
              </a:ext>
            </a:extLst>
          </p:cNvPr>
          <p:cNvSpPr>
            <a:spLocks noChangeArrowheads="1"/>
          </p:cNvSpPr>
          <p:nvPr/>
        </p:nvSpPr>
        <p:spPr bwMode="auto">
          <a:xfrm>
            <a:off x="5342467" y="2827867"/>
            <a:ext cx="5615517" cy="1734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algn="just" eaLnBrk="1" hangingPunct="1"/>
            <a:r>
              <a:rPr lang="pl-PL" altLang="en-US" sz="2667">
                <a:latin typeface="#9Slide03 Arima Madurai Black"/>
                <a:ea typeface="Times New Roman" panose="02020603050405020304" pitchFamily="18" charset="0"/>
                <a:cs typeface="#9Slide03 Arima Madurai Black"/>
              </a:rPr>
              <a:t>Ngoài những phương pháp mà tác giả đã bàn, em </a:t>
            </a:r>
            <a:r>
              <a:rPr lang="en-SG" altLang="en-US" sz="2667">
                <a:latin typeface="#9Slide03 Arima Madurai Black"/>
                <a:ea typeface="Times New Roman" panose="02020603050405020304" pitchFamily="18" charset="0"/>
                <a:cs typeface="#9Slide03 Arima Madurai Black"/>
              </a:rPr>
              <a:t>hãy</a:t>
            </a:r>
            <a:r>
              <a:rPr lang="pl-PL" altLang="en-US" sz="2667">
                <a:latin typeface="#9Slide03 Arima Madurai Black"/>
                <a:ea typeface="Times New Roman" panose="02020603050405020304" pitchFamily="18" charset="0"/>
                <a:cs typeface="#9Slide03 Arima Madurai Black"/>
              </a:rPr>
              <a:t> chia sẻ với các bạn của mình những phương pháp đọc hiệu quả khác</a:t>
            </a:r>
            <a:r>
              <a:rPr lang="en-SG" altLang="en-US" sz="2667">
                <a:latin typeface="#9Slide03 Arima Madurai Black"/>
                <a:ea typeface="Times New Roman" panose="02020603050405020304" pitchFamily="18" charset="0"/>
                <a:cs typeface="#9Slide03 Arima Madurai Black"/>
              </a:rPr>
              <a:t> mà mình biết nhé!</a:t>
            </a:r>
          </a:p>
        </p:txBody>
      </p:sp>
      <p:grpSp>
        <p:nvGrpSpPr>
          <p:cNvPr id="18" name="组合 17">
            <a:extLst>
              <a:ext uri="{FF2B5EF4-FFF2-40B4-BE49-F238E27FC236}">
                <a16:creationId xmlns:a16="http://schemas.microsoft.com/office/drawing/2014/main" xmlns="" id="{974FCB3C-A603-48C7-9322-F4530C123264}"/>
              </a:ext>
            </a:extLst>
          </p:cNvPr>
          <p:cNvGrpSpPr>
            <a:grpSpLocks/>
          </p:cNvGrpSpPr>
          <p:nvPr/>
        </p:nvGrpSpPr>
        <p:grpSpPr bwMode="auto">
          <a:xfrm>
            <a:off x="5094818" y="2641601"/>
            <a:ext cx="6140449" cy="2487084"/>
            <a:chOff x="3820559" y="2272420"/>
            <a:chExt cx="4606155" cy="1865014"/>
          </a:xfrm>
        </p:grpSpPr>
        <p:sp>
          <p:nvSpPr>
            <p:cNvPr id="4" name="矩形 3">
              <a:extLst>
                <a:ext uri="{FF2B5EF4-FFF2-40B4-BE49-F238E27FC236}">
                  <a16:creationId xmlns:a16="http://schemas.microsoft.com/office/drawing/2014/main" xmlns="" id="{337A0E8D-382C-4D5B-9492-802974705A19}"/>
                </a:ext>
              </a:extLst>
            </p:cNvPr>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a:extLst>
                <a:ext uri="{FF2B5EF4-FFF2-40B4-BE49-F238E27FC236}">
                  <a16:creationId xmlns:a16="http://schemas.microsoft.com/office/drawing/2014/main" xmlns="" id="{7B731650-ADBE-48D9-8E3A-8AA7C0697622}"/>
                </a:ext>
              </a:extLst>
            </p:cNvPr>
            <p:cNvCxnSpPr/>
            <p:nvPr/>
          </p:nvCxnSpPr>
          <p:spPr>
            <a:xfrm>
              <a:off x="3820559" y="4137434"/>
              <a:ext cx="371541"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D608D95C-882A-4F8D-8956-4373E0C652B2}"/>
                </a:ext>
              </a:extLst>
            </p:cNvPr>
            <p:cNvCxnSpPr/>
            <p:nvPr/>
          </p:nvCxnSpPr>
          <p:spPr>
            <a:xfrm flipV="1">
              <a:off x="3820559" y="3821572"/>
              <a:ext cx="0" cy="315862"/>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6A74065A-67AF-4F35-B8D5-276F4EFAEE6E}"/>
                </a:ext>
              </a:extLst>
            </p:cNvPr>
            <p:cNvCxnSpPr/>
            <p:nvPr/>
          </p:nvCxnSpPr>
          <p:spPr>
            <a:xfrm>
              <a:off x="8426714" y="2272420"/>
              <a:ext cx="0" cy="361892"/>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9D3C903E-158C-4234-BD38-6F7952216B16}"/>
                </a:ext>
              </a:extLst>
            </p:cNvPr>
            <p:cNvCxnSpPr/>
            <p:nvPr/>
          </p:nvCxnSpPr>
          <p:spPr>
            <a:xfrm flipH="1">
              <a:off x="8256822" y="2272420"/>
              <a:ext cx="1698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a:extLst>
              <a:ext uri="{FF2B5EF4-FFF2-40B4-BE49-F238E27FC236}">
                <a16:creationId xmlns:a16="http://schemas.microsoft.com/office/drawing/2014/main" xmlns="" id="{D3FFCF82-877A-4B52-9B90-933FCD4EE099}"/>
              </a:ext>
            </a:extLst>
          </p:cNvPr>
          <p:cNvSpPr/>
          <p:nvPr/>
        </p:nvSpPr>
        <p:spPr>
          <a:xfrm>
            <a:off x="10697633" y="5405967"/>
            <a:ext cx="137584" cy="1397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huyá»n Äá»c sÃ¡ch â CÃ¡c tÆ° tháº¿ Äá»c sÃ¡ch cá»§a mÃ¬nh â KIRA">
            <a:extLst>
              <a:ext uri="{FF2B5EF4-FFF2-40B4-BE49-F238E27FC236}">
                <a16:creationId xmlns:a16="http://schemas.microsoft.com/office/drawing/2014/main" xmlns="" id="{80DD05B3-8001-4FEC-BF9A-2BFE239A610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47594"/>
          <a:stretch>
            <a:fillRect/>
          </a:stretch>
        </p:blipFill>
        <p:spPr bwMode="auto">
          <a:xfrm>
            <a:off x="1117600" y="1219200"/>
            <a:ext cx="3481917"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par>
                                <p:cTn id="21" presetID="14"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0" grpId="0" animBg="1"/>
      <p:bldP spid="51"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Äá»c sÃ¡ch cÃ³ 3 giai Äoáº¡n, Äá»i ngÆ°á»i cÅ©ng cÃ³ 3 táº§ng cáº£nh giá»i: Äiá»u ...">
            <a:extLst>
              <a:ext uri="{FF2B5EF4-FFF2-40B4-BE49-F238E27FC236}">
                <a16:creationId xmlns:a16="http://schemas.microsoft.com/office/drawing/2014/main" xmlns="" id="{0DCD8A86-A772-4735-8DBE-9AE232F0D86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4285" y="391584"/>
            <a:ext cx="4127500" cy="2580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VÃ¬ sao ngÆ°á»i Viá»t váº«n ngáº¡i Äá»c sÃ¡ch? - GiÃ¡o dá»¥c Viá»t Nam">
            <a:extLst>
              <a:ext uri="{FF2B5EF4-FFF2-40B4-BE49-F238E27FC236}">
                <a16:creationId xmlns:a16="http://schemas.microsoft.com/office/drawing/2014/main" xmlns="" id="{B04BA75F-8979-4333-81EC-C2C536580B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8951" y="2321984"/>
            <a:ext cx="3877733" cy="2580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6" descr="CÃ¡ch Äá»c sÃ¡ch hiá»u quáº£ dÃ nh cho ngÆ°á»i lÆ°á»i | Ghi chÃº trá»±c tuyáº¿n">
            <a:extLst>
              <a:ext uri="{FF2B5EF4-FFF2-40B4-BE49-F238E27FC236}">
                <a16:creationId xmlns:a16="http://schemas.microsoft.com/office/drawing/2014/main" xmlns="" id="{51EC6029-7306-45F4-8047-BEA5534A454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93585" y="3996267"/>
            <a:ext cx="3704167" cy="2470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0E845778-3520-4239-8749-977FC0C42163}"/>
              </a:ext>
            </a:extLst>
          </p:cNvPr>
          <p:cNvSpPr>
            <a:spLocks noChangeArrowheads="1"/>
          </p:cNvSpPr>
          <p:nvPr/>
        </p:nvSpPr>
        <p:spPr bwMode="auto">
          <a:xfrm>
            <a:off x="4902200" y="1344085"/>
            <a:ext cx="6096000"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eaLnBrk="1" hangingPunct="1"/>
            <a:r>
              <a:rPr lang="en-SG" altLang="en-US" sz="2667" b="1">
                <a:latin typeface="#9Slide03 Arima Madurai Black"/>
                <a:ea typeface="Times New Roman" panose="02020603050405020304" pitchFamily="18" charset="0"/>
                <a:cs typeface="#9Slide03 Arima Madurai Black"/>
              </a:rPr>
              <a:t>(1) </a:t>
            </a:r>
            <a:r>
              <a:rPr lang="pl-PL" altLang="en-US" sz="2667" b="1">
                <a:latin typeface="#9Slide03 Arima Madurai Black"/>
                <a:ea typeface="Times New Roman" panose="02020603050405020304" pitchFamily="18" charset="0"/>
                <a:cs typeface="#9Slide03 Arima Madurai Black"/>
              </a:rPr>
              <a:t>Chọn không gian phù hợp để đọc</a:t>
            </a:r>
            <a:endParaRPr lang="en-SG" altLang="en-US" sz="2667">
              <a:latin typeface="#9Slide03 Arima Madurai Black"/>
              <a:ea typeface="Times New Roman" panose="02020603050405020304" pitchFamily="18" charset="0"/>
              <a:cs typeface="#9Slide03 Arima Madurai Black"/>
            </a:endParaRPr>
          </a:p>
        </p:txBody>
      </p:sp>
      <p:sp>
        <p:nvSpPr>
          <p:cNvPr id="7" name="Rectangle 6">
            <a:extLst>
              <a:ext uri="{FF2B5EF4-FFF2-40B4-BE49-F238E27FC236}">
                <a16:creationId xmlns:a16="http://schemas.microsoft.com/office/drawing/2014/main" xmlns="" id="{8E9F054F-AE7A-425D-BE86-38F3C69E118F}"/>
              </a:ext>
            </a:extLst>
          </p:cNvPr>
          <p:cNvSpPr>
            <a:spLocks noChangeArrowheads="1"/>
          </p:cNvSpPr>
          <p:nvPr/>
        </p:nvSpPr>
        <p:spPr bwMode="auto">
          <a:xfrm>
            <a:off x="6096001" y="3217334"/>
            <a:ext cx="5171017"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eaLnBrk="1" hangingPunct="1"/>
            <a:r>
              <a:rPr lang="en-SG" altLang="en-US" sz="2667" b="1">
                <a:latin typeface="#9Slide03 Arima Madurai Black"/>
                <a:ea typeface="Times New Roman" panose="02020603050405020304" pitchFamily="18" charset="0"/>
                <a:cs typeface="#9Slide03 Arima Madurai Black"/>
              </a:rPr>
              <a:t>(2) C</a:t>
            </a:r>
            <a:r>
              <a:rPr lang="pl-PL" altLang="en-US" sz="2667" b="1">
                <a:latin typeface="#9Slide03 Arima Madurai Black"/>
                <a:ea typeface="Times New Roman" panose="02020603050405020304" pitchFamily="18" charset="0"/>
                <a:cs typeface="#9Slide03 Arima Madurai Black"/>
              </a:rPr>
              <a:t>ân bằng các tài liệu khi đọc</a:t>
            </a:r>
            <a:endParaRPr lang="en-SG" altLang="en-US" sz="2667">
              <a:latin typeface="#9Slide03 Arima Madurai Black"/>
              <a:ea typeface="Times New Roman" panose="02020603050405020304" pitchFamily="18" charset="0"/>
              <a:cs typeface="#9Slide03 Arima Madurai Black"/>
            </a:endParaRPr>
          </a:p>
        </p:txBody>
      </p:sp>
      <p:sp>
        <p:nvSpPr>
          <p:cNvPr id="8" name="Rectangle 7">
            <a:extLst>
              <a:ext uri="{FF2B5EF4-FFF2-40B4-BE49-F238E27FC236}">
                <a16:creationId xmlns:a16="http://schemas.microsoft.com/office/drawing/2014/main" xmlns="" id="{123EFDDD-5FC2-4D85-8F6F-1BB0F3DAB184}"/>
              </a:ext>
            </a:extLst>
          </p:cNvPr>
          <p:cNvSpPr>
            <a:spLocks noChangeArrowheads="1"/>
          </p:cNvSpPr>
          <p:nvPr/>
        </p:nvSpPr>
        <p:spPr bwMode="auto">
          <a:xfrm>
            <a:off x="7831667" y="4758267"/>
            <a:ext cx="3435351" cy="913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eaLnBrk="1" hangingPunct="1"/>
            <a:r>
              <a:rPr lang="en-SG" altLang="en-US" sz="2667" b="1">
                <a:latin typeface="#9Slide03 Arima Madurai Black"/>
                <a:ea typeface="Times New Roman" panose="02020603050405020304" pitchFamily="18" charset="0"/>
                <a:cs typeface="#9Slide03 Arima Madurai Black"/>
              </a:rPr>
              <a:t>(3) V</a:t>
            </a:r>
            <a:r>
              <a:rPr lang="pl-PL" altLang="en-US" sz="2667" b="1">
                <a:latin typeface="#9Slide03 Arima Madurai Black"/>
                <a:ea typeface="Times New Roman" panose="02020603050405020304" pitchFamily="18" charset="0"/>
                <a:cs typeface="#9Slide03 Arima Madurai Black"/>
              </a:rPr>
              <a:t>ừa đọc vừa ghi chép để nhớ lâu...</a:t>
            </a:r>
            <a:endParaRPr lang="en-SG" altLang="en-US" sz="2667">
              <a:latin typeface="#9Slide03 Arima Madurai Black"/>
              <a:ea typeface="Times New Roman" panose="02020603050405020304" pitchFamily="18" charset="0"/>
              <a:cs typeface="#9Slide03 Arima Madurai Black"/>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inVertical)">
                                      <p:cBhvr>
                                        <p:cTn id="18" dur="500"/>
                                        <p:tgtEl>
                                          <p:spTgt spid="20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barn(inVertical)">
                                      <p:cBhvr>
                                        <p:cTn id="2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anh ngÃ´n vá» sÃ¡ch, nhá»¯ng cÃ¢u nÃ³i hay nháº¥t vá» sÃ¡ch nÃªn Äá»c">
            <a:extLst>
              <a:ext uri="{FF2B5EF4-FFF2-40B4-BE49-F238E27FC236}">
                <a16:creationId xmlns:a16="http://schemas.microsoft.com/office/drawing/2014/main" xmlns="" id="{7FC40494-B694-4268-8B31-F27A7AC8C86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Nhá»¯ng cÃ¢u nÃ³i hay vá» sÃ¡ch | Cuá»c sá»ng, NÃ³i hay, Tony robbins">
            <a:extLst>
              <a:ext uri="{FF2B5EF4-FFF2-40B4-BE49-F238E27FC236}">
                <a16:creationId xmlns:a16="http://schemas.microsoft.com/office/drawing/2014/main" xmlns="" id="{0D002BE1-6519-497B-9884-BF764CBB199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2192000" cy="6862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20 danh ngÃ´n Ã½ nghÄ©a vá» sÃ¡ch báº¡n nÃªn biáº¿t - First News - TrÃ­ Viá»t">
            <a:extLst>
              <a:ext uri="{FF2B5EF4-FFF2-40B4-BE49-F238E27FC236}">
                <a16:creationId xmlns:a16="http://schemas.microsoft.com/office/drawing/2014/main" xmlns="" id="{C9EF68CD-9F65-4D8B-9028-C221EB92651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13794"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Nhá»¯ng cuá»n sÃ¡ch thay Äá»i cuá»c Äá»i mÃ  báº¡n nháº¥t Äá»nh pháº£i Äá»c khi ...">
            <a:extLst>
              <a:ext uri="{FF2B5EF4-FFF2-40B4-BE49-F238E27FC236}">
                <a16:creationId xmlns:a16="http://schemas.microsoft.com/office/drawing/2014/main" xmlns="" id="{74725D06-A2B7-4B31-987F-EB79672AEEB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Box 1">
            <a:extLst>
              <a:ext uri="{FF2B5EF4-FFF2-40B4-BE49-F238E27FC236}">
                <a16:creationId xmlns:a16="http://schemas.microsoft.com/office/drawing/2014/main" xmlns="" id="{EA8D8CFD-CCCB-4FB4-9A13-8AFDE22640F9}"/>
              </a:ext>
            </a:extLst>
          </p:cNvPr>
          <p:cNvSpPr txBox="1">
            <a:spLocks noChangeArrowheads="1"/>
          </p:cNvSpPr>
          <p:nvPr/>
        </p:nvSpPr>
        <p:spPr bwMode="auto">
          <a:xfrm flipH="1">
            <a:off x="806451" y="632884"/>
            <a:ext cx="1087754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eaLnBrk="1" hangingPunct="1"/>
            <a:r>
              <a:rPr lang="en-SG" altLang="en-US" sz="7200">
                <a:latin typeface="#9Slide05 Atlantika"/>
                <a:ea typeface="#9Slide03 Arima Madurai Black"/>
                <a:cs typeface="#9Slide03 Arima Madurai Black"/>
              </a:rPr>
              <a:t>Giá của cuốn sách không quan trọng</a:t>
            </a:r>
          </a:p>
        </p:txBody>
      </p:sp>
      <p:sp>
        <p:nvSpPr>
          <p:cNvPr id="63492" name="TextBox 6">
            <a:extLst>
              <a:ext uri="{FF2B5EF4-FFF2-40B4-BE49-F238E27FC236}">
                <a16:creationId xmlns:a16="http://schemas.microsoft.com/office/drawing/2014/main" xmlns="" id="{7B7ADD0A-1F6E-454E-B4C6-AE9AF4588EE2}"/>
              </a:ext>
            </a:extLst>
          </p:cNvPr>
          <p:cNvSpPr txBox="1">
            <a:spLocks noChangeArrowheads="1"/>
          </p:cNvSpPr>
          <p:nvPr/>
        </p:nvSpPr>
        <p:spPr bwMode="auto">
          <a:xfrm flipH="1">
            <a:off x="6525685" y="2133600"/>
            <a:ext cx="5158316" cy="2390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algn="r" eaLnBrk="1" hangingPunct="1"/>
            <a:r>
              <a:rPr lang="en-SG" altLang="en-US" sz="3733">
                <a:latin typeface="#9Slide03 Arima Madurai Black"/>
                <a:ea typeface="#9Slide03 Arima Madurai Black"/>
                <a:cs typeface="#9Slide03 Arima Madurai Black"/>
              </a:rPr>
              <a:t>Cái giá mà bạn sẽ phải trả nếu không đọc </a:t>
            </a:r>
          </a:p>
          <a:p>
            <a:pPr algn="r" eaLnBrk="1" hangingPunct="1"/>
            <a:r>
              <a:rPr lang="en-SG" altLang="en-US" sz="3733">
                <a:latin typeface="#9Slide03 Arima Madurai Black"/>
                <a:ea typeface="#9Slide03 Arima Madurai Black"/>
                <a:cs typeface="#9Slide03 Arima Madurai Black"/>
              </a:rPr>
              <a:t>nó mới quan </a:t>
            </a:r>
          </a:p>
          <a:p>
            <a:pPr algn="r" eaLnBrk="1" hangingPunct="1"/>
            <a:r>
              <a:rPr lang="en-SG" altLang="en-US" sz="3733">
                <a:latin typeface="#9Slide03 Arima Madurai Black"/>
                <a:ea typeface="#9Slide03 Arima Madurai Black"/>
                <a:cs typeface="#9Slide03 Arima Madurai Black"/>
              </a:rPr>
              <a:t>trọng</a:t>
            </a: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há»¯ng cÃ¢u nÃ³i hay vá» sÃ¡ch giÃºp báº¡n cÃ³ Äá»ng lá»±c má» mang trÃ­ tuá»">
            <a:extLst>
              <a:ext uri="{FF2B5EF4-FFF2-40B4-BE49-F238E27FC236}">
                <a16:creationId xmlns:a16="http://schemas.microsoft.com/office/drawing/2014/main" xmlns="" id="{D8207E50-8041-43FE-82F7-BE319131990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Kết quả hình ảnh cho danh ngôn về sách">
            <a:extLst>
              <a:ext uri="{FF2B5EF4-FFF2-40B4-BE49-F238E27FC236}">
                <a16:creationId xmlns:a16="http://schemas.microsoft.com/office/drawing/2014/main" xmlns="" id="{490686C3-1A6C-406B-8873-4B8324449D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Kết quả hình ảnh cho danh ngôn về sách">
            <a:extLst>
              <a:ext uri="{FF2B5EF4-FFF2-40B4-BE49-F238E27FC236}">
                <a16:creationId xmlns:a16="http://schemas.microsoft.com/office/drawing/2014/main" xmlns="" id="{AA864FED-6518-420B-B557-2CEC341B22A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xmlns=""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339620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8" name="Rectangle 7">
            <a:extLst>
              <a:ext uri="{FF2B5EF4-FFF2-40B4-BE49-F238E27FC236}">
                <a16:creationId xmlns:a16="http://schemas.microsoft.com/office/drawing/2014/main" xmlns="" id="{46CC5B71-EFC8-4CE4-A0CD-A6446C2A6F3D}"/>
              </a:ext>
            </a:extLst>
          </p:cNvPr>
          <p:cNvSpPr/>
          <p:nvPr/>
        </p:nvSpPr>
        <p:spPr>
          <a:xfrm rot="21235572">
            <a:off x="375631" y="975878"/>
            <a:ext cx="3353923" cy="4360958"/>
          </a:xfrm>
          <a:prstGeom prst="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hu Quang Tiềm – Wikipedia tiếng Việt">
            <a:extLst>
              <a:ext uri="{FF2B5EF4-FFF2-40B4-BE49-F238E27FC236}">
                <a16:creationId xmlns:a16="http://schemas.microsoft.com/office/drawing/2014/main" xmlns="" id="{61B422E6-E953-4A59-9DB4-A47AA5F10883}"/>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84870" y="1355965"/>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xmlns="" id="{617AAC2B-FEBE-40B7-AD72-FF6207C7D00B}"/>
              </a:ext>
            </a:extLst>
          </p:cNvPr>
          <p:cNvSpPr txBox="1"/>
          <p:nvPr/>
        </p:nvSpPr>
        <p:spPr>
          <a:xfrm rot="21262918">
            <a:off x="1384186" y="5623376"/>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BC68FC02-92BB-4B3E-B0CD-A6AABD6D0E6E}"/>
              </a:ext>
            </a:extLst>
          </p:cNvPr>
          <p:cNvSpPr txBox="1"/>
          <p:nvPr/>
        </p:nvSpPr>
        <p:spPr>
          <a:xfrm>
            <a:off x="4547357" y="1265626"/>
            <a:ext cx="7387577" cy="353943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B8BB2DFA-4F76-48DD-9638-B7549B25A42D}"/>
              </a:ext>
            </a:extLst>
          </p:cNvPr>
          <p:cNvSpPr/>
          <p:nvPr/>
        </p:nvSpPr>
        <p:spPr>
          <a:xfrm>
            <a:off x="8395472" y="-1274"/>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7B3EEDF-3CEC-48AA-861D-F8C02E0523AE}"/>
              </a:ext>
            </a:extLst>
          </p:cNvPr>
          <p:cNvSpPr/>
          <p:nvPr/>
        </p:nvSpPr>
        <p:spPr>
          <a:xfrm>
            <a:off x="0" y="6352178"/>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D746212F-5E7A-4B2A-A61E-E289620F3695}"/>
              </a:ext>
            </a:extLst>
          </p:cNvPr>
          <p:cNvCxnSpPr/>
          <p:nvPr/>
        </p:nvCxnSpPr>
        <p:spPr>
          <a:xfrm>
            <a:off x="6096000" y="5370653"/>
            <a:ext cx="361515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xmlns=""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xmlns=""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xmlns=""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xmlns=""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xmlns=""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xmlns=""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xmlns=""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xmlns=""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xmlns=""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xmlns=""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xmlns=""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xmlns=""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xmlns=""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xmlns=""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xmlns=""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xmlns=""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xmlns=""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xmlns=""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xmlns=""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xmlns=""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xmlns=""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xmlns=""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xmlns=""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xmlns=""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xmlns=""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xmlns=""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xmlns=""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xmlns=""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xmlns=""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xmlns=""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xmlns=""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xmlns=""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xmlns=""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xmlns=""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xmlns=""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6722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FAB90BE-E632-4DE9-971B-5D18FCB83C46}"/>
              </a:ext>
            </a:extLst>
          </p:cNvPr>
          <p:cNvSpPr txBox="1"/>
          <p:nvPr/>
        </p:nvSpPr>
        <p:spPr>
          <a:xfrm>
            <a:off x="269631" y="243512"/>
            <a:ext cx="11652738" cy="6370975"/>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3933582"/>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xmlns=""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1F8AB2FB-F324-4520-87CE-5D7D60AB3CE0}"/>
              </a:ext>
            </a:extLst>
          </p:cNvPr>
          <p:cNvSpPr txBox="1"/>
          <p:nvPr/>
        </p:nvSpPr>
        <p:spPr>
          <a:xfrm>
            <a:off x="504090" y="2826615"/>
            <a:ext cx="11183815" cy="1869230"/>
          </a:xfrm>
          <a:prstGeom prst="rect">
            <a:avLst/>
          </a:prstGeom>
          <a:noFill/>
        </p:spPr>
        <p:txBody>
          <a:bodyPr wrap="square">
            <a:spAutoFit/>
          </a:bodyPr>
          <a:lstStyle/>
          <a:p>
            <a:pPr algn="just">
              <a:lnSpc>
                <a:spcPct val="12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xmlns="" val="4224645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ảnh quyển sách | Hình ảnh, Viết, Đồ họa">
            <a:extLst>
              <a:ext uri="{FF2B5EF4-FFF2-40B4-BE49-F238E27FC236}">
                <a16:creationId xmlns:a16="http://schemas.microsoft.com/office/drawing/2014/main" xmlns="" id="{CB8DDEB0-E8D0-4CB5-BC2F-251D4E6AF8C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BA39E1B5-C8BB-48AE-B8C2-CE6CAA1ED433}"/>
              </a:ext>
            </a:extLst>
          </p:cNvPr>
          <p:cNvSpPr txBox="1"/>
          <p:nvPr/>
        </p:nvSpPr>
        <p:spPr>
          <a:xfrm>
            <a:off x="422031" y="0"/>
            <a:ext cx="11301045" cy="2640851"/>
          </a:xfrm>
          <a:prstGeom prst="rect">
            <a:avLst/>
          </a:prstGeom>
          <a:noFill/>
        </p:spPr>
        <p:txBody>
          <a:bodyPr wrap="square">
            <a:spAutoFit/>
          </a:bodyPr>
          <a:lstStyle/>
          <a:p>
            <a:pPr algn="just">
              <a:lnSpc>
                <a:spcPct val="12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7E433A6E-4E6D-49D8-BAC5-9D393C9D77B1}"/>
              </a:ext>
            </a:extLst>
          </p:cNvPr>
          <p:cNvSpPr txBox="1"/>
          <p:nvPr/>
        </p:nvSpPr>
        <p:spPr>
          <a:xfrm>
            <a:off x="5814984" y="2872654"/>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xmlns="" id="{9AE846A3-EA66-4EE3-B4FC-D89572442E34}"/>
              </a:ext>
            </a:extLst>
          </p:cNvPr>
          <p:cNvSpPr txBox="1"/>
          <p:nvPr/>
        </p:nvSpPr>
        <p:spPr>
          <a:xfrm>
            <a:off x="422030" y="3776201"/>
            <a:ext cx="11301045" cy="3055195"/>
          </a:xfrm>
          <a:prstGeom prst="rect">
            <a:avLst/>
          </a:prstGeom>
          <a:noFill/>
        </p:spPr>
        <p:txBody>
          <a:bodyPr wrap="square">
            <a:spAutoFit/>
          </a:bodyPr>
          <a:lstStyle/>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40670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xmlns=""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A1B5EE0E-1DEE-4090-B7C3-B77861C6302F}"/>
              </a:ext>
            </a:extLst>
          </p:cNvPr>
          <p:cNvSpPr txBox="1"/>
          <p:nvPr/>
        </p:nvSpPr>
        <p:spPr>
          <a:xfrm>
            <a:off x="211016" y="1089657"/>
            <a:ext cx="11980984" cy="5693866"/>
          </a:xfrm>
          <a:prstGeom prst="rect">
            <a:avLst/>
          </a:prstGeom>
          <a:noFill/>
        </p:spPr>
        <p:txBody>
          <a:bodyPr wrap="square">
            <a:spAutoFit/>
          </a:bodyPr>
          <a:lstStyle/>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Khắc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xếp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cầu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lứa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tuổi</a:t>
            </a:r>
            <a:endParaRPr lang="en-US" sz="2600" dirty="0"/>
          </a:p>
        </p:txBody>
      </p:sp>
    </p:spTree>
    <p:extLst>
      <p:ext uri="{BB962C8B-B14F-4D97-AF65-F5344CB8AC3E}">
        <p14:creationId xmlns:p14="http://schemas.microsoft.com/office/powerpoint/2010/main" xmlns="" val="2423026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145884" y="194396"/>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xmlns="" id="{E914A2C4-80F5-4B43-955B-02A2CE831954}"/>
              </a:ext>
            </a:extLst>
          </p:cNvPr>
          <p:cNvGrpSpPr/>
          <p:nvPr/>
        </p:nvGrpSpPr>
        <p:grpSpPr>
          <a:xfrm rot="20040636">
            <a:off x="-607593" y="501033"/>
            <a:ext cx="4127324" cy="671631"/>
            <a:chOff x="5228874" y="132800"/>
            <a:chExt cx="3104856" cy="837504"/>
          </a:xfrm>
        </p:grpSpPr>
        <p:sp>
          <p:nvSpPr>
            <p:cNvPr id="138" name="Google Shape;1028;p49">
              <a:extLst>
                <a:ext uri="{FF2B5EF4-FFF2-40B4-BE49-F238E27FC236}">
                  <a16:creationId xmlns:a16="http://schemas.microsoft.com/office/drawing/2014/main" xmlns=""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xmlns=""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xmlns="" id="{655472D5-1D8F-41CB-8184-F22E871A0EE5}"/>
              </a:ext>
            </a:extLst>
          </p:cNvPr>
          <p:cNvSpPr txBox="1"/>
          <p:nvPr/>
        </p:nvSpPr>
        <p:spPr>
          <a:xfrm rot="19995275">
            <a:off x="275449" y="497468"/>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2.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xmlns=""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xmlns="" id="{A88896E2-B64C-4CF0-BDC3-65C5E47FC995}"/>
              </a:ext>
            </a:extLst>
          </p:cNvPr>
          <p:cNvSpPr txBox="1">
            <a:spLocks noChangeArrowheads="1"/>
          </p:cNvSpPr>
          <p:nvPr/>
        </p:nvSpPr>
        <p:spPr bwMode="auto">
          <a:xfrm>
            <a:off x="812172" y="3190499"/>
            <a:ext cx="4958258"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0" lvl="0" defTabSz="914400" eaLnBrk="1" fontAlgn="base" latinLnBrk="0" hangingPunct="1">
              <a:lnSpc>
                <a:spcPct val="100000"/>
              </a:lnSpc>
              <a:spcBef>
                <a:spcPct val="50000"/>
              </a:spcBef>
              <a:spcAft>
                <a:spcPct val="0"/>
              </a:spcAft>
              <a:buClrTx/>
              <a:buSz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Kiểu</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bản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Nhật</a:t>
            </a:r>
            <a:r>
              <a:rPr kumimoji="0" lang="en-US" altLang="vi-VN" sz="280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dụng</a:t>
            </a:r>
            <a:endParaRPr kumimoji="0" lang="en-US" altLang="vi-VN" sz="280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R="0" lvl="0" defTabSz="914400" eaLnBrk="1" fontAlgn="base" latinLnBrk="0" hangingPunct="1">
              <a:lnSpc>
                <a:spcPct val="100000"/>
              </a:lnSpc>
              <a:spcBef>
                <a:spcPct val="50000"/>
              </a:spcBef>
              <a:spcAft>
                <a:spcPct val="0"/>
              </a:spcAft>
              <a:buClrTx/>
              <a:buSzTx/>
              <a:buNone/>
              <a:tabLst/>
              <a:defRPr/>
            </a:pPr>
            <a:r>
              <a:rPr lang="en-US" altLang="vi-VN" sz="2800" b="1" kern="0" baseline="0" dirty="0">
                <a:solidFill>
                  <a:srgbClr val="FF0000"/>
                </a:solidFill>
                <a:latin typeface="Times New Roman" panose="02020603050405020304" pitchFamily="18" charset="0"/>
                <a:cs typeface="Times New Roman" panose="02020603050405020304" pitchFamily="18" charset="0"/>
              </a:rPr>
              <a:t>- PTBĐ:</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kern="0" dirty="0" err="1">
                <a:solidFill>
                  <a:srgbClr val="000000"/>
                </a:solidFill>
                <a:latin typeface="Times New Roman" panose="02020603050405020304" pitchFamily="18" charset="0"/>
                <a:cs typeface="Times New Roman" panose="02020603050405020304" pitchFamily="18" charset="0"/>
              </a:rPr>
              <a:t>Nghi</a:t>
            </a:r>
            <a:r>
              <a:rPr lang="en-US" altLang="vi-VN" sz="2800" kern="0" dirty="0">
                <a:solidFill>
                  <a:srgbClr val="000000"/>
                </a:solidFill>
                <a:latin typeface="Times New Roman" panose="02020603050405020304" pitchFamily="18" charset="0"/>
                <a:cs typeface="Times New Roman" panose="02020603050405020304" pitchFamily="18" charset="0"/>
              </a:rPr>
              <a:t>̣ </a:t>
            </a:r>
            <a:r>
              <a:rPr lang="en-US" altLang="vi-VN" sz="2800" kern="0" dirty="0" err="1">
                <a:solidFill>
                  <a:srgbClr val="000000"/>
                </a:solidFill>
                <a:latin typeface="Times New Roman" panose="02020603050405020304" pitchFamily="18" charset="0"/>
                <a:cs typeface="Times New Roman" panose="02020603050405020304" pitchFamily="18" charset="0"/>
              </a:rPr>
              <a:t>luận</a:t>
            </a:r>
            <a:endPar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3" name="Text Box 16">
            <a:extLst>
              <a:ext uri="{FF2B5EF4-FFF2-40B4-BE49-F238E27FC236}">
                <a16:creationId xmlns:a16="http://schemas.microsoft.com/office/drawing/2014/main" xmlns="" id="{C8963977-5B93-4D72-B0C6-6D43A45938BA}"/>
              </a:ext>
            </a:extLst>
          </p:cNvPr>
          <p:cNvSpPr txBox="1">
            <a:spLocks noChangeArrowheads="1"/>
          </p:cNvSpPr>
          <p:nvPr/>
        </p:nvSpPr>
        <p:spPr bwMode="auto">
          <a:xfrm>
            <a:off x="801540" y="4595521"/>
            <a:ext cx="495825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4098" name="Picture 2" descr="Hình ảnh Quyển Sách PNG, Vector, PSD, và biểu tượng để tải về miễn phí |  pngtree">
            <a:extLst>
              <a:ext uri="{FF2B5EF4-FFF2-40B4-BE49-F238E27FC236}">
                <a16:creationId xmlns:a16="http://schemas.microsoft.com/office/drawing/2014/main" xmlns="" id="{26EEE8E0-6627-422F-9C66-B7D249F21AE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200731" y="1050902"/>
            <a:ext cx="1283803" cy="128380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a:extLst>
              <a:ext uri="{FF2B5EF4-FFF2-40B4-BE49-F238E27FC236}">
                <a16:creationId xmlns:a16="http://schemas.microsoft.com/office/drawing/2014/main" xmlns="" id="{F9EA9F04-4469-4E22-BD51-22E521FCCFF6}"/>
              </a:ext>
            </a:extLst>
          </p:cNvPr>
          <p:cNvSpPr txBox="1"/>
          <p:nvPr/>
        </p:nvSpPr>
        <p:spPr>
          <a:xfrm>
            <a:off x="7588931" y="421465"/>
            <a:ext cx="27093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xmlns="" id="{1657A69E-A23C-4E49-945D-9029462CE804}"/>
              </a:ext>
            </a:extLst>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a:extLst>
              <a:ext uri="{FF2B5EF4-FFF2-40B4-BE49-F238E27FC236}">
                <a16:creationId xmlns:a16="http://schemas.microsoft.com/office/drawing/2014/main" xmlns="" id="{0F7B5208-DA6D-4B36-9EED-4DBAD3CCE54C}"/>
              </a:ext>
            </a:extLst>
          </p:cNvPr>
          <p:cNvSpPr txBox="1"/>
          <p:nvPr/>
        </p:nvSpPr>
        <p:spPr>
          <a:xfrm>
            <a:off x="7347102" y="1024286"/>
            <a:ext cx="3950140"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xmlns="" id="{A19319D9-C95E-4C61-A205-5C050B2240DB}"/>
              </a:ext>
            </a:extLst>
          </p:cNvPr>
          <p:cNvSpPr txBox="1"/>
          <p:nvPr/>
        </p:nvSpPr>
        <p:spPr>
          <a:xfrm>
            <a:off x="7344381" y="2404765"/>
            <a:ext cx="40905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xmlns="" id="{23DB4782-6348-4AE4-8C3F-B4C439FA397F}"/>
              </a:ext>
            </a:extLst>
          </p:cNvPr>
          <p:cNvSpPr txBox="1"/>
          <p:nvPr/>
        </p:nvSpPr>
        <p:spPr>
          <a:xfrm>
            <a:off x="7344381" y="4687854"/>
            <a:ext cx="4046079" cy="129266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pic>
        <p:nvPicPr>
          <p:cNvPr id="152" name="Picture 2" descr="Hình ảnh Quyển Sách PNG, Vector, PSD, và biểu tượng để tải về miễn phí |  pngtree">
            <a:extLst>
              <a:ext uri="{FF2B5EF4-FFF2-40B4-BE49-F238E27FC236}">
                <a16:creationId xmlns:a16="http://schemas.microsoft.com/office/drawing/2014/main" xmlns="" id="{7D7F16AC-6AB2-40C8-9DC0-CA22163484FB}"/>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200731" y="2761352"/>
            <a:ext cx="1283803" cy="1283803"/>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2" descr="Hình ảnh Quyển Sách PNG, Vector, PSD, và biểu tượng để tải về miễn phí |  pngtree">
            <a:extLst>
              <a:ext uri="{FF2B5EF4-FFF2-40B4-BE49-F238E27FC236}">
                <a16:creationId xmlns:a16="http://schemas.microsoft.com/office/drawing/2014/main" xmlns="" id="{F845E575-D5EB-4D5B-8A60-7BC6AA2BA704}"/>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193842" y="4692945"/>
            <a:ext cx="1283803" cy="1283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00"/>
                                        <p:tgtEl>
                                          <p:spTgt spid="40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wipe(down)">
                                      <p:cBhvr>
                                        <p:cTn id="46" dur="500"/>
                                        <p:tgtEl>
                                          <p:spTgt spid="1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wipe(down)">
                                      <p:cBhvr>
                                        <p:cTn id="54" dur="500"/>
                                        <p:tgtEl>
                                          <p:spTgt spid="1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down)">
                                      <p:cBhvr>
                                        <p:cTn id="5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F757A74A-9C53-439F-BA01-7D96B8A566B1}"/>
              </a:ext>
            </a:extLst>
          </p:cNvPr>
          <p:cNvGrpSpPr>
            <a:grpSpLocks/>
          </p:cNvGrpSpPr>
          <p:nvPr/>
        </p:nvGrpSpPr>
        <p:grpSpPr bwMode="auto">
          <a:xfrm>
            <a:off x="3998385" y="2095501"/>
            <a:ext cx="3814233" cy="4203700"/>
            <a:chOff x="2837084" y="881006"/>
            <a:chExt cx="3551818" cy="3914422"/>
          </a:xfrm>
        </p:grpSpPr>
        <p:grpSp>
          <p:nvGrpSpPr>
            <p:cNvPr id="10" name="Group 4">
              <a:extLst>
                <a:ext uri="{FF2B5EF4-FFF2-40B4-BE49-F238E27FC236}">
                  <a16:creationId xmlns:a16="http://schemas.microsoft.com/office/drawing/2014/main" xmlns="" id="{A300876A-E9DF-4530-9871-6EF991969E6E}"/>
                </a:ext>
              </a:extLst>
            </p:cNvPr>
            <p:cNvGrpSpPr>
              <a:grpSpLocks noChangeAspect="1"/>
            </p:cNvGrpSpPr>
            <p:nvPr/>
          </p:nvGrpSpPr>
          <p:grpSpPr bwMode="auto">
            <a:xfrm>
              <a:off x="2837084" y="881006"/>
              <a:ext cx="3551818" cy="3403674"/>
              <a:chOff x="3344" y="1687"/>
              <a:chExt cx="983" cy="942"/>
            </a:xfrm>
            <a:solidFill>
              <a:schemeClr val="bg1">
                <a:lumMod val="85000"/>
              </a:schemeClr>
            </a:solidFill>
          </p:grpSpPr>
          <p:sp>
            <p:nvSpPr>
              <p:cNvPr id="11" name="Freeform 5">
                <a:extLst>
                  <a:ext uri="{FF2B5EF4-FFF2-40B4-BE49-F238E27FC236}">
                    <a16:creationId xmlns:a16="http://schemas.microsoft.com/office/drawing/2014/main" xmlns="" id="{32658584-99B1-4745-BE0D-FA34813BA10D}"/>
                  </a:ext>
                </a:extLst>
              </p:cNvPr>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 name="Freeform 6">
                <a:extLst>
                  <a:ext uri="{FF2B5EF4-FFF2-40B4-BE49-F238E27FC236}">
                    <a16:creationId xmlns:a16="http://schemas.microsoft.com/office/drawing/2014/main" xmlns="" id="{2B6913DD-F1FA-43ED-845D-B1A1A4C0DF1B}"/>
                  </a:ext>
                </a:extLst>
              </p:cNvPr>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 name="Freeform 7">
                <a:extLst>
                  <a:ext uri="{FF2B5EF4-FFF2-40B4-BE49-F238E27FC236}">
                    <a16:creationId xmlns:a16="http://schemas.microsoft.com/office/drawing/2014/main" xmlns="" id="{8D66071A-D8E6-44B8-90BF-4898196EB6F7}"/>
                  </a:ext>
                </a:extLst>
              </p:cNvPr>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 name="Freeform 8">
                <a:extLst>
                  <a:ext uri="{FF2B5EF4-FFF2-40B4-BE49-F238E27FC236}">
                    <a16:creationId xmlns:a16="http://schemas.microsoft.com/office/drawing/2014/main" xmlns="" id="{2511DFF7-F3E0-47C4-B11C-C54657769D3A}"/>
                  </a:ext>
                </a:extLst>
              </p:cNvPr>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 name="Freeform 9">
                <a:extLst>
                  <a:ext uri="{FF2B5EF4-FFF2-40B4-BE49-F238E27FC236}">
                    <a16:creationId xmlns:a16="http://schemas.microsoft.com/office/drawing/2014/main" xmlns="" id="{D10C2452-DCD8-4DDD-A71A-1F0A563E5932}"/>
                  </a:ext>
                </a:extLst>
              </p:cNvPr>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 name="Freeform 10">
                <a:extLst>
                  <a:ext uri="{FF2B5EF4-FFF2-40B4-BE49-F238E27FC236}">
                    <a16:creationId xmlns:a16="http://schemas.microsoft.com/office/drawing/2014/main" xmlns="" id="{B5FBB77F-DAF5-421E-B833-E4A274800135}"/>
                  </a:ext>
                </a:extLst>
              </p:cNvPr>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 name="Freeform 11">
                <a:extLst>
                  <a:ext uri="{FF2B5EF4-FFF2-40B4-BE49-F238E27FC236}">
                    <a16:creationId xmlns:a16="http://schemas.microsoft.com/office/drawing/2014/main" xmlns="" id="{5B9499D4-8DA5-46E6-9A98-2D544392433E}"/>
                  </a:ext>
                </a:extLst>
              </p:cNvPr>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2" name="Freeform 12">
                <a:extLst>
                  <a:ext uri="{FF2B5EF4-FFF2-40B4-BE49-F238E27FC236}">
                    <a16:creationId xmlns:a16="http://schemas.microsoft.com/office/drawing/2014/main" xmlns="" id="{B98FD496-8D93-4AF5-9861-90896628AFEC}"/>
                  </a:ext>
                </a:extLst>
              </p:cNvPr>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 name="Freeform 13">
                <a:extLst>
                  <a:ext uri="{FF2B5EF4-FFF2-40B4-BE49-F238E27FC236}">
                    <a16:creationId xmlns:a16="http://schemas.microsoft.com/office/drawing/2014/main" xmlns="" id="{249812CA-7B3B-4F9F-B86E-158B85D0CE82}"/>
                  </a:ext>
                </a:extLst>
              </p:cNvPr>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 name="Freeform 14">
                <a:extLst>
                  <a:ext uri="{FF2B5EF4-FFF2-40B4-BE49-F238E27FC236}">
                    <a16:creationId xmlns:a16="http://schemas.microsoft.com/office/drawing/2014/main" xmlns="" id="{96D5F8C7-33B0-4704-AA52-A48A90357A84}"/>
                  </a:ext>
                </a:extLst>
              </p:cNvPr>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 name="Freeform 15">
                <a:extLst>
                  <a:ext uri="{FF2B5EF4-FFF2-40B4-BE49-F238E27FC236}">
                    <a16:creationId xmlns:a16="http://schemas.microsoft.com/office/drawing/2014/main" xmlns="" id="{73FC2A9D-598B-4F5A-9D32-EB5528334DCC}"/>
                  </a:ext>
                </a:extLst>
              </p:cNvPr>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0" name="Freeform 16">
                <a:extLst>
                  <a:ext uri="{FF2B5EF4-FFF2-40B4-BE49-F238E27FC236}">
                    <a16:creationId xmlns:a16="http://schemas.microsoft.com/office/drawing/2014/main" xmlns="" id="{22009CE6-11D0-4FD1-B96B-7347A28FEC8E}"/>
                  </a:ext>
                </a:extLst>
              </p:cNvPr>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1" name="Freeform 17">
                <a:extLst>
                  <a:ext uri="{FF2B5EF4-FFF2-40B4-BE49-F238E27FC236}">
                    <a16:creationId xmlns:a16="http://schemas.microsoft.com/office/drawing/2014/main" xmlns="" id="{3DC1EB1A-36EA-4D03-A3F6-A3674D0D2516}"/>
                  </a:ext>
                </a:extLst>
              </p:cNvPr>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2" name="Freeform 18">
                <a:extLst>
                  <a:ext uri="{FF2B5EF4-FFF2-40B4-BE49-F238E27FC236}">
                    <a16:creationId xmlns:a16="http://schemas.microsoft.com/office/drawing/2014/main" xmlns="" id="{CD57EC99-FDAA-4FE2-8259-D84F8ABEA67D}"/>
                  </a:ext>
                </a:extLst>
              </p:cNvPr>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3" name="Freeform 19">
                <a:extLst>
                  <a:ext uri="{FF2B5EF4-FFF2-40B4-BE49-F238E27FC236}">
                    <a16:creationId xmlns:a16="http://schemas.microsoft.com/office/drawing/2014/main" xmlns="" id="{F16DF9AA-7D57-418C-9D48-4299E5D72FE3}"/>
                  </a:ext>
                </a:extLst>
              </p:cNvPr>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4" name="Freeform 20">
                <a:extLst>
                  <a:ext uri="{FF2B5EF4-FFF2-40B4-BE49-F238E27FC236}">
                    <a16:creationId xmlns:a16="http://schemas.microsoft.com/office/drawing/2014/main" xmlns="" id="{0AE8E049-E8A0-412B-9F2F-E97C9DFBC4CE}"/>
                  </a:ext>
                </a:extLst>
              </p:cNvPr>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5" name="Freeform 21">
                <a:extLst>
                  <a:ext uri="{FF2B5EF4-FFF2-40B4-BE49-F238E27FC236}">
                    <a16:creationId xmlns:a16="http://schemas.microsoft.com/office/drawing/2014/main" xmlns="" id="{6F212038-4A15-4A1F-A505-4FFDD655BE97}"/>
                  </a:ext>
                </a:extLst>
              </p:cNvPr>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6" name="Freeform 22">
                <a:extLst>
                  <a:ext uri="{FF2B5EF4-FFF2-40B4-BE49-F238E27FC236}">
                    <a16:creationId xmlns:a16="http://schemas.microsoft.com/office/drawing/2014/main" xmlns="" id="{88FCC75E-D9E4-444C-94CA-F7628323ADF8}"/>
                  </a:ext>
                </a:extLst>
              </p:cNvPr>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7" name="Freeform 23">
                <a:extLst>
                  <a:ext uri="{FF2B5EF4-FFF2-40B4-BE49-F238E27FC236}">
                    <a16:creationId xmlns:a16="http://schemas.microsoft.com/office/drawing/2014/main" xmlns="" id="{7761E2AF-5D45-498B-AF12-596BC69365A1}"/>
                  </a:ext>
                </a:extLst>
              </p:cNvPr>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8" name="Freeform 24">
                <a:extLst>
                  <a:ext uri="{FF2B5EF4-FFF2-40B4-BE49-F238E27FC236}">
                    <a16:creationId xmlns:a16="http://schemas.microsoft.com/office/drawing/2014/main" xmlns="" id="{76BCF6FD-F389-4B16-A9D1-80A5819EBF01}"/>
                  </a:ext>
                </a:extLst>
              </p:cNvPr>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9" name="Freeform 25">
                <a:extLst>
                  <a:ext uri="{FF2B5EF4-FFF2-40B4-BE49-F238E27FC236}">
                    <a16:creationId xmlns:a16="http://schemas.microsoft.com/office/drawing/2014/main" xmlns="" id="{7BAC9F3F-7BDD-475F-9BAF-91E4EF2A899D}"/>
                  </a:ext>
                </a:extLst>
              </p:cNvPr>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0" name="Freeform 26">
                <a:extLst>
                  <a:ext uri="{FF2B5EF4-FFF2-40B4-BE49-F238E27FC236}">
                    <a16:creationId xmlns:a16="http://schemas.microsoft.com/office/drawing/2014/main" xmlns="" id="{8F177474-7CB3-4829-839F-D0D148029CBC}"/>
                  </a:ext>
                </a:extLst>
              </p:cNvPr>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1" name="Freeform 27">
                <a:extLst>
                  <a:ext uri="{FF2B5EF4-FFF2-40B4-BE49-F238E27FC236}">
                    <a16:creationId xmlns:a16="http://schemas.microsoft.com/office/drawing/2014/main" xmlns="" id="{D8D25F04-669B-405F-A746-B1D85EB4D8B8}"/>
                  </a:ext>
                </a:extLst>
              </p:cNvPr>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2" name="Freeform 28">
                <a:extLst>
                  <a:ext uri="{FF2B5EF4-FFF2-40B4-BE49-F238E27FC236}">
                    <a16:creationId xmlns:a16="http://schemas.microsoft.com/office/drawing/2014/main" xmlns="" id="{CC789845-0BBE-4D17-B50C-32DF976BC542}"/>
                  </a:ext>
                </a:extLst>
              </p:cNvPr>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3" name="Freeform 29">
                <a:extLst>
                  <a:ext uri="{FF2B5EF4-FFF2-40B4-BE49-F238E27FC236}">
                    <a16:creationId xmlns:a16="http://schemas.microsoft.com/office/drawing/2014/main" xmlns="" id="{0F284206-F44A-46CD-A3D0-C2EE579F7B01}"/>
                  </a:ext>
                </a:extLst>
              </p:cNvPr>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4" name="Freeform 30">
                <a:extLst>
                  <a:ext uri="{FF2B5EF4-FFF2-40B4-BE49-F238E27FC236}">
                    <a16:creationId xmlns:a16="http://schemas.microsoft.com/office/drawing/2014/main" xmlns="" id="{C1341D11-5891-4ED9-B2EB-7EE74D13BCB6}"/>
                  </a:ext>
                </a:extLst>
              </p:cNvPr>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5" name="Freeform 31">
                <a:extLst>
                  <a:ext uri="{FF2B5EF4-FFF2-40B4-BE49-F238E27FC236}">
                    <a16:creationId xmlns:a16="http://schemas.microsoft.com/office/drawing/2014/main" xmlns="" id="{CBCEC6E8-87A8-43DF-9B0F-C38B0D1607DC}"/>
                  </a:ext>
                </a:extLst>
              </p:cNvPr>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6" name="Freeform 32">
                <a:extLst>
                  <a:ext uri="{FF2B5EF4-FFF2-40B4-BE49-F238E27FC236}">
                    <a16:creationId xmlns:a16="http://schemas.microsoft.com/office/drawing/2014/main" xmlns="" id="{6A8616CA-F299-4A30-81DE-EFAD80D3D2C2}"/>
                  </a:ext>
                </a:extLst>
              </p:cNvPr>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7" name="Freeform 33">
                <a:extLst>
                  <a:ext uri="{FF2B5EF4-FFF2-40B4-BE49-F238E27FC236}">
                    <a16:creationId xmlns:a16="http://schemas.microsoft.com/office/drawing/2014/main" xmlns="" id="{CBA2F364-37D8-4510-858F-501AF8218B1D}"/>
                  </a:ext>
                </a:extLst>
              </p:cNvPr>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8" name="Freeform 34">
                <a:extLst>
                  <a:ext uri="{FF2B5EF4-FFF2-40B4-BE49-F238E27FC236}">
                    <a16:creationId xmlns:a16="http://schemas.microsoft.com/office/drawing/2014/main" xmlns="" id="{B5CB3F47-F8D9-41D6-8AB5-72045E9F6463}"/>
                  </a:ext>
                </a:extLst>
              </p:cNvPr>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49" name="Freeform 35">
                <a:extLst>
                  <a:ext uri="{FF2B5EF4-FFF2-40B4-BE49-F238E27FC236}">
                    <a16:creationId xmlns:a16="http://schemas.microsoft.com/office/drawing/2014/main" xmlns="" id="{68F296FD-2D07-4482-B2F1-3CDC10DFB181}"/>
                  </a:ext>
                </a:extLst>
              </p:cNvPr>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0" name="Freeform 36">
                <a:extLst>
                  <a:ext uri="{FF2B5EF4-FFF2-40B4-BE49-F238E27FC236}">
                    <a16:creationId xmlns:a16="http://schemas.microsoft.com/office/drawing/2014/main" xmlns="" id="{F553CC78-E9E6-406B-922E-775DCEC65C5E}"/>
                  </a:ext>
                </a:extLst>
              </p:cNvPr>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1" name="Freeform 37">
                <a:extLst>
                  <a:ext uri="{FF2B5EF4-FFF2-40B4-BE49-F238E27FC236}">
                    <a16:creationId xmlns:a16="http://schemas.microsoft.com/office/drawing/2014/main" xmlns="" id="{16FC2C7F-50A7-4540-8CDA-0D732086505B}"/>
                  </a:ext>
                </a:extLst>
              </p:cNvPr>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2" name="Freeform 38">
                <a:extLst>
                  <a:ext uri="{FF2B5EF4-FFF2-40B4-BE49-F238E27FC236}">
                    <a16:creationId xmlns:a16="http://schemas.microsoft.com/office/drawing/2014/main" xmlns="" id="{FF01E181-2A64-4447-92F5-E9499F3984E1}"/>
                  </a:ext>
                </a:extLst>
              </p:cNvPr>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3" name="Freeform 39">
                <a:extLst>
                  <a:ext uri="{FF2B5EF4-FFF2-40B4-BE49-F238E27FC236}">
                    <a16:creationId xmlns:a16="http://schemas.microsoft.com/office/drawing/2014/main" xmlns="" id="{5FC3BB69-E674-4F8E-9215-8CE1784A2AD4}"/>
                  </a:ext>
                </a:extLst>
              </p:cNvPr>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4" name="Freeform 40">
                <a:extLst>
                  <a:ext uri="{FF2B5EF4-FFF2-40B4-BE49-F238E27FC236}">
                    <a16:creationId xmlns:a16="http://schemas.microsoft.com/office/drawing/2014/main" xmlns="" id="{9871EEE0-C78C-46EA-8396-A5E45A644896}"/>
                  </a:ext>
                </a:extLst>
              </p:cNvPr>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5" name="Freeform 41">
                <a:extLst>
                  <a:ext uri="{FF2B5EF4-FFF2-40B4-BE49-F238E27FC236}">
                    <a16:creationId xmlns:a16="http://schemas.microsoft.com/office/drawing/2014/main" xmlns="" id="{60C98407-0D20-440B-9963-7BDF343F7482}"/>
                  </a:ext>
                </a:extLst>
              </p:cNvPr>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6" name="Freeform 42">
                <a:extLst>
                  <a:ext uri="{FF2B5EF4-FFF2-40B4-BE49-F238E27FC236}">
                    <a16:creationId xmlns:a16="http://schemas.microsoft.com/office/drawing/2014/main" xmlns="" id="{28B55246-CEA9-4692-9BFA-0422794FD48B}"/>
                  </a:ext>
                </a:extLst>
              </p:cNvPr>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7" name="Freeform 43">
                <a:extLst>
                  <a:ext uri="{FF2B5EF4-FFF2-40B4-BE49-F238E27FC236}">
                    <a16:creationId xmlns:a16="http://schemas.microsoft.com/office/drawing/2014/main" xmlns="" id="{4EC9C01B-498F-4A95-A5A5-6E8D2130A3D6}"/>
                  </a:ext>
                </a:extLst>
              </p:cNvPr>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8" name="Freeform 44">
                <a:extLst>
                  <a:ext uri="{FF2B5EF4-FFF2-40B4-BE49-F238E27FC236}">
                    <a16:creationId xmlns:a16="http://schemas.microsoft.com/office/drawing/2014/main" xmlns="" id="{A46375D6-CC76-4A26-8A43-C67748AD0BA5}"/>
                  </a:ext>
                </a:extLst>
              </p:cNvPr>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59" name="Freeform 45">
                <a:extLst>
                  <a:ext uri="{FF2B5EF4-FFF2-40B4-BE49-F238E27FC236}">
                    <a16:creationId xmlns:a16="http://schemas.microsoft.com/office/drawing/2014/main" xmlns="" id="{062B05D1-0794-4D03-8DDB-500119C6EB86}"/>
                  </a:ext>
                </a:extLst>
              </p:cNvPr>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0" name="Freeform 46">
                <a:extLst>
                  <a:ext uri="{FF2B5EF4-FFF2-40B4-BE49-F238E27FC236}">
                    <a16:creationId xmlns:a16="http://schemas.microsoft.com/office/drawing/2014/main" xmlns="" id="{CBA198AB-9687-4523-98EA-3186AA28E4C5}"/>
                  </a:ext>
                </a:extLst>
              </p:cNvPr>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1" name="Freeform 47">
                <a:extLst>
                  <a:ext uri="{FF2B5EF4-FFF2-40B4-BE49-F238E27FC236}">
                    <a16:creationId xmlns:a16="http://schemas.microsoft.com/office/drawing/2014/main" xmlns="" id="{98E5678A-96AB-443B-9782-4347875DF60B}"/>
                  </a:ext>
                </a:extLst>
              </p:cNvPr>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2" name="Freeform 48">
                <a:extLst>
                  <a:ext uri="{FF2B5EF4-FFF2-40B4-BE49-F238E27FC236}">
                    <a16:creationId xmlns:a16="http://schemas.microsoft.com/office/drawing/2014/main" xmlns="" id="{01DB1334-A775-41EC-832F-1295323C5AF6}"/>
                  </a:ext>
                </a:extLst>
              </p:cNvPr>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3" name="Freeform 49">
                <a:extLst>
                  <a:ext uri="{FF2B5EF4-FFF2-40B4-BE49-F238E27FC236}">
                    <a16:creationId xmlns:a16="http://schemas.microsoft.com/office/drawing/2014/main" xmlns="" id="{8C10A5BC-DCEE-4662-8A8C-4814FB094E35}"/>
                  </a:ext>
                </a:extLst>
              </p:cNvPr>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4" name="Freeform 50">
                <a:extLst>
                  <a:ext uri="{FF2B5EF4-FFF2-40B4-BE49-F238E27FC236}">
                    <a16:creationId xmlns:a16="http://schemas.microsoft.com/office/drawing/2014/main" xmlns="" id="{1DD98AAB-255A-464F-B6A1-8CD7BBB93C5F}"/>
                  </a:ext>
                </a:extLst>
              </p:cNvPr>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5" name="Freeform 51">
                <a:extLst>
                  <a:ext uri="{FF2B5EF4-FFF2-40B4-BE49-F238E27FC236}">
                    <a16:creationId xmlns:a16="http://schemas.microsoft.com/office/drawing/2014/main" xmlns="" id="{62937C88-3BEA-4528-BB3B-27C1AD9B3366}"/>
                  </a:ext>
                </a:extLst>
              </p:cNvPr>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6" name="Freeform 52">
                <a:extLst>
                  <a:ext uri="{FF2B5EF4-FFF2-40B4-BE49-F238E27FC236}">
                    <a16:creationId xmlns:a16="http://schemas.microsoft.com/office/drawing/2014/main" xmlns="" id="{0F3DFA59-28D0-473A-881F-C47DA954D0FE}"/>
                  </a:ext>
                </a:extLst>
              </p:cNvPr>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7" name="Freeform 53">
                <a:extLst>
                  <a:ext uri="{FF2B5EF4-FFF2-40B4-BE49-F238E27FC236}">
                    <a16:creationId xmlns:a16="http://schemas.microsoft.com/office/drawing/2014/main" xmlns="" id="{57B77A92-7CED-4595-A3D2-7CEDF4E0A746}"/>
                  </a:ext>
                </a:extLst>
              </p:cNvPr>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8" name="Freeform 54">
                <a:extLst>
                  <a:ext uri="{FF2B5EF4-FFF2-40B4-BE49-F238E27FC236}">
                    <a16:creationId xmlns:a16="http://schemas.microsoft.com/office/drawing/2014/main" xmlns="" id="{0F1ACC0B-58BB-4666-8A39-0FAD9A452EAA}"/>
                  </a:ext>
                </a:extLst>
              </p:cNvPr>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69" name="Freeform 55">
                <a:extLst>
                  <a:ext uri="{FF2B5EF4-FFF2-40B4-BE49-F238E27FC236}">
                    <a16:creationId xmlns:a16="http://schemas.microsoft.com/office/drawing/2014/main" xmlns="" id="{7EC5AD4A-78DD-4675-84B2-D816D9FC40CC}"/>
                  </a:ext>
                </a:extLst>
              </p:cNvPr>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0" name="Freeform 56">
                <a:extLst>
                  <a:ext uri="{FF2B5EF4-FFF2-40B4-BE49-F238E27FC236}">
                    <a16:creationId xmlns:a16="http://schemas.microsoft.com/office/drawing/2014/main" xmlns="" id="{92168563-E32D-4A88-836D-2D51234B9CF3}"/>
                  </a:ext>
                </a:extLst>
              </p:cNvPr>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1" name="Freeform 57">
                <a:extLst>
                  <a:ext uri="{FF2B5EF4-FFF2-40B4-BE49-F238E27FC236}">
                    <a16:creationId xmlns:a16="http://schemas.microsoft.com/office/drawing/2014/main" xmlns="" id="{891516B9-92D7-4B25-972C-C480E81BE9FA}"/>
                  </a:ext>
                </a:extLst>
              </p:cNvPr>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2" name="Freeform 58">
                <a:extLst>
                  <a:ext uri="{FF2B5EF4-FFF2-40B4-BE49-F238E27FC236}">
                    <a16:creationId xmlns:a16="http://schemas.microsoft.com/office/drawing/2014/main" xmlns="" id="{2AA7D741-2BAC-4C2A-BC17-BEB9F23781D8}"/>
                  </a:ext>
                </a:extLst>
              </p:cNvPr>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3" name="Freeform 59">
                <a:extLst>
                  <a:ext uri="{FF2B5EF4-FFF2-40B4-BE49-F238E27FC236}">
                    <a16:creationId xmlns:a16="http://schemas.microsoft.com/office/drawing/2014/main" xmlns="" id="{A448341D-37A8-4638-A15F-BD56E2014F0F}"/>
                  </a:ext>
                </a:extLst>
              </p:cNvPr>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4" name="Freeform 60">
                <a:extLst>
                  <a:ext uri="{FF2B5EF4-FFF2-40B4-BE49-F238E27FC236}">
                    <a16:creationId xmlns:a16="http://schemas.microsoft.com/office/drawing/2014/main" xmlns="" id="{ADAFD04E-C56A-4D1F-BF15-21F8EEF46C3C}"/>
                  </a:ext>
                </a:extLst>
              </p:cNvPr>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5" name="Freeform 61">
                <a:extLst>
                  <a:ext uri="{FF2B5EF4-FFF2-40B4-BE49-F238E27FC236}">
                    <a16:creationId xmlns:a16="http://schemas.microsoft.com/office/drawing/2014/main" xmlns="" id="{3A9FE4EA-74CD-4C5D-85B1-F78E5E2AFC0C}"/>
                  </a:ext>
                </a:extLst>
              </p:cNvPr>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6" name="Freeform 62">
                <a:extLst>
                  <a:ext uri="{FF2B5EF4-FFF2-40B4-BE49-F238E27FC236}">
                    <a16:creationId xmlns:a16="http://schemas.microsoft.com/office/drawing/2014/main" xmlns="" id="{B1DC1F6F-1EF1-4E7B-8EAE-A226100FBE0B}"/>
                  </a:ext>
                </a:extLst>
              </p:cNvPr>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7" name="Freeform 63">
                <a:extLst>
                  <a:ext uri="{FF2B5EF4-FFF2-40B4-BE49-F238E27FC236}">
                    <a16:creationId xmlns:a16="http://schemas.microsoft.com/office/drawing/2014/main" xmlns="" id="{10F18487-1E16-4F84-B2BC-FB5DC9FAACF6}"/>
                  </a:ext>
                </a:extLst>
              </p:cNvPr>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8" name="Freeform 64">
                <a:extLst>
                  <a:ext uri="{FF2B5EF4-FFF2-40B4-BE49-F238E27FC236}">
                    <a16:creationId xmlns:a16="http://schemas.microsoft.com/office/drawing/2014/main" xmlns="" id="{C38EA152-1E52-4BF4-8570-8F5597EEE7B3}"/>
                  </a:ext>
                </a:extLst>
              </p:cNvPr>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79" name="Freeform 65">
                <a:extLst>
                  <a:ext uri="{FF2B5EF4-FFF2-40B4-BE49-F238E27FC236}">
                    <a16:creationId xmlns:a16="http://schemas.microsoft.com/office/drawing/2014/main" xmlns="" id="{C9F1A222-209D-4F55-84B3-FD6668307819}"/>
                  </a:ext>
                </a:extLst>
              </p:cNvPr>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0" name="Freeform 66">
                <a:extLst>
                  <a:ext uri="{FF2B5EF4-FFF2-40B4-BE49-F238E27FC236}">
                    <a16:creationId xmlns:a16="http://schemas.microsoft.com/office/drawing/2014/main" xmlns="" id="{71FB32D3-B377-4FFA-B024-F850AC300DD8}"/>
                  </a:ext>
                </a:extLst>
              </p:cNvPr>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1" name="Freeform 67">
                <a:extLst>
                  <a:ext uri="{FF2B5EF4-FFF2-40B4-BE49-F238E27FC236}">
                    <a16:creationId xmlns:a16="http://schemas.microsoft.com/office/drawing/2014/main" xmlns="" id="{A3743151-BF9C-49B1-ABCE-4897C3313F61}"/>
                  </a:ext>
                </a:extLst>
              </p:cNvPr>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2" name="Freeform 68">
                <a:extLst>
                  <a:ext uri="{FF2B5EF4-FFF2-40B4-BE49-F238E27FC236}">
                    <a16:creationId xmlns:a16="http://schemas.microsoft.com/office/drawing/2014/main" xmlns="" id="{C7F856F6-0DD6-4769-82A5-DC04E2232853}"/>
                  </a:ext>
                </a:extLst>
              </p:cNvPr>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3" name="Freeform 69">
                <a:extLst>
                  <a:ext uri="{FF2B5EF4-FFF2-40B4-BE49-F238E27FC236}">
                    <a16:creationId xmlns:a16="http://schemas.microsoft.com/office/drawing/2014/main" xmlns="" id="{E4EB6EE8-F47D-415B-A3F4-14609DA0E6CD}"/>
                  </a:ext>
                </a:extLst>
              </p:cNvPr>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4" name="Freeform 70">
                <a:extLst>
                  <a:ext uri="{FF2B5EF4-FFF2-40B4-BE49-F238E27FC236}">
                    <a16:creationId xmlns:a16="http://schemas.microsoft.com/office/drawing/2014/main" xmlns="" id="{B68B86BA-A6B6-4D41-A45D-EC210406DB77}"/>
                  </a:ext>
                </a:extLst>
              </p:cNvPr>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5" name="Freeform 71">
                <a:extLst>
                  <a:ext uri="{FF2B5EF4-FFF2-40B4-BE49-F238E27FC236}">
                    <a16:creationId xmlns:a16="http://schemas.microsoft.com/office/drawing/2014/main" xmlns="" id="{38B5072D-E0F3-42A0-92D7-3A18B9DCB475}"/>
                  </a:ext>
                </a:extLst>
              </p:cNvPr>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6" name="Freeform 72">
                <a:extLst>
                  <a:ext uri="{FF2B5EF4-FFF2-40B4-BE49-F238E27FC236}">
                    <a16:creationId xmlns:a16="http://schemas.microsoft.com/office/drawing/2014/main" xmlns="" id="{8C692330-8386-4587-8DC0-10B2357DF799}"/>
                  </a:ext>
                </a:extLst>
              </p:cNvPr>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7" name="Freeform 73">
                <a:extLst>
                  <a:ext uri="{FF2B5EF4-FFF2-40B4-BE49-F238E27FC236}">
                    <a16:creationId xmlns:a16="http://schemas.microsoft.com/office/drawing/2014/main" xmlns="" id="{86C8E84A-89C0-4864-8C54-FA8E00423AA3}"/>
                  </a:ext>
                </a:extLst>
              </p:cNvPr>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8" name="Freeform 74">
                <a:extLst>
                  <a:ext uri="{FF2B5EF4-FFF2-40B4-BE49-F238E27FC236}">
                    <a16:creationId xmlns:a16="http://schemas.microsoft.com/office/drawing/2014/main" xmlns="" id="{4FE29C1B-2D4F-4399-9B72-B0248C90945E}"/>
                  </a:ext>
                </a:extLst>
              </p:cNvPr>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89" name="Freeform 75">
                <a:extLst>
                  <a:ext uri="{FF2B5EF4-FFF2-40B4-BE49-F238E27FC236}">
                    <a16:creationId xmlns:a16="http://schemas.microsoft.com/office/drawing/2014/main" xmlns="" id="{04973335-0A36-4823-ADED-EC020EA5D7BB}"/>
                  </a:ext>
                </a:extLst>
              </p:cNvPr>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0" name="Freeform 76">
                <a:extLst>
                  <a:ext uri="{FF2B5EF4-FFF2-40B4-BE49-F238E27FC236}">
                    <a16:creationId xmlns:a16="http://schemas.microsoft.com/office/drawing/2014/main" xmlns="" id="{95E344FE-9F93-409F-8588-DB3B498D861B}"/>
                  </a:ext>
                </a:extLst>
              </p:cNvPr>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1" name="Freeform 77">
                <a:extLst>
                  <a:ext uri="{FF2B5EF4-FFF2-40B4-BE49-F238E27FC236}">
                    <a16:creationId xmlns:a16="http://schemas.microsoft.com/office/drawing/2014/main" xmlns="" id="{3D2A8433-372F-4247-9EB6-110AE0D455D3}"/>
                  </a:ext>
                </a:extLst>
              </p:cNvPr>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2" name="Freeform 78">
                <a:extLst>
                  <a:ext uri="{FF2B5EF4-FFF2-40B4-BE49-F238E27FC236}">
                    <a16:creationId xmlns:a16="http://schemas.microsoft.com/office/drawing/2014/main" xmlns="" id="{93CEA842-184B-4AD2-A566-2CA4305E8C51}"/>
                  </a:ext>
                </a:extLst>
              </p:cNvPr>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3" name="Freeform 79">
                <a:extLst>
                  <a:ext uri="{FF2B5EF4-FFF2-40B4-BE49-F238E27FC236}">
                    <a16:creationId xmlns:a16="http://schemas.microsoft.com/office/drawing/2014/main" xmlns="" id="{33934C1D-2B34-4F41-8CAA-940A8D6C100D}"/>
                  </a:ext>
                </a:extLst>
              </p:cNvPr>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4" name="Freeform 80">
                <a:extLst>
                  <a:ext uri="{FF2B5EF4-FFF2-40B4-BE49-F238E27FC236}">
                    <a16:creationId xmlns:a16="http://schemas.microsoft.com/office/drawing/2014/main" xmlns="" id="{8A72B9EF-7C69-4398-B73D-C1434B4BD094}"/>
                  </a:ext>
                </a:extLst>
              </p:cNvPr>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5" name="Freeform 81">
                <a:extLst>
                  <a:ext uri="{FF2B5EF4-FFF2-40B4-BE49-F238E27FC236}">
                    <a16:creationId xmlns:a16="http://schemas.microsoft.com/office/drawing/2014/main" xmlns="" id="{BF998792-2774-483E-AC71-2A14855422B5}"/>
                  </a:ext>
                </a:extLst>
              </p:cNvPr>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6" name="Freeform 82">
                <a:extLst>
                  <a:ext uri="{FF2B5EF4-FFF2-40B4-BE49-F238E27FC236}">
                    <a16:creationId xmlns:a16="http://schemas.microsoft.com/office/drawing/2014/main" xmlns="" id="{DB49B00E-0227-4C13-AC42-5F4FE38D2B34}"/>
                  </a:ext>
                </a:extLst>
              </p:cNvPr>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7" name="Freeform 83">
                <a:extLst>
                  <a:ext uri="{FF2B5EF4-FFF2-40B4-BE49-F238E27FC236}">
                    <a16:creationId xmlns:a16="http://schemas.microsoft.com/office/drawing/2014/main" xmlns="" id="{55B21938-6196-4A57-A33D-D2CA92DC2ED3}"/>
                  </a:ext>
                </a:extLst>
              </p:cNvPr>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8" name="Freeform 84">
                <a:extLst>
                  <a:ext uri="{FF2B5EF4-FFF2-40B4-BE49-F238E27FC236}">
                    <a16:creationId xmlns:a16="http://schemas.microsoft.com/office/drawing/2014/main" xmlns="" id="{A654F0BA-7CA5-4C79-BDD7-2C5B0BC70A32}"/>
                  </a:ext>
                </a:extLst>
              </p:cNvPr>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99" name="Freeform 85">
                <a:extLst>
                  <a:ext uri="{FF2B5EF4-FFF2-40B4-BE49-F238E27FC236}">
                    <a16:creationId xmlns:a16="http://schemas.microsoft.com/office/drawing/2014/main" xmlns="" id="{C3F78A5D-E323-41C2-B5FE-FB780EB91C85}"/>
                  </a:ext>
                </a:extLst>
              </p:cNvPr>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0" name="Freeform 86">
                <a:extLst>
                  <a:ext uri="{FF2B5EF4-FFF2-40B4-BE49-F238E27FC236}">
                    <a16:creationId xmlns:a16="http://schemas.microsoft.com/office/drawing/2014/main" xmlns="" id="{6E225778-4319-4008-AAD2-F5E5A1A3DCBC}"/>
                  </a:ext>
                </a:extLst>
              </p:cNvPr>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1" name="Freeform 87">
                <a:extLst>
                  <a:ext uri="{FF2B5EF4-FFF2-40B4-BE49-F238E27FC236}">
                    <a16:creationId xmlns:a16="http://schemas.microsoft.com/office/drawing/2014/main" xmlns="" id="{62A9E073-4FF3-4187-91A4-F890A5948362}"/>
                  </a:ext>
                </a:extLst>
              </p:cNvPr>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2" name="Freeform 88">
                <a:extLst>
                  <a:ext uri="{FF2B5EF4-FFF2-40B4-BE49-F238E27FC236}">
                    <a16:creationId xmlns:a16="http://schemas.microsoft.com/office/drawing/2014/main" xmlns="" id="{3B4F7B80-C19D-408F-84A0-9EF7DF2C2CEA}"/>
                  </a:ext>
                </a:extLst>
              </p:cNvPr>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3" name="Freeform 89">
                <a:extLst>
                  <a:ext uri="{FF2B5EF4-FFF2-40B4-BE49-F238E27FC236}">
                    <a16:creationId xmlns:a16="http://schemas.microsoft.com/office/drawing/2014/main" xmlns="" id="{34FD8518-6BA8-418A-8AE0-B3028C44A54B}"/>
                  </a:ext>
                </a:extLst>
              </p:cNvPr>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4" name="Freeform 90">
                <a:extLst>
                  <a:ext uri="{FF2B5EF4-FFF2-40B4-BE49-F238E27FC236}">
                    <a16:creationId xmlns:a16="http://schemas.microsoft.com/office/drawing/2014/main" xmlns="" id="{61BB582C-7976-4F41-849D-31EA13BBA7CF}"/>
                  </a:ext>
                </a:extLst>
              </p:cNvPr>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5" name="Freeform 91">
                <a:extLst>
                  <a:ext uri="{FF2B5EF4-FFF2-40B4-BE49-F238E27FC236}">
                    <a16:creationId xmlns:a16="http://schemas.microsoft.com/office/drawing/2014/main" xmlns="" id="{649215BB-F16A-4384-AE24-C0423F6928C3}"/>
                  </a:ext>
                </a:extLst>
              </p:cNvPr>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6" name="Freeform 92">
                <a:extLst>
                  <a:ext uri="{FF2B5EF4-FFF2-40B4-BE49-F238E27FC236}">
                    <a16:creationId xmlns:a16="http://schemas.microsoft.com/office/drawing/2014/main" xmlns="" id="{72DBF2D6-38A6-4750-B7E3-65DFC0F631B6}"/>
                  </a:ext>
                </a:extLst>
              </p:cNvPr>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7" name="Freeform 93">
                <a:extLst>
                  <a:ext uri="{FF2B5EF4-FFF2-40B4-BE49-F238E27FC236}">
                    <a16:creationId xmlns:a16="http://schemas.microsoft.com/office/drawing/2014/main" xmlns="" id="{27FC30D1-C00B-4AA9-A996-F7631FCDD6E6}"/>
                  </a:ext>
                </a:extLst>
              </p:cNvPr>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8" name="Freeform 94">
                <a:extLst>
                  <a:ext uri="{FF2B5EF4-FFF2-40B4-BE49-F238E27FC236}">
                    <a16:creationId xmlns:a16="http://schemas.microsoft.com/office/drawing/2014/main" xmlns="" id="{0AFA3FA4-8FFA-4B31-9178-731451C4A7D3}"/>
                  </a:ext>
                </a:extLst>
              </p:cNvPr>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09" name="Freeform 95">
                <a:extLst>
                  <a:ext uri="{FF2B5EF4-FFF2-40B4-BE49-F238E27FC236}">
                    <a16:creationId xmlns:a16="http://schemas.microsoft.com/office/drawing/2014/main" xmlns="" id="{40399FCA-6103-49CF-91BD-4DB2648FBC3F}"/>
                  </a:ext>
                </a:extLst>
              </p:cNvPr>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0" name="Freeform 96">
                <a:extLst>
                  <a:ext uri="{FF2B5EF4-FFF2-40B4-BE49-F238E27FC236}">
                    <a16:creationId xmlns:a16="http://schemas.microsoft.com/office/drawing/2014/main" xmlns="" id="{BBE1449B-19AF-4180-91D0-98FFF567BCED}"/>
                  </a:ext>
                </a:extLst>
              </p:cNvPr>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1" name="Freeform 97">
                <a:extLst>
                  <a:ext uri="{FF2B5EF4-FFF2-40B4-BE49-F238E27FC236}">
                    <a16:creationId xmlns:a16="http://schemas.microsoft.com/office/drawing/2014/main" xmlns="" id="{D6124748-93CA-4472-A426-239E031C4C8E}"/>
                  </a:ext>
                </a:extLst>
              </p:cNvPr>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2" name="Freeform 98">
                <a:extLst>
                  <a:ext uri="{FF2B5EF4-FFF2-40B4-BE49-F238E27FC236}">
                    <a16:creationId xmlns:a16="http://schemas.microsoft.com/office/drawing/2014/main" xmlns="" id="{1F91DE35-99AB-4E64-B14A-A5D639A10340}"/>
                  </a:ext>
                </a:extLst>
              </p:cNvPr>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3" name="Freeform 99">
                <a:extLst>
                  <a:ext uri="{FF2B5EF4-FFF2-40B4-BE49-F238E27FC236}">
                    <a16:creationId xmlns:a16="http://schemas.microsoft.com/office/drawing/2014/main" xmlns="" id="{7DB90FFF-B84B-480A-B986-CE6585D45537}"/>
                  </a:ext>
                </a:extLst>
              </p:cNvPr>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4" name="Freeform 100">
                <a:extLst>
                  <a:ext uri="{FF2B5EF4-FFF2-40B4-BE49-F238E27FC236}">
                    <a16:creationId xmlns:a16="http://schemas.microsoft.com/office/drawing/2014/main" xmlns="" id="{630641D8-55E2-4BBB-8705-6E3D9DFC5F3D}"/>
                  </a:ext>
                </a:extLst>
              </p:cNvPr>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5" name="Freeform 101">
                <a:extLst>
                  <a:ext uri="{FF2B5EF4-FFF2-40B4-BE49-F238E27FC236}">
                    <a16:creationId xmlns:a16="http://schemas.microsoft.com/office/drawing/2014/main" xmlns="" id="{78712DEB-DB80-4473-AD79-1B6FE987B86D}"/>
                  </a:ext>
                </a:extLst>
              </p:cNvPr>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6" name="Freeform 102">
                <a:extLst>
                  <a:ext uri="{FF2B5EF4-FFF2-40B4-BE49-F238E27FC236}">
                    <a16:creationId xmlns:a16="http://schemas.microsoft.com/office/drawing/2014/main" xmlns="" id="{D2DBD4ED-4DDD-4DD7-BD0F-17DB12D522DF}"/>
                  </a:ext>
                </a:extLst>
              </p:cNvPr>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7" name="Freeform 103">
                <a:extLst>
                  <a:ext uri="{FF2B5EF4-FFF2-40B4-BE49-F238E27FC236}">
                    <a16:creationId xmlns:a16="http://schemas.microsoft.com/office/drawing/2014/main" xmlns="" id="{85122536-4856-49AC-B3FD-6EF1623E9082}"/>
                  </a:ext>
                </a:extLst>
              </p:cNvPr>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8" name="Freeform 104">
                <a:extLst>
                  <a:ext uri="{FF2B5EF4-FFF2-40B4-BE49-F238E27FC236}">
                    <a16:creationId xmlns:a16="http://schemas.microsoft.com/office/drawing/2014/main" xmlns="" id="{349A4835-C1EF-4F70-922E-DE7D84AC08DB}"/>
                  </a:ext>
                </a:extLst>
              </p:cNvPr>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19" name="Freeform 105">
                <a:extLst>
                  <a:ext uri="{FF2B5EF4-FFF2-40B4-BE49-F238E27FC236}">
                    <a16:creationId xmlns:a16="http://schemas.microsoft.com/office/drawing/2014/main" xmlns="" id="{E25C5CA2-45A2-4AA9-90AE-C078BFF8C715}"/>
                  </a:ext>
                </a:extLst>
              </p:cNvPr>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0" name="Freeform 106">
                <a:extLst>
                  <a:ext uri="{FF2B5EF4-FFF2-40B4-BE49-F238E27FC236}">
                    <a16:creationId xmlns:a16="http://schemas.microsoft.com/office/drawing/2014/main" xmlns="" id="{8DC777BA-7582-4C9A-8318-AE485F6965B6}"/>
                  </a:ext>
                </a:extLst>
              </p:cNvPr>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1" name="Freeform 107">
                <a:extLst>
                  <a:ext uri="{FF2B5EF4-FFF2-40B4-BE49-F238E27FC236}">
                    <a16:creationId xmlns:a16="http://schemas.microsoft.com/office/drawing/2014/main" xmlns="" id="{C5CC2F35-B5EA-4792-92F2-33ABA917E552}"/>
                  </a:ext>
                </a:extLst>
              </p:cNvPr>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2" name="Freeform 108">
                <a:extLst>
                  <a:ext uri="{FF2B5EF4-FFF2-40B4-BE49-F238E27FC236}">
                    <a16:creationId xmlns:a16="http://schemas.microsoft.com/office/drawing/2014/main" xmlns="" id="{57F6C426-7744-4709-AC6F-4506F956BA94}"/>
                  </a:ext>
                </a:extLst>
              </p:cNvPr>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3" name="Freeform 109">
                <a:extLst>
                  <a:ext uri="{FF2B5EF4-FFF2-40B4-BE49-F238E27FC236}">
                    <a16:creationId xmlns:a16="http://schemas.microsoft.com/office/drawing/2014/main" xmlns="" id="{7CD27C5F-5607-4C47-8A5A-20306ECE54D2}"/>
                  </a:ext>
                </a:extLst>
              </p:cNvPr>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4" name="Freeform 110">
                <a:extLst>
                  <a:ext uri="{FF2B5EF4-FFF2-40B4-BE49-F238E27FC236}">
                    <a16:creationId xmlns:a16="http://schemas.microsoft.com/office/drawing/2014/main" xmlns="" id="{5CCA1B38-AE3E-401C-B657-B85183E87B81}"/>
                  </a:ext>
                </a:extLst>
              </p:cNvPr>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5" name="Freeform 111">
                <a:extLst>
                  <a:ext uri="{FF2B5EF4-FFF2-40B4-BE49-F238E27FC236}">
                    <a16:creationId xmlns:a16="http://schemas.microsoft.com/office/drawing/2014/main" xmlns="" id="{C431CC44-37AA-4B1B-84CB-EA8A141DDB04}"/>
                  </a:ext>
                </a:extLst>
              </p:cNvPr>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6" name="Freeform 112">
                <a:extLst>
                  <a:ext uri="{FF2B5EF4-FFF2-40B4-BE49-F238E27FC236}">
                    <a16:creationId xmlns:a16="http://schemas.microsoft.com/office/drawing/2014/main" xmlns="" id="{610A6472-14EF-4102-A2B2-B82748B3043E}"/>
                  </a:ext>
                </a:extLst>
              </p:cNvPr>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7" name="Freeform 113">
                <a:extLst>
                  <a:ext uri="{FF2B5EF4-FFF2-40B4-BE49-F238E27FC236}">
                    <a16:creationId xmlns:a16="http://schemas.microsoft.com/office/drawing/2014/main" xmlns="" id="{4EE0E54A-A45B-4D5C-BA89-EA22C66CBC1D}"/>
                  </a:ext>
                </a:extLst>
              </p:cNvPr>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8" name="Freeform 114">
                <a:extLst>
                  <a:ext uri="{FF2B5EF4-FFF2-40B4-BE49-F238E27FC236}">
                    <a16:creationId xmlns:a16="http://schemas.microsoft.com/office/drawing/2014/main" xmlns="" id="{CD9552B3-48E5-4C96-83FD-85F840B9B5C5}"/>
                  </a:ext>
                </a:extLst>
              </p:cNvPr>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29" name="Freeform 115">
                <a:extLst>
                  <a:ext uri="{FF2B5EF4-FFF2-40B4-BE49-F238E27FC236}">
                    <a16:creationId xmlns:a16="http://schemas.microsoft.com/office/drawing/2014/main" xmlns="" id="{FB38E1C4-C90F-43D6-B3DD-D8F35BB313CD}"/>
                  </a:ext>
                </a:extLst>
              </p:cNvPr>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0" name="Freeform 116">
                <a:extLst>
                  <a:ext uri="{FF2B5EF4-FFF2-40B4-BE49-F238E27FC236}">
                    <a16:creationId xmlns:a16="http://schemas.microsoft.com/office/drawing/2014/main" xmlns="" id="{1B5A861C-DB4A-4259-84F7-AF9FDA42AF2A}"/>
                  </a:ext>
                </a:extLst>
              </p:cNvPr>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1" name="Freeform 117">
                <a:extLst>
                  <a:ext uri="{FF2B5EF4-FFF2-40B4-BE49-F238E27FC236}">
                    <a16:creationId xmlns:a16="http://schemas.microsoft.com/office/drawing/2014/main" xmlns="" id="{E3A8EBBD-CA22-43C0-9297-8956EBCBF614}"/>
                  </a:ext>
                </a:extLst>
              </p:cNvPr>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2" name="Freeform 118">
                <a:extLst>
                  <a:ext uri="{FF2B5EF4-FFF2-40B4-BE49-F238E27FC236}">
                    <a16:creationId xmlns:a16="http://schemas.microsoft.com/office/drawing/2014/main" xmlns="" id="{DFA57506-2384-418C-8110-856145EC4C1C}"/>
                  </a:ext>
                </a:extLst>
              </p:cNvPr>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3" name="Freeform 119">
                <a:extLst>
                  <a:ext uri="{FF2B5EF4-FFF2-40B4-BE49-F238E27FC236}">
                    <a16:creationId xmlns:a16="http://schemas.microsoft.com/office/drawing/2014/main" xmlns="" id="{AD818AF7-9098-4155-A694-1CB222409126}"/>
                  </a:ext>
                </a:extLst>
              </p:cNvPr>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4" name="Freeform 120">
                <a:extLst>
                  <a:ext uri="{FF2B5EF4-FFF2-40B4-BE49-F238E27FC236}">
                    <a16:creationId xmlns:a16="http://schemas.microsoft.com/office/drawing/2014/main" xmlns="" id="{7025452C-DC3A-43C1-9E3A-364C06EDBD8E}"/>
                  </a:ext>
                </a:extLst>
              </p:cNvPr>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5" name="Freeform 121">
                <a:extLst>
                  <a:ext uri="{FF2B5EF4-FFF2-40B4-BE49-F238E27FC236}">
                    <a16:creationId xmlns:a16="http://schemas.microsoft.com/office/drawing/2014/main" xmlns="" id="{D71307BA-BDD6-4510-BA8D-E1B82EA2D52D}"/>
                  </a:ext>
                </a:extLst>
              </p:cNvPr>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6" name="Freeform 122">
                <a:extLst>
                  <a:ext uri="{FF2B5EF4-FFF2-40B4-BE49-F238E27FC236}">
                    <a16:creationId xmlns:a16="http://schemas.microsoft.com/office/drawing/2014/main" xmlns="" id="{515A9B67-E193-421D-8248-7AE7E925B431}"/>
                  </a:ext>
                </a:extLst>
              </p:cNvPr>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7" name="Freeform 123">
                <a:extLst>
                  <a:ext uri="{FF2B5EF4-FFF2-40B4-BE49-F238E27FC236}">
                    <a16:creationId xmlns:a16="http://schemas.microsoft.com/office/drawing/2014/main" xmlns="" id="{6D7E6609-9A6B-4AF3-A717-0EAF558F4B7C}"/>
                  </a:ext>
                </a:extLst>
              </p:cNvPr>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8" name="Freeform 124">
                <a:extLst>
                  <a:ext uri="{FF2B5EF4-FFF2-40B4-BE49-F238E27FC236}">
                    <a16:creationId xmlns:a16="http://schemas.microsoft.com/office/drawing/2014/main" xmlns="" id="{FB9A0E8B-FFB3-4426-A055-3BC400E155CF}"/>
                  </a:ext>
                </a:extLst>
              </p:cNvPr>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39" name="Freeform 125">
                <a:extLst>
                  <a:ext uri="{FF2B5EF4-FFF2-40B4-BE49-F238E27FC236}">
                    <a16:creationId xmlns:a16="http://schemas.microsoft.com/office/drawing/2014/main" xmlns="" id="{7E593065-BC6D-41CC-915F-A4D8C9B08EB1}"/>
                  </a:ext>
                </a:extLst>
              </p:cNvPr>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0" name="Freeform 126">
                <a:extLst>
                  <a:ext uri="{FF2B5EF4-FFF2-40B4-BE49-F238E27FC236}">
                    <a16:creationId xmlns:a16="http://schemas.microsoft.com/office/drawing/2014/main" xmlns="" id="{7A3294B0-4A9A-4370-A7B2-1962CB9F68ED}"/>
                  </a:ext>
                </a:extLst>
              </p:cNvPr>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1" name="Freeform 127">
                <a:extLst>
                  <a:ext uri="{FF2B5EF4-FFF2-40B4-BE49-F238E27FC236}">
                    <a16:creationId xmlns:a16="http://schemas.microsoft.com/office/drawing/2014/main" xmlns="" id="{168160B3-FEEE-49B2-9329-171F73BBBB0B}"/>
                  </a:ext>
                </a:extLst>
              </p:cNvPr>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2" name="Freeform 128">
                <a:extLst>
                  <a:ext uri="{FF2B5EF4-FFF2-40B4-BE49-F238E27FC236}">
                    <a16:creationId xmlns:a16="http://schemas.microsoft.com/office/drawing/2014/main" xmlns="" id="{2DEF8E51-8F5B-4D1E-B977-CABF87112D05}"/>
                  </a:ext>
                </a:extLst>
              </p:cNvPr>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3" name="Freeform 129">
                <a:extLst>
                  <a:ext uri="{FF2B5EF4-FFF2-40B4-BE49-F238E27FC236}">
                    <a16:creationId xmlns:a16="http://schemas.microsoft.com/office/drawing/2014/main" xmlns="" id="{DD5BDBEF-1820-409F-A11D-E35E85C5A444}"/>
                  </a:ext>
                </a:extLst>
              </p:cNvPr>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4" name="Freeform 130">
                <a:extLst>
                  <a:ext uri="{FF2B5EF4-FFF2-40B4-BE49-F238E27FC236}">
                    <a16:creationId xmlns:a16="http://schemas.microsoft.com/office/drawing/2014/main" xmlns="" id="{D0E89C3A-DAD7-426E-9F3E-B529EF835FFE}"/>
                  </a:ext>
                </a:extLst>
              </p:cNvPr>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5" name="Freeform 131">
                <a:extLst>
                  <a:ext uri="{FF2B5EF4-FFF2-40B4-BE49-F238E27FC236}">
                    <a16:creationId xmlns:a16="http://schemas.microsoft.com/office/drawing/2014/main" xmlns="" id="{2FABAFA8-3516-465B-A345-6C8EABFE5F53}"/>
                  </a:ext>
                </a:extLst>
              </p:cNvPr>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6" name="Freeform 132">
                <a:extLst>
                  <a:ext uri="{FF2B5EF4-FFF2-40B4-BE49-F238E27FC236}">
                    <a16:creationId xmlns:a16="http://schemas.microsoft.com/office/drawing/2014/main" xmlns="" id="{026DF0E0-4BA2-485D-ACB8-CE65C38DBD54}"/>
                  </a:ext>
                </a:extLst>
              </p:cNvPr>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7" name="Freeform 133">
                <a:extLst>
                  <a:ext uri="{FF2B5EF4-FFF2-40B4-BE49-F238E27FC236}">
                    <a16:creationId xmlns:a16="http://schemas.microsoft.com/office/drawing/2014/main" xmlns="" id="{2EAE7D3B-1907-45C5-8AE4-ED24953E9F7E}"/>
                  </a:ext>
                </a:extLst>
              </p:cNvPr>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8" name="Freeform 134">
                <a:extLst>
                  <a:ext uri="{FF2B5EF4-FFF2-40B4-BE49-F238E27FC236}">
                    <a16:creationId xmlns:a16="http://schemas.microsoft.com/office/drawing/2014/main" xmlns="" id="{EC1096DC-57A4-419B-A64A-8950850732B5}"/>
                  </a:ext>
                </a:extLst>
              </p:cNvPr>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49" name="Freeform 135">
                <a:extLst>
                  <a:ext uri="{FF2B5EF4-FFF2-40B4-BE49-F238E27FC236}">
                    <a16:creationId xmlns:a16="http://schemas.microsoft.com/office/drawing/2014/main" xmlns="" id="{23E79A85-1118-4BC5-AB64-99FB81610AA1}"/>
                  </a:ext>
                </a:extLst>
              </p:cNvPr>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0" name="Freeform 136">
                <a:extLst>
                  <a:ext uri="{FF2B5EF4-FFF2-40B4-BE49-F238E27FC236}">
                    <a16:creationId xmlns:a16="http://schemas.microsoft.com/office/drawing/2014/main" xmlns="" id="{8F11CB67-AF50-4F4C-96D4-B61F02DF8D42}"/>
                  </a:ext>
                </a:extLst>
              </p:cNvPr>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1" name="Freeform 137">
                <a:extLst>
                  <a:ext uri="{FF2B5EF4-FFF2-40B4-BE49-F238E27FC236}">
                    <a16:creationId xmlns:a16="http://schemas.microsoft.com/office/drawing/2014/main" xmlns="" id="{5336452B-F841-43A2-ACB1-4BBC310B9934}"/>
                  </a:ext>
                </a:extLst>
              </p:cNvPr>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2" name="Freeform 138">
                <a:extLst>
                  <a:ext uri="{FF2B5EF4-FFF2-40B4-BE49-F238E27FC236}">
                    <a16:creationId xmlns:a16="http://schemas.microsoft.com/office/drawing/2014/main" xmlns="" id="{7CCE2786-1BE7-4B33-89A6-5D95BD8F8D98}"/>
                  </a:ext>
                </a:extLst>
              </p:cNvPr>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3" name="Freeform 139">
                <a:extLst>
                  <a:ext uri="{FF2B5EF4-FFF2-40B4-BE49-F238E27FC236}">
                    <a16:creationId xmlns:a16="http://schemas.microsoft.com/office/drawing/2014/main" xmlns="" id="{FE6F43FA-5C56-4E34-A00F-A44E7D31B6B4}"/>
                  </a:ext>
                </a:extLst>
              </p:cNvPr>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4" name="Freeform 140">
                <a:extLst>
                  <a:ext uri="{FF2B5EF4-FFF2-40B4-BE49-F238E27FC236}">
                    <a16:creationId xmlns:a16="http://schemas.microsoft.com/office/drawing/2014/main" xmlns="" id="{74674DB4-5714-43D6-888D-D51928873386}"/>
                  </a:ext>
                </a:extLst>
              </p:cNvPr>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5" name="Freeform 141">
                <a:extLst>
                  <a:ext uri="{FF2B5EF4-FFF2-40B4-BE49-F238E27FC236}">
                    <a16:creationId xmlns:a16="http://schemas.microsoft.com/office/drawing/2014/main" xmlns="" id="{23290C3C-D16E-4B3D-A354-634E28AA7F87}"/>
                  </a:ext>
                </a:extLst>
              </p:cNvPr>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6" name="Freeform 142">
                <a:extLst>
                  <a:ext uri="{FF2B5EF4-FFF2-40B4-BE49-F238E27FC236}">
                    <a16:creationId xmlns:a16="http://schemas.microsoft.com/office/drawing/2014/main" xmlns="" id="{E67D024C-4068-4D69-B44B-D80E29584DFB}"/>
                  </a:ext>
                </a:extLst>
              </p:cNvPr>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7" name="Freeform 143">
                <a:extLst>
                  <a:ext uri="{FF2B5EF4-FFF2-40B4-BE49-F238E27FC236}">
                    <a16:creationId xmlns:a16="http://schemas.microsoft.com/office/drawing/2014/main" xmlns="" id="{2182B769-6E00-4283-B6FA-B27E79376D1F}"/>
                  </a:ext>
                </a:extLst>
              </p:cNvPr>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8" name="Freeform 144">
                <a:extLst>
                  <a:ext uri="{FF2B5EF4-FFF2-40B4-BE49-F238E27FC236}">
                    <a16:creationId xmlns:a16="http://schemas.microsoft.com/office/drawing/2014/main" xmlns="" id="{C112DD11-F357-4247-89ED-224AED9B8A53}"/>
                  </a:ext>
                </a:extLst>
              </p:cNvPr>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59" name="Freeform 145">
                <a:extLst>
                  <a:ext uri="{FF2B5EF4-FFF2-40B4-BE49-F238E27FC236}">
                    <a16:creationId xmlns:a16="http://schemas.microsoft.com/office/drawing/2014/main" xmlns="" id="{4D003B4A-6B5F-48D7-831B-F22ED53A33C9}"/>
                  </a:ext>
                </a:extLst>
              </p:cNvPr>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0" name="Freeform 146">
                <a:extLst>
                  <a:ext uri="{FF2B5EF4-FFF2-40B4-BE49-F238E27FC236}">
                    <a16:creationId xmlns:a16="http://schemas.microsoft.com/office/drawing/2014/main" xmlns="" id="{A09F53DD-EAEB-4425-9023-E1389160E31A}"/>
                  </a:ext>
                </a:extLst>
              </p:cNvPr>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1" name="Freeform 147">
                <a:extLst>
                  <a:ext uri="{FF2B5EF4-FFF2-40B4-BE49-F238E27FC236}">
                    <a16:creationId xmlns:a16="http://schemas.microsoft.com/office/drawing/2014/main" xmlns="" id="{0E26B4CA-D549-488B-9E0F-EA925401F2B8}"/>
                  </a:ext>
                </a:extLst>
              </p:cNvPr>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2" name="Freeform 148">
                <a:extLst>
                  <a:ext uri="{FF2B5EF4-FFF2-40B4-BE49-F238E27FC236}">
                    <a16:creationId xmlns:a16="http://schemas.microsoft.com/office/drawing/2014/main" xmlns="" id="{0AB0B287-D051-4A7E-9676-2048255B4277}"/>
                  </a:ext>
                </a:extLst>
              </p:cNvPr>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3" name="Freeform 149">
                <a:extLst>
                  <a:ext uri="{FF2B5EF4-FFF2-40B4-BE49-F238E27FC236}">
                    <a16:creationId xmlns:a16="http://schemas.microsoft.com/office/drawing/2014/main" xmlns="" id="{DD515B10-0E89-4594-85EA-2C4D215CE694}"/>
                  </a:ext>
                </a:extLst>
              </p:cNvPr>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4" name="Freeform 150">
                <a:extLst>
                  <a:ext uri="{FF2B5EF4-FFF2-40B4-BE49-F238E27FC236}">
                    <a16:creationId xmlns:a16="http://schemas.microsoft.com/office/drawing/2014/main" xmlns="" id="{0603C417-CB0B-4EEA-A231-CE28D9D011AD}"/>
                  </a:ext>
                </a:extLst>
              </p:cNvPr>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5" name="Freeform 151">
                <a:extLst>
                  <a:ext uri="{FF2B5EF4-FFF2-40B4-BE49-F238E27FC236}">
                    <a16:creationId xmlns:a16="http://schemas.microsoft.com/office/drawing/2014/main" xmlns="" id="{8ABE29DC-87C4-421D-9383-5CCEE993F860}"/>
                  </a:ext>
                </a:extLst>
              </p:cNvPr>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6" name="Freeform 152">
                <a:extLst>
                  <a:ext uri="{FF2B5EF4-FFF2-40B4-BE49-F238E27FC236}">
                    <a16:creationId xmlns:a16="http://schemas.microsoft.com/office/drawing/2014/main" xmlns="" id="{DF2C7C4A-3A05-48D8-BA9F-0C4D8E9E0257}"/>
                  </a:ext>
                </a:extLst>
              </p:cNvPr>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7" name="Freeform 153">
                <a:extLst>
                  <a:ext uri="{FF2B5EF4-FFF2-40B4-BE49-F238E27FC236}">
                    <a16:creationId xmlns:a16="http://schemas.microsoft.com/office/drawing/2014/main" xmlns="" id="{F9106FF4-1F56-41D2-BE89-CD6CCB697C0E}"/>
                  </a:ext>
                </a:extLst>
              </p:cNvPr>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8" name="Freeform 154">
                <a:extLst>
                  <a:ext uri="{FF2B5EF4-FFF2-40B4-BE49-F238E27FC236}">
                    <a16:creationId xmlns:a16="http://schemas.microsoft.com/office/drawing/2014/main" xmlns="" id="{E61BEBB2-35B7-4E62-BF05-44401C0C7599}"/>
                  </a:ext>
                </a:extLst>
              </p:cNvPr>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69" name="Freeform 155">
                <a:extLst>
                  <a:ext uri="{FF2B5EF4-FFF2-40B4-BE49-F238E27FC236}">
                    <a16:creationId xmlns:a16="http://schemas.microsoft.com/office/drawing/2014/main" xmlns="" id="{230274A8-50B6-4C53-9099-9FA4C7ED5052}"/>
                  </a:ext>
                </a:extLst>
              </p:cNvPr>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0" name="Freeform 156">
                <a:extLst>
                  <a:ext uri="{FF2B5EF4-FFF2-40B4-BE49-F238E27FC236}">
                    <a16:creationId xmlns:a16="http://schemas.microsoft.com/office/drawing/2014/main" xmlns="" id="{620EC187-D77A-45D3-87F0-1FD13634880C}"/>
                  </a:ext>
                </a:extLst>
              </p:cNvPr>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1" name="Freeform 157">
                <a:extLst>
                  <a:ext uri="{FF2B5EF4-FFF2-40B4-BE49-F238E27FC236}">
                    <a16:creationId xmlns:a16="http://schemas.microsoft.com/office/drawing/2014/main" xmlns="" id="{B31F88C7-3251-49E5-A28B-C78563286CA8}"/>
                  </a:ext>
                </a:extLst>
              </p:cNvPr>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2" name="Freeform 158">
                <a:extLst>
                  <a:ext uri="{FF2B5EF4-FFF2-40B4-BE49-F238E27FC236}">
                    <a16:creationId xmlns:a16="http://schemas.microsoft.com/office/drawing/2014/main" xmlns="" id="{263AD10A-27CB-440C-967C-9B18CB1AE29F}"/>
                  </a:ext>
                </a:extLst>
              </p:cNvPr>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3" name="Freeform 159">
                <a:extLst>
                  <a:ext uri="{FF2B5EF4-FFF2-40B4-BE49-F238E27FC236}">
                    <a16:creationId xmlns:a16="http://schemas.microsoft.com/office/drawing/2014/main" xmlns="" id="{C4C420EF-605E-4DBC-8740-28CB010FAA82}"/>
                  </a:ext>
                </a:extLst>
              </p:cNvPr>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4" name="Freeform 160">
                <a:extLst>
                  <a:ext uri="{FF2B5EF4-FFF2-40B4-BE49-F238E27FC236}">
                    <a16:creationId xmlns:a16="http://schemas.microsoft.com/office/drawing/2014/main" xmlns="" id="{C86AD7D8-194C-4C98-B1E1-BF7BCD5514A0}"/>
                  </a:ext>
                </a:extLst>
              </p:cNvPr>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5" name="Freeform 161">
                <a:extLst>
                  <a:ext uri="{FF2B5EF4-FFF2-40B4-BE49-F238E27FC236}">
                    <a16:creationId xmlns:a16="http://schemas.microsoft.com/office/drawing/2014/main" xmlns="" id="{2631CA62-DBE6-45D6-A317-A0F3DBB34601}"/>
                  </a:ext>
                </a:extLst>
              </p:cNvPr>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6" name="Freeform 162">
                <a:extLst>
                  <a:ext uri="{FF2B5EF4-FFF2-40B4-BE49-F238E27FC236}">
                    <a16:creationId xmlns:a16="http://schemas.microsoft.com/office/drawing/2014/main" xmlns="" id="{39EF7133-8F41-468D-819C-C6A5446ABA59}"/>
                  </a:ext>
                </a:extLst>
              </p:cNvPr>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7" name="Freeform 163">
                <a:extLst>
                  <a:ext uri="{FF2B5EF4-FFF2-40B4-BE49-F238E27FC236}">
                    <a16:creationId xmlns:a16="http://schemas.microsoft.com/office/drawing/2014/main" xmlns="" id="{EDEC350F-FF3F-4A88-BBD1-5CAD939DBD5B}"/>
                  </a:ext>
                </a:extLst>
              </p:cNvPr>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8" name="Freeform 164">
                <a:extLst>
                  <a:ext uri="{FF2B5EF4-FFF2-40B4-BE49-F238E27FC236}">
                    <a16:creationId xmlns:a16="http://schemas.microsoft.com/office/drawing/2014/main" xmlns="" id="{DAFB7319-849D-4CF9-AE99-BD15C6B62EFD}"/>
                  </a:ext>
                </a:extLst>
              </p:cNvPr>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79" name="Freeform 165">
                <a:extLst>
                  <a:ext uri="{FF2B5EF4-FFF2-40B4-BE49-F238E27FC236}">
                    <a16:creationId xmlns:a16="http://schemas.microsoft.com/office/drawing/2014/main" xmlns="" id="{31A45D5C-B9FB-4F89-AF6D-4A596B29E671}"/>
                  </a:ext>
                </a:extLst>
              </p:cNvPr>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0" name="Freeform 166">
                <a:extLst>
                  <a:ext uri="{FF2B5EF4-FFF2-40B4-BE49-F238E27FC236}">
                    <a16:creationId xmlns:a16="http://schemas.microsoft.com/office/drawing/2014/main" xmlns="" id="{6E90EF35-237C-457A-950F-268E0C0FBA9F}"/>
                  </a:ext>
                </a:extLst>
              </p:cNvPr>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1" name="Freeform 167">
                <a:extLst>
                  <a:ext uri="{FF2B5EF4-FFF2-40B4-BE49-F238E27FC236}">
                    <a16:creationId xmlns:a16="http://schemas.microsoft.com/office/drawing/2014/main" xmlns="" id="{CEEBA681-1A2C-42AB-8B6C-85BAE52A9532}"/>
                  </a:ext>
                </a:extLst>
              </p:cNvPr>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2" name="Freeform 168">
                <a:extLst>
                  <a:ext uri="{FF2B5EF4-FFF2-40B4-BE49-F238E27FC236}">
                    <a16:creationId xmlns:a16="http://schemas.microsoft.com/office/drawing/2014/main" xmlns="" id="{DE815D14-61AA-4F6B-B4F8-EA4B079685CA}"/>
                  </a:ext>
                </a:extLst>
              </p:cNvPr>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3" name="Freeform 169">
                <a:extLst>
                  <a:ext uri="{FF2B5EF4-FFF2-40B4-BE49-F238E27FC236}">
                    <a16:creationId xmlns:a16="http://schemas.microsoft.com/office/drawing/2014/main" xmlns="" id="{9222F2D1-E1AE-4A18-ABE9-72D208D116BF}"/>
                  </a:ext>
                </a:extLst>
              </p:cNvPr>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4" name="Freeform 170">
                <a:extLst>
                  <a:ext uri="{FF2B5EF4-FFF2-40B4-BE49-F238E27FC236}">
                    <a16:creationId xmlns:a16="http://schemas.microsoft.com/office/drawing/2014/main" xmlns="" id="{8902B00C-6B34-4ED7-9978-9D3361994BD9}"/>
                  </a:ext>
                </a:extLst>
              </p:cNvPr>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5" name="Freeform 171">
                <a:extLst>
                  <a:ext uri="{FF2B5EF4-FFF2-40B4-BE49-F238E27FC236}">
                    <a16:creationId xmlns:a16="http://schemas.microsoft.com/office/drawing/2014/main" xmlns="" id="{7B7166F3-08F3-461C-9777-786D7394D96E}"/>
                  </a:ext>
                </a:extLst>
              </p:cNvPr>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6" name="Freeform 172">
                <a:extLst>
                  <a:ext uri="{FF2B5EF4-FFF2-40B4-BE49-F238E27FC236}">
                    <a16:creationId xmlns:a16="http://schemas.microsoft.com/office/drawing/2014/main" xmlns="" id="{F0AE4631-52BA-4EA4-893C-81820A821451}"/>
                  </a:ext>
                </a:extLst>
              </p:cNvPr>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7" name="Freeform 173">
                <a:extLst>
                  <a:ext uri="{FF2B5EF4-FFF2-40B4-BE49-F238E27FC236}">
                    <a16:creationId xmlns:a16="http://schemas.microsoft.com/office/drawing/2014/main" xmlns="" id="{EA51BE27-D784-4D55-9738-2DAE7690A71E}"/>
                  </a:ext>
                </a:extLst>
              </p:cNvPr>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8" name="Freeform 174">
                <a:extLst>
                  <a:ext uri="{FF2B5EF4-FFF2-40B4-BE49-F238E27FC236}">
                    <a16:creationId xmlns:a16="http://schemas.microsoft.com/office/drawing/2014/main" xmlns="" id="{4F9E28F0-FEC6-4CD2-9C1D-831555902B27}"/>
                  </a:ext>
                </a:extLst>
              </p:cNvPr>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89" name="Freeform 175">
                <a:extLst>
                  <a:ext uri="{FF2B5EF4-FFF2-40B4-BE49-F238E27FC236}">
                    <a16:creationId xmlns:a16="http://schemas.microsoft.com/office/drawing/2014/main" xmlns="" id="{AFA1DB29-00CB-4054-AB26-26DED9B7DFAA}"/>
                  </a:ext>
                </a:extLst>
              </p:cNvPr>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0" name="Freeform 176">
                <a:extLst>
                  <a:ext uri="{FF2B5EF4-FFF2-40B4-BE49-F238E27FC236}">
                    <a16:creationId xmlns:a16="http://schemas.microsoft.com/office/drawing/2014/main" xmlns="" id="{693D5B2B-891C-4242-B1A2-43F4A6922C65}"/>
                  </a:ext>
                </a:extLst>
              </p:cNvPr>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1" name="Freeform 177">
                <a:extLst>
                  <a:ext uri="{FF2B5EF4-FFF2-40B4-BE49-F238E27FC236}">
                    <a16:creationId xmlns:a16="http://schemas.microsoft.com/office/drawing/2014/main" xmlns="" id="{225205BC-4D8B-4954-BB39-1311F8C9A327}"/>
                  </a:ext>
                </a:extLst>
              </p:cNvPr>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2" name="Freeform 178">
                <a:extLst>
                  <a:ext uri="{FF2B5EF4-FFF2-40B4-BE49-F238E27FC236}">
                    <a16:creationId xmlns:a16="http://schemas.microsoft.com/office/drawing/2014/main" xmlns="" id="{B638C2B2-31A6-4802-9A17-BE4B895E5E8A}"/>
                  </a:ext>
                </a:extLst>
              </p:cNvPr>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3" name="Freeform 179">
                <a:extLst>
                  <a:ext uri="{FF2B5EF4-FFF2-40B4-BE49-F238E27FC236}">
                    <a16:creationId xmlns:a16="http://schemas.microsoft.com/office/drawing/2014/main" xmlns="" id="{82CEE176-2D51-4E73-936B-99019D4327C8}"/>
                  </a:ext>
                </a:extLst>
              </p:cNvPr>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4" name="Freeform 180">
                <a:extLst>
                  <a:ext uri="{FF2B5EF4-FFF2-40B4-BE49-F238E27FC236}">
                    <a16:creationId xmlns:a16="http://schemas.microsoft.com/office/drawing/2014/main" xmlns="" id="{CA621BE1-C42A-498C-AF1A-1CEA22B7BB9E}"/>
                  </a:ext>
                </a:extLst>
              </p:cNvPr>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5" name="Freeform 181">
                <a:extLst>
                  <a:ext uri="{FF2B5EF4-FFF2-40B4-BE49-F238E27FC236}">
                    <a16:creationId xmlns:a16="http://schemas.microsoft.com/office/drawing/2014/main" xmlns="" id="{E9C4A543-B8C3-4DC8-A0F2-EA5E7BE6FBA6}"/>
                  </a:ext>
                </a:extLst>
              </p:cNvPr>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6" name="Freeform 182">
                <a:extLst>
                  <a:ext uri="{FF2B5EF4-FFF2-40B4-BE49-F238E27FC236}">
                    <a16:creationId xmlns:a16="http://schemas.microsoft.com/office/drawing/2014/main" xmlns="" id="{9F5F52CE-49D7-4D35-9FCC-F2E2E50CD400}"/>
                  </a:ext>
                </a:extLst>
              </p:cNvPr>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7" name="Freeform 183">
                <a:extLst>
                  <a:ext uri="{FF2B5EF4-FFF2-40B4-BE49-F238E27FC236}">
                    <a16:creationId xmlns:a16="http://schemas.microsoft.com/office/drawing/2014/main" xmlns="" id="{456EECFF-17A3-4432-8A31-EC27C31EE24A}"/>
                  </a:ext>
                </a:extLst>
              </p:cNvPr>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8" name="Freeform 184">
                <a:extLst>
                  <a:ext uri="{FF2B5EF4-FFF2-40B4-BE49-F238E27FC236}">
                    <a16:creationId xmlns:a16="http://schemas.microsoft.com/office/drawing/2014/main" xmlns="" id="{AF377257-C247-4FAD-B4DF-CFC4434FF4FB}"/>
                  </a:ext>
                </a:extLst>
              </p:cNvPr>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199" name="Freeform 185">
                <a:extLst>
                  <a:ext uri="{FF2B5EF4-FFF2-40B4-BE49-F238E27FC236}">
                    <a16:creationId xmlns:a16="http://schemas.microsoft.com/office/drawing/2014/main" xmlns="" id="{0BEA686A-D925-4A68-8B34-1E80987A3A80}"/>
                  </a:ext>
                </a:extLst>
              </p:cNvPr>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0" name="Freeform 186">
                <a:extLst>
                  <a:ext uri="{FF2B5EF4-FFF2-40B4-BE49-F238E27FC236}">
                    <a16:creationId xmlns:a16="http://schemas.microsoft.com/office/drawing/2014/main" xmlns="" id="{446CE8E2-CA70-4BE7-BCEB-02B17CD9D858}"/>
                  </a:ext>
                </a:extLst>
              </p:cNvPr>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1" name="Freeform 187">
                <a:extLst>
                  <a:ext uri="{FF2B5EF4-FFF2-40B4-BE49-F238E27FC236}">
                    <a16:creationId xmlns:a16="http://schemas.microsoft.com/office/drawing/2014/main" xmlns="" id="{76C6F233-A32E-4077-BED6-20D2D16E4B80}"/>
                  </a:ext>
                </a:extLst>
              </p:cNvPr>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2" name="Freeform 188">
                <a:extLst>
                  <a:ext uri="{FF2B5EF4-FFF2-40B4-BE49-F238E27FC236}">
                    <a16:creationId xmlns:a16="http://schemas.microsoft.com/office/drawing/2014/main" xmlns="" id="{A3A58840-27E5-419B-94EA-B9370F536774}"/>
                  </a:ext>
                </a:extLst>
              </p:cNvPr>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3" name="Freeform 189">
                <a:extLst>
                  <a:ext uri="{FF2B5EF4-FFF2-40B4-BE49-F238E27FC236}">
                    <a16:creationId xmlns:a16="http://schemas.microsoft.com/office/drawing/2014/main" xmlns="" id="{070B4D36-024F-4BA8-8F7B-301C343694BF}"/>
                  </a:ext>
                </a:extLst>
              </p:cNvPr>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4" name="Freeform 190">
                <a:extLst>
                  <a:ext uri="{FF2B5EF4-FFF2-40B4-BE49-F238E27FC236}">
                    <a16:creationId xmlns:a16="http://schemas.microsoft.com/office/drawing/2014/main" xmlns="" id="{0A4923A6-46A3-49C0-868F-D21BB7C129AC}"/>
                  </a:ext>
                </a:extLst>
              </p:cNvPr>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5" name="Freeform 191">
                <a:extLst>
                  <a:ext uri="{FF2B5EF4-FFF2-40B4-BE49-F238E27FC236}">
                    <a16:creationId xmlns:a16="http://schemas.microsoft.com/office/drawing/2014/main" xmlns="" id="{5E0C4350-F214-443F-82AC-DBD8ADB7D73D}"/>
                  </a:ext>
                </a:extLst>
              </p:cNvPr>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6" name="Freeform 192">
                <a:extLst>
                  <a:ext uri="{FF2B5EF4-FFF2-40B4-BE49-F238E27FC236}">
                    <a16:creationId xmlns:a16="http://schemas.microsoft.com/office/drawing/2014/main" xmlns="" id="{35DBB780-DECD-4F7D-83B3-1ED88BA6E000}"/>
                  </a:ext>
                </a:extLst>
              </p:cNvPr>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7" name="Freeform 193">
                <a:extLst>
                  <a:ext uri="{FF2B5EF4-FFF2-40B4-BE49-F238E27FC236}">
                    <a16:creationId xmlns:a16="http://schemas.microsoft.com/office/drawing/2014/main" xmlns="" id="{1133C953-45D7-44DE-919E-BB918BC70941}"/>
                  </a:ext>
                </a:extLst>
              </p:cNvPr>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8" name="Freeform 194">
                <a:extLst>
                  <a:ext uri="{FF2B5EF4-FFF2-40B4-BE49-F238E27FC236}">
                    <a16:creationId xmlns:a16="http://schemas.microsoft.com/office/drawing/2014/main" xmlns="" id="{BBE34A74-2F80-4F92-BBAA-B85314B2D165}"/>
                  </a:ext>
                </a:extLst>
              </p:cNvPr>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09" name="Freeform 195">
                <a:extLst>
                  <a:ext uri="{FF2B5EF4-FFF2-40B4-BE49-F238E27FC236}">
                    <a16:creationId xmlns:a16="http://schemas.microsoft.com/office/drawing/2014/main" xmlns="" id="{21542C42-A9C4-4627-AF12-50103162E0BF}"/>
                  </a:ext>
                </a:extLst>
              </p:cNvPr>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0" name="Freeform 196">
                <a:extLst>
                  <a:ext uri="{FF2B5EF4-FFF2-40B4-BE49-F238E27FC236}">
                    <a16:creationId xmlns:a16="http://schemas.microsoft.com/office/drawing/2014/main" xmlns="" id="{E8A3DCA7-0954-44E0-861F-A717EA58F8A4}"/>
                  </a:ext>
                </a:extLst>
              </p:cNvPr>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1" name="Freeform 197">
                <a:extLst>
                  <a:ext uri="{FF2B5EF4-FFF2-40B4-BE49-F238E27FC236}">
                    <a16:creationId xmlns:a16="http://schemas.microsoft.com/office/drawing/2014/main" xmlns="" id="{FF0E7CAF-284A-4620-9410-CB3BD508CEA1}"/>
                  </a:ext>
                </a:extLst>
              </p:cNvPr>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2" name="Freeform 198">
                <a:extLst>
                  <a:ext uri="{FF2B5EF4-FFF2-40B4-BE49-F238E27FC236}">
                    <a16:creationId xmlns:a16="http://schemas.microsoft.com/office/drawing/2014/main" xmlns="" id="{28CCEBAD-9687-4595-866E-405783F84CF1}"/>
                  </a:ext>
                </a:extLst>
              </p:cNvPr>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3" name="Freeform 199">
                <a:extLst>
                  <a:ext uri="{FF2B5EF4-FFF2-40B4-BE49-F238E27FC236}">
                    <a16:creationId xmlns:a16="http://schemas.microsoft.com/office/drawing/2014/main" xmlns="" id="{065E37E4-5119-4118-8C92-27AA3767FCDE}"/>
                  </a:ext>
                </a:extLst>
              </p:cNvPr>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4" name="Freeform 200">
                <a:extLst>
                  <a:ext uri="{FF2B5EF4-FFF2-40B4-BE49-F238E27FC236}">
                    <a16:creationId xmlns:a16="http://schemas.microsoft.com/office/drawing/2014/main" xmlns="" id="{FFC0A432-F58C-48BF-B12C-6598886CA859}"/>
                  </a:ext>
                </a:extLst>
              </p:cNvPr>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5" name="Freeform 201">
                <a:extLst>
                  <a:ext uri="{FF2B5EF4-FFF2-40B4-BE49-F238E27FC236}">
                    <a16:creationId xmlns:a16="http://schemas.microsoft.com/office/drawing/2014/main" xmlns="" id="{C653B31D-7AC7-43BB-BDA0-B610E2D19420}"/>
                  </a:ext>
                </a:extLst>
              </p:cNvPr>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6" name="Freeform 202">
                <a:extLst>
                  <a:ext uri="{FF2B5EF4-FFF2-40B4-BE49-F238E27FC236}">
                    <a16:creationId xmlns:a16="http://schemas.microsoft.com/office/drawing/2014/main" xmlns="" id="{3495A605-0C04-4A45-B038-44D10FF6D7FC}"/>
                  </a:ext>
                </a:extLst>
              </p:cNvPr>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17" name="Freeform 203">
                <a:extLst>
                  <a:ext uri="{FF2B5EF4-FFF2-40B4-BE49-F238E27FC236}">
                    <a16:creationId xmlns:a16="http://schemas.microsoft.com/office/drawing/2014/main" xmlns="" id="{A90C4414-0F8F-404B-984A-7C75A6EB5500}"/>
                  </a:ext>
                </a:extLst>
              </p:cNvPr>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grpSp>
        <p:grpSp>
          <p:nvGrpSpPr>
            <p:cNvPr id="218" name="组合 217">
              <a:extLst>
                <a:ext uri="{FF2B5EF4-FFF2-40B4-BE49-F238E27FC236}">
                  <a16:creationId xmlns:a16="http://schemas.microsoft.com/office/drawing/2014/main" xmlns="" id="{2B24B0EA-F817-4D10-8214-D6291D355E16}"/>
                </a:ext>
              </a:extLst>
            </p:cNvPr>
            <p:cNvGrpSpPr/>
            <p:nvPr/>
          </p:nvGrpSpPr>
          <p:grpSpPr>
            <a:xfrm>
              <a:off x="3819580" y="1129357"/>
              <a:ext cx="1653056" cy="3437609"/>
              <a:chOff x="5276822" y="2263193"/>
              <a:chExt cx="2022845" cy="4206605"/>
            </a:xfrm>
            <a:effectLst>
              <a:outerShdw blurRad="266700" dist="38100" dir="5400000" algn="t" rotWithShape="0">
                <a:prstClr val="black">
                  <a:alpha val="40000"/>
                </a:prstClr>
              </a:outerShdw>
            </a:effectLst>
          </p:grpSpPr>
          <p:sp>
            <p:nvSpPr>
              <p:cNvPr id="219" name="任意多边形 218">
                <a:extLst>
                  <a:ext uri="{FF2B5EF4-FFF2-40B4-BE49-F238E27FC236}">
                    <a16:creationId xmlns:a16="http://schemas.microsoft.com/office/drawing/2014/main" xmlns="" id="{7E09E71D-15C0-4620-BD9B-1891F0FB2C79}"/>
                  </a:ext>
                </a:extLst>
              </p:cNvPr>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0" name="Freeform 212">
                <a:extLst>
                  <a:ext uri="{FF2B5EF4-FFF2-40B4-BE49-F238E27FC236}">
                    <a16:creationId xmlns:a16="http://schemas.microsoft.com/office/drawing/2014/main" xmlns="" id="{09E7180E-3461-480B-8CB4-34982362B931}"/>
                  </a:ext>
                </a:extLst>
              </p:cNvPr>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1" name="Freeform 213">
                <a:extLst>
                  <a:ext uri="{FF2B5EF4-FFF2-40B4-BE49-F238E27FC236}">
                    <a16:creationId xmlns:a16="http://schemas.microsoft.com/office/drawing/2014/main" xmlns="" id="{1FB2D465-4AFA-4BB2-875F-7CFBBC5730CA}"/>
                  </a:ext>
                </a:extLst>
              </p:cNvPr>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2" name="Freeform 214">
                <a:extLst>
                  <a:ext uri="{FF2B5EF4-FFF2-40B4-BE49-F238E27FC236}">
                    <a16:creationId xmlns:a16="http://schemas.microsoft.com/office/drawing/2014/main" xmlns="" id="{529EBCA9-2BD9-44BC-B2D1-26F7F6C3B467}"/>
                  </a:ext>
                </a:extLst>
              </p:cNvPr>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3" name="Freeform 215">
                <a:extLst>
                  <a:ext uri="{FF2B5EF4-FFF2-40B4-BE49-F238E27FC236}">
                    <a16:creationId xmlns:a16="http://schemas.microsoft.com/office/drawing/2014/main" xmlns="" id="{9FACF350-7F37-463A-AC50-00B174DDACAD}"/>
                  </a:ext>
                </a:extLst>
              </p:cNvPr>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4" name="Rectangle 217">
                <a:extLst>
                  <a:ext uri="{FF2B5EF4-FFF2-40B4-BE49-F238E27FC236}">
                    <a16:creationId xmlns:a16="http://schemas.microsoft.com/office/drawing/2014/main" xmlns="" id="{5EB146B7-4FCD-4998-94AC-764472DA67E8}"/>
                  </a:ext>
                </a:extLst>
              </p:cNvPr>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defRPr/>
                </a:pPr>
                <a:endParaRPr lang="zh-CN" altLang="en-US">
                  <a:solidFill>
                    <a:prstClr val="black"/>
                  </a:solidFill>
                </a:endParaRPr>
              </a:p>
            </p:txBody>
          </p:sp>
          <p:sp>
            <p:nvSpPr>
              <p:cNvPr id="225" name="Freeform 219">
                <a:extLst>
                  <a:ext uri="{FF2B5EF4-FFF2-40B4-BE49-F238E27FC236}">
                    <a16:creationId xmlns:a16="http://schemas.microsoft.com/office/drawing/2014/main" xmlns="" id="{311182A8-F01C-4AE1-BF5A-DE146ABAD6B1}"/>
                  </a:ext>
                </a:extLst>
              </p:cNvPr>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26" name="Freeform 220">
                <a:extLst>
                  <a:ext uri="{FF2B5EF4-FFF2-40B4-BE49-F238E27FC236}">
                    <a16:creationId xmlns:a16="http://schemas.microsoft.com/office/drawing/2014/main" xmlns="" id="{B050FC17-9A3A-4463-B158-1818837EE0CD}"/>
                  </a:ext>
                </a:extLst>
              </p:cNvPr>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27" name="Freeform 221">
                <a:extLst>
                  <a:ext uri="{FF2B5EF4-FFF2-40B4-BE49-F238E27FC236}">
                    <a16:creationId xmlns:a16="http://schemas.microsoft.com/office/drawing/2014/main" xmlns="" id="{A4060CA1-9E43-464D-9898-37D048EE9AFE}"/>
                  </a:ext>
                </a:extLst>
              </p:cNvPr>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28" name="Freeform 222">
                <a:extLst>
                  <a:ext uri="{FF2B5EF4-FFF2-40B4-BE49-F238E27FC236}">
                    <a16:creationId xmlns:a16="http://schemas.microsoft.com/office/drawing/2014/main" xmlns="" id="{C9ADA3FF-93DB-49B4-8A02-A121889624B8}"/>
                  </a:ext>
                </a:extLst>
              </p:cNvPr>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29" name="Freeform 224">
                <a:extLst>
                  <a:ext uri="{FF2B5EF4-FFF2-40B4-BE49-F238E27FC236}">
                    <a16:creationId xmlns:a16="http://schemas.microsoft.com/office/drawing/2014/main" xmlns="" id="{BE01111A-8C71-47D4-9EBD-03AA64BAEBAE}"/>
                  </a:ext>
                </a:extLst>
              </p:cNvPr>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0" name="Freeform 226">
                <a:extLst>
                  <a:ext uri="{FF2B5EF4-FFF2-40B4-BE49-F238E27FC236}">
                    <a16:creationId xmlns:a16="http://schemas.microsoft.com/office/drawing/2014/main" xmlns="" id="{0D135BC2-623B-40B7-8ED9-20BD5F10EADF}"/>
                  </a:ext>
                </a:extLst>
              </p:cNvPr>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1" name="Freeform 228">
                <a:extLst>
                  <a:ext uri="{FF2B5EF4-FFF2-40B4-BE49-F238E27FC236}">
                    <a16:creationId xmlns:a16="http://schemas.microsoft.com/office/drawing/2014/main" xmlns="" id="{67F3AC40-B834-4175-99C8-856698E32A22}"/>
                  </a:ext>
                </a:extLst>
              </p:cNvPr>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2" name="Freeform 229">
                <a:extLst>
                  <a:ext uri="{FF2B5EF4-FFF2-40B4-BE49-F238E27FC236}">
                    <a16:creationId xmlns:a16="http://schemas.microsoft.com/office/drawing/2014/main" xmlns="" id="{27E6C610-7478-4882-A3CC-20D29823959D}"/>
                  </a:ext>
                </a:extLst>
              </p:cNvPr>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3" name="Freeform 230">
                <a:extLst>
                  <a:ext uri="{FF2B5EF4-FFF2-40B4-BE49-F238E27FC236}">
                    <a16:creationId xmlns:a16="http://schemas.microsoft.com/office/drawing/2014/main" xmlns="" id="{C14D8B96-0802-45D9-B452-743CAFF1193F}"/>
                  </a:ext>
                </a:extLst>
              </p:cNvPr>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4" name="Freeform 231">
                <a:extLst>
                  <a:ext uri="{FF2B5EF4-FFF2-40B4-BE49-F238E27FC236}">
                    <a16:creationId xmlns:a16="http://schemas.microsoft.com/office/drawing/2014/main" xmlns="" id="{805F97BB-5DD8-4F63-B3C0-C7F117E82E12}"/>
                  </a:ext>
                </a:extLst>
              </p:cNvPr>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5" name="Freeform 232">
                <a:extLst>
                  <a:ext uri="{FF2B5EF4-FFF2-40B4-BE49-F238E27FC236}">
                    <a16:creationId xmlns:a16="http://schemas.microsoft.com/office/drawing/2014/main" xmlns="" id="{08EA3608-6F83-4A65-90E5-9B231B759B9C}"/>
                  </a:ext>
                </a:extLst>
              </p:cNvPr>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6" name="Freeform 233">
                <a:extLst>
                  <a:ext uri="{FF2B5EF4-FFF2-40B4-BE49-F238E27FC236}">
                    <a16:creationId xmlns:a16="http://schemas.microsoft.com/office/drawing/2014/main" xmlns="" id="{A9115D7A-11B5-4510-9042-F07039953556}"/>
                  </a:ext>
                </a:extLst>
              </p:cNvPr>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7" name="Freeform 234">
                <a:extLst>
                  <a:ext uri="{FF2B5EF4-FFF2-40B4-BE49-F238E27FC236}">
                    <a16:creationId xmlns:a16="http://schemas.microsoft.com/office/drawing/2014/main" xmlns="" id="{2B5486E4-8740-4F34-86F5-972FBA016FB7}"/>
                  </a:ext>
                </a:extLst>
              </p:cNvPr>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38" name="Rectangle 235">
                <a:extLst>
                  <a:ext uri="{FF2B5EF4-FFF2-40B4-BE49-F238E27FC236}">
                    <a16:creationId xmlns:a16="http://schemas.microsoft.com/office/drawing/2014/main" xmlns="" id="{C495A0FE-4502-4BEF-A432-14DE67F08EAD}"/>
                  </a:ext>
                </a:extLst>
              </p:cNvPr>
              <p:cNvSpPr>
                <a:spLocks noChangeArrowheads="1"/>
              </p:cNvSpPr>
              <p:nvPr/>
            </p:nvSpPr>
            <p:spPr bwMode="auto">
              <a:xfrm>
                <a:off x="5394490" y="4254037"/>
                <a:ext cx="647550" cy="58459"/>
              </a:xfrm>
              <a:prstGeom prst="rect">
                <a:avLst/>
              </a:pr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39" name="Freeform 236">
                <a:extLst>
                  <a:ext uri="{FF2B5EF4-FFF2-40B4-BE49-F238E27FC236}">
                    <a16:creationId xmlns:a16="http://schemas.microsoft.com/office/drawing/2014/main" xmlns="" id="{863336CF-9764-4C37-A16D-F9FBC531235C}"/>
                  </a:ext>
                </a:extLst>
              </p:cNvPr>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40" name="Freeform 237">
                <a:extLst>
                  <a:ext uri="{FF2B5EF4-FFF2-40B4-BE49-F238E27FC236}">
                    <a16:creationId xmlns:a16="http://schemas.microsoft.com/office/drawing/2014/main" xmlns="" id="{D98FB96E-1091-4D01-BF6E-FBC0F434CCB4}"/>
                  </a:ext>
                </a:extLst>
              </p:cNvPr>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41" name="Freeform 238">
                <a:extLst>
                  <a:ext uri="{FF2B5EF4-FFF2-40B4-BE49-F238E27FC236}">
                    <a16:creationId xmlns:a16="http://schemas.microsoft.com/office/drawing/2014/main" xmlns="" id="{14753C2B-FE5F-44AD-8DF6-E2726E14D026}"/>
                  </a:ext>
                </a:extLst>
              </p:cNvPr>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42" name="Freeform 239">
                <a:extLst>
                  <a:ext uri="{FF2B5EF4-FFF2-40B4-BE49-F238E27FC236}">
                    <a16:creationId xmlns:a16="http://schemas.microsoft.com/office/drawing/2014/main" xmlns="" id="{08C89B6F-A245-4C61-AF16-C3E498A69883}"/>
                  </a:ext>
                </a:extLst>
              </p:cNvPr>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43" name="Freeform 240">
                <a:extLst>
                  <a:ext uri="{FF2B5EF4-FFF2-40B4-BE49-F238E27FC236}">
                    <a16:creationId xmlns:a16="http://schemas.microsoft.com/office/drawing/2014/main" xmlns="" id="{32CE946F-EFDF-439C-ACB5-664DFE22E701}"/>
                  </a:ext>
                </a:extLst>
              </p:cNvPr>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44" name="Freeform 241">
                <a:extLst>
                  <a:ext uri="{FF2B5EF4-FFF2-40B4-BE49-F238E27FC236}">
                    <a16:creationId xmlns:a16="http://schemas.microsoft.com/office/drawing/2014/main" xmlns="" id="{BF24C7EA-0C4C-4933-88FE-25293C9C4CE1}"/>
                  </a:ext>
                </a:extLst>
              </p:cNvPr>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45" name="Freeform 242">
                <a:extLst>
                  <a:ext uri="{FF2B5EF4-FFF2-40B4-BE49-F238E27FC236}">
                    <a16:creationId xmlns:a16="http://schemas.microsoft.com/office/drawing/2014/main" xmlns="" id="{9489A2A0-3674-4621-A4F6-F97DE36803DC}"/>
                  </a:ext>
                </a:extLst>
              </p:cNvPr>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46" name="Freeform 243">
                <a:extLst>
                  <a:ext uri="{FF2B5EF4-FFF2-40B4-BE49-F238E27FC236}">
                    <a16:creationId xmlns:a16="http://schemas.microsoft.com/office/drawing/2014/main" xmlns="" id="{1D760F16-C8B0-4AC0-9505-ADADCAE3FD52}"/>
                  </a:ext>
                </a:extLst>
              </p:cNvPr>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47" name="Freeform 244">
                <a:extLst>
                  <a:ext uri="{FF2B5EF4-FFF2-40B4-BE49-F238E27FC236}">
                    <a16:creationId xmlns:a16="http://schemas.microsoft.com/office/drawing/2014/main" xmlns="" id="{7F443D69-6418-4AED-B4E3-3C33905C9725}"/>
                  </a:ext>
                </a:extLst>
              </p:cNvPr>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48" name="Freeform 245">
                <a:extLst>
                  <a:ext uri="{FF2B5EF4-FFF2-40B4-BE49-F238E27FC236}">
                    <a16:creationId xmlns:a16="http://schemas.microsoft.com/office/drawing/2014/main" xmlns="" id="{E51AF4F0-68B1-49E6-962A-CD519DDF9838}"/>
                  </a:ext>
                </a:extLst>
              </p:cNvPr>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49" name="Freeform 246">
                <a:extLst>
                  <a:ext uri="{FF2B5EF4-FFF2-40B4-BE49-F238E27FC236}">
                    <a16:creationId xmlns:a16="http://schemas.microsoft.com/office/drawing/2014/main" xmlns="" id="{20B18CA9-C345-4815-8B62-8A998FB92634}"/>
                  </a:ext>
                </a:extLst>
              </p:cNvPr>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0" name="Freeform 247">
                <a:extLst>
                  <a:ext uri="{FF2B5EF4-FFF2-40B4-BE49-F238E27FC236}">
                    <a16:creationId xmlns:a16="http://schemas.microsoft.com/office/drawing/2014/main" xmlns="" id="{065E9431-E4B6-4E0A-A52B-F2414D7192E8}"/>
                  </a:ext>
                </a:extLst>
              </p:cNvPr>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1" name="Freeform 248">
                <a:extLst>
                  <a:ext uri="{FF2B5EF4-FFF2-40B4-BE49-F238E27FC236}">
                    <a16:creationId xmlns:a16="http://schemas.microsoft.com/office/drawing/2014/main" xmlns="" id="{60A68BBD-2883-41C1-9620-B42DE0732D24}"/>
                  </a:ext>
                </a:extLst>
              </p:cNvPr>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2" name="Freeform 249">
                <a:extLst>
                  <a:ext uri="{FF2B5EF4-FFF2-40B4-BE49-F238E27FC236}">
                    <a16:creationId xmlns:a16="http://schemas.microsoft.com/office/drawing/2014/main" xmlns="" id="{9897B946-7BA3-46BC-B4E0-129684243B23}"/>
                  </a:ext>
                </a:extLst>
              </p:cNvPr>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3" name="Freeform 250">
                <a:extLst>
                  <a:ext uri="{FF2B5EF4-FFF2-40B4-BE49-F238E27FC236}">
                    <a16:creationId xmlns:a16="http://schemas.microsoft.com/office/drawing/2014/main" xmlns="" id="{D2995A1E-C352-4EC1-AAE8-E68EE3D79F11}"/>
                  </a:ext>
                </a:extLst>
              </p:cNvPr>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lIns="91440" tIns="45720" rIns="91440" bIns="45720"/>
              <a:lstStyle/>
              <a:p>
                <a:pPr>
                  <a:defRPr/>
                </a:pPr>
                <a:endParaRPr lang="zh-CN" altLang="en-US">
                  <a:solidFill>
                    <a:prstClr val="black"/>
                  </a:solidFill>
                  <a:latin typeface="Arial" panose="020B0604020202020204" pitchFamily="34" charset="0"/>
                  <a:ea typeface="Microsoft YaHei" panose="020B0503020204020204" charset="-122"/>
                </a:endParaRPr>
              </a:p>
            </p:txBody>
          </p:sp>
          <p:sp>
            <p:nvSpPr>
              <p:cNvPr id="254" name="Freeform 251">
                <a:extLst>
                  <a:ext uri="{FF2B5EF4-FFF2-40B4-BE49-F238E27FC236}">
                    <a16:creationId xmlns:a16="http://schemas.microsoft.com/office/drawing/2014/main" xmlns="" id="{EF4318B2-502E-4992-B458-49D03C2C1BED}"/>
                  </a:ext>
                </a:extLst>
              </p:cNvPr>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5" name="Freeform 252">
                <a:extLst>
                  <a:ext uri="{FF2B5EF4-FFF2-40B4-BE49-F238E27FC236}">
                    <a16:creationId xmlns:a16="http://schemas.microsoft.com/office/drawing/2014/main" xmlns="" id="{6342C5C3-885B-41DF-A2D5-3BC73CE2661C}"/>
                  </a:ext>
                </a:extLst>
              </p:cNvPr>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56" name="Freeform 253">
                <a:extLst>
                  <a:ext uri="{FF2B5EF4-FFF2-40B4-BE49-F238E27FC236}">
                    <a16:creationId xmlns:a16="http://schemas.microsoft.com/office/drawing/2014/main" xmlns="" id="{1B57568F-9D21-476C-A4E3-C73BC0373C94}"/>
                  </a:ext>
                </a:extLst>
              </p:cNvPr>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7" name="Freeform 254">
                <a:extLst>
                  <a:ext uri="{FF2B5EF4-FFF2-40B4-BE49-F238E27FC236}">
                    <a16:creationId xmlns:a16="http://schemas.microsoft.com/office/drawing/2014/main" xmlns="" id="{29420668-A42F-4A05-B446-BBD55FE4A9DD}"/>
                  </a:ext>
                </a:extLst>
              </p:cNvPr>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8" name="Freeform 255">
                <a:extLst>
                  <a:ext uri="{FF2B5EF4-FFF2-40B4-BE49-F238E27FC236}">
                    <a16:creationId xmlns:a16="http://schemas.microsoft.com/office/drawing/2014/main" xmlns="" id="{F2868605-8507-409D-AA7A-C1998A370391}"/>
                  </a:ext>
                </a:extLst>
              </p:cNvPr>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59" name="Freeform 256">
                <a:extLst>
                  <a:ext uri="{FF2B5EF4-FFF2-40B4-BE49-F238E27FC236}">
                    <a16:creationId xmlns:a16="http://schemas.microsoft.com/office/drawing/2014/main" xmlns="" id="{76945F9D-2F8B-4896-854C-CDCA26CC035D}"/>
                  </a:ext>
                </a:extLst>
              </p:cNvPr>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60" name="Freeform 257">
                <a:extLst>
                  <a:ext uri="{FF2B5EF4-FFF2-40B4-BE49-F238E27FC236}">
                    <a16:creationId xmlns:a16="http://schemas.microsoft.com/office/drawing/2014/main" xmlns="" id="{BC1C0837-20DD-480B-88D0-435602DBBC5E}"/>
                  </a:ext>
                </a:extLst>
              </p:cNvPr>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61" name="Freeform 258">
                <a:extLst>
                  <a:ext uri="{FF2B5EF4-FFF2-40B4-BE49-F238E27FC236}">
                    <a16:creationId xmlns:a16="http://schemas.microsoft.com/office/drawing/2014/main" xmlns="" id="{20E22436-44F4-478D-9D3B-7A87A91E3832}"/>
                  </a:ext>
                </a:extLst>
              </p:cNvPr>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62" name="Freeform 259">
                <a:extLst>
                  <a:ext uri="{FF2B5EF4-FFF2-40B4-BE49-F238E27FC236}">
                    <a16:creationId xmlns:a16="http://schemas.microsoft.com/office/drawing/2014/main" xmlns="" id="{97A46851-9E67-4E7D-A264-61F5117D989A}"/>
                  </a:ext>
                </a:extLst>
              </p:cNvPr>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63" name="Freeform 260">
                <a:extLst>
                  <a:ext uri="{FF2B5EF4-FFF2-40B4-BE49-F238E27FC236}">
                    <a16:creationId xmlns:a16="http://schemas.microsoft.com/office/drawing/2014/main" xmlns="" id="{39A50191-9F87-4DEF-9501-F0CD60D4CD1D}"/>
                  </a:ext>
                </a:extLst>
              </p:cNvPr>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64" name="Rectangle 261">
                <a:extLst>
                  <a:ext uri="{FF2B5EF4-FFF2-40B4-BE49-F238E27FC236}">
                    <a16:creationId xmlns:a16="http://schemas.microsoft.com/office/drawing/2014/main" xmlns="" id="{98F9D1CD-33AD-4E05-9D4B-51B6C9A3896E}"/>
                  </a:ext>
                </a:extLst>
              </p:cNvPr>
              <p:cNvSpPr>
                <a:spLocks noChangeArrowheads="1"/>
              </p:cNvSpPr>
              <p:nvPr/>
            </p:nvSpPr>
            <p:spPr bwMode="auto">
              <a:xfrm>
                <a:off x="5276822" y="3282713"/>
                <a:ext cx="735239" cy="67453"/>
              </a:xfrm>
              <a:prstGeom prst="rect">
                <a:avLst/>
              </a:pr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65" name="Freeform 262">
                <a:extLst>
                  <a:ext uri="{FF2B5EF4-FFF2-40B4-BE49-F238E27FC236}">
                    <a16:creationId xmlns:a16="http://schemas.microsoft.com/office/drawing/2014/main" xmlns="" id="{97A3AD33-D0AD-4EED-849A-FF9155EC8BFE}"/>
                  </a:ext>
                </a:extLst>
              </p:cNvPr>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66" name="Freeform 263">
                <a:extLst>
                  <a:ext uri="{FF2B5EF4-FFF2-40B4-BE49-F238E27FC236}">
                    <a16:creationId xmlns:a16="http://schemas.microsoft.com/office/drawing/2014/main" xmlns="" id="{D6958597-CB79-46F9-893A-5FF66122829B}"/>
                  </a:ext>
                </a:extLst>
              </p:cNvPr>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67" name="Freeform 264">
                <a:extLst>
                  <a:ext uri="{FF2B5EF4-FFF2-40B4-BE49-F238E27FC236}">
                    <a16:creationId xmlns:a16="http://schemas.microsoft.com/office/drawing/2014/main" xmlns="" id="{0101EDA9-9C2B-4C22-A100-D299C08B2498}"/>
                  </a:ext>
                </a:extLst>
              </p:cNvPr>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68" name="Freeform 265">
                <a:extLst>
                  <a:ext uri="{FF2B5EF4-FFF2-40B4-BE49-F238E27FC236}">
                    <a16:creationId xmlns:a16="http://schemas.microsoft.com/office/drawing/2014/main" xmlns="" id="{290A6418-085D-47AD-AF1B-3C748792113E}"/>
                  </a:ext>
                </a:extLst>
              </p:cNvPr>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69" name="Freeform 266">
                <a:extLst>
                  <a:ext uri="{FF2B5EF4-FFF2-40B4-BE49-F238E27FC236}">
                    <a16:creationId xmlns:a16="http://schemas.microsoft.com/office/drawing/2014/main" xmlns="" id="{316D7FC5-80EA-4A9E-BE9E-26BBD52AE208}"/>
                  </a:ext>
                </a:extLst>
              </p:cNvPr>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70" name="Freeform 267">
                <a:extLst>
                  <a:ext uri="{FF2B5EF4-FFF2-40B4-BE49-F238E27FC236}">
                    <a16:creationId xmlns:a16="http://schemas.microsoft.com/office/drawing/2014/main" xmlns="" id="{5921B1CB-6FFB-462A-A499-13FAA30F3698}"/>
                  </a:ext>
                </a:extLst>
              </p:cNvPr>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1" name="Freeform 268">
                <a:extLst>
                  <a:ext uri="{FF2B5EF4-FFF2-40B4-BE49-F238E27FC236}">
                    <a16:creationId xmlns:a16="http://schemas.microsoft.com/office/drawing/2014/main" xmlns="" id="{B775C8B6-0F40-4E16-9CC0-6919972DAFD0}"/>
                  </a:ext>
                </a:extLst>
              </p:cNvPr>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2" name="Freeform 269">
                <a:extLst>
                  <a:ext uri="{FF2B5EF4-FFF2-40B4-BE49-F238E27FC236}">
                    <a16:creationId xmlns:a16="http://schemas.microsoft.com/office/drawing/2014/main" xmlns="" id="{788C7253-4E1C-4F67-8666-2C67D039DF72}"/>
                  </a:ext>
                </a:extLst>
              </p:cNvPr>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3" name="Freeform 270">
                <a:extLst>
                  <a:ext uri="{FF2B5EF4-FFF2-40B4-BE49-F238E27FC236}">
                    <a16:creationId xmlns:a16="http://schemas.microsoft.com/office/drawing/2014/main" xmlns="" id="{068F23CD-147B-4620-819D-D15948390E3F}"/>
                  </a:ext>
                </a:extLst>
              </p:cNvPr>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4" name="Freeform 271">
                <a:extLst>
                  <a:ext uri="{FF2B5EF4-FFF2-40B4-BE49-F238E27FC236}">
                    <a16:creationId xmlns:a16="http://schemas.microsoft.com/office/drawing/2014/main" xmlns="" id="{24C43D53-BABF-42B2-88AE-47B6096B386C}"/>
                  </a:ext>
                </a:extLst>
              </p:cNvPr>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5" name="Freeform 272">
                <a:extLst>
                  <a:ext uri="{FF2B5EF4-FFF2-40B4-BE49-F238E27FC236}">
                    <a16:creationId xmlns:a16="http://schemas.microsoft.com/office/drawing/2014/main" xmlns="" id="{DDAE5891-F0F8-4C6B-AB7A-9870D4260341}"/>
                  </a:ext>
                </a:extLst>
              </p:cNvPr>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6" name="Freeform 273">
                <a:extLst>
                  <a:ext uri="{FF2B5EF4-FFF2-40B4-BE49-F238E27FC236}">
                    <a16:creationId xmlns:a16="http://schemas.microsoft.com/office/drawing/2014/main" xmlns="" id="{38E84F89-C5AF-405C-BB15-C666200E27FB}"/>
                  </a:ext>
                </a:extLst>
              </p:cNvPr>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77" name="Freeform 274">
                <a:extLst>
                  <a:ext uri="{FF2B5EF4-FFF2-40B4-BE49-F238E27FC236}">
                    <a16:creationId xmlns:a16="http://schemas.microsoft.com/office/drawing/2014/main" xmlns="" id="{CD59A514-8CAA-4E71-B684-C4CB7BEAC068}"/>
                  </a:ext>
                </a:extLst>
              </p:cNvPr>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78" name="Freeform 275">
                <a:extLst>
                  <a:ext uri="{FF2B5EF4-FFF2-40B4-BE49-F238E27FC236}">
                    <a16:creationId xmlns:a16="http://schemas.microsoft.com/office/drawing/2014/main" xmlns="" id="{669A889D-AD4F-40A4-8343-90FA273A38A4}"/>
                  </a:ext>
                </a:extLst>
              </p:cNvPr>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79" name="Freeform 276">
                <a:extLst>
                  <a:ext uri="{FF2B5EF4-FFF2-40B4-BE49-F238E27FC236}">
                    <a16:creationId xmlns:a16="http://schemas.microsoft.com/office/drawing/2014/main" xmlns="" id="{630CB09B-59C4-4AB4-BB32-95729427A72D}"/>
                  </a:ext>
                </a:extLst>
              </p:cNvPr>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0" name="Freeform 277">
                <a:extLst>
                  <a:ext uri="{FF2B5EF4-FFF2-40B4-BE49-F238E27FC236}">
                    <a16:creationId xmlns:a16="http://schemas.microsoft.com/office/drawing/2014/main" xmlns="" id="{DD21588F-E7CE-416F-B98B-009EAE3D8CD4}"/>
                  </a:ext>
                </a:extLst>
              </p:cNvPr>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1" name="Freeform 278">
                <a:extLst>
                  <a:ext uri="{FF2B5EF4-FFF2-40B4-BE49-F238E27FC236}">
                    <a16:creationId xmlns:a16="http://schemas.microsoft.com/office/drawing/2014/main" xmlns="" id="{11374817-C6C8-4862-BF6B-22C015F0854E}"/>
                  </a:ext>
                </a:extLst>
              </p:cNvPr>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2" name="Freeform 279">
                <a:extLst>
                  <a:ext uri="{FF2B5EF4-FFF2-40B4-BE49-F238E27FC236}">
                    <a16:creationId xmlns:a16="http://schemas.microsoft.com/office/drawing/2014/main" xmlns="" id="{2C482F29-74F0-45A4-B82E-128FF355F718}"/>
                  </a:ext>
                </a:extLst>
              </p:cNvPr>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3" name="Freeform 280">
                <a:extLst>
                  <a:ext uri="{FF2B5EF4-FFF2-40B4-BE49-F238E27FC236}">
                    <a16:creationId xmlns:a16="http://schemas.microsoft.com/office/drawing/2014/main" xmlns="" id="{C22A25CE-5991-4129-9B97-EBC189BAB29E}"/>
                  </a:ext>
                </a:extLst>
              </p:cNvPr>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4" name="Freeform 281">
                <a:extLst>
                  <a:ext uri="{FF2B5EF4-FFF2-40B4-BE49-F238E27FC236}">
                    <a16:creationId xmlns:a16="http://schemas.microsoft.com/office/drawing/2014/main" xmlns="" id="{CF11A601-2C6C-4648-9992-DD3E670A7AAE}"/>
                  </a:ext>
                </a:extLst>
              </p:cNvPr>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5" name="Freeform 282">
                <a:extLst>
                  <a:ext uri="{FF2B5EF4-FFF2-40B4-BE49-F238E27FC236}">
                    <a16:creationId xmlns:a16="http://schemas.microsoft.com/office/drawing/2014/main" xmlns="" id="{57C640DF-8D73-4E9A-AD79-D37EB65EA208}"/>
                  </a:ext>
                </a:extLst>
              </p:cNvPr>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6" name="Freeform 283">
                <a:extLst>
                  <a:ext uri="{FF2B5EF4-FFF2-40B4-BE49-F238E27FC236}">
                    <a16:creationId xmlns:a16="http://schemas.microsoft.com/office/drawing/2014/main" xmlns="" id="{56593B9D-0550-4F9B-9016-064F2228FBFA}"/>
                  </a:ext>
                </a:extLst>
              </p:cNvPr>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lIns="91440" tIns="45720" rIns="91440" bIns="45720"/>
              <a:lstStyle/>
              <a:p>
                <a:pPr>
                  <a:defRPr/>
                </a:pPr>
                <a:endParaRPr lang="zh-CN" altLang="en-US">
                  <a:solidFill>
                    <a:prstClr val="black"/>
                  </a:solidFill>
                  <a:latin typeface="Arial" panose="020B0604020202020204" pitchFamily="34" charset="0"/>
                  <a:ea typeface="Microsoft YaHei" panose="020B0503020204020204" charset="-122"/>
                </a:endParaRPr>
              </a:p>
            </p:txBody>
          </p:sp>
          <p:sp>
            <p:nvSpPr>
              <p:cNvPr id="287" name="Freeform 284">
                <a:extLst>
                  <a:ext uri="{FF2B5EF4-FFF2-40B4-BE49-F238E27FC236}">
                    <a16:creationId xmlns:a16="http://schemas.microsoft.com/office/drawing/2014/main" xmlns="" id="{9150FADF-4716-48A3-B69E-4E786D465225}"/>
                  </a:ext>
                </a:extLst>
              </p:cNvPr>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88" name="Freeform 285">
                <a:extLst>
                  <a:ext uri="{FF2B5EF4-FFF2-40B4-BE49-F238E27FC236}">
                    <a16:creationId xmlns:a16="http://schemas.microsoft.com/office/drawing/2014/main" xmlns="" id="{16183021-F80C-4143-B59F-1E2CDA751565}"/>
                  </a:ext>
                </a:extLst>
              </p:cNvPr>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89" name="Freeform 286">
                <a:extLst>
                  <a:ext uri="{FF2B5EF4-FFF2-40B4-BE49-F238E27FC236}">
                    <a16:creationId xmlns:a16="http://schemas.microsoft.com/office/drawing/2014/main" xmlns="" id="{07A8E6B1-42AC-4104-9AD5-248B44D73C37}"/>
                  </a:ext>
                </a:extLst>
              </p:cNvPr>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0" name="Freeform 287">
                <a:extLst>
                  <a:ext uri="{FF2B5EF4-FFF2-40B4-BE49-F238E27FC236}">
                    <a16:creationId xmlns:a16="http://schemas.microsoft.com/office/drawing/2014/main" xmlns="" id="{D826C0A4-A1BE-46BE-AAA3-D7D913B956EC}"/>
                  </a:ext>
                </a:extLst>
              </p:cNvPr>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lIns="91440" tIns="45720" rIns="91440" bIns="45720"/>
              <a:lstStyle/>
              <a:p>
                <a:pPr>
                  <a:defRPr/>
                </a:pPr>
                <a:endParaRPr lang="zh-CN" altLang="en-US">
                  <a:solidFill>
                    <a:prstClr val="black"/>
                  </a:solidFill>
                </a:endParaRPr>
              </a:p>
            </p:txBody>
          </p:sp>
          <p:sp>
            <p:nvSpPr>
              <p:cNvPr id="291" name="Freeform 288">
                <a:extLst>
                  <a:ext uri="{FF2B5EF4-FFF2-40B4-BE49-F238E27FC236}">
                    <a16:creationId xmlns:a16="http://schemas.microsoft.com/office/drawing/2014/main" xmlns="" id="{B8B33054-6F8A-4727-A002-671AA24EC0F5}"/>
                  </a:ext>
                </a:extLst>
              </p:cNvPr>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lIns="91440" tIns="45720" rIns="91440" bIns="45720"/>
              <a:lstStyle/>
              <a:p>
                <a:pPr>
                  <a:defRPr/>
                </a:pPr>
                <a:endParaRPr lang="zh-CN" altLang="en-US">
                  <a:solidFill>
                    <a:prstClr val="black"/>
                  </a:solidFill>
                  <a:latin typeface="Arial" panose="020B0604020202020204" pitchFamily="34" charset="0"/>
                  <a:ea typeface="Microsoft YaHei" panose="020B0503020204020204" charset="-122"/>
                </a:endParaRPr>
              </a:p>
            </p:txBody>
          </p:sp>
          <p:sp>
            <p:nvSpPr>
              <p:cNvPr id="292" name="Freeform 289">
                <a:extLst>
                  <a:ext uri="{FF2B5EF4-FFF2-40B4-BE49-F238E27FC236}">
                    <a16:creationId xmlns:a16="http://schemas.microsoft.com/office/drawing/2014/main" xmlns="" id="{BB424900-FC00-4436-92BA-346FFA988AA2}"/>
                  </a:ext>
                </a:extLst>
              </p:cNvPr>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lIns="91440" tIns="45720" rIns="91440" bIns="45720"/>
              <a:lstStyle/>
              <a:p>
                <a:pPr>
                  <a:defRPr/>
                </a:pPr>
                <a:endParaRPr lang="zh-CN" altLang="en-US">
                  <a:solidFill>
                    <a:prstClr val="black"/>
                  </a:solidFill>
                  <a:latin typeface="Arial" panose="020B0604020202020204" pitchFamily="34" charset="0"/>
                  <a:ea typeface="Microsoft YaHei" panose="020B0503020204020204" charset="-122"/>
                </a:endParaRPr>
              </a:p>
            </p:txBody>
          </p:sp>
          <p:sp>
            <p:nvSpPr>
              <p:cNvPr id="293" name="Freeform 290">
                <a:extLst>
                  <a:ext uri="{FF2B5EF4-FFF2-40B4-BE49-F238E27FC236}">
                    <a16:creationId xmlns:a16="http://schemas.microsoft.com/office/drawing/2014/main" xmlns="" id="{42F3169D-6560-488D-A5DA-2DC210D7DC8A}"/>
                  </a:ext>
                </a:extLst>
              </p:cNvPr>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lIns="91440" tIns="45720" rIns="91440" bIns="45720"/>
              <a:lstStyle/>
              <a:p>
                <a:pPr>
                  <a:defRPr/>
                </a:pPr>
                <a:endParaRPr lang="zh-CN" altLang="en-US">
                  <a:solidFill>
                    <a:prstClr val="black"/>
                  </a:solidFill>
                  <a:latin typeface="Arial" panose="020B0604020202020204" pitchFamily="34" charset="0"/>
                  <a:ea typeface="Microsoft YaHei" panose="020B0503020204020204" charset="-122"/>
                </a:endParaRPr>
              </a:p>
            </p:txBody>
          </p:sp>
          <p:sp>
            <p:nvSpPr>
              <p:cNvPr id="294" name="Freeform 291">
                <a:extLst>
                  <a:ext uri="{FF2B5EF4-FFF2-40B4-BE49-F238E27FC236}">
                    <a16:creationId xmlns:a16="http://schemas.microsoft.com/office/drawing/2014/main" xmlns="" id="{1EE3210F-C1F1-4054-9EA0-43982F17C353}"/>
                  </a:ext>
                </a:extLst>
              </p:cNvPr>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5" name="Freeform 292">
                <a:extLst>
                  <a:ext uri="{FF2B5EF4-FFF2-40B4-BE49-F238E27FC236}">
                    <a16:creationId xmlns:a16="http://schemas.microsoft.com/office/drawing/2014/main" xmlns="" id="{0E7C7196-7584-478F-84DF-6FBE62A3CBC1}"/>
                  </a:ext>
                </a:extLst>
              </p:cNvPr>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6" name="Freeform 293">
                <a:extLst>
                  <a:ext uri="{FF2B5EF4-FFF2-40B4-BE49-F238E27FC236}">
                    <a16:creationId xmlns:a16="http://schemas.microsoft.com/office/drawing/2014/main" xmlns="" id="{87A8196F-1402-4755-AC87-9039694971EB}"/>
                  </a:ext>
                </a:extLst>
              </p:cNvPr>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7" name="Freeform 294">
                <a:extLst>
                  <a:ext uri="{FF2B5EF4-FFF2-40B4-BE49-F238E27FC236}">
                    <a16:creationId xmlns:a16="http://schemas.microsoft.com/office/drawing/2014/main" xmlns="" id="{0EB85BBC-834F-4C83-88EE-4E2F6B279991}"/>
                  </a:ext>
                </a:extLst>
              </p:cNvPr>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8" name="Freeform 296">
                <a:extLst>
                  <a:ext uri="{FF2B5EF4-FFF2-40B4-BE49-F238E27FC236}">
                    <a16:creationId xmlns:a16="http://schemas.microsoft.com/office/drawing/2014/main" xmlns="" id="{56A29E07-A176-470F-AC25-FE9FEA211ECC}"/>
                  </a:ext>
                </a:extLst>
              </p:cNvPr>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299" name="Freeform 303">
                <a:extLst>
                  <a:ext uri="{FF2B5EF4-FFF2-40B4-BE49-F238E27FC236}">
                    <a16:creationId xmlns:a16="http://schemas.microsoft.com/office/drawing/2014/main" xmlns="" id="{028D7D42-71E8-465B-8144-C36A01EA27FF}"/>
                  </a:ext>
                </a:extLst>
              </p:cNvPr>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00" name="Freeform 304">
                <a:extLst>
                  <a:ext uri="{FF2B5EF4-FFF2-40B4-BE49-F238E27FC236}">
                    <a16:creationId xmlns:a16="http://schemas.microsoft.com/office/drawing/2014/main" xmlns="" id="{210639E1-7579-4BA7-AEE8-852ECD04419A}"/>
                  </a:ext>
                </a:extLst>
              </p:cNvPr>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01" name="Freeform 305">
                <a:extLst>
                  <a:ext uri="{FF2B5EF4-FFF2-40B4-BE49-F238E27FC236}">
                    <a16:creationId xmlns:a16="http://schemas.microsoft.com/office/drawing/2014/main" xmlns="" id="{7EAC8C16-1AEE-4FB2-B278-2768DE5FBB10}"/>
                  </a:ext>
                </a:extLst>
              </p:cNvPr>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sp>
            <p:nvSpPr>
              <p:cNvPr id="302" name="Freeform 307">
                <a:extLst>
                  <a:ext uri="{FF2B5EF4-FFF2-40B4-BE49-F238E27FC236}">
                    <a16:creationId xmlns:a16="http://schemas.microsoft.com/office/drawing/2014/main" xmlns="" id="{7EC56DDF-6E6C-4E97-B149-408C6986F09C}"/>
                  </a:ext>
                </a:extLst>
              </p:cNvPr>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440" tIns="45720" rIns="91440" bIns="45720"/>
              <a:lstStyle/>
              <a:p>
                <a:pPr>
                  <a:defRPr/>
                </a:pPr>
                <a:endParaRPr lang="zh-CN" altLang="en-US">
                  <a:solidFill>
                    <a:prstClr val="black"/>
                  </a:solidFill>
                </a:endParaRPr>
              </a:p>
            </p:txBody>
          </p:sp>
        </p:grpSp>
        <p:sp>
          <p:nvSpPr>
            <p:cNvPr id="303" name="椭圆 302">
              <a:extLst>
                <a:ext uri="{FF2B5EF4-FFF2-40B4-BE49-F238E27FC236}">
                  <a16:creationId xmlns:a16="http://schemas.microsoft.com/office/drawing/2014/main" xmlns="" id="{10E2C8B5-0FDD-477B-ABCD-D66AE0C29296}"/>
                </a:ext>
              </a:extLst>
            </p:cNvPr>
            <p:cNvSpPr/>
            <p:nvPr/>
          </p:nvSpPr>
          <p:spPr>
            <a:xfrm>
              <a:off x="4209202" y="4511422"/>
              <a:ext cx="1050661" cy="284006"/>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grpSp>
          <p:nvGrpSpPr>
            <p:cNvPr id="67597" name="组合 3">
              <a:extLst>
                <a:ext uri="{FF2B5EF4-FFF2-40B4-BE49-F238E27FC236}">
                  <a16:creationId xmlns:a16="http://schemas.microsoft.com/office/drawing/2014/main" xmlns="" id="{A665DE5B-7BC9-437D-B93B-080A5A02C8C7}"/>
                </a:ext>
              </a:extLst>
            </p:cNvPr>
            <p:cNvGrpSpPr>
              <a:grpSpLocks/>
            </p:cNvGrpSpPr>
            <p:nvPr/>
          </p:nvGrpSpPr>
          <p:grpSpPr bwMode="auto">
            <a:xfrm>
              <a:off x="3045327" y="1316766"/>
              <a:ext cx="368489" cy="368489"/>
              <a:chOff x="4060435" y="1913471"/>
              <a:chExt cx="491319" cy="491319"/>
            </a:xfrm>
          </p:grpSpPr>
          <p:sp>
            <p:nvSpPr>
              <p:cNvPr id="308" name="椭圆 307">
                <a:extLst>
                  <a:ext uri="{FF2B5EF4-FFF2-40B4-BE49-F238E27FC236}">
                    <a16:creationId xmlns:a16="http://schemas.microsoft.com/office/drawing/2014/main" xmlns="" id="{8951FDB8-06E6-42C8-9517-C57EABC8B5E7}"/>
                  </a:ext>
                </a:extLst>
              </p:cNvPr>
              <p:cNvSpPr/>
              <p:nvPr/>
            </p:nvSpPr>
            <p:spPr>
              <a:xfrm>
                <a:off x="4061352" y="1913249"/>
                <a:ext cx="491446" cy="491438"/>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9" name="加号 308">
                <a:extLst>
                  <a:ext uri="{FF2B5EF4-FFF2-40B4-BE49-F238E27FC236}">
                    <a16:creationId xmlns:a16="http://schemas.microsoft.com/office/drawing/2014/main" xmlns="" id="{F4D08E7F-AFBC-45D9-B687-CE2F1EBFAADB}"/>
                  </a:ext>
                </a:extLst>
              </p:cNvPr>
              <p:cNvSpPr/>
              <p:nvPr/>
            </p:nvSpPr>
            <p:spPr>
              <a:xfrm>
                <a:off x="4190126" y="2036765"/>
                <a:ext cx="241782" cy="2391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67598" name="组合 1">
              <a:extLst>
                <a:ext uri="{FF2B5EF4-FFF2-40B4-BE49-F238E27FC236}">
                  <a16:creationId xmlns:a16="http://schemas.microsoft.com/office/drawing/2014/main" xmlns="" id="{08FB5BE8-6E90-42E7-8827-82EDA9976D21}"/>
                </a:ext>
              </a:extLst>
            </p:cNvPr>
            <p:cNvGrpSpPr>
              <a:grpSpLocks/>
            </p:cNvGrpSpPr>
            <p:nvPr/>
          </p:nvGrpSpPr>
          <p:grpSpPr bwMode="auto">
            <a:xfrm>
              <a:off x="5843218" y="1475286"/>
              <a:ext cx="368489" cy="368489"/>
              <a:chOff x="7790956" y="2124835"/>
              <a:chExt cx="491319" cy="491319"/>
            </a:xfrm>
          </p:grpSpPr>
          <p:sp>
            <p:nvSpPr>
              <p:cNvPr id="311" name="椭圆 310">
                <a:extLst>
                  <a:ext uri="{FF2B5EF4-FFF2-40B4-BE49-F238E27FC236}">
                    <a16:creationId xmlns:a16="http://schemas.microsoft.com/office/drawing/2014/main" xmlns="" id="{37D63481-0C4F-41EF-86C2-B3028C036C86}"/>
                  </a:ext>
                </a:extLst>
              </p:cNvPr>
              <p:cNvSpPr/>
              <p:nvPr/>
            </p:nvSpPr>
            <p:spPr>
              <a:xfrm>
                <a:off x="7790562" y="2126121"/>
                <a:ext cx="491448" cy="488811"/>
              </a:xfrm>
              <a:prstGeom prst="ellipse">
                <a:avLst/>
              </a:prstGeom>
              <a:gradFill>
                <a:gsLst>
                  <a:gs pos="11000">
                    <a:srgbClr val="2B3649"/>
                  </a:gs>
                  <a:gs pos="100000">
                    <a:srgbClr val="3B4A62"/>
                  </a:gs>
                </a:gsLst>
                <a:lin ang="2700000" scaled="0"/>
              </a:gra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2" name="加号 311">
                <a:extLst>
                  <a:ext uri="{FF2B5EF4-FFF2-40B4-BE49-F238E27FC236}">
                    <a16:creationId xmlns:a16="http://schemas.microsoft.com/office/drawing/2014/main" xmlns="" id="{B2E7E017-09BA-4E31-9870-D980DC35EC68}"/>
                  </a:ext>
                </a:extLst>
              </p:cNvPr>
              <p:cNvSpPr/>
              <p:nvPr/>
            </p:nvSpPr>
            <p:spPr>
              <a:xfrm>
                <a:off x="7916709" y="2233871"/>
                <a:ext cx="239154" cy="23652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grpSp>
        <p:grpSp>
          <p:nvGrpSpPr>
            <p:cNvPr id="67599" name="组合 2">
              <a:extLst>
                <a:ext uri="{FF2B5EF4-FFF2-40B4-BE49-F238E27FC236}">
                  <a16:creationId xmlns:a16="http://schemas.microsoft.com/office/drawing/2014/main" xmlns="" id="{AD234646-847F-4841-B6EC-D070C9374B52}"/>
                </a:ext>
              </a:extLst>
            </p:cNvPr>
            <p:cNvGrpSpPr>
              <a:grpSpLocks/>
            </p:cNvGrpSpPr>
            <p:nvPr/>
          </p:nvGrpSpPr>
          <p:grpSpPr bwMode="auto">
            <a:xfrm>
              <a:off x="5814427" y="3786364"/>
              <a:ext cx="368489" cy="368489"/>
              <a:chOff x="7752568" y="5206271"/>
              <a:chExt cx="491319" cy="491319"/>
            </a:xfrm>
          </p:grpSpPr>
          <p:sp>
            <p:nvSpPr>
              <p:cNvPr id="314" name="椭圆 313">
                <a:extLst>
                  <a:ext uri="{FF2B5EF4-FFF2-40B4-BE49-F238E27FC236}">
                    <a16:creationId xmlns:a16="http://schemas.microsoft.com/office/drawing/2014/main" xmlns="" id="{F90A5758-35F2-4877-9AB9-2AB966FF7106}"/>
                  </a:ext>
                </a:extLst>
              </p:cNvPr>
              <p:cNvSpPr/>
              <p:nvPr/>
            </p:nvSpPr>
            <p:spPr>
              <a:xfrm>
                <a:off x="7753770" y="5206148"/>
                <a:ext cx="488819" cy="491440"/>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5" name="加号 314">
                <a:extLst>
                  <a:ext uri="{FF2B5EF4-FFF2-40B4-BE49-F238E27FC236}">
                    <a16:creationId xmlns:a16="http://schemas.microsoft.com/office/drawing/2014/main" xmlns="" id="{0CA8D943-2EBA-410E-8551-16D1412011B0}"/>
                  </a:ext>
                </a:extLst>
              </p:cNvPr>
              <p:cNvSpPr/>
              <p:nvPr/>
            </p:nvSpPr>
            <p:spPr>
              <a:xfrm>
                <a:off x="7861521" y="5340178"/>
                <a:ext cx="239153" cy="2391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67600" name="组合 4">
              <a:extLst>
                <a:ext uri="{FF2B5EF4-FFF2-40B4-BE49-F238E27FC236}">
                  <a16:creationId xmlns:a16="http://schemas.microsoft.com/office/drawing/2014/main" xmlns="" id="{57C7DD86-29EC-4E72-8ADD-20EDED9D1881}"/>
                </a:ext>
              </a:extLst>
            </p:cNvPr>
            <p:cNvGrpSpPr>
              <a:grpSpLocks/>
            </p:cNvGrpSpPr>
            <p:nvPr/>
          </p:nvGrpSpPr>
          <p:grpSpPr bwMode="auto">
            <a:xfrm>
              <a:off x="3154832" y="3477018"/>
              <a:ext cx="368489" cy="368489"/>
              <a:chOff x="4206443" y="4793807"/>
              <a:chExt cx="491319" cy="491319"/>
            </a:xfrm>
          </p:grpSpPr>
          <p:sp>
            <p:nvSpPr>
              <p:cNvPr id="317" name="椭圆 316">
                <a:extLst>
                  <a:ext uri="{FF2B5EF4-FFF2-40B4-BE49-F238E27FC236}">
                    <a16:creationId xmlns:a16="http://schemas.microsoft.com/office/drawing/2014/main" xmlns="" id="{2CBF1F98-A874-4886-9EBB-8498098CEED2}"/>
                  </a:ext>
                </a:extLst>
              </p:cNvPr>
              <p:cNvSpPr/>
              <p:nvPr/>
            </p:nvSpPr>
            <p:spPr>
              <a:xfrm>
                <a:off x="4205895" y="4793549"/>
                <a:ext cx="491448" cy="491438"/>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8" name="加号 317">
                <a:extLst>
                  <a:ext uri="{FF2B5EF4-FFF2-40B4-BE49-F238E27FC236}">
                    <a16:creationId xmlns:a16="http://schemas.microsoft.com/office/drawing/2014/main" xmlns="" id="{3B5DFC14-A8CE-4C8C-8E36-09255E25AB31}"/>
                  </a:ext>
                </a:extLst>
              </p:cNvPr>
              <p:cNvSpPr/>
              <p:nvPr/>
            </p:nvSpPr>
            <p:spPr>
              <a:xfrm>
                <a:off x="4316274" y="4930206"/>
                <a:ext cx="239154" cy="2391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grpSp>
      </p:grpSp>
      <p:sp>
        <p:nvSpPr>
          <p:cNvPr id="313" name="PA_文本框 1">
            <a:extLst>
              <a:ext uri="{FF2B5EF4-FFF2-40B4-BE49-F238E27FC236}">
                <a16:creationId xmlns:a16="http://schemas.microsoft.com/office/drawing/2014/main" xmlns="" id="{34263C05-4E33-453C-91D0-7687BF849CAE}"/>
              </a:ext>
            </a:extLst>
          </p:cNvPr>
          <p:cNvSpPr txBox="1"/>
          <p:nvPr>
            <p:custDataLst>
              <p:tags r:id="rId1"/>
            </p:custDataLst>
          </p:nvPr>
        </p:nvSpPr>
        <p:spPr>
          <a:xfrm>
            <a:off x="4138085" y="1054101"/>
            <a:ext cx="6286977" cy="609077"/>
          </a:xfrm>
          <a:prstGeom prst="rect">
            <a:avLst/>
          </a:prstGeom>
          <a:noFill/>
        </p:spPr>
        <p:txBody>
          <a:bodyPr wrap="none" lIns="0" tIns="0" rIns="0">
            <a:spAutoFit/>
          </a:bodyPr>
          <a:lstStyle/>
          <a:p>
            <a:pPr>
              <a:lnSpc>
                <a:spcPts val="3600"/>
              </a:lnSpc>
              <a:defRPr/>
            </a:pPr>
            <a:r>
              <a:rPr lang="en-SG" altLang="zh-CN" sz="6400" b="1" dirty="0">
                <a:solidFill>
                  <a:srgbClr val="FF0000"/>
                </a:solidFill>
                <a:latin typeface="#9Slide05 Atlantika" pitchFamily="2" charset="0"/>
                <a:ea typeface="+mj-ea"/>
                <a:cs typeface="+mn-ea"/>
                <a:sym typeface="+mn-lt"/>
              </a:rPr>
              <a:t>H</a:t>
            </a:r>
            <a:r>
              <a:rPr lang="vi-VN" altLang="zh-CN" sz="6400" b="1" dirty="0">
                <a:solidFill>
                  <a:srgbClr val="FF0000"/>
                </a:solidFill>
                <a:latin typeface="#9Slide05 Atlantika" pitchFamily="2" charset="0"/>
                <a:ea typeface="+mj-ea"/>
                <a:cs typeface="+mn-ea"/>
                <a:sym typeface="+mn-lt"/>
              </a:rPr>
              <a:t>ư</a:t>
            </a:r>
            <a:r>
              <a:rPr lang="en-SG" altLang="zh-CN" sz="6400" b="1" dirty="0" err="1">
                <a:solidFill>
                  <a:srgbClr val="FF0000"/>
                </a:solidFill>
                <a:latin typeface="#9Slide05 Atlantika" pitchFamily="2" charset="0"/>
                <a:ea typeface="+mj-ea"/>
                <a:cs typeface="+mn-ea"/>
                <a:sym typeface="+mn-lt"/>
              </a:rPr>
              <a:t>ớng</a:t>
            </a:r>
            <a:r>
              <a:rPr lang="en-SG" altLang="zh-CN" sz="6400" b="1" dirty="0">
                <a:solidFill>
                  <a:srgbClr val="FF0000"/>
                </a:solidFill>
                <a:latin typeface="#9Slide05 Atlantika" pitchFamily="2" charset="0"/>
                <a:ea typeface="+mj-ea"/>
                <a:cs typeface="+mn-ea"/>
                <a:sym typeface="+mn-lt"/>
              </a:rPr>
              <a:t> </a:t>
            </a:r>
            <a:r>
              <a:rPr lang="en-SG" altLang="zh-CN" sz="6400" b="1" dirty="0" err="1">
                <a:solidFill>
                  <a:srgbClr val="FF0000"/>
                </a:solidFill>
                <a:latin typeface="#9Slide05 Atlantika" pitchFamily="2" charset="0"/>
                <a:ea typeface="+mj-ea"/>
                <a:cs typeface="+mn-ea"/>
                <a:sym typeface="+mn-lt"/>
              </a:rPr>
              <a:t>dẫn</a:t>
            </a:r>
            <a:r>
              <a:rPr lang="en-SG" altLang="zh-CN" sz="6400" b="1" dirty="0">
                <a:solidFill>
                  <a:srgbClr val="FF0000"/>
                </a:solidFill>
                <a:latin typeface="#9Slide05 Atlantika" pitchFamily="2" charset="0"/>
                <a:ea typeface="+mj-ea"/>
                <a:cs typeface="+mn-ea"/>
                <a:sym typeface="+mn-lt"/>
              </a:rPr>
              <a:t> </a:t>
            </a:r>
            <a:r>
              <a:rPr lang="en-SG" altLang="zh-CN" sz="6400" b="1" dirty="0" err="1">
                <a:solidFill>
                  <a:srgbClr val="FF0000"/>
                </a:solidFill>
                <a:latin typeface="#9Slide05 Atlantika" pitchFamily="2" charset="0"/>
                <a:ea typeface="+mj-ea"/>
                <a:cs typeface="+mn-ea"/>
                <a:sym typeface="+mn-lt"/>
              </a:rPr>
              <a:t>tự</a:t>
            </a:r>
            <a:r>
              <a:rPr lang="en-SG" altLang="zh-CN" sz="6400" b="1" dirty="0">
                <a:solidFill>
                  <a:srgbClr val="FF0000"/>
                </a:solidFill>
                <a:latin typeface="#9Slide05 Atlantika" pitchFamily="2" charset="0"/>
                <a:ea typeface="+mj-ea"/>
                <a:cs typeface="+mn-ea"/>
                <a:sym typeface="+mn-lt"/>
              </a:rPr>
              <a:t> </a:t>
            </a:r>
            <a:r>
              <a:rPr lang="en-SG" altLang="zh-CN" sz="6400" b="1" dirty="0" err="1">
                <a:solidFill>
                  <a:srgbClr val="FF0000"/>
                </a:solidFill>
                <a:latin typeface="#9Slide05 Atlantika" pitchFamily="2" charset="0"/>
                <a:ea typeface="+mj-ea"/>
                <a:cs typeface="+mn-ea"/>
                <a:sym typeface="+mn-lt"/>
              </a:rPr>
              <a:t>học</a:t>
            </a:r>
            <a:endParaRPr lang="en-US" altLang="zh-CN" sz="6400" b="1" dirty="0">
              <a:solidFill>
                <a:srgbClr val="FF0000"/>
              </a:solidFill>
              <a:latin typeface="#9Slide05 Atlantika" pitchFamily="2" charset="0"/>
              <a:ea typeface="+mj-ea"/>
              <a:cs typeface="+mn-ea"/>
              <a:sym typeface="+mn-lt"/>
            </a:endParaRPr>
          </a:p>
        </p:txBody>
      </p:sp>
      <p:sp>
        <p:nvSpPr>
          <p:cNvPr id="323" name="文本框 322">
            <a:extLst>
              <a:ext uri="{FF2B5EF4-FFF2-40B4-BE49-F238E27FC236}">
                <a16:creationId xmlns:a16="http://schemas.microsoft.com/office/drawing/2014/main" xmlns="" id="{2DE5EB5A-BC2E-435A-948E-4F079A4BFAEE}"/>
              </a:ext>
            </a:extLst>
          </p:cNvPr>
          <p:cNvSpPr txBox="1"/>
          <p:nvPr/>
        </p:nvSpPr>
        <p:spPr>
          <a:xfrm>
            <a:off x="7969251" y="2173818"/>
            <a:ext cx="3591983" cy="2029530"/>
          </a:xfrm>
          <a:prstGeom prst="rect">
            <a:avLst/>
          </a:prstGeom>
          <a:noFill/>
          <a:effec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20000"/>
              </a:lnSpc>
            </a:pPr>
            <a:r>
              <a:rPr lang="en-SG" altLang="zh-CN" sz="2667">
                <a:solidFill>
                  <a:srgbClr val="2B3649"/>
                </a:solidFill>
                <a:latin typeface="#9Slide03 Arima Madurai Black"/>
                <a:ea typeface="#9Slide03 Arima Madurai Black"/>
                <a:cs typeface="#9Slide03 Arima Madurai Black"/>
              </a:rPr>
              <a:t>Chuẩn bị 1 bài trình bày ngắn về 1 cuốn sách mà em tâm đắc/ có ảnh hưởng đến em</a:t>
            </a:r>
            <a:endParaRPr lang="zh-CN" altLang="en-US" sz="2667">
              <a:solidFill>
                <a:srgbClr val="7F7F7F"/>
              </a:solidFill>
              <a:latin typeface="#9Slide03 Arima Madurai Black"/>
              <a:ea typeface="#9Slide03 Arima Madurai Black"/>
              <a:cs typeface="#9Slide03 Arima Madurai Black"/>
            </a:endParaRPr>
          </a:p>
        </p:txBody>
      </p:sp>
      <p:sp>
        <p:nvSpPr>
          <p:cNvPr id="324" name="文本框 323">
            <a:extLst>
              <a:ext uri="{FF2B5EF4-FFF2-40B4-BE49-F238E27FC236}">
                <a16:creationId xmlns:a16="http://schemas.microsoft.com/office/drawing/2014/main" xmlns="" id="{80086162-D327-403C-8F6C-8AF220BCA58B}"/>
              </a:ext>
            </a:extLst>
          </p:cNvPr>
          <p:cNvSpPr txBox="1"/>
          <p:nvPr/>
        </p:nvSpPr>
        <p:spPr>
          <a:xfrm>
            <a:off x="749301" y="2173817"/>
            <a:ext cx="2995084" cy="1537024"/>
          </a:xfrm>
          <a:prstGeom prst="rect">
            <a:avLst/>
          </a:prstGeom>
          <a:noFill/>
          <a:effec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20000"/>
              </a:lnSpc>
            </a:pPr>
            <a:r>
              <a:rPr lang="en-SG" altLang="zh-CN" sz="2667">
                <a:solidFill>
                  <a:srgbClr val="2B3649"/>
                </a:solidFill>
                <a:latin typeface="#9Slide03 Arima Madurai Black"/>
                <a:ea typeface="#9Slide03 Arima Madurai Black"/>
                <a:cs typeface="#9Slide03 Arima Madurai Black"/>
              </a:rPr>
              <a:t>Ôn lại bài cũ + Hệ thống lại luận điểm của toàn bài</a:t>
            </a:r>
            <a:endParaRPr lang="zh-CN" altLang="en-US" sz="2667">
              <a:solidFill>
                <a:srgbClr val="7F7F7F"/>
              </a:solidFill>
              <a:latin typeface="#9Slide03 Arima Madurai Black"/>
              <a:ea typeface="#9Slide03 Arima Madurai Black"/>
              <a:cs typeface="#9Slide03 Arima Madurai Black"/>
            </a:endParaRPr>
          </a:p>
        </p:txBody>
      </p:sp>
      <p:sp>
        <p:nvSpPr>
          <p:cNvPr id="325" name="文本框 324">
            <a:extLst>
              <a:ext uri="{FF2B5EF4-FFF2-40B4-BE49-F238E27FC236}">
                <a16:creationId xmlns:a16="http://schemas.microsoft.com/office/drawing/2014/main" xmlns="" id="{5690410A-F565-48BE-8136-BA59E2533D0E}"/>
              </a:ext>
            </a:extLst>
          </p:cNvPr>
          <p:cNvSpPr txBox="1"/>
          <p:nvPr/>
        </p:nvSpPr>
        <p:spPr>
          <a:xfrm>
            <a:off x="8180917" y="4902201"/>
            <a:ext cx="2664883" cy="1044517"/>
          </a:xfrm>
          <a:prstGeom prst="rect">
            <a:avLst/>
          </a:prstGeom>
          <a:noFill/>
          <a:effec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20000"/>
              </a:lnSpc>
            </a:pPr>
            <a:r>
              <a:rPr lang="en-SG" altLang="zh-CN" sz="2667">
                <a:solidFill>
                  <a:srgbClr val="2B3649"/>
                </a:solidFill>
                <a:latin typeface="#9Slide03 Arima Madurai Black"/>
                <a:ea typeface="#9Slide03 Arima Madurai Black"/>
                <a:cs typeface="#9Slide03 Arima Madurai Black"/>
              </a:rPr>
              <a:t>Chuẩn bị bài “Khởi ngữ</a:t>
            </a:r>
            <a:endParaRPr lang="zh-CN" altLang="en-US" sz="2667">
              <a:solidFill>
                <a:srgbClr val="7F7F7F"/>
              </a:solidFill>
              <a:latin typeface="#9Slide03 Arima Madurai Black"/>
              <a:ea typeface="#9Slide03 Arima Madurai Black"/>
              <a:cs typeface="#9Slide03 Arima Madurai Black"/>
            </a:endParaRPr>
          </a:p>
        </p:txBody>
      </p:sp>
      <p:sp>
        <p:nvSpPr>
          <p:cNvPr id="326" name="文本框 325">
            <a:extLst>
              <a:ext uri="{FF2B5EF4-FFF2-40B4-BE49-F238E27FC236}">
                <a16:creationId xmlns:a16="http://schemas.microsoft.com/office/drawing/2014/main" xmlns="" id="{C52C0005-7CCA-44BB-8C90-01E9788D4BB4}"/>
              </a:ext>
            </a:extLst>
          </p:cNvPr>
          <p:cNvSpPr txBox="1"/>
          <p:nvPr/>
        </p:nvSpPr>
        <p:spPr>
          <a:xfrm>
            <a:off x="474134" y="4453467"/>
            <a:ext cx="3511551" cy="1537024"/>
          </a:xfrm>
          <a:prstGeom prst="rect">
            <a:avLst/>
          </a:prstGeom>
          <a:noFill/>
          <a:effectLst/>
        </p:spPr>
        <p:txBody>
          <a:bodyPr>
            <a:spAutoFit/>
          </a:bodyPr>
          <a:lstStyle>
            <a:lvl1pPr>
              <a:defRPr sz="1300">
                <a:solidFill>
                  <a:schemeClr val="tx1"/>
                </a:solidFill>
                <a:latin typeface="Calibri Light" panose="020F0302020204030204" pitchFamily="34" charset="0"/>
                <a:ea typeface="微软雅黑 Light" panose="020B0502040204020203" pitchFamily="34" charset="-122"/>
              </a:defRPr>
            </a:lvl1pPr>
            <a:lvl2pPr marL="742950" indent="-285750">
              <a:defRPr sz="1300">
                <a:solidFill>
                  <a:schemeClr val="tx1"/>
                </a:solidFill>
                <a:latin typeface="Calibri Light" panose="020F0302020204030204" pitchFamily="34" charset="0"/>
                <a:ea typeface="微软雅黑 Light" panose="020B0502040204020203" pitchFamily="34" charset="-122"/>
              </a:defRPr>
            </a:lvl2pPr>
            <a:lvl3pPr marL="1143000" indent="-228600">
              <a:defRPr sz="1300">
                <a:solidFill>
                  <a:schemeClr val="tx1"/>
                </a:solidFill>
                <a:latin typeface="Calibri Light" panose="020F0302020204030204" pitchFamily="34" charset="0"/>
                <a:ea typeface="微软雅黑 Light" panose="020B0502040204020203" pitchFamily="34" charset="-122"/>
              </a:defRPr>
            </a:lvl3pPr>
            <a:lvl4pPr marL="1600200" indent="-228600">
              <a:defRPr sz="1300">
                <a:solidFill>
                  <a:schemeClr val="tx1"/>
                </a:solidFill>
                <a:latin typeface="Calibri Light" panose="020F0302020204030204" pitchFamily="34" charset="0"/>
                <a:ea typeface="微软雅黑 Light" panose="020B0502040204020203" pitchFamily="34" charset="-122"/>
              </a:defRPr>
            </a:lvl4pPr>
            <a:lvl5pPr marL="2057400" indent="-228600">
              <a:defRPr sz="1300">
                <a:solidFill>
                  <a:schemeClr val="tx1"/>
                </a:solidFill>
                <a:latin typeface="Calibri Light" panose="020F0302020204030204" pitchFamily="34" charset="0"/>
                <a:ea typeface="微软雅黑 Light" panose="020B0502040204020203"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Light" panose="020B0502040204020203" pitchFamily="34" charset="-122"/>
              </a:defRPr>
            </a:lvl9pPr>
          </a:lstStyle>
          <a:p>
            <a:pPr algn="r" eaLnBrk="1" hangingPunct="1">
              <a:lnSpc>
                <a:spcPct val="120000"/>
              </a:lnSpc>
            </a:pPr>
            <a:r>
              <a:rPr lang="en-SG" altLang="zh-CN" sz="2667">
                <a:solidFill>
                  <a:srgbClr val="2B3649"/>
                </a:solidFill>
                <a:latin typeface="#9Slide03 Arima Madurai Black"/>
                <a:ea typeface="#9Slide03 Arima Madurai Black"/>
                <a:cs typeface="#9Slide03 Arima Madurai Black"/>
              </a:rPr>
              <a:t>Sưu tầm danh ngôn về sách và ý nghĩa của việc đọc sách</a:t>
            </a:r>
            <a:endParaRPr lang="zh-CN" altLang="en-US" sz="2667">
              <a:solidFill>
                <a:srgbClr val="7F7F7F"/>
              </a:solidFill>
              <a:latin typeface="#9Slide03 Arima Madurai Black"/>
              <a:ea typeface="#9Slide03 Arima Madurai Black"/>
              <a:cs typeface="#9Slide03 Arima Madurai Black"/>
            </a:endParaRPr>
          </a:p>
        </p:txBody>
      </p:sp>
    </p:spTree>
    <p:extLst>
      <p:ext uri="{BB962C8B-B14F-4D97-AF65-F5344CB8AC3E}">
        <p14:creationId xmlns:p14="http://schemas.microsoft.com/office/powerpoint/2010/main" xmlns="" val="3907147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barn(inVertical)">
                                      <p:cBhvr>
                                        <p:cTn id="14" dur="500"/>
                                        <p:tgtEl>
                                          <p:spTgt spid="3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barn(inVertical)">
                                      <p:cBhvr>
                                        <p:cTn id="19" dur="500"/>
                                        <p:tgtEl>
                                          <p:spTgt spid="3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6"/>
                                        </p:tgtEl>
                                        <p:attrNameLst>
                                          <p:attrName>style.visibility</p:attrName>
                                        </p:attrNameLst>
                                      </p:cBhvr>
                                      <p:to>
                                        <p:strVal val="visible"/>
                                      </p:to>
                                    </p:set>
                                    <p:animEffect transition="in" filter="barn(inVertical)">
                                      <p:cBhvr>
                                        <p:cTn id="24" dur="500"/>
                                        <p:tgtEl>
                                          <p:spTgt spid="3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5"/>
                                        </p:tgtEl>
                                        <p:attrNameLst>
                                          <p:attrName>style.visibility</p:attrName>
                                        </p:attrNameLst>
                                      </p:cBhvr>
                                      <p:to>
                                        <p:strVal val="visible"/>
                                      </p:to>
                                    </p:set>
                                    <p:animEffect transition="in" filter="barn(inVertical)">
                                      <p:cBhvr>
                                        <p:cTn id="29"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5" grpId="0"/>
      <p:bldP spid="3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xmlns="" id="{CA7B9B1B-48A8-49BE-B0D4-952DF7CAEB86}"/>
              </a:ext>
            </a:extLst>
          </p:cNvPr>
          <p:cNvSpPr txBox="1">
            <a:spLocks noChangeArrowheads="1"/>
          </p:cNvSpPr>
          <p:nvPr/>
        </p:nvSpPr>
        <p:spPr bwMode="auto">
          <a:xfrm>
            <a:off x="979919" y="121335"/>
            <a:ext cx="79376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Tầm</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quan</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trọng</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va</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ý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nghĩa</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của</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việc</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đọc</a:t>
            </a:r>
            <a:r>
              <a:rPr kumimoji="0" lang="en-US" altLang="vi-VN" sz="2800" b="1" i="0" u="none" strike="noStrike" kern="0" cap="none" spc="0" normalizeH="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noProof="0" dirty="0" err="1">
                <a:ln>
                  <a:noFill/>
                </a:ln>
                <a:solidFill>
                  <a:srgbClr val="FF3300"/>
                </a:solidFill>
                <a:effectLst/>
                <a:uLnTx/>
                <a:uFillTx/>
                <a:latin typeface="Times New Roman" panose="02020603050405020304" pitchFamily="18" charset="0"/>
                <a:cs typeface="Times New Roman" panose="02020603050405020304" pitchFamily="18" charset="0"/>
              </a:rPr>
              <a:t>sách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xmlns=""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Tầm</a:t>
            </a:r>
            <a:r>
              <a:rPr kumimoji="0" lang="en-US" altLang="vi-VN"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altLang="vi-VN"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xmlns=""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xmlns=""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xmlns="" id="{CA7B9B1B-48A8-49BE-B0D4-952DF7CAEB86}"/>
              </a:ext>
            </a:extLst>
          </p:cNvPr>
          <p:cNvSpPr txBox="1">
            <a:spLocks noChangeArrowheads="1"/>
          </p:cNvSpPr>
          <p:nvPr/>
        </p:nvSpPr>
        <p:spPr bwMode="auto">
          <a:xfrm>
            <a:off x="979920" y="121335"/>
            <a:ext cx="971420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Tầm</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trọng</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ý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nghĩa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của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việc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đọc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sách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xmlns=""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xmlns="" id="{755BD1E1-D1F8-49A6-996E-D96638819FF5}"/>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809565" y="2712673"/>
            <a:ext cx="4754880" cy="47548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al 2">
            <a:extLst>
              <a:ext uri="{FF2B5EF4-FFF2-40B4-BE49-F238E27FC236}">
                <a16:creationId xmlns:a16="http://schemas.microsoft.com/office/drawing/2014/main" xmlns="" id="{BB0CF2C4-E2F6-425D-85CE-D8C013490027}"/>
              </a:ext>
            </a:extLst>
          </p:cNvPr>
          <p:cNvSpPr/>
          <p:nvPr/>
        </p:nvSpPr>
        <p:spPr>
          <a:xfrm>
            <a:off x="1534494" y="1358759"/>
            <a:ext cx="4623004" cy="1715556"/>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2">
            <a:extLst>
              <a:ext uri="{FF2B5EF4-FFF2-40B4-BE49-F238E27FC236}">
                <a16:creationId xmlns:a16="http://schemas.microsoft.com/office/drawing/2014/main" xmlns="" id="{9D344800-4055-43EA-80E0-32150BC2ACB1}"/>
              </a:ext>
            </a:extLst>
          </p:cNvPr>
          <p:cNvSpPr/>
          <p:nvPr/>
        </p:nvSpPr>
        <p:spPr>
          <a:xfrm>
            <a:off x="6543492" y="2233343"/>
            <a:ext cx="4910421" cy="1694464"/>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E31D47C-2EFC-4074-9166-4687E44C2560}"/>
              </a:ext>
            </a:extLst>
          </p:cNvPr>
          <p:cNvSpPr txBox="1"/>
          <p:nvPr/>
        </p:nvSpPr>
        <p:spPr>
          <a:xfrm>
            <a:off x="7019752" y="2331631"/>
            <a:ext cx="395790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xmlns="" id="{83C5C855-E678-420E-97AC-F5E9E8B10FBF}"/>
              </a:ext>
            </a:extLst>
          </p:cNvPr>
          <p:cNvSpPr txBox="1"/>
          <p:nvPr/>
        </p:nvSpPr>
        <p:spPr>
          <a:xfrm>
            <a:off x="1742137" y="1480340"/>
            <a:ext cx="4293972"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5" name="Oval 2">
            <a:extLst>
              <a:ext uri="{FF2B5EF4-FFF2-40B4-BE49-F238E27FC236}">
                <a16:creationId xmlns:a16="http://schemas.microsoft.com/office/drawing/2014/main" xmlns="" id="{62B72267-FEAB-4A7D-BD50-46CAAC5B2B1F}"/>
              </a:ext>
            </a:extLst>
          </p:cNvPr>
          <p:cNvSpPr/>
          <p:nvPr/>
        </p:nvSpPr>
        <p:spPr>
          <a:xfrm>
            <a:off x="1534494" y="3972028"/>
            <a:ext cx="5761256" cy="1875868"/>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xmlns="" id="{C08C3673-3141-4AA0-8913-FA10AB80C4AD}"/>
              </a:ext>
            </a:extLst>
          </p:cNvPr>
          <p:cNvSpPr txBox="1"/>
          <p:nvPr/>
        </p:nvSpPr>
        <p:spPr>
          <a:xfrm>
            <a:off x="1792587" y="4068173"/>
            <a:ext cx="491042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492945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xmlns=""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08112"/>
            <a:ext cx="12192000" cy="480515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
            <a:extLst>
              <a:ext uri="{FF2B5EF4-FFF2-40B4-BE49-F238E27FC236}">
                <a16:creationId xmlns:a16="http://schemas.microsoft.com/office/drawing/2014/main" xmlns="" id="{13EBC583-C128-4B99-B789-38D7163E1ED7}"/>
              </a:ext>
            </a:extLst>
          </p:cNvPr>
          <p:cNvSpPr>
            <a:spLocks noChangeArrowheads="1"/>
          </p:cNvSpPr>
          <p:nvPr/>
        </p:nvSpPr>
        <p:spPr bwMode="auto">
          <a:xfrm>
            <a:off x="1129578" y="1052534"/>
            <a:ext cx="10853415" cy="880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đường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lũy</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nâng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cao</a:t>
            </a:r>
            <a:r>
              <a:rPr lang="en-US" altLang="vi-VN" i="1" dirty="0">
                <a:solidFill>
                  <a:srgbClr val="000000"/>
                </a:solidFill>
                <a:latin typeface="Times New Roman" panose="02020603050405020304" pitchFamily="18" charset="0"/>
              </a:rPr>
              <a:t> tri </a:t>
            </a:r>
            <a:r>
              <a:rPr lang="en-US" altLang="vi-VN" i="1" dirty="0" err="1">
                <a:solidFill>
                  <a:srgbClr val="000000"/>
                </a:solidFill>
                <a:latin typeface="Times New Roman" panose="02020603050405020304" pitchFamily="18" charset="0"/>
              </a:rPr>
              <a:t>thức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cho</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thân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xmlns="" id="{FB4F525F-333F-41D5-BCD8-8B6E2CEF4795}"/>
              </a:ext>
            </a:extLst>
          </p:cNvPr>
          <p:cNvSpPr>
            <a:spLocks noChangeArrowheads="1"/>
          </p:cNvSpPr>
          <p:nvPr/>
        </p:nvSpPr>
        <p:spPr bwMode="auto">
          <a:xfrm>
            <a:off x="2468880" y="2085750"/>
            <a:ext cx="9514113" cy="880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lũy</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trong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mấy</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nghìn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năm</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xmlns="" id="{62E38FCD-EEA2-4B23-A74F-FBDC1F7B9515}"/>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xmlns="" id="{D48AE7A6-2B91-4BCC-B843-EB25D4B9B0C4}"/>
              </a:ext>
            </a:extLst>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a16="http://schemas.microsoft.com/office/drawing/2014/main" xmlns="" id="{FC5A9DCA-E656-444C-845E-C4006D42416E}"/>
              </a:ext>
            </a:extLst>
          </p:cNvPr>
          <p:cNvSpPr>
            <a:spLocks noChangeArrowheads="1"/>
          </p:cNvSpPr>
          <p:nvPr/>
        </p:nvSpPr>
        <p:spPr bwMode="auto">
          <a:xfrm>
            <a:off x="3505199" y="3449819"/>
            <a:ext cx="8275319" cy="1274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mới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xmlns="" id="{2EEFB890-4746-4B14-82E4-64B6B4EAA195}"/>
              </a:ext>
            </a:extLst>
          </p:cNvPr>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2">
            <a:extLst>
              <a:ext uri="{FF2B5EF4-FFF2-40B4-BE49-F238E27FC236}">
                <a16:creationId xmlns:a16="http://schemas.microsoft.com/office/drawing/2014/main" xmlns=""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638644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xmlns=""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xmlns=""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xmlns=""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xmlns=""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16344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xmlns=""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278880" cy="6858000"/>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11CFFA8F-7F12-4977-A90A-FC2434CAA99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4">
            <a:extLst>
              <a:ext uri="{FF2B5EF4-FFF2-40B4-BE49-F238E27FC236}">
                <a16:creationId xmlns:a16="http://schemas.microsoft.com/office/drawing/2014/main" xmlns="" id="{CCFC2710-DE23-45E4-84AB-E21754755663}"/>
              </a:ext>
            </a:extLst>
          </p:cNvPr>
          <p:cNvSpPr txBox="1">
            <a:spLocks noChangeArrowheads="1"/>
          </p:cNvSpPr>
          <p:nvPr/>
        </p:nvSpPr>
        <p:spPr bwMode="auto">
          <a:xfrm>
            <a:off x="3672840" y="660142"/>
            <a:ext cx="7863840" cy="1200329"/>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3600" b="1" i="1" dirty="0">
                <a:solidFill>
                  <a:srgbClr val="002060"/>
                </a:solidFill>
                <a:latin typeface="Times New Roman" pitchFamily="18" charset="0"/>
                <a:cs typeface="Times New Roman" pitchFamily="18" charset="0"/>
              </a:rPr>
              <a:t>   2. </a:t>
            </a:r>
            <a:r>
              <a:rPr lang="vi-VN" sz="3600" b="1" i="1" dirty="0">
                <a:solidFill>
                  <a:srgbClr val="002060"/>
                </a:solidFill>
                <a:latin typeface="Times New Roman" pitchFamily="18" charset="0"/>
                <a:cs typeface="Times New Roman" pitchFamily="18" charset="0"/>
              </a:rPr>
              <a:t>Những khó khăn và thiên hướng sai lệch dễ mắc khi đọc sách</a:t>
            </a:r>
          </a:p>
        </p:txBody>
      </p:sp>
      <p:sp>
        <p:nvSpPr>
          <p:cNvPr id="10" name="Rectangle 9">
            <a:extLst>
              <a:ext uri="{FF2B5EF4-FFF2-40B4-BE49-F238E27FC236}">
                <a16:creationId xmlns:a16="http://schemas.microsoft.com/office/drawing/2014/main" xmlns="" id="{30185037-EBE2-49EA-8A5A-DA1428835F46}"/>
              </a:ext>
            </a:extLst>
          </p:cNvPr>
          <p:cNvSpPr/>
          <p:nvPr/>
        </p:nvSpPr>
        <p:spPr>
          <a:xfrm>
            <a:off x="4084320" y="1860471"/>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CB8AA96A-F8B3-42FD-A7E9-D2EA9B6D5946}"/>
              </a:ext>
            </a:extLst>
          </p:cNvPr>
          <p:cNvSpPr/>
          <p:nvPr/>
        </p:nvSpPr>
        <p:spPr>
          <a:xfrm>
            <a:off x="9566181" y="619905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8578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4523</TotalTime>
  <Words>2721</Words>
  <Application>Microsoft Office PowerPoint</Application>
  <PresentationFormat>Custom</PresentationFormat>
  <Paragraphs>156</Paragraphs>
  <Slides>40</Slides>
  <Notes>7</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Granny's Recipe Book by Slidesgo</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chinh</cp:lastModifiedBy>
  <cp:revision>54</cp:revision>
  <dcterms:created xsi:type="dcterms:W3CDTF">2021-05-19T02:58:22Z</dcterms:created>
  <dcterms:modified xsi:type="dcterms:W3CDTF">2023-01-09T04:01:39Z</dcterms:modified>
</cp:coreProperties>
</file>