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  <p:sldMasterId id="2147484121" r:id="rId2"/>
  </p:sldMasterIdLst>
  <p:notesMasterIdLst>
    <p:notesMasterId r:id="rId17"/>
  </p:notesMasterIdLst>
  <p:sldIdLst>
    <p:sldId id="338" r:id="rId3"/>
    <p:sldId id="332" r:id="rId4"/>
    <p:sldId id="339" r:id="rId5"/>
    <p:sldId id="259" r:id="rId6"/>
    <p:sldId id="265" r:id="rId7"/>
    <p:sldId id="342" r:id="rId8"/>
    <p:sldId id="345" r:id="rId9"/>
    <p:sldId id="344" r:id="rId10"/>
    <p:sldId id="340" r:id="rId11"/>
    <p:sldId id="341" r:id="rId12"/>
    <p:sldId id="266" r:id="rId13"/>
    <p:sldId id="295" r:id="rId14"/>
    <p:sldId id="297" r:id="rId15"/>
    <p:sldId id="3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>
      <p:cViewPr varScale="1">
        <p:scale>
          <a:sx n="52" d="100"/>
          <a:sy n="52" d="100"/>
        </p:scale>
        <p:origin x="17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8CBB-67B3-4D87-B6E2-305B492137D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E3265-049D-4271-A381-23F9D718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531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4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7" y="648858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6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28" y="1567252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9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69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0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3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2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9" y="64886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21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30" y="156725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0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0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1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7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4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9" y="64886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4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30" y="156725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7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7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9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7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2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7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5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4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09" y="64890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1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5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0" y="156729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9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8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98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2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0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9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2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82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15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2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11" y="648906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8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65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42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2" y="1567300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0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83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79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0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1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3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4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7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4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82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6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2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11" y="648906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0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1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0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3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2" y="1567300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25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7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7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3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4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3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8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3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6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9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843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67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9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19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21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8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E47BE-0F54-4BF4-BF12-DF6FCC072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Nguyễn Tô Quốc Thái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A66-8989-4C1B-ACA2-DC950BC9A2C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  <p:sldLayoutId id="2147484096" r:id="rId26"/>
    <p:sldLayoutId id="2147484097" r:id="rId27"/>
    <p:sldLayoutId id="2147484098" r:id="rId28"/>
    <p:sldLayoutId id="2147484099" r:id="rId29"/>
    <p:sldLayoutId id="2147484100" r:id="rId30"/>
    <p:sldLayoutId id="2147484101" r:id="rId31"/>
    <p:sldLayoutId id="2147484102" r:id="rId32"/>
    <p:sldLayoutId id="2147484103" r:id="rId33"/>
    <p:sldLayoutId id="2147484104" r:id="rId34"/>
    <p:sldLayoutId id="2147484105" r:id="rId35"/>
    <p:sldLayoutId id="2147484106" r:id="rId36"/>
    <p:sldLayoutId id="2147484107" r:id="rId37"/>
    <p:sldLayoutId id="2147484108" r:id="rId38"/>
    <p:sldLayoutId id="2147484109" r:id="rId39"/>
    <p:sldLayoutId id="2147484110" r:id="rId40"/>
    <p:sldLayoutId id="2147484111" r:id="rId41"/>
    <p:sldLayoutId id="2147484112" r:id="rId42"/>
    <p:sldLayoutId id="2147484113" r:id="rId43"/>
    <p:sldLayoutId id="2147484114" r:id="rId44"/>
    <p:sldLayoutId id="2147484115" r:id="rId45"/>
    <p:sldLayoutId id="2147484116" r:id="rId46"/>
    <p:sldLayoutId id="2147484117" r:id="rId47"/>
    <p:sldLayoutId id="2147484118" r:id="rId48"/>
    <p:sldLayoutId id="2147484119" r:id="rId49"/>
    <p:sldLayoutId id="2147484120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  <p:sldLayoutId id="2147483761" r:id="rId8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3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809" y="2133600"/>
            <a:ext cx="7696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</a:p>
          <a:p>
            <a:pPr algn="ctr" fontAlgn="base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 ĐỘNG NÓI VÀ NGHE</a:t>
            </a:r>
          </a:p>
          <a:p>
            <a:pPr algn="ctr" fontAlgn="base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 LUẬN, TRAO ĐỔI VỀ Ý NGHĨA CỦA MỘT SỰ KIỆN LỊCH SỬ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0488"/>
            <a:ext cx="8839200" cy="613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SỰ KIỆN QUẢNG YÊN GIÀNH CHÍNH QUYỀN CÁCH MẠNG</a:t>
            </a: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Nêu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khái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quát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sự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kiện</a:t>
            </a:r>
            <a:endParaRPr lang="en-US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Ninh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địa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hành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giành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quyền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sớm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điểm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đấu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đáo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góp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thắng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lợi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dân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cuộc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khởi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8-1945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hào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Bạch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Đằng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Giang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lịch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thiệu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quê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hương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mình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7-1945,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Uỷ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ban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quân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quyết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lỵ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Ngày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20/7/1945, ta tiếp tục chuẩn bị cho trận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đánh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Nguyễn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Bình và tổ trinh sát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đến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thẳng Dinh Tỉnh trưởng tuyên bố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làm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chủ Quảng Yên và thuyết phục chúng quy thuận Việt Minh.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Tiểu đội Ký Con bố trí án ngữ ở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bến;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Tiểu đội Hoàng Hoa Thám bố trí ở bến Chanh và chặn đánh địch từ hướng Hòn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Gai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Sáng 21/7/1945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Tiểu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đội Ký Con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phục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kích trên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đê,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nổ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súng chiến đấu, địch hoảng loạn bỏ chạy sang mạn tổng Hà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Nam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Chiều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21/7/1945 LLVT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đánh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chiếm tỉnh lỵ </a:t>
            </a:r>
            <a:r>
              <a:rPr lang="vi-VN" dirty="0" smtClean="0">
                <a:solidFill>
                  <a:srgbClr val="0000FF"/>
                </a:solidFill>
                <a:latin typeface="Times New Roman"/>
                <a:ea typeface="Times New Roman"/>
              </a:rPr>
              <a:t>QY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giảnh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quyền</a:t>
            </a:r>
            <a:endParaRPr lang="en-US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vi-VN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Ý nghĩa của sự kiện</a:t>
            </a:r>
            <a:endParaRPr lang="en-US" b="1" u="sng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vi-VN" spc="-1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Thắng lợi trong trận đánh chiếm tỉnh lỵ Quảng Yên là một chiến thắng vang dội và có ý nghĩa to lớn cả về quân sự và chính trị.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lịch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khởi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Tám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99851"/>
              </p:ext>
            </p:extLst>
          </p:nvPr>
        </p:nvGraphicFramePr>
        <p:xfrm>
          <a:off x="457200" y="1447800"/>
          <a:ext cx="8229600" cy="241330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9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Xây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dựng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kịch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trò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chuyện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trao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đổi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3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poster,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desigh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dàn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minh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859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19EFC3FB-0EB1-41A3-9E7D-1A57F231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25" y="284536"/>
            <a:ext cx="5189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HỘI ĐỒNG BAN GIÁM KHẢO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2" name="Group 31632">
            <a:extLst>
              <a:ext uri="{FF2B5EF4-FFF2-40B4-BE49-F238E27FC236}">
                <a16:creationId xmlns:a16="http://schemas.microsoft.com/office/drawing/2014/main" id="{FC9A22FA-B213-4988-9CEC-9EEC4DF6A28A}"/>
              </a:ext>
            </a:extLst>
          </p:cNvPr>
          <p:cNvGrpSpPr>
            <a:grpSpLocks/>
          </p:cNvGrpSpPr>
          <p:nvPr/>
        </p:nvGrpSpPr>
        <p:grpSpPr bwMode="auto">
          <a:xfrm>
            <a:off x="1066816" y="838200"/>
            <a:ext cx="6934199" cy="5318125"/>
            <a:chOff x="1755775" y="982663"/>
            <a:chExt cx="5643563" cy="4979988"/>
          </a:xfrm>
        </p:grpSpPr>
        <p:sp>
          <p:nvSpPr>
            <p:cNvPr id="7173" name="Freeform 946">
              <a:extLst>
                <a:ext uri="{FF2B5EF4-FFF2-40B4-BE49-F238E27FC236}">
                  <a16:creationId xmlns:a16="http://schemas.microsoft.com/office/drawing/2014/main" id="{C8D8744E-E327-45BB-BF5E-8199ECAD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2481263"/>
              <a:ext cx="1617663" cy="1611313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4" name="Freeform 1437">
              <a:extLst>
                <a:ext uri="{FF2B5EF4-FFF2-40B4-BE49-F238E27FC236}">
                  <a16:creationId xmlns:a16="http://schemas.microsoft.com/office/drawing/2014/main" id="{3D50223D-CB4F-4185-A325-0741BC7F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4" y="4102100"/>
              <a:ext cx="1962152" cy="1617663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5" name="Freeform 918">
              <a:extLst>
                <a:ext uri="{FF2B5EF4-FFF2-40B4-BE49-F238E27FC236}">
                  <a16:creationId xmlns:a16="http://schemas.microsoft.com/office/drawing/2014/main" id="{A3BDC34A-94E3-43F9-9F03-E0DB25C6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0" y="2554288"/>
              <a:ext cx="1882775" cy="1614488"/>
            </a:xfrm>
            <a:prstGeom prst="ellipse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6" name="Freeform 919">
              <a:extLst>
                <a:ext uri="{FF2B5EF4-FFF2-40B4-BE49-F238E27FC236}">
                  <a16:creationId xmlns:a16="http://schemas.microsoft.com/office/drawing/2014/main" id="{4E5707FD-C0CF-483D-9425-B4927D70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5775" y="2466976"/>
              <a:ext cx="876300" cy="990600"/>
            </a:xfrm>
            <a:custGeom>
              <a:avLst/>
              <a:gdLst>
                <a:gd name="T0" fmla="*/ 876300 w 552"/>
                <a:gd name="T1" fmla="*/ 365125 h 624"/>
                <a:gd name="T2" fmla="*/ 420688 w 552"/>
                <a:gd name="T3" fmla="*/ 100013 h 624"/>
                <a:gd name="T4" fmla="*/ 346075 w 552"/>
                <a:gd name="T5" fmla="*/ 36513 h 624"/>
                <a:gd name="T6" fmla="*/ 231775 w 552"/>
                <a:gd name="T7" fmla="*/ 61913 h 624"/>
                <a:gd name="T8" fmla="*/ 12700 w 552"/>
                <a:gd name="T9" fmla="*/ 577850 h 624"/>
                <a:gd name="T10" fmla="*/ 44450 w 552"/>
                <a:gd name="T11" fmla="*/ 673100 h 624"/>
                <a:gd name="T12" fmla="*/ 193675 w 552"/>
                <a:gd name="T13" fmla="*/ 782638 h 624"/>
                <a:gd name="T14" fmla="*/ 204788 w 552"/>
                <a:gd name="T15" fmla="*/ 781050 h 624"/>
                <a:gd name="T16" fmla="*/ 334963 w 552"/>
                <a:gd name="T17" fmla="*/ 846138 h 624"/>
                <a:gd name="T18" fmla="*/ 339725 w 552"/>
                <a:gd name="T19" fmla="*/ 855663 h 624"/>
                <a:gd name="T20" fmla="*/ 328613 w 552"/>
                <a:gd name="T21" fmla="*/ 890588 h 624"/>
                <a:gd name="T22" fmla="*/ 344488 w 552"/>
                <a:gd name="T23" fmla="*/ 941388 h 624"/>
                <a:gd name="T24" fmla="*/ 352425 w 552"/>
                <a:gd name="T25" fmla="*/ 942975 h 624"/>
                <a:gd name="T26" fmla="*/ 355600 w 552"/>
                <a:gd name="T27" fmla="*/ 927100 h 624"/>
                <a:gd name="T28" fmla="*/ 388938 w 552"/>
                <a:gd name="T29" fmla="*/ 911225 h 624"/>
                <a:gd name="T30" fmla="*/ 509588 w 552"/>
                <a:gd name="T31" fmla="*/ 952500 h 624"/>
                <a:gd name="T32" fmla="*/ 630238 w 552"/>
                <a:gd name="T33" fmla="*/ 990600 h 624"/>
                <a:gd name="T34" fmla="*/ 876300 w 552"/>
                <a:gd name="T35" fmla="*/ 365125 h 624"/>
                <a:gd name="T36" fmla="*/ 234950 w 552"/>
                <a:gd name="T37" fmla="*/ 744538 h 624"/>
                <a:gd name="T38" fmla="*/ 257175 w 552"/>
                <a:gd name="T39" fmla="*/ 701675 h 624"/>
                <a:gd name="T40" fmla="*/ 330200 w 552"/>
                <a:gd name="T41" fmla="*/ 785813 h 624"/>
                <a:gd name="T42" fmla="*/ 323850 w 552"/>
                <a:gd name="T43" fmla="*/ 796925 h 624"/>
                <a:gd name="T44" fmla="*/ 234950 w 552"/>
                <a:gd name="T45" fmla="*/ 744538 h 6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2" h="624">
                  <a:moveTo>
                    <a:pt x="552" y="230"/>
                  </a:moveTo>
                  <a:cubicBezTo>
                    <a:pt x="265" y="63"/>
                    <a:pt x="265" y="63"/>
                    <a:pt x="265" y="6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8" y="23"/>
                    <a:pt x="175" y="0"/>
                    <a:pt x="146" y="39"/>
                  </a:cubicBezTo>
                  <a:cubicBezTo>
                    <a:pt x="146" y="39"/>
                    <a:pt x="28" y="257"/>
                    <a:pt x="8" y="364"/>
                  </a:cubicBezTo>
                  <a:cubicBezTo>
                    <a:pt x="8" y="364"/>
                    <a:pt x="0" y="397"/>
                    <a:pt x="28" y="424"/>
                  </a:cubicBezTo>
                  <a:cubicBezTo>
                    <a:pt x="56" y="450"/>
                    <a:pt x="122" y="493"/>
                    <a:pt x="122" y="493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29" y="492"/>
                    <a:pt x="187" y="527"/>
                    <a:pt x="211" y="533"/>
                  </a:cubicBezTo>
                  <a:cubicBezTo>
                    <a:pt x="214" y="539"/>
                    <a:pt x="214" y="539"/>
                    <a:pt x="214" y="539"/>
                  </a:cubicBezTo>
                  <a:cubicBezTo>
                    <a:pt x="214" y="539"/>
                    <a:pt x="200" y="549"/>
                    <a:pt x="207" y="561"/>
                  </a:cubicBezTo>
                  <a:cubicBezTo>
                    <a:pt x="217" y="593"/>
                    <a:pt x="217" y="593"/>
                    <a:pt x="217" y="593"/>
                  </a:cubicBezTo>
                  <a:cubicBezTo>
                    <a:pt x="222" y="594"/>
                    <a:pt x="222" y="594"/>
                    <a:pt x="222" y="594"/>
                  </a:cubicBezTo>
                  <a:cubicBezTo>
                    <a:pt x="224" y="584"/>
                    <a:pt x="224" y="584"/>
                    <a:pt x="224" y="584"/>
                  </a:cubicBezTo>
                  <a:cubicBezTo>
                    <a:pt x="224" y="584"/>
                    <a:pt x="226" y="566"/>
                    <a:pt x="245" y="574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97" y="624"/>
                    <a:pt x="397" y="624"/>
                    <a:pt x="397" y="624"/>
                  </a:cubicBezTo>
                  <a:cubicBezTo>
                    <a:pt x="432" y="336"/>
                    <a:pt x="552" y="232"/>
                    <a:pt x="552" y="230"/>
                  </a:cubicBezTo>
                  <a:close/>
                  <a:moveTo>
                    <a:pt x="148" y="469"/>
                  </a:moveTo>
                  <a:cubicBezTo>
                    <a:pt x="162" y="442"/>
                    <a:pt x="162" y="442"/>
                    <a:pt x="162" y="442"/>
                  </a:cubicBezTo>
                  <a:cubicBezTo>
                    <a:pt x="208" y="495"/>
                    <a:pt x="208" y="495"/>
                    <a:pt x="208" y="495"/>
                  </a:cubicBezTo>
                  <a:cubicBezTo>
                    <a:pt x="204" y="502"/>
                    <a:pt x="204" y="502"/>
                    <a:pt x="204" y="502"/>
                  </a:cubicBezTo>
                  <a:cubicBezTo>
                    <a:pt x="172" y="493"/>
                    <a:pt x="148" y="469"/>
                    <a:pt x="148" y="469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7" name="Freeform 920">
              <a:extLst>
                <a:ext uri="{FF2B5EF4-FFF2-40B4-BE49-F238E27FC236}">
                  <a16:creationId xmlns:a16="http://schemas.microsoft.com/office/drawing/2014/main" id="{0506D816-62A8-4D86-9BEC-B03EC27F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2541588"/>
              <a:ext cx="919163" cy="930275"/>
            </a:xfrm>
            <a:custGeom>
              <a:avLst/>
              <a:gdLst>
                <a:gd name="T0" fmla="*/ 915988 w 579"/>
                <a:gd name="T1" fmla="*/ 511175 h 586"/>
                <a:gd name="T2" fmla="*/ 877888 w 579"/>
                <a:gd name="T3" fmla="*/ 427038 h 586"/>
                <a:gd name="T4" fmla="*/ 833438 w 579"/>
                <a:gd name="T5" fmla="*/ 282575 h 586"/>
                <a:gd name="T6" fmla="*/ 769938 w 579"/>
                <a:gd name="T7" fmla="*/ 231775 h 586"/>
                <a:gd name="T8" fmla="*/ 722313 w 579"/>
                <a:gd name="T9" fmla="*/ 152400 h 586"/>
                <a:gd name="T10" fmla="*/ 661988 w 579"/>
                <a:gd name="T11" fmla="*/ 114300 h 586"/>
                <a:gd name="T12" fmla="*/ 530225 w 579"/>
                <a:gd name="T13" fmla="*/ 46038 h 586"/>
                <a:gd name="T14" fmla="*/ 403225 w 579"/>
                <a:gd name="T15" fmla="*/ 11113 h 586"/>
                <a:gd name="T16" fmla="*/ 287338 w 579"/>
                <a:gd name="T17" fmla="*/ 23813 h 586"/>
                <a:gd name="T18" fmla="*/ 163513 w 579"/>
                <a:gd name="T19" fmla="*/ 92075 h 586"/>
                <a:gd name="T20" fmla="*/ 80963 w 579"/>
                <a:gd name="T21" fmla="*/ 179388 h 586"/>
                <a:gd name="T22" fmla="*/ 63500 w 579"/>
                <a:gd name="T23" fmla="*/ 301625 h 586"/>
                <a:gd name="T24" fmla="*/ 7938 w 579"/>
                <a:gd name="T25" fmla="*/ 430213 h 586"/>
                <a:gd name="T26" fmla="*/ 25400 w 579"/>
                <a:gd name="T27" fmla="*/ 533400 h 586"/>
                <a:gd name="T28" fmla="*/ 69850 w 579"/>
                <a:gd name="T29" fmla="*/ 600075 h 586"/>
                <a:gd name="T30" fmla="*/ 168275 w 579"/>
                <a:gd name="T31" fmla="*/ 717550 h 586"/>
                <a:gd name="T32" fmla="*/ 279400 w 579"/>
                <a:gd name="T33" fmla="*/ 836613 h 586"/>
                <a:gd name="T34" fmla="*/ 365125 w 579"/>
                <a:gd name="T35" fmla="*/ 901700 h 586"/>
                <a:gd name="T36" fmla="*/ 433388 w 579"/>
                <a:gd name="T37" fmla="*/ 923925 h 586"/>
                <a:gd name="T38" fmla="*/ 568325 w 579"/>
                <a:gd name="T39" fmla="*/ 914400 h 586"/>
                <a:gd name="T40" fmla="*/ 692150 w 579"/>
                <a:gd name="T41" fmla="*/ 857250 h 586"/>
                <a:gd name="T42" fmla="*/ 788988 w 579"/>
                <a:gd name="T43" fmla="*/ 828675 h 586"/>
                <a:gd name="T44" fmla="*/ 763588 w 579"/>
                <a:gd name="T45" fmla="*/ 730250 h 586"/>
                <a:gd name="T46" fmla="*/ 619125 w 579"/>
                <a:gd name="T47" fmla="*/ 739775 h 586"/>
                <a:gd name="T48" fmla="*/ 534988 w 579"/>
                <a:gd name="T49" fmla="*/ 733425 h 586"/>
                <a:gd name="T50" fmla="*/ 439738 w 579"/>
                <a:gd name="T51" fmla="*/ 736600 h 586"/>
                <a:gd name="T52" fmla="*/ 368300 w 579"/>
                <a:gd name="T53" fmla="*/ 685800 h 586"/>
                <a:gd name="T54" fmla="*/ 342900 w 579"/>
                <a:gd name="T55" fmla="*/ 646113 h 586"/>
                <a:gd name="T56" fmla="*/ 396875 w 579"/>
                <a:gd name="T57" fmla="*/ 604838 h 586"/>
                <a:gd name="T58" fmla="*/ 490538 w 579"/>
                <a:gd name="T59" fmla="*/ 404813 h 586"/>
                <a:gd name="T60" fmla="*/ 485775 w 579"/>
                <a:gd name="T61" fmla="*/ 323850 h 586"/>
                <a:gd name="T62" fmla="*/ 479425 w 579"/>
                <a:gd name="T63" fmla="*/ 271463 h 586"/>
                <a:gd name="T64" fmla="*/ 527050 w 579"/>
                <a:gd name="T65" fmla="*/ 269875 h 586"/>
                <a:gd name="T66" fmla="*/ 587375 w 579"/>
                <a:gd name="T67" fmla="*/ 280988 h 586"/>
                <a:gd name="T68" fmla="*/ 628650 w 579"/>
                <a:gd name="T69" fmla="*/ 327025 h 586"/>
                <a:gd name="T70" fmla="*/ 700088 w 579"/>
                <a:gd name="T71" fmla="*/ 387350 h 586"/>
                <a:gd name="T72" fmla="*/ 752475 w 579"/>
                <a:gd name="T73" fmla="*/ 460375 h 586"/>
                <a:gd name="T74" fmla="*/ 822325 w 579"/>
                <a:gd name="T75" fmla="*/ 546100 h 5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9" h="586">
                  <a:moveTo>
                    <a:pt x="518" y="344"/>
                  </a:moveTo>
                  <a:cubicBezTo>
                    <a:pt x="518" y="344"/>
                    <a:pt x="548" y="303"/>
                    <a:pt x="577" y="322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3" y="269"/>
                    <a:pt x="553" y="269"/>
                    <a:pt x="553" y="269"/>
                  </a:cubicBezTo>
                  <a:cubicBezTo>
                    <a:pt x="553" y="269"/>
                    <a:pt x="547" y="231"/>
                    <a:pt x="542" y="215"/>
                  </a:cubicBezTo>
                  <a:cubicBezTo>
                    <a:pt x="537" y="199"/>
                    <a:pt x="533" y="186"/>
                    <a:pt x="525" y="178"/>
                  </a:cubicBezTo>
                  <a:cubicBezTo>
                    <a:pt x="517" y="170"/>
                    <a:pt x="513" y="167"/>
                    <a:pt x="507" y="164"/>
                  </a:cubicBezTo>
                  <a:cubicBezTo>
                    <a:pt x="501" y="160"/>
                    <a:pt x="493" y="158"/>
                    <a:pt x="485" y="146"/>
                  </a:cubicBezTo>
                  <a:cubicBezTo>
                    <a:pt x="477" y="134"/>
                    <a:pt x="473" y="124"/>
                    <a:pt x="468" y="116"/>
                  </a:cubicBezTo>
                  <a:cubicBezTo>
                    <a:pt x="464" y="108"/>
                    <a:pt x="463" y="102"/>
                    <a:pt x="455" y="96"/>
                  </a:cubicBezTo>
                  <a:cubicBezTo>
                    <a:pt x="447" y="89"/>
                    <a:pt x="448" y="90"/>
                    <a:pt x="437" y="85"/>
                  </a:cubicBezTo>
                  <a:cubicBezTo>
                    <a:pt x="425" y="81"/>
                    <a:pt x="425" y="79"/>
                    <a:pt x="417" y="72"/>
                  </a:cubicBezTo>
                  <a:cubicBezTo>
                    <a:pt x="409" y="66"/>
                    <a:pt x="395" y="62"/>
                    <a:pt x="380" y="53"/>
                  </a:cubicBezTo>
                  <a:cubicBezTo>
                    <a:pt x="364" y="44"/>
                    <a:pt x="346" y="36"/>
                    <a:pt x="334" y="29"/>
                  </a:cubicBezTo>
                  <a:cubicBezTo>
                    <a:pt x="322" y="23"/>
                    <a:pt x="313" y="17"/>
                    <a:pt x="303" y="16"/>
                  </a:cubicBezTo>
                  <a:cubicBezTo>
                    <a:pt x="294" y="15"/>
                    <a:pt x="263" y="9"/>
                    <a:pt x="254" y="7"/>
                  </a:cubicBezTo>
                  <a:cubicBezTo>
                    <a:pt x="246" y="6"/>
                    <a:pt x="236" y="0"/>
                    <a:pt x="220" y="7"/>
                  </a:cubicBezTo>
                  <a:cubicBezTo>
                    <a:pt x="205" y="14"/>
                    <a:pt x="196" y="18"/>
                    <a:pt x="181" y="15"/>
                  </a:cubicBezTo>
                  <a:cubicBezTo>
                    <a:pt x="165" y="11"/>
                    <a:pt x="142" y="27"/>
                    <a:pt x="142" y="27"/>
                  </a:cubicBezTo>
                  <a:cubicBezTo>
                    <a:pt x="128" y="40"/>
                    <a:pt x="112" y="51"/>
                    <a:pt x="103" y="58"/>
                  </a:cubicBezTo>
                  <a:cubicBezTo>
                    <a:pt x="94" y="64"/>
                    <a:pt x="83" y="74"/>
                    <a:pt x="74" y="80"/>
                  </a:cubicBezTo>
                  <a:cubicBezTo>
                    <a:pt x="64" y="86"/>
                    <a:pt x="51" y="91"/>
                    <a:pt x="51" y="113"/>
                  </a:cubicBezTo>
                  <a:cubicBezTo>
                    <a:pt x="51" y="134"/>
                    <a:pt x="38" y="135"/>
                    <a:pt x="40" y="146"/>
                  </a:cubicBezTo>
                  <a:cubicBezTo>
                    <a:pt x="42" y="157"/>
                    <a:pt x="40" y="190"/>
                    <a:pt x="40" y="190"/>
                  </a:cubicBezTo>
                  <a:cubicBezTo>
                    <a:pt x="40" y="190"/>
                    <a:pt x="23" y="202"/>
                    <a:pt x="17" y="222"/>
                  </a:cubicBezTo>
                  <a:cubicBezTo>
                    <a:pt x="11" y="241"/>
                    <a:pt x="10" y="259"/>
                    <a:pt x="5" y="271"/>
                  </a:cubicBezTo>
                  <a:cubicBezTo>
                    <a:pt x="0" y="282"/>
                    <a:pt x="1" y="285"/>
                    <a:pt x="4" y="304"/>
                  </a:cubicBezTo>
                  <a:cubicBezTo>
                    <a:pt x="7" y="322"/>
                    <a:pt x="11" y="324"/>
                    <a:pt x="16" y="336"/>
                  </a:cubicBezTo>
                  <a:cubicBezTo>
                    <a:pt x="20" y="349"/>
                    <a:pt x="22" y="349"/>
                    <a:pt x="30" y="356"/>
                  </a:cubicBezTo>
                  <a:cubicBezTo>
                    <a:pt x="37" y="363"/>
                    <a:pt x="39" y="364"/>
                    <a:pt x="44" y="378"/>
                  </a:cubicBezTo>
                  <a:cubicBezTo>
                    <a:pt x="49" y="392"/>
                    <a:pt x="54" y="395"/>
                    <a:pt x="61" y="402"/>
                  </a:cubicBezTo>
                  <a:cubicBezTo>
                    <a:pt x="68" y="409"/>
                    <a:pt x="93" y="435"/>
                    <a:pt x="106" y="452"/>
                  </a:cubicBezTo>
                  <a:cubicBezTo>
                    <a:pt x="118" y="470"/>
                    <a:pt x="130" y="483"/>
                    <a:pt x="147" y="499"/>
                  </a:cubicBezTo>
                  <a:cubicBezTo>
                    <a:pt x="165" y="515"/>
                    <a:pt x="159" y="510"/>
                    <a:pt x="176" y="527"/>
                  </a:cubicBezTo>
                  <a:cubicBezTo>
                    <a:pt x="192" y="545"/>
                    <a:pt x="192" y="550"/>
                    <a:pt x="206" y="556"/>
                  </a:cubicBezTo>
                  <a:cubicBezTo>
                    <a:pt x="221" y="562"/>
                    <a:pt x="227" y="559"/>
                    <a:pt x="230" y="568"/>
                  </a:cubicBezTo>
                  <a:cubicBezTo>
                    <a:pt x="233" y="576"/>
                    <a:pt x="230" y="573"/>
                    <a:pt x="239" y="572"/>
                  </a:cubicBezTo>
                  <a:cubicBezTo>
                    <a:pt x="248" y="571"/>
                    <a:pt x="261" y="579"/>
                    <a:pt x="273" y="582"/>
                  </a:cubicBezTo>
                  <a:cubicBezTo>
                    <a:pt x="285" y="586"/>
                    <a:pt x="288" y="585"/>
                    <a:pt x="300" y="584"/>
                  </a:cubicBezTo>
                  <a:cubicBezTo>
                    <a:pt x="312" y="583"/>
                    <a:pt x="340" y="581"/>
                    <a:pt x="358" y="576"/>
                  </a:cubicBezTo>
                  <a:cubicBezTo>
                    <a:pt x="377" y="571"/>
                    <a:pt x="378" y="570"/>
                    <a:pt x="392" y="565"/>
                  </a:cubicBezTo>
                  <a:cubicBezTo>
                    <a:pt x="406" y="559"/>
                    <a:pt x="433" y="544"/>
                    <a:pt x="436" y="540"/>
                  </a:cubicBezTo>
                  <a:cubicBezTo>
                    <a:pt x="497" y="532"/>
                    <a:pt x="497" y="532"/>
                    <a:pt x="497" y="532"/>
                  </a:cubicBezTo>
                  <a:cubicBezTo>
                    <a:pt x="497" y="532"/>
                    <a:pt x="499" y="526"/>
                    <a:pt x="497" y="522"/>
                  </a:cubicBezTo>
                  <a:cubicBezTo>
                    <a:pt x="494" y="520"/>
                    <a:pt x="494" y="520"/>
                    <a:pt x="494" y="520"/>
                  </a:cubicBezTo>
                  <a:cubicBezTo>
                    <a:pt x="494" y="520"/>
                    <a:pt x="479" y="480"/>
                    <a:pt x="481" y="460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20" y="472"/>
                    <a:pt x="402" y="467"/>
                    <a:pt x="390" y="466"/>
                  </a:cubicBezTo>
                  <a:cubicBezTo>
                    <a:pt x="378" y="465"/>
                    <a:pt x="372" y="466"/>
                    <a:pt x="363" y="465"/>
                  </a:cubicBezTo>
                  <a:cubicBezTo>
                    <a:pt x="353" y="463"/>
                    <a:pt x="345" y="461"/>
                    <a:pt x="337" y="462"/>
                  </a:cubicBezTo>
                  <a:cubicBezTo>
                    <a:pt x="330" y="462"/>
                    <a:pt x="324" y="461"/>
                    <a:pt x="317" y="460"/>
                  </a:cubicBezTo>
                  <a:cubicBezTo>
                    <a:pt x="309" y="460"/>
                    <a:pt x="281" y="458"/>
                    <a:pt x="277" y="464"/>
                  </a:cubicBezTo>
                  <a:cubicBezTo>
                    <a:pt x="277" y="464"/>
                    <a:pt x="266" y="450"/>
                    <a:pt x="255" y="446"/>
                  </a:cubicBezTo>
                  <a:cubicBezTo>
                    <a:pt x="245" y="441"/>
                    <a:pt x="242" y="437"/>
                    <a:pt x="232" y="432"/>
                  </a:cubicBezTo>
                  <a:cubicBezTo>
                    <a:pt x="222" y="428"/>
                    <a:pt x="211" y="420"/>
                    <a:pt x="212" y="414"/>
                  </a:cubicBezTo>
                  <a:cubicBezTo>
                    <a:pt x="212" y="408"/>
                    <a:pt x="209" y="409"/>
                    <a:pt x="216" y="407"/>
                  </a:cubicBezTo>
                  <a:cubicBezTo>
                    <a:pt x="223" y="405"/>
                    <a:pt x="237" y="401"/>
                    <a:pt x="242" y="394"/>
                  </a:cubicBezTo>
                  <a:cubicBezTo>
                    <a:pt x="247" y="388"/>
                    <a:pt x="243" y="386"/>
                    <a:pt x="250" y="381"/>
                  </a:cubicBezTo>
                  <a:cubicBezTo>
                    <a:pt x="258" y="377"/>
                    <a:pt x="280" y="351"/>
                    <a:pt x="280" y="351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7" y="246"/>
                    <a:pt x="310" y="237"/>
                  </a:cubicBezTo>
                  <a:cubicBezTo>
                    <a:pt x="312" y="229"/>
                    <a:pt x="309" y="212"/>
                    <a:pt x="306" y="204"/>
                  </a:cubicBezTo>
                  <a:cubicBezTo>
                    <a:pt x="302" y="196"/>
                    <a:pt x="303" y="195"/>
                    <a:pt x="305" y="190"/>
                  </a:cubicBezTo>
                  <a:cubicBezTo>
                    <a:pt x="306" y="185"/>
                    <a:pt x="300" y="174"/>
                    <a:pt x="302" y="171"/>
                  </a:cubicBezTo>
                  <a:cubicBezTo>
                    <a:pt x="304" y="168"/>
                    <a:pt x="316" y="162"/>
                    <a:pt x="317" y="159"/>
                  </a:cubicBezTo>
                  <a:cubicBezTo>
                    <a:pt x="317" y="159"/>
                    <a:pt x="312" y="163"/>
                    <a:pt x="332" y="170"/>
                  </a:cubicBezTo>
                  <a:cubicBezTo>
                    <a:pt x="352" y="176"/>
                    <a:pt x="355" y="175"/>
                    <a:pt x="359" y="174"/>
                  </a:cubicBezTo>
                  <a:cubicBezTo>
                    <a:pt x="363" y="174"/>
                    <a:pt x="363" y="170"/>
                    <a:pt x="370" y="177"/>
                  </a:cubicBezTo>
                  <a:cubicBezTo>
                    <a:pt x="377" y="183"/>
                    <a:pt x="383" y="175"/>
                    <a:pt x="386" y="183"/>
                  </a:cubicBezTo>
                  <a:cubicBezTo>
                    <a:pt x="388" y="192"/>
                    <a:pt x="388" y="200"/>
                    <a:pt x="396" y="206"/>
                  </a:cubicBezTo>
                  <a:cubicBezTo>
                    <a:pt x="403" y="213"/>
                    <a:pt x="408" y="212"/>
                    <a:pt x="413" y="219"/>
                  </a:cubicBezTo>
                  <a:cubicBezTo>
                    <a:pt x="418" y="225"/>
                    <a:pt x="432" y="237"/>
                    <a:pt x="441" y="244"/>
                  </a:cubicBezTo>
                  <a:cubicBezTo>
                    <a:pt x="449" y="251"/>
                    <a:pt x="449" y="253"/>
                    <a:pt x="453" y="262"/>
                  </a:cubicBezTo>
                  <a:cubicBezTo>
                    <a:pt x="458" y="271"/>
                    <a:pt x="463" y="281"/>
                    <a:pt x="474" y="290"/>
                  </a:cubicBezTo>
                  <a:cubicBezTo>
                    <a:pt x="485" y="300"/>
                    <a:pt x="484" y="302"/>
                    <a:pt x="484" y="302"/>
                  </a:cubicBezTo>
                  <a:lnTo>
                    <a:pt x="518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8" name="Freeform 921">
              <a:extLst>
                <a:ext uri="{FF2B5EF4-FFF2-40B4-BE49-F238E27FC236}">
                  <a16:creationId xmlns:a16="http://schemas.microsoft.com/office/drawing/2014/main" id="{7505C751-CAE2-4EB0-B963-8444E221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903538"/>
              <a:ext cx="173038" cy="244475"/>
            </a:xfrm>
            <a:custGeom>
              <a:avLst/>
              <a:gdLst>
                <a:gd name="T0" fmla="*/ 33338 w 109"/>
                <a:gd name="T1" fmla="*/ 0 h 154"/>
                <a:gd name="T2" fmla="*/ 122238 w 109"/>
                <a:gd name="T3" fmla="*/ 57150 h 154"/>
                <a:gd name="T4" fmla="*/ 173038 w 109"/>
                <a:gd name="T5" fmla="*/ 109538 h 154"/>
                <a:gd name="T6" fmla="*/ 95250 w 109"/>
                <a:gd name="T7" fmla="*/ 244475 h 154"/>
                <a:gd name="T8" fmla="*/ 44450 w 109"/>
                <a:gd name="T9" fmla="*/ 165100 h 154"/>
                <a:gd name="T10" fmla="*/ 7938 w 109"/>
                <a:gd name="T11" fmla="*/ 119063 h 154"/>
                <a:gd name="T12" fmla="*/ 0 w 109"/>
                <a:gd name="T13" fmla="*/ 101600 h 154"/>
                <a:gd name="T14" fmla="*/ 33338 w 109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154">
                  <a:moveTo>
                    <a:pt x="21" y="0"/>
                  </a:moveTo>
                  <a:cubicBezTo>
                    <a:pt x="21" y="0"/>
                    <a:pt x="61" y="11"/>
                    <a:pt x="77" y="36"/>
                  </a:cubicBezTo>
                  <a:cubicBezTo>
                    <a:pt x="94" y="60"/>
                    <a:pt x="109" y="69"/>
                    <a:pt x="109" y="69"/>
                  </a:cubicBezTo>
                  <a:cubicBezTo>
                    <a:pt x="109" y="69"/>
                    <a:pt x="99" y="127"/>
                    <a:pt x="60" y="154"/>
                  </a:cubicBezTo>
                  <a:cubicBezTo>
                    <a:pt x="60" y="154"/>
                    <a:pt x="35" y="111"/>
                    <a:pt x="28" y="104"/>
                  </a:cubicBezTo>
                  <a:cubicBezTo>
                    <a:pt x="22" y="97"/>
                    <a:pt x="8" y="78"/>
                    <a:pt x="5" y="75"/>
                  </a:cubicBezTo>
                  <a:cubicBezTo>
                    <a:pt x="3" y="72"/>
                    <a:pt x="1" y="69"/>
                    <a:pt x="0" y="64"/>
                  </a:cubicBezTo>
                  <a:cubicBezTo>
                    <a:pt x="0" y="6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9" name="Freeform 922">
              <a:extLst>
                <a:ext uri="{FF2B5EF4-FFF2-40B4-BE49-F238E27FC236}">
                  <a16:creationId xmlns:a16="http://schemas.microsoft.com/office/drawing/2014/main" id="{FD44FD80-A033-4E22-A4A9-386CA1BA9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2676526"/>
              <a:ext cx="403225" cy="361950"/>
            </a:xfrm>
            <a:custGeom>
              <a:avLst/>
              <a:gdLst>
                <a:gd name="T0" fmla="*/ 317500 w 254"/>
                <a:gd name="T1" fmla="*/ 336550 h 228"/>
                <a:gd name="T2" fmla="*/ 214313 w 254"/>
                <a:gd name="T3" fmla="*/ 336550 h 228"/>
                <a:gd name="T4" fmla="*/ 169863 w 254"/>
                <a:gd name="T5" fmla="*/ 333375 h 228"/>
                <a:gd name="T6" fmla="*/ 136525 w 254"/>
                <a:gd name="T7" fmla="*/ 327025 h 228"/>
                <a:gd name="T8" fmla="*/ 106363 w 254"/>
                <a:gd name="T9" fmla="*/ 317500 h 228"/>
                <a:gd name="T10" fmla="*/ 90488 w 254"/>
                <a:gd name="T11" fmla="*/ 304800 h 228"/>
                <a:gd name="T12" fmla="*/ 66675 w 254"/>
                <a:gd name="T13" fmla="*/ 285750 h 228"/>
                <a:gd name="T14" fmla="*/ 60325 w 254"/>
                <a:gd name="T15" fmla="*/ 273050 h 228"/>
                <a:gd name="T16" fmla="*/ 53975 w 254"/>
                <a:gd name="T17" fmla="*/ 271463 h 228"/>
                <a:gd name="T18" fmla="*/ 47625 w 254"/>
                <a:gd name="T19" fmla="*/ 263525 h 228"/>
                <a:gd name="T20" fmla="*/ 39688 w 254"/>
                <a:gd name="T21" fmla="*/ 258763 h 228"/>
                <a:gd name="T22" fmla="*/ 31750 w 254"/>
                <a:gd name="T23" fmla="*/ 236538 h 228"/>
                <a:gd name="T24" fmla="*/ 26988 w 254"/>
                <a:gd name="T25" fmla="*/ 230188 h 228"/>
                <a:gd name="T26" fmla="*/ 15875 w 254"/>
                <a:gd name="T27" fmla="*/ 219075 h 228"/>
                <a:gd name="T28" fmla="*/ 11113 w 254"/>
                <a:gd name="T29" fmla="*/ 206375 h 228"/>
                <a:gd name="T30" fmla="*/ 4763 w 254"/>
                <a:gd name="T31" fmla="*/ 196850 h 228"/>
                <a:gd name="T32" fmla="*/ 6350 w 254"/>
                <a:gd name="T33" fmla="*/ 179388 h 228"/>
                <a:gd name="T34" fmla="*/ 7938 w 254"/>
                <a:gd name="T35" fmla="*/ 171450 h 228"/>
                <a:gd name="T36" fmla="*/ 14288 w 254"/>
                <a:gd name="T37" fmla="*/ 153988 h 228"/>
                <a:gd name="T38" fmla="*/ 22225 w 254"/>
                <a:gd name="T39" fmla="*/ 138113 h 228"/>
                <a:gd name="T40" fmla="*/ 26988 w 254"/>
                <a:gd name="T41" fmla="*/ 130175 h 228"/>
                <a:gd name="T42" fmla="*/ 33338 w 254"/>
                <a:gd name="T43" fmla="*/ 117475 h 228"/>
                <a:gd name="T44" fmla="*/ 39688 w 254"/>
                <a:gd name="T45" fmla="*/ 104775 h 228"/>
                <a:gd name="T46" fmla="*/ 46038 w 254"/>
                <a:gd name="T47" fmla="*/ 92075 h 228"/>
                <a:gd name="T48" fmla="*/ 55563 w 254"/>
                <a:gd name="T49" fmla="*/ 80963 h 228"/>
                <a:gd name="T50" fmla="*/ 66675 w 254"/>
                <a:gd name="T51" fmla="*/ 63500 h 228"/>
                <a:gd name="T52" fmla="*/ 77788 w 254"/>
                <a:gd name="T53" fmla="*/ 52388 h 228"/>
                <a:gd name="T54" fmla="*/ 90488 w 254"/>
                <a:gd name="T55" fmla="*/ 42863 h 228"/>
                <a:gd name="T56" fmla="*/ 96838 w 254"/>
                <a:gd name="T57" fmla="*/ 22225 h 228"/>
                <a:gd name="T58" fmla="*/ 106363 w 254"/>
                <a:gd name="T59" fmla="*/ 19050 h 228"/>
                <a:gd name="T60" fmla="*/ 117475 w 254"/>
                <a:gd name="T61" fmla="*/ 17463 h 228"/>
                <a:gd name="T62" fmla="*/ 130175 w 254"/>
                <a:gd name="T63" fmla="*/ 15875 h 228"/>
                <a:gd name="T64" fmla="*/ 141288 w 254"/>
                <a:gd name="T65" fmla="*/ 14288 h 228"/>
                <a:gd name="T66" fmla="*/ 155575 w 254"/>
                <a:gd name="T67" fmla="*/ 7938 h 228"/>
                <a:gd name="T68" fmla="*/ 163513 w 254"/>
                <a:gd name="T69" fmla="*/ 6350 h 228"/>
                <a:gd name="T70" fmla="*/ 185738 w 254"/>
                <a:gd name="T71" fmla="*/ 6350 h 228"/>
                <a:gd name="T72" fmla="*/ 193675 w 254"/>
                <a:gd name="T73" fmla="*/ 17463 h 228"/>
                <a:gd name="T74" fmla="*/ 206375 w 254"/>
                <a:gd name="T75" fmla="*/ 23813 h 228"/>
                <a:gd name="T76" fmla="*/ 217488 w 254"/>
                <a:gd name="T77" fmla="*/ 33338 h 228"/>
                <a:gd name="T78" fmla="*/ 233363 w 254"/>
                <a:gd name="T79" fmla="*/ 36513 h 228"/>
                <a:gd name="T80" fmla="*/ 246063 w 254"/>
                <a:gd name="T81" fmla="*/ 47625 h 228"/>
                <a:gd name="T82" fmla="*/ 257175 w 254"/>
                <a:gd name="T83" fmla="*/ 47625 h 228"/>
                <a:gd name="T84" fmla="*/ 271463 w 254"/>
                <a:gd name="T85" fmla="*/ 57150 h 228"/>
                <a:gd name="T86" fmla="*/ 320675 w 254"/>
                <a:gd name="T87" fmla="*/ 119063 h 228"/>
                <a:gd name="T88" fmla="*/ 396875 w 254"/>
                <a:gd name="T89" fmla="*/ 257175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4" h="228">
                  <a:moveTo>
                    <a:pt x="245" y="195"/>
                  </a:moveTo>
                  <a:cubicBezTo>
                    <a:pt x="245" y="195"/>
                    <a:pt x="251" y="213"/>
                    <a:pt x="232" y="210"/>
                  </a:cubicBezTo>
                  <a:cubicBezTo>
                    <a:pt x="232" y="210"/>
                    <a:pt x="211" y="215"/>
                    <a:pt x="200" y="212"/>
                  </a:cubicBezTo>
                  <a:cubicBezTo>
                    <a:pt x="200" y="212"/>
                    <a:pt x="184" y="228"/>
                    <a:pt x="164" y="221"/>
                  </a:cubicBezTo>
                  <a:cubicBezTo>
                    <a:pt x="164" y="221"/>
                    <a:pt x="147" y="217"/>
                    <a:pt x="141" y="213"/>
                  </a:cubicBezTo>
                  <a:cubicBezTo>
                    <a:pt x="135" y="208"/>
                    <a:pt x="139" y="211"/>
                    <a:pt x="135" y="212"/>
                  </a:cubicBezTo>
                  <a:cubicBezTo>
                    <a:pt x="131" y="213"/>
                    <a:pt x="130" y="211"/>
                    <a:pt x="125" y="210"/>
                  </a:cubicBezTo>
                  <a:cubicBezTo>
                    <a:pt x="121" y="208"/>
                    <a:pt x="121" y="212"/>
                    <a:pt x="116" y="212"/>
                  </a:cubicBezTo>
                  <a:cubicBezTo>
                    <a:pt x="111" y="212"/>
                    <a:pt x="108" y="212"/>
                    <a:pt x="107" y="210"/>
                  </a:cubicBezTo>
                  <a:cubicBezTo>
                    <a:pt x="106" y="207"/>
                    <a:pt x="109" y="206"/>
                    <a:pt x="103" y="206"/>
                  </a:cubicBezTo>
                  <a:cubicBezTo>
                    <a:pt x="98" y="205"/>
                    <a:pt x="98" y="203"/>
                    <a:pt x="94" y="205"/>
                  </a:cubicBezTo>
                  <a:cubicBezTo>
                    <a:pt x="90" y="206"/>
                    <a:pt x="88" y="208"/>
                    <a:pt x="86" y="206"/>
                  </a:cubicBezTo>
                  <a:cubicBezTo>
                    <a:pt x="84" y="204"/>
                    <a:pt x="77" y="204"/>
                    <a:pt x="77" y="202"/>
                  </a:cubicBezTo>
                  <a:cubicBezTo>
                    <a:pt x="76" y="200"/>
                    <a:pt x="77" y="197"/>
                    <a:pt x="74" y="199"/>
                  </a:cubicBezTo>
                  <a:cubicBezTo>
                    <a:pt x="70" y="201"/>
                    <a:pt x="66" y="203"/>
                    <a:pt x="67" y="200"/>
                  </a:cubicBezTo>
                  <a:cubicBezTo>
                    <a:pt x="67" y="196"/>
                    <a:pt x="68" y="192"/>
                    <a:pt x="65" y="195"/>
                  </a:cubicBezTo>
                  <a:cubicBezTo>
                    <a:pt x="63" y="197"/>
                    <a:pt x="59" y="200"/>
                    <a:pt x="59" y="197"/>
                  </a:cubicBezTo>
                  <a:cubicBezTo>
                    <a:pt x="59" y="194"/>
                    <a:pt x="60" y="190"/>
                    <a:pt x="57" y="192"/>
                  </a:cubicBezTo>
                  <a:cubicBezTo>
                    <a:pt x="54" y="194"/>
                    <a:pt x="53" y="192"/>
                    <a:pt x="52" y="190"/>
                  </a:cubicBezTo>
                  <a:cubicBezTo>
                    <a:pt x="50" y="187"/>
                    <a:pt x="49" y="181"/>
                    <a:pt x="47" y="184"/>
                  </a:cubicBezTo>
                  <a:cubicBezTo>
                    <a:pt x="45" y="186"/>
                    <a:pt x="41" y="181"/>
                    <a:pt x="42" y="180"/>
                  </a:cubicBezTo>
                  <a:cubicBezTo>
                    <a:pt x="43" y="178"/>
                    <a:pt x="44" y="176"/>
                    <a:pt x="42" y="176"/>
                  </a:cubicBezTo>
                  <a:cubicBezTo>
                    <a:pt x="40" y="177"/>
                    <a:pt x="38" y="179"/>
                    <a:pt x="39" y="177"/>
                  </a:cubicBezTo>
                  <a:cubicBezTo>
                    <a:pt x="39" y="175"/>
                    <a:pt x="40" y="172"/>
                    <a:pt x="38" y="172"/>
                  </a:cubicBezTo>
                  <a:cubicBezTo>
                    <a:pt x="36" y="173"/>
                    <a:pt x="36" y="176"/>
                    <a:pt x="36" y="173"/>
                  </a:cubicBezTo>
                  <a:cubicBezTo>
                    <a:pt x="36" y="170"/>
                    <a:pt x="37" y="167"/>
                    <a:pt x="36" y="169"/>
                  </a:cubicBezTo>
                  <a:cubicBezTo>
                    <a:pt x="34" y="171"/>
                    <a:pt x="34" y="172"/>
                    <a:pt x="34" y="171"/>
                  </a:cubicBezTo>
                  <a:cubicBezTo>
                    <a:pt x="34" y="169"/>
                    <a:pt x="35" y="166"/>
                    <a:pt x="34" y="167"/>
                  </a:cubicBezTo>
                  <a:cubicBezTo>
                    <a:pt x="33" y="168"/>
                    <a:pt x="31" y="170"/>
                    <a:pt x="31" y="168"/>
                  </a:cubicBezTo>
                  <a:cubicBezTo>
                    <a:pt x="31" y="166"/>
                    <a:pt x="32" y="164"/>
                    <a:pt x="30" y="166"/>
                  </a:cubicBezTo>
                  <a:cubicBezTo>
                    <a:pt x="27" y="169"/>
                    <a:pt x="24" y="170"/>
                    <a:pt x="26" y="167"/>
                  </a:cubicBezTo>
                  <a:cubicBezTo>
                    <a:pt x="28" y="164"/>
                    <a:pt x="29" y="162"/>
                    <a:pt x="27" y="162"/>
                  </a:cubicBezTo>
                  <a:cubicBezTo>
                    <a:pt x="26" y="163"/>
                    <a:pt x="24" y="165"/>
                    <a:pt x="25" y="163"/>
                  </a:cubicBezTo>
                  <a:cubicBezTo>
                    <a:pt x="25" y="161"/>
                    <a:pt x="27" y="157"/>
                    <a:pt x="24" y="159"/>
                  </a:cubicBezTo>
                  <a:cubicBezTo>
                    <a:pt x="21" y="160"/>
                    <a:pt x="20" y="159"/>
                    <a:pt x="21" y="158"/>
                  </a:cubicBezTo>
                  <a:cubicBezTo>
                    <a:pt x="22" y="157"/>
                    <a:pt x="19" y="150"/>
                    <a:pt x="20" y="149"/>
                  </a:cubicBezTo>
                  <a:cubicBezTo>
                    <a:pt x="22" y="149"/>
                    <a:pt x="23" y="147"/>
                    <a:pt x="20" y="148"/>
                  </a:cubicBezTo>
                  <a:cubicBezTo>
                    <a:pt x="18" y="149"/>
                    <a:pt x="14" y="150"/>
                    <a:pt x="17" y="148"/>
                  </a:cubicBezTo>
                  <a:cubicBezTo>
                    <a:pt x="19" y="145"/>
                    <a:pt x="20" y="145"/>
                    <a:pt x="17" y="145"/>
                  </a:cubicBezTo>
                  <a:cubicBezTo>
                    <a:pt x="14" y="145"/>
                    <a:pt x="13" y="146"/>
                    <a:pt x="14" y="143"/>
                  </a:cubicBezTo>
                  <a:cubicBezTo>
                    <a:pt x="15" y="141"/>
                    <a:pt x="16" y="140"/>
                    <a:pt x="13" y="141"/>
                  </a:cubicBezTo>
                  <a:cubicBezTo>
                    <a:pt x="9" y="141"/>
                    <a:pt x="8" y="141"/>
                    <a:pt x="10" y="138"/>
                  </a:cubicBezTo>
                  <a:cubicBezTo>
                    <a:pt x="12" y="136"/>
                    <a:pt x="13" y="136"/>
                    <a:pt x="9" y="136"/>
                  </a:cubicBezTo>
                  <a:cubicBezTo>
                    <a:pt x="6" y="136"/>
                    <a:pt x="4" y="137"/>
                    <a:pt x="6" y="134"/>
                  </a:cubicBezTo>
                  <a:cubicBezTo>
                    <a:pt x="8" y="132"/>
                    <a:pt x="12" y="130"/>
                    <a:pt x="7" y="130"/>
                  </a:cubicBezTo>
                  <a:cubicBezTo>
                    <a:pt x="3" y="130"/>
                    <a:pt x="2" y="131"/>
                    <a:pt x="4" y="129"/>
                  </a:cubicBezTo>
                  <a:cubicBezTo>
                    <a:pt x="6" y="127"/>
                    <a:pt x="7" y="125"/>
                    <a:pt x="5" y="125"/>
                  </a:cubicBezTo>
                  <a:cubicBezTo>
                    <a:pt x="3" y="125"/>
                    <a:pt x="0" y="124"/>
                    <a:pt x="3" y="124"/>
                  </a:cubicBezTo>
                  <a:cubicBezTo>
                    <a:pt x="5" y="124"/>
                    <a:pt x="4" y="123"/>
                    <a:pt x="3" y="122"/>
                  </a:cubicBezTo>
                  <a:cubicBezTo>
                    <a:pt x="3" y="120"/>
                    <a:pt x="3" y="121"/>
                    <a:pt x="2" y="119"/>
                  </a:cubicBezTo>
                  <a:cubicBezTo>
                    <a:pt x="2" y="117"/>
                    <a:pt x="5" y="114"/>
                    <a:pt x="4" y="113"/>
                  </a:cubicBezTo>
                  <a:cubicBezTo>
                    <a:pt x="4" y="113"/>
                    <a:pt x="2" y="112"/>
                    <a:pt x="4" y="113"/>
                  </a:cubicBezTo>
                  <a:cubicBezTo>
                    <a:pt x="6" y="113"/>
                    <a:pt x="6" y="112"/>
                    <a:pt x="5" y="111"/>
                  </a:cubicBezTo>
                  <a:cubicBezTo>
                    <a:pt x="4" y="110"/>
                    <a:pt x="6" y="107"/>
                    <a:pt x="5" y="108"/>
                  </a:cubicBezTo>
                  <a:cubicBezTo>
                    <a:pt x="5" y="109"/>
                    <a:pt x="4" y="102"/>
                    <a:pt x="6" y="103"/>
                  </a:cubicBezTo>
                  <a:cubicBezTo>
                    <a:pt x="8" y="103"/>
                    <a:pt x="11" y="100"/>
                    <a:pt x="9" y="98"/>
                  </a:cubicBezTo>
                  <a:cubicBezTo>
                    <a:pt x="7" y="97"/>
                    <a:pt x="7" y="96"/>
                    <a:pt x="9" y="97"/>
                  </a:cubicBezTo>
                  <a:cubicBezTo>
                    <a:pt x="11" y="98"/>
                    <a:pt x="11" y="92"/>
                    <a:pt x="13" y="91"/>
                  </a:cubicBezTo>
                  <a:cubicBezTo>
                    <a:pt x="14" y="91"/>
                    <a:pt x="14" y="89"/>
                    <a:pt x="13" y="88"/>
                  </a:cubicBezTo>
                  <a:cubicBezTo>
                    <a:pt x="12" y="88"/>
                    <a:pt x="13" y="86"/>
                    <a:pt x="14" y="87"/>
                  </a:cubicBezTo>
                  <a:cubicBezTo>
                    <a:pt x="16" y="88"/>
                    <a:pt x="18" y="87"/>
                    <a:pt x="15" y="86"/>
                  </a:cubicBezTo>
                  <a:cubicBezTo>
                    <a:pt x="13" y="84"/>
                    <a:pt x="14" y="83"/>
                    <a:pt x="16" y="83"/>
                  </a:cubicBezTo>
                  <a:cubicBezTo>
                    <a:pt x="18" y="84"/>
                    <a:pt x="19" y="84"/>
                    <a:pt x="17" y="82"/>
                  </a:cubicBezTo>
                  <a:cubicBezTo>
                    <a:pt x="16" y="81"/>
                    <a:pt x="16" y="80"/>
                    <a:pt x="17" y="80"/>
                  </a:cubicBezTo>
                  <a:cubicBezTo>
                    <a:pt x="19" y="80"/>
                    <a:pt x="21" y="78"/>
                    <a:pt x="20" y="76"/>
                  </a:cubicBezTo>
                  <a:cubicBezTo>
                    <a:pt x="19" y="74"/>
                    <a:pt x="20" y="74"/>
                    <a:pt x="21" y="74"/>
                  </a:cubicBezTo>
                  <a:cubicBezTo>
                    <a:pt x="23" y="74"/>
                    <a:pt x="23" y="71"/>
                    <a:pt x="23" y="70"/>
                  </a:cubicBezTo>
                  <a:cubicBezTo>
                    <a:pt x="22" y="69"/>
                    <a:pt x="21" y="67"/>
                    <a:pt x="23" y="68"/>
                  </a:cubicBezTo>
                  <a:cubicBezTo>
                    <a:pt x="24" y="68"/>
                    <a:pt x="26" y="68"/>
                    <a:pt x="25" y="66"/>
                  </a:cubicBezTo>
                  <a:cubicBezTo>
                    <a:pt x="24" y="65"/>
                    <a:pt x="23" y="64"/>
                    <a:pt x="25" y="64"/>
                  </a:cubicBezTo>
                  <a:cubicBezTo>
                    <a:pt x="28" y="65"/>
                    <a:pt x="29" y="64"/>
                    <a:pt x="28" y="61"/>
                  </a:cubicBezTo>
                  <a:cubicBezTo>
                    <a:pt x="27" y="59"/>
                    <a:pt x="27" y="58"/>
                    <a:pt x="29" y="58"/>
                  </a:cubicBezTo>
                  <a:cubicBezTo>
                    <a:pt x="31" y="59"/>
                    <a:pt x="30" y="58"/>
                    <a:pt x="31" y="56"/>
                  </a:cubicBezTo>
                  <a:cubicBezTo>
                    <a:pt x="31" y="54"/>
                    <a:pt x="32" y="53"/>
                    <a:pt x="32" y="53"/>
                  </a:cubicBezTo>
                  <a:cubicBezTo>
                    <a:pt x="32" y="53"/>
                    <a:pt x="34" y="55"/>
                    <a:pt x="35" y="51"/>
                  </a:cubicBezTo>
                  <a:cubicBezTo>
                    <a:pt x="36" y="47"/>
                    <a:pt x="37" y="44"/>
                    <a:pt x="38" y="46"/>
                  </a:cubicBezTo>
                  <a:cubicBezTo>
                    <a:pt x="38" y="48"/>
                    <a:pt x="40" y="49"/>
                    <a:pt x="40" y="45"/>
                  </a:cubicBezTo>
                  <a:cubicBezTo>
                    <a:pt x="41" y="40"/>
                    <a:pt x="42" y="39"/>
                    <a:pt x="42" y="40"/>
                  </a:cubicBezTo>
                  <a:cubicBezTo>
                    <a:pt x="43" y="41"/>
                    <a:pt x="44" y="41"/>
                    <a:pt x="45" y="37"/>
                  </a:cubicBezTo>
                  <a:cubicBezTo>
                    <a:pt x="45" y="33"/>
                    <a:pt x="46" y="33"/>
                    <a:pt x="47" y="35"/>
                  </a:cubicBezTo>
                  <a:cubicBezTo>
                    <a:pt x="47" y="37"/>
                    <a:pt x="49" y="35"/>
                    <a:pt x="49" y="33"/>
                  </a:cubicBezTo>
                  <a:cubicBezTo>
                    <a:pt x="49" y="30"/>
                    <a:pt x="51" y="28"/>
                    <a:pt x="52" y="30"/>
                  </a:cubicBezTo>
                  <a:cubicBezTo>
                    <a:pt x="53" y="32"/>
                    <a:pt x="53" y="32"/>
                    <a:pt x="54" y="29"/>
                  </a:cubicBezTo>
                  <a:cubicBezTo>
                    <a:pt x="54" y="25"/>
                    <a:pt x="57" y="27"/>
                    <a:pt x="57" y="27"/>
                  </a:cubicBezTo>
                  <a:cubicBezTo>
                    <a:pt x="57" y="27"/>
                    <a:pt x="59" y="25"/>
                    <a:pt x="59" y="21"/>
                  </a:cubicBezTo>
                  <a:cubicBezTo>
                    <a:pt x="58" y="18"/>
                    <a:pt x="57" y="16"/>
                    <a:pt x="59" y="17"/>
                  </a:cubicBezTo>
                  <a:cubicBezTo>
                    <a:pt x="61" y="18"/>
                    <a:pt x="60" y="18"/>
                    <a:pt x="61" y="14"/>
                  </a:cubicBezTo>
                  <a:cubicBezTo>
                    <a:pt x="62" y="10"/>
                    <a:pt x="62" y="9"/>
                    <a:pt x="63" y="12"/>
                  </a:cubicBezTo>
                  <a:cubicBezTo>
                    <a:pt x="64" y="14"/>
                    <a:pt x="65" y="13"/>
                    <a:pt x="66" y="11"/>
                  </a:cubicBezTo>
                  <a:cubicBezTo>
                    <a:pt x="67" y="10"/>
                    <a:pt x="67" y="12"/>
                    <a:pt x="67" y="12"/>
                  </a:cubicBezTo>
                  <a:cubicBezTo>
                    <a:pt x="67" y="12"/>
                    <a:pt x="67" y="15"/>
                    <a:pt x="70" y="12"/>
                  </a:cubicBezTo>
                  <a:cubicBezTo>
                    <a:pt x="72" y="9"/>
                    <a:pt x="73" y="5"/>
                    <a:pt x="72" y="9"/>
                  </a:cubicBezTo>
                  <a:cubicBezTo>
                    <a:pt x="71" y="13"/>
                    <a:pt x="71" y="14"/>
                    <a:pt x="74" y="11"/>
                  </a:cubicBezTo>
                  <a:cubicBezTo>
                    <a:pt x="77" y="8"/>
                    <a:pt x="78" y="7"/>
                    <a:pt x="77" y="9"/>
                  </a:cubicBezTo>
                  <a:cubicBezTo>
                    <a:pt x="76" y="12"/>
                    <a:pt x="76" y="14"/>
                    <a:pt x="78" y="11"/>
                  </a:cubicBezTo>
                  <a:cubicBezTo>
                    <a:pt x="81" y="9"/>
                    <a:pt x="82" y="7"/>
                    <a:pt x="82" y="10"/>
                  </a:cubicBezTo>
                  <a:cubicBezTo>
                    <a:pt x="82" y="13"/>
                    <a:pt x="80" y="18"/>
                    <a:pt x="83" y="14"/>
                  </a:cubicBezTo>
                  <a:cubicBezTo>
                    <a:pt x="86" y="9"/>
                    <a:pt x="86" y="8"/>
                    <a:pt x="87" y="10"/>
                  </a:cubicBezTo>
                  <a:cubicBezTo>
                    <a:pt x="88" y="12"/>
                    <a:pt x="88" y="12"/>
                    <a:pt x="89" y="9"/>
                  </a:cubicBezTo>
                  <a:cubicBezTo>
                    <a:pt x="91" y="6"/>
                    <a:pt x="91" y="4"/>
                    <a:pt x="92" y="6"/>
                  </a:cubicBezTo>
                  <a:cubicBezTo>
                    <a:pt x="93" y="9"/>
                    <a:pt x="92" y="9"/>
                    <a:pt x="94" y="7"/>
                  </a:cubicBezTo>
                  <a:cubicBezTo>
                    <a:pt x="97" y="4"/>
                    <a:pt x="98" y="3"/>
                    <a:pt x="98" y="5"/>
                  </a:cubicBezTo>
                  <a:cubicBezTo>
                    <a:pt x="98" y="7"/>
                    <a:pt x="99" y="5"/>
                    <a:pt x="101" y="3"/>
                  </a:cubicBezTo>
                  <a:cubicBezTo>
                    <a:pt x="103" y="1"/>
                    <a:pt x="104" y="1"/>
                    <a:pt x="103" y="3"/>
                  </a:cubicBezTo>
                  <a:cubicBezTo>
                    <a:pt x="102" y="5"/>
                    <a:pt x="99" y="7"/>
                    <a:pt x="103" y="4"/>
                  </a:cubicBezTo>
                  <a:cubicBezTo>
                    <a:pt x="108" y="1"/>
                    <a:pt x="110" y="1"/>
                    <a:pt x="109" y="4"/>
                  </a:cubicBezTo>
                  <a:cubicBezTo>
                    <a:pt x="108" y="6"/>
                    <a:pt x="110" y="8"/>
                    <a:pt x="112" y="5"/>
                  </a:cubicBezTo>
                  <a:cubicBezTo>
                    <a:pt x="114" y="2"/>
                    <a:pt x="118" y="0"/>
                    <a:pt x="117" y="4"/>
                  </a:cubicBezTo>
                  <a:cubicBezTo>
                    <a:pt x="116" y="7"/>
                    <a:pt x="116" y="9"/>
                    <a:pt x="119" y="7"/>
                  </a:cubicBezTo>
                  <a:cubicBezTo>
                    <a:pt x="122" y="6"/>
                    <a:pt x="122" y="5"/>
                    <a:pt x="122" y="8"/>
                  </a:cubicBezTo>
                  <a:cubicBezTo>
                    <a:pt x="121" y="10"/>
                    <a:pt x="120" y="13"/>
                    <a:pt x="122" y="11"/>
                  </a:cubicBezTo>
                  <a:cubicBezTo>
                    <a:pt x="124" y="10"/>
                    <a:pt x="125" y="9"/>
                    <a:pt x="125" y="11"/>
                  </a:cubicBezTo>
                  <a:cubicBezTo>
                    <a:pt x="125" y="14"/>
                    <a:pt x="122" y="15"/>
                    <a:pt x="125" y="14"/>
                  </a:cubicBezTo>
                  <a:cubicBezTo>
                    <a:pt x="129" y="12"/>
                    <a:pt x="130" y="12"/>
                    <a:pt x="130" y="15"/>
                  </a:cubicBezTo>
                  <a:cubicBezTo>
                    <a:pt x="129" y="17"/>
                    <a:pt x="129" y="18"/>
                    <a:pt x="131" y="17"/>
                  </a:cubicBezTo>
                  <a:cubicBezTo>
                    <a:pt x="134" y="16"/>
                    <a:pt x="137" y="16"/>
                    <a:pt x="136" y="18"/>
                  </a:cubicBezTo>
                  <a:cubicBezTo>
                    <a:pt x="134" y="21"/>
                    <a:pt x="135" y="23"/>
                    <a:pt x="137" y="21"/>
                  </a:cubicBezTo>
                  <a:cubicBezTo>
                    <a:pt x="139" y="20"/>
                    <a:pt x="141" y="19"/>
                    <a:pt x="141" y="21"/>
                  </a:cubicBezTo>
                  <a:cubicBezTo>
                    <a:pt x="141" y="23"/>
                    <a:pt x="140" y="26"/>
                    <a:pt x="143" y="24"/>
                  </a:cubicBezTo>
                  <a:cubicBezTo>
                    <a:pt x="145" y="22"/>
                    <a:pt x="147" y="20"/>
                    <a:pt x="147" y="23"/>
                  </a:cubicBezTo>
                  <a:cubicBezTo>
                    <a:pt x="148" y="25"/>
                    <a:pt x="146" y="29"/>
                    <a:pt x="149" y="26"/>
                  </a:cubicBezTo>
                  <a:cubicBezTo>
                    <a:pt x="152" y="24"/>
                    <a:pt x="154" y="23"/>
                    <a:pt x="153" y="26"/>
                  </a:cubicBezTo>
                  <a:cubicBezTo>
                    <a:pt x="153" y="28"/>
                    <a:pt x="153" y="33"/>
                    <a:pt x="155" y="30"/>
                  </a:cubicBezTo>
                  <a:cubicBezTo>
                    <a:pt x="158" y="26"/>
                    <a:pt x="159" y="26"/>
                    <a:pt x="159" y="28"/>
                  </a:cubicBezTo>
                  <a:cubicBezTo>
                    <a:pt x="159" y="30"/>
                    <a:pt x="156" y="33"/>
                    <a:pt x="159" y="31"/>
                  </a:cubicBezTo>
                  <a:cubicBezTo>
                    <a:pt x="162" y="29"/>
                    <a:pt x="163" y="28"/>
                    <a:pt x="162" y="30"/>
                  </a:cubicBezTo>
                  <a:cubicBezTo>
                    <a:pt x="162" y="33"/>
                    <a:pt x="159" y="37"/>
                    <a:pt x="163" y="34"/>
                  </a:cubicBezTo>
                  <a:cubicBezTo>
                    <a:pt x="167" y="32"/>
                    <a:pt x="168" y="31"/>
                    <a:pt x="167" y="33"/>
                  </a:cubicBezTo>
                  <a:cubicBezTo>
                    <a:pt x="166" y="35"/>
                    <a:pt x="171" y="36"/>
                    <a:pt x="171" y="36"/>
                  </a:cubicBezTo>
                  <a:cubicBezTo>
                    <a:pt x="171" y="36"/>
                    <a:pt x="173" y="33"/>
                    <a:pt x="184" y="40"/>
                  </a:cubicBezTo>
                  <a:cubicBezTo>
                    <a:pt x="195" y="47"/>
                    <a:pt x="195" y="44"/>
                    <a:pt x="200" y="53"/>
                  </a:cubicBezTo>
                  <a:cubicBezTo>
                    <a:pt x="205" y="63"/>
                    <a:pt x="208" y="60"/>
                    <a:pt x="202" y="75"/>
                  </a:cubicBezTo>
                  <a:cubicBezTo>
                    <a:pt x="202" y="75"/>
                    <a:pt x="215" y="81"/>
                    <a:pt x="228" y="98"/>
                  </a:cubicBezTo>
                  <a:cubicBezTo>
                    <a:pt x="228" y="98"/>
                    <a:pt x="250" y="128"/>
                    <a:pt x="248" y="137"/>
                  </a:cubicBezTo>
                  <a:cubicBezTo>
                    <a:pt x="247" y="147"/>
                    <a:pt x="247" y="153"/>
                    <a:pt x="250" y="162"/>
                  </a:cubicBezTo>
                  <a:cubicBezTo>
                    <a:pt x="253" y="171"/>
                    <a:pt x="254" y="183"/>
                    <a:pt x="245" y="19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0" name="Freeform 923">
              <a:extLst>
                <a:ext uri="{FF2B5EF4-FFF2-40B4-BE49-F238E27FC236}">
                  <a16:creationId xmlns:a16="http://schemas.microsoft.com/office/drawing/2014/main" id="{9836A603-6CC5-4E3E-B78B-C03F28C8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038476"/>
              <a:ext cx="165100" cy="176213"/>
            </a:xfrm>
            <a:custGeom>
              <a:avLst/>
              <a:gdLst>
                <a:gd name="T0" fmla="*/ 3175 w 104"/>
                <a:gd name="T1" fmla="*/ 42863 h 111"/>
                <a:gd name="T2" fmla="*/ 3175 w 104"/>
                <a:gd name="T3" fmla="*/ 85725 h 111"/>
                <a:gd name="T4" fmla="*/ 30163 w 104"/>
                <a:gd name="T5" fmla="*/ 125413 h 111"/>
                <a:gd name="T6" fmla="*/ 53975 w 104"/>
                <a:gd name="T7" fmla="*/ 153988 h 111"/>
                <a:gd name="T8" fmla="*/ 73025 w 104"/>
                <a:gd name="T9" fmla="*/ 161925 h 111"/>
                <a:gd name="T10" fmla="*/ 69850 w 104"/>
                <a:gd name="T11" fmla="*/ 125413 h 111"/>
                <a:gd name="T12" fmla="*/ 63500 w 104"/>
                <a:gd name="T13" fmla="*/ 98425 h 111"/>
                <a:gd name="T14" fmla="*/ 88900 w 104"/>
                <a:gd name="T15" fmla="*/ 114300 h 111"/>
                <a:gd name="T16" fmla="*/ 96838 w 104"/>
                <a:gd name="T17" fmla="*/ 163513 h 111"/>
                <a:gd name="T18" fmla="*/ 109538 w 104"/>
                <a:gd name="T19" fmla="*/ 174625 h 111"/>
                <a:gd name="T20" fmla="*/ 119063 w 104"/>
                <a:gd name="T21" fmla="*/ 168275 h 111"/>
                <a:gd name="T22" fmla="*/ 139700 w 104"/>
                <a:gd name="T23" fmla="*/ 150813 h 111"/>
                <a:gd name="T24" fmla="*/ 155575 w 104"/>
                <a:gd name="T25" fmla="*/ 127000 h 111"/>
                <a:gd name="T26" fmla="*/ 155575 w 104"/>
                <a:gd name="T27" fmla="*/ 100013 h 111"/>
                <a:gd name="T28" fmla="*/ 138113 w 104"/>
                <a:gd name="T29" fmla="*/ 55563 h 111"/>
                <a:gd name="T30" fmla="*/ 127000 w 104"/>
                <a:gd name="T31" fmla="*/ 41275 h 111"/>
                <a:gd name="T32" fmla="*/ 98425 w 104"/>
                <a:gd name="T33" fmla="*/ 17463 h 111"/>
                <a:gd name="T34" fmla="*/ 84138 w 104"/>
                <a:gd name="T35" fmla="*/ 0 h 111"/>
                <a:gd name="T36" fmla="*/ 3175 w 104"/>
                <a:gd name="T37" fmla="*/ 42863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4" h="111">
                  <a:moveTo>
                    <a:pt x="2" y="27"/>
                  </a:moveTo>
                  <a:cubicBezTo>
                    <a:pt x="2" y="27"/>
                    <a:pt x="4" y="48"/>
                    <a:pt x="2" y="54"/>
                  </a:cubicBezTo>
                  <a:cubicBezTo>
                    <a:pt x="0" y="60"/>
                    <a:pt x="11" y="69"/>
                    <a:pt x="19" y="79"/>
                  </a:cubicBezTo>
                  <a:cubicBezTo>
                    <a:pt x="26" y="89"/>
                    <a:pt x="30" y="92"/>
                    <a:pt x="34" y="97"/>
                  </a:cubicBezTo>
                  <a:cubicBezTo>
                    <a:pt x="37" y="102"/>
                    <a:pt x="44" y="108"/>
                    <a:pt x="46" y="102"/>
                  </a:cubicBezTo>
                  <a:cubicBezTo>
                    <a:pt x="49" y="97"/>
                    <a:pt x="54" y="88"/>
                    <a:pt x="44" y="79"/>
                  </a:cubicBezTo>
                  <a:cubicBezTo>
                    <a:pt x="34" y="70"/>
                    <a:pt x="35" y="62"/>
                    <a:pt x="40" y="62"/>
                  </a:cubicBezTo>
                  <a:cubicBezTo>
                    <a:pt x="45" y="62"/>
                    <a:pt x="55" y="66"/>
                    <a:pt x="56" y="72"/>
                  </a:cubicBezTo>
                  <a:cubicBezTo>
                    <a:pt x="58" y="77"/>
                    <a:pt x="59" y="97"/>
                    <a:pt x="61" y="103"/>
                  </a:cubicBezTo>
                  <a:cubicBezTo>
                    <a:pt x="62" y="109"/>
                    <a:pt x="64" y="110"/>
                    <a:pt x="69" y="110"/>
                  </a:cubicBezTo>
                  <a:cubicBezTo>
                    <a:pt x="74" y="110"/>
                    <a:pt x="75" y="106"/>
                    <a:pt x="75" y="106"/>
                  </a:cubicBezTo>
                  <a:cubicBezTo>
                    <a:pt x="75" y="106"/>
                    <a:pt x="79" y="111"/>
                    <a:pt x="88" y="95"/>
                  </a:cubicBezTo>
                  <a:cubicBezTo>
                    <a:pt x="97" y="79"/>
                    <a:pt x="98" y="80"/>
                    <a:pt x="98" y="80"/>
                  </a:cubicBezTo>
                  <a:cubicBezTo>
                    <a:pt x="98" y="80"/>
                    <a:pt x="104" y="77"/>
                    <a:pt x="98" y="63"/>
                  </a:cubicBezTo>
                  <a:cubicBezTo>
                    <a:pt x="92" y="50"/>
                    <a:pt x="89" y="39"/>
                    <a:pt x="87" y="35"/>
                  </a:cubicBezTo>
                  <a:cubicBezTo>
                    <a:pt x="85" y="31"/>
                    <a:pt x="86" y="31"/>
                    <a:pt x="80" y="26"/>
                  </a:cubicBezTo>
                  <a:cubicBezTo>
                    <a:pt x="74" y="21"/>
                    <a:pt x="66" y="14"/>
                    <a:pt x="62" y="11"/>
                  </a:cubicBezTo>
                  <a:cubicBezTo>
                    <a:pt x="59" y="7"/>
                    <a:pt x="53" y="0"/>
                    <a:pt x="53" y="0"/>
                  </a:cubicBezTo>
                  <a:cubicBezTo>
                    <a:pt x="53" y="0"/>
                    <a:pt x="15" y="2"/>
                    <a:pt x="2" y="27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1" name="Freeform 924">
              <a:extLst>
                <a:ext uri="{FF2B5EF4-FFF2-40B4-BE49-F238E27FC236}">
                  <a16:creationId xmlns:a16="http://schemas.microsoft.com/office/drawing/2014/main" id="{4925D887-6E6C-4DE2-ACFC-24E91E2E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221038"/>
              <a:ext cx="176213" cy="161925"/>
            </a:xfrm>
            <a:custGeom>
              <a:avLst/>
              <a:gdLst>
                <a:gd name="T0" fmla="*/ 0 w 111"/>
                <a:gd name="T1" fmla="*/ 55563 h 102"/>
                <a:gd name="T2" fmla="*/ 41275 w 111"/>
                <a:gd name="T3" fmla="*/ 19050 h 102"/>
                <a:gd name="T4" fmla="*/ 80963 w 111"/>
                <a:gd name="T5" fmla="*/ 6350 h 102"/>
                <a:gd name="T6" fmla="*/ 109538 w 111"/>
                <a:gd name="T7" fmla="*/ 3175 h 102"/>
                <a:gd name="T8" fmla="*/ 125413 w 111"/>
                <a:gd name="T9" fmla="*/ 4763 h 102"/>
                <a:gd name="T10" fmla="*/ 157163 w 111"/>
                <a:gd name="T11" fmla="*/ 6350 h 102"/>
                <a:gd name="T12" fmla="*/ 144463 w 111"/>
                <a:gd name="T13" fmla="*/ 28575 h 102"/>
                <a:gd name="T14" fmla="*/ 107950 w 111"/>
                <a:gd name="T15" fmla="*/ 38100 h 102"/>
                <a:gd name="T16" fmla="*/ 85725 w 111"/>
                <a:gd name="T17" fmla="*/ 42863 h 102"/>
                <a:gd name="T18" fmla="*/ 106363 w 111"/>
                <a:gd name="T19" fmla="*/ 49213 h 102"/>
                <a:gd name="T20" fmla="*/ 146050 w 111"/>
                <a:gd name="T21" fmla="*/ 20638 h 102"/>
                <a:gd name="T22" fmla="*/ 166688 w 111"/>
                <a:gd name="T23" fmla="*/ 14288 h 102"/>
                <a:gd name="T24" fmla="*/ 168275 w 111"/>
                <a:gd name="T25" fmla="*/ 34925 h 102"/>
                <a:gd name="T26" fmla="*/ 165100 w 111"/>
                <a:gd name="T27" fmla="*/ 47625 h 102"/>
                <a:gd name="T28" fmla="*/ 174625 w 111"/>
                <a:gd name="T29" fmla="*/ 80963 h 102"/>
                <a:gd name="T30" fmla="*/ 166688 w 111"/>
                <a:gd name="T31" fmla="*/ 95250 h 102"/>
                <a:gd name="T32" fmla="*/ 153988 w 111"/>
                <a:gd name="T33" fmla="*/ 114300 h 102"/>
                <a:gd name="T34" fmla="*/ 149225 w 111"/>
                <a:gd name="T35" fmla="*/ 128588 h 102"/>
                <a:gd name="T36" fmla="*/ 112713 w 111"/>
                <a:gd name="T37" fmla="*/ 153988 h 102"/>
                <a:gd name="T38" fmla="*/ 90488 w 111"/>
                <a:gd name="T39" fmla="*/ 158750 h 102"/>
                <a:gd name="T40" fmla="*/ 20638 w 111"/>
                <a:gd name="T41" fmla="*/ 149225 h 102"/>
                <a:gd name="T42" fmla="*/ 0 w 111"/>
                <a:gd name="T43" fmla="*/ 55563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1" h="102">
                  <a:moveTo>
                    <a:pt x="0" y="35"/>
                  </a:moveTo>
                  <a:cubicBezTo>
                    <a:pt x="0" y="35"/>
                    <a:pt x="18" y="19"/>
                    <a:pt x="26" y="12"/>
                  </a:cubicBezTo>
                  <a:cubicBezTo>
                    <a:pt x="35" y="5"/>
                    <a:pt x="38" y="5"/>
                    <a:pt x="51" y="4"/>
                  </a:cubicBezTo>
                  <a:cubicBezTo>
                    <a:pt x="65" y="3"/>
                    <a:pt x="65" y="3"/>
                    <a:pt x="69" y="2"/>
                  </a:cubicBezTo>
                  <a:cubicBezTo>
                    <a:pt x="72" y="1"/>
                    <a:pt x="72" y="4"/>
                    <a:pt x="79" y="3"/>
                  </a:cubicBezTo>
                  <a:cubicBezTo>
                    <a:pt x="87" y="1"/>
                    <a:pt x="96" y="0"/>
                    <a:pt x="99" y="4"/>
                  </a:cubicBezTo>
                  <a:cubicBezTo>
                    <a:pt x="101" y="8"/>
                    <a:pt x="98" y="15"/>
                    <a:pt x="91" y="18"/>
                  </a:cubicBezTo>
                  <a:cubicBezTo>
                    <a:pt x="83" y="21"/>
                    <a:pt x="76" y="23"/>
                    <a:pt x="68" y="24"/>
                  </a:cubicBezTo>
                  <a:cubicBezTo>
                    <a:pt x="59" y="24"/>
                    <a:pt x="51" y="24"/>
                    <a:pt x="54" y="27"/>
                  </a:cubicBezTo>
                  <a:cubicBezTo>
                    <a:pt x="57" y="30"/>
                    <a:pt x="59" y="33"/>
                    <a:pt x="67" y="31"/>
                  </a:cubicBezTo>
                  <a:cubicBezTo>
                    <a:pt x="75" y="29"/>
                    <a:pt x="89" y="18"/>
                    <a:pt x="92" y="13"/>
                  </a:cubicBezTo>
                  <a:cubicBezTo>
                    <a:pt x="95" y="9"/>
                    <a:pt x="101" y="2"/>
                    <a:pt x="105" y="9"/>
                  </a:cubicBezTo>
                  <a:cubicBezTo>
                    <a:pt x="109" y="17"/>
                    <a:pt x="107" y="18"/>
                    <a:pt x="106" y="22"/>
                  </a:cubicBezTo>
                  <a:cubicBezTo>
                    <a:pt x="105" y="27"/>
                    <a:pt x="104" y="30"/>
                    <a:pt x="104" y="30"/>
                  </a:cubicBezTo>
                  <a:cubicBezTo>
                    <a:pt x="104" y="30"/>
                    <a:pt x="111" y="48"/>
                    <a:pt x="110" y="51"/>
                  </a:cubicBezTo>
                  <a:cubicBezTo>
                    <a:pt x="110" y="55"/>
                    <a:pt x="108" y="58"/>
                    <a:pt x="105" y="60"/>
                  </a:cubicBezTo>
                  <a:cubicBezTo>
                    <a:pt x="105" y="60"/>
                    <a:pt x="102" y="70"/>
                    <a:pt x="97" y="72"/>
                  </a:cubicBezTo>
                  <a:cubicBezTo>
                    <a:pt x="97" y="72"/>
                    <a:pt x="101" y="77"/>
                    <a:pt x="94" y="81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64" y="102"/>
                    <a:pt x="57" y="100"/>
                  </a:cubicBezTo>
                  <a:cubicBezTo>
                    <a:pt x="49" y="98"/>
                    <a:pt x="24" y="91"/>
                    <a:pt x="13" y="94"/>
                  </a:cubicBezTo>
                  <a:cubicBezTo>
                    <a:pt x="1" y="97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2" name="Freeform 925">
              <a:extLst>
                <a:ext uri="{FF2B5EF4-FFF2-40B4-BE49-F238E27FC236}">
                  <a16:creationId xmlns:a16="http://schemas.microsoft.com/office/drawing/2014/main" id="{C922711F-B660-4663-9D14-1295979E4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760538"/>
              <a:ext cx="1624013" cy="1603375"/>
            </a:xfrm>
            <a:prstGeom prst="ellipse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83" name="Freeform 927">
              <a:extLst>
                <a:ext uri="{FF2B5EF4-FFF2-40B4-BE49-F238E27FC236}">
                  <a16:creationId xmlns:a16="http://schemas.microsoft.com/office/drawing/2014/main" id="{D591E9CF-7F4A-4ACA-8B55-5C930A6DA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4800" y="982663"/>
              <a:ext cx="927100" cy="519113"/>
            </a:xfrm>
            <a:custGeom>
              <a:avLst/>
              <a:gdLst>
                <a:gd name="T0" fmla="*/ 806656 w 585"/>
                <a:gd name="T1" fmla="*/ 442913 h 327"/>
                <a:gd name="T2" fmla="*/ 790808 w 585"/>
                <a:gd name="T3" fmla="*/ 446088 h 327"/>
                <a:gd name="T4" fmla="*/ 792393 w 585"/>
                <a:gd name="T5" fmla="*/ 465138 h 327"/>
                <a:gd name="T6" fmla="*/ 806656 w 585"/>
                <a:gd name="T7" fmla="*/ 508000 h 327"/>
                <a:gd name="T8" fmla="*/ 808241 w 585"/>
                <a:gd name="T9" fmla="*/ 508000 h 327"/>
                <a:gd name="T10" fmla="*/ 814580 w 585"/>
                <a:gd name="T11" fmla="*/ 481013 h 327"/>
                <a:gd name="T12" fmla="*/ 817750 w 585"/>
                <a:gd name="T13" fmla="*/ 479425 h 327"/>
                <a:gd name="T14" fmla="*/ 895404 w 585"/>
                <a:gd name="T15" fmla="*/ 519113 h 327"/>
                <a:gd name="T16" fmla="*/ 920761 w 585"/>
                <a:gd name="T17" fmla="*/ 517525 h 327"/>
                <a:gd name="T18" fmla="*/ 925515 w 585"/>
                <a:gd name="T19" fmla="*/ 503238 h 327"/>
                <a:gd name="T20" fmla="*/ 832013 w 585"/>
                <a:gd name="T21" fmla="*/ 450850 h 327"/>
                <a:gd name="T22" fmla="*/ 806656 w 585"/>
                <a:gd name="T23" fmla="*/ 442913 h 327"/>
                <a:gd name="T24" fmla="*/ 323296 w 585"/>
                <a:gd name="T25" fmla="*/ 0 h 327"/>
                <a:gd name="T26" fmla="*/ 145800 w 585"/>
                <a:gd name="T27" fmla="*/ 42863 h 327"/>
                <a:gd name="T28" fmla="*/ 23772 w 585"/>
                <a:gd name="T29" fmla="*/ 112713 h 327"/>
                <a:gd name="T30" fmla="*/ 34865 w 585"/>
                <a:gd name="T31" fmla="*/ 214313 h 327"/>
                <a:gd name="T32" fmla="*/ 79239 w 585"/>
                <a:gd name="T33" fmla="*/ 211138 h 327"/>
                <a:gd name="T34" fmla="*/ 167987 w 585"/>
                <a:gd name="T35" fmla="*/ 188913 h 327"/>
                <a:gd name="T36" fmla="*/ 188590 w 585"/>
                <a:gd name="T37" fmla="*/ 185738 h 327"/>
                <a:gd name="T38" fmla="*/ 250396 w 585"/>
                <a:gd name="T39" fmla="*/ 193675 h 327"/>
                <a:gd name="T40" fmla="*/ 251981 w 585"/>
                <a:gd name="T41" fmla="*/ 193675 h 327"/>
                <a:gd name="T42" fmla="*/ 278922 w 585"/>
                <a:gd name="T43" fmla="*/ 192088 h 327"/>
                <a:gd name="T44" fmla="*/ 312203 w 585"/>
                <a:gd name="T45" fmla="*/ 190500 h 327"/>
                <a:gd name="T46" fmla="*/ 328051 w 585"/>
                <a:gd name="T47" fmla="*/ 192088 h 327"/>
                <a:gd name="T48" fmla="*/ 343899 w 585"/>
                <a:gd name="T49" fmla="*/ 192088 h 327"/>
                <a:gd name="T50" fmla="*/ 364501 w 585"/>
                <a:gd name="T51" fmla="*/ 190500 h 327"/>
                <a:gd name="T52" fmla="*/ 380349 w 585"/>
                <a:gd name="T53" fmla="*/ 190500 h 327"/>
                <a:gd name="T54" fmla="*/ 383518 w 585"/>
                <a:gd name="T55" fmla="*/ 190500 h 327"/>
                <a:gd name="T56" fmla="*/ 451664 w 585"/>
                <a:gd name="T57" fmla="*/ 214313 h 327"/>
                <a:gd name="T58" fmla="*/ 502377 w 585"/>
                <a:gd name="T59" fmla="*/ 239713 h 327"/>
                <a:gd name="T60" fmla="*/ 511886 w 585"/>
                <a:gd name="T61" fmla="*/ 242888 h 327"/>
                <a:gd name="T62" fmla="*/ 519810 w 585"/>
                <a:gd name="T63" fmla="*/ 241300 h 327"/>
                <a:gd name="T64" fmla="*/ 527734 w 585"/>
                <a:gd name="T65" fmla="*/ 241300 h 327"/>
                <a:gd name="T66" fmla="*/ 541997 w 585"/>
                <a:gd name="T67" fmla="*/ 242888 h 327"/>
                <a:gd name="T68" fmla="*/ 599049 w 585"/>
                <a:gd name="T69" fmla="*/ 271463 h 327"/>
                <a:gd name="T70" fmla="*/ 625991 w 585"/>
                <a:gd name="T71" fmla="*/ 292100 h 327"/>
                <a:gd name="T72" fmla="*/ 656102 w 585"/>
                <a:gd name="T73" fmla="*/ 317500 h 327"/>
                <a:gd name="T74" fmla="*/ 714739 w 585"/>
                <a:gd name="T75" fmla="*/ 319088 h 327"/>
                <a:gd name="T76" fmla="*/ 725832 w 585"/>
                <a:gd name="T77" fmla="*/ 382588 h 327"/>
                <a:gd name="T78" fmla="*/ 771791 w 585"/>
                <a:gd name="T79" fmla="*/ 419100 h 327"/>
                <a:gd name="T80" fmla="*/ 759113 w 585"/>
                <a:gd name="T81" fmla="*/ 319088 h 327"/>
                <a:gd name="T82" fmla="*/ 768621 w 585"/>
                <a:gd name="T83" fmla="*/ 307975 h 327"/>
                <a:gd name="T84" fmla="*/ 700476 w 585"/>
                <a:gd name="T85" fmla="*/ 96838 h 327"/>
                <a:gd name="T86" fmla="*/ 529319 w 585"/>
                <a:gd name="T87" fmla="*/ 26988 h 327"/>
                <a:gd name="T88" fmla="*/ 326466 w 585"/>
                <a:gd name="T89" fmla="*/ 0 h 327"/>
                <a:gd name="T90" fmla="*/ 323296 w 585"/>
                <a:gd name="T91" fmla="*/ 0 h 3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5" h="327">
                  <a:moveTo>
                    <a:pt x="509" y="279"/>
                  </a:moveTo>
                  <a:cubicBezTo>
                    <a:pt x="504" y="279"/>
                    <a:pt x="500" y="280"/>
                    <a:pt x="499" y="281"/>
                  </a:cubicBezTo>
                  <a:cubicBezTo>
                    <a:pt x="500" y="285"/>
                    <a:pt x="500" y="290"/>
                    <a:pt x="500" y="293"/>
                  </a:cubicBezTo>
                  <a:cubicBezTo>
                    <a:pt x="500" y="301"/>
                    <a:pt x="509" y="310"/>
                    <a:pt x="509" y="320"/>
                  </a:cubicBezTo>
                  <a:cubicBezTo>
                    <a:pt x="509" y="320"/>
                    <a:pt x="510" y="320"/>
                    <a:pt x="510" y="320"/>
                  </a:cubicBezTo>
                  <a:cubicBezTo>
                    <a:pt x="512" y="306"/>
                    <a:pt x="514" y="303"/>
                    <a:pt x="514" y="303"/>
                  </a:cubicBezTo>
                  <a:cubicBezTo>
                    <a:pt x="515" y="302"/>
                    <a:pt x="515" y="302"/>
                    <a:pt x="516" y="302"/>
                  </a:cubicBezTo>
                  <a:cubicBezTo>
                    <a:pt x="526" y="302"/>
                    <a:pt x="565" y="327"/>
                    <a:pt x="565" y="327"/>
                  </a:cubicBezTo>
                  <a:cubicBezTo>
                    <a:pt x="581" y="326"/>
                    <a:pt x="581" y="326"/>
                    <a:pt x="581" y="326"/>
                  </a:cubicBezTo>
                  <a:cubicBezTo>
                    <a:pt x="585" y="324"/>
                    <a:pt x="584" y="317"/>
                    <a:pt x="584" y="317"/>
                  </a:cubicBezTo>
                  <a:cubicBezTo>
                    <a:pt x="584" y="317"/>
                    <a:pt x="538" y="293"/>
                    <a:pt x="525" y="284"/>
                  </a:cubicBezTo>
                  <a:cubicBezTo>
                    <a:pt x="520" y="280"/>
                    <a:pt x="514" y="279"/>
                    <a:pt x="509" y="279"/>
                  </a:cubicBezTo>
                  <a:moveTo>
                    <a:pt x="204" y="0"/>
                  </a:moveTo>
                  <a:cubicBezTo>
                    <a:pt x="167" y="0"/>
                    <a:pt x="92" y="27"/>
                    <a:pt x="92" y="27"/>
                  </a:cubicBezTo>
                  <a:cubicBezTo>
                    <a:pt x="35" y="44"/>
                    <a:pt x="15" y="71"/>
                    <a:pt x="15" y="71"/>
                  </a:cubicBezTo>
                  <a:cubicBezTo>
                    <a:pt x="0" y="92"/>
                    <a:pt x="17" y="125"/>
                    <a:pt x="22" y="135"/>
                  </a:cubicBezTo>
                  <a:cubicBezTo>
                    <a:pt x="25" y="135"/>
                    <a:pt x="37" y="134"/>
                    <a:pt x="50" y="133"/>
                  </a:cubicBezTo>
                  <a:cubicBezTo>
                    <a:pt x="64" y="132"/>
                    <a:pt x="89" y="124"/>
                    <a:pt x="106" y="119"/>
                  </a:cubicBezTo>
                  <a:cubicBezTo>
                    <a:pt x="110" y="118"/>
                    <a:pt x="115" y="117"/>
                    <a:pt x="119" y="117"/>
                  </a:cubicBezTo>
                  <a:cubicBezTo>
                    <a:pt x="134" y="117"/>
                    <a:pt x="150" y="122"/>
                    <a:pt x="158" y="122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63" y="122"/>
                    <a:pt x="169" y="122"/>
                    <a:pt x="176" y="121"/>
                  </a:cubicBezTo>
                  <a:cubicBezTo>
                    <a:pt x="183" y="121"/>
                    <a:pt x="190" y="120"/>
                    <a:pt x="197" y="120"/>
                  </a:cubicBezTo>
                  <a:cubicBezTo>
                    <a:pt x="201" y="120"/>
                    <a:pt x="204" y="120"/>
                    <a:pt x="207" y="121"/>
                  </a:cubicBezTo>
                  <a:cubicBezTo>
                    <a:pt x="211" y="121"/>
                    <a:pt x="214" y="121"/>
                    <a:pt x="217" y="121"/>
                  </a:cubicBezTo>
                  <a:cubicBezTo>
                    <a:pt x="222" y="121"/>
                    <a:pt x="226" y="121"/>
                    <a:pt x="230" y="120"/>
                  </a:cubicBezTo>
                  <a:cubicBezTo>
                    <a:pt x="234" y="120"/>
                    <a:pt x="237" y="120"/>
                    <a:pt x="240" y="120"/>
                  </a:cubicBezTo>
                  <a:cubicBezTo>
                    <a:pt x="241" y="120"/>
                    <a:pt x="242" y="120"/>
                    <a:pt x="242" y="120"/>
                  </a:cubicBezTo>
                  <a:cubicBezTo>
                    <a:pt x="251" y="120"/>
                    <a:pt x="274" y="131"/>
                    <a:pt x="285" y="135"/>
                  </a:cubicBezTo>
                  <a:cubicBezTo>
                    <a:pt x="295" y="139"/>
                    <a:pt x="309" y="147"/>
                    <a:pt x="317" y="151"/>
                  </a:cubicBezTo>
                  <a:cubicBezTo>
                    <a:pt x="319" y="152"/>
                    <a:pt x="321" y="153"/>
                    <a:pt x="323" y="153"/>
                  </a:cubicBezTo>
                  <a:cubicBezTo>
                    <a:pt x="325" y="153"/>
                    <a:pt x="326" y="152"/>
                    <a:pt x="328" y="152"/>
                  </a:cubicBezTo>
                  <a:cubicBezTo>
                    <a:pt x="329" y="152"/>
                    <a:pt x="331" y="152"/>
                    <a:pt x="333" y="152"/>
                  </a:cubicBezTo>
                  <a:cubicBezTo>
                    <a:pt x="336" y="152"/>
                    <a:pt x="338" y="152"/>
                    <a:pt x="342" y="153"/>
                  </a:cubicBezTo>
                  <a:cubicBezTo>
                    <a:pt x="356" y="155"/>
                    <a:pt x="370" y="164"/>
                    <a:pt x="378" y="171"/>
                  </a:cubicBezTo>
                  <a:cubicBezTo>
                    <a:pt x="385" y="178"/>
                    <a:pt x="386" y="181"/>
                    <a:pt x="395" y="184"/>
                  </a:cubicBezTo>
                  <a:cubicBezTo>
                    <a:pt x="402" y="186"/>
                    <a:pt x="408" y="192"/>
                    <a:pt x="414" y="200"/>
                  </a:cubicBezTo>
                  <a:cubicBezTo>
                    <a:pt x="451" y="201"/>
                    <a:pt x="451" y="201"/>
                    <a:pt x="451" y="201"/>
                  </a:cubicBezTo>
                  <a:cubicBezTo>
                    <a:pt x="451" y="201"/>
                    <a:pt x="457" y="220"/>
                    <a:pt x="458" y="241"/>
                  </a:cubicBezTo>
                  <a:cubicBezTo>
                    <a:pt x="468" y="250"/>
                    <a:pt x="480" y="261"/>
                    <a:pt x="487" y="264"/>
                  </a:cubicBezTo>
                  <a:cubicBezTo>
                    <a:pt x="487" y="241"/>
                    <a:pt x="479" y="201"/>
                    <a:pt x="479" y="201"/>
                  </a:cubicBezTo>
                  <a:cubicBezTo>
                    <a:pt x="485" y="199"/>
                    <a:pt x="485" y="194"/>
                    <a:pt x="485" y="194"/>
                  </a:cubicBezTo>
                  <a:cubicBezTo>
                    <a:pt x="471" y="91"/>
                    <a:pt x="442" y="61"/>
                    <a:pt x="442" y="61"/>
                  </a:cubicBezTo>
                  <a:cubicBezTo>
                    <a:pt x="406" y="36"/>
                    <a:pt x="364" y="31"/>
                    <a:pt x="334" y="17"/>
                  </a:cubicBezTo>
                  <a:cubicBezTo>
                    <a:pt x="303" y="3"/>
                    <a:pt x="242" y="2"/>
                    <a:pt x="206" y="0"/>
                  </a:cubicBezTo>
                  <a:cubicBezTo>
                    <a:pt x="205" y="0"/>
                    <a:pt x="204" y="0"/>
                    <a:pt x="204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Freeform 928">
              <a:extLst>
                <a:ext uri="{FF2B5EF4-FFF2-40B4-BE49-F238E27FC236}">
                  <a16:creationId xmlns:a16="http://schemas.microsoft.com/office/drawing/2014/main" id="{B9E2704E-31FA-45EA-A6DE-B811B34C5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1490663"/>
              <a:ext cx="769938" cy="339725"/>
            </a:xfrm>
            <a:custGeom>
              <a:avLst/>
              <a:gdLst>
                <a:gd name="T0" fmla="*/ 12674 w 486"/>
                <a:gd name="T1" fmla="*/ 209550 h 214"/>
                <a:gd name="T2" fmla="*/ 12674 w 486"/>
                <a:gd name="T3" fmla="*/ 212725 h 214"/>
                <a:gd name="T4" fmla="*/ 12674 w 486"/>
                <a:gd name="T5" fmla="*/ 212725 h 214"/>
                <a:gd name="T6" fmla="*/ 12674 w 486"/>
                <a:gd name="T7" fmla="*/ 209550 h 214"/>
                <a:gd name="T8" fmla="*/ 510124 w 486"/>
                <a:gd name="T9" fmla="*/ 153988 h 214"/>
                <a:gd name="T10" fmla="*/ 491113 w 486"/>
                <a:gd name="T11" fmla="*/ 174625 h 214"/>
                <a:gd name="T12" fmla="*/ 416654 w 486"/>
                <a:gd name="T13" fmla="*/ 219075 h 214"/>
                <a:gd name="T14" fmla="*/ 331105 w 486"/>
                <a:gd name="T15" fmla="*/ 252413 h 214"/>
                <a:gd name="T16" fmla="*/ 397643 w 486"/>
                <a:gd name="T17" fmla="*/ 249238 h 214"/>
                <a:gd name="T18" fmla="*/ 464181 w 486"/>
                <a:gd name="T19" fmla="*/ 252413 h 214"/>
                <a:gd name="T20" fmla="*/ 483192 w 486"/>
                <a:gd name="T21" fmla="*/ 222250 h 214"/>
                <a:gd name="T22" fmla="*/ 491113 w 486"/>
                <a:gd name="T23" fmla="*/ 206375 h 214"/>
                <a:gd name="T24" fmla="*/ 491113 w 486"/>
                <a:gd name="T25" fmla="*/ 190500 h 214"/>
                <a:gd name="T26" fmla="*/ 508539 w 486"/>
                <a:gd name="T27" fmla="*/ 165100 h 214"/>
                <a:gd name="T28" fmla="*/ 510124 w 486"/>
                <a:gd name="T29" fmla="*/ 153988 h 214"/>
                <a:gd name="T30" fmla="*/ 14258 w 486"/>
                <a:gd name="T31" fmla="*/ 117475 h 214"/>
                <a:gd name="T32" fmla="*/ 9505 w 486"/>
                <a:gd name="T33" fmla="*/ 131763 h 214"/>
                <a:gd name="T34" fmla="*/ 7921 w 486"/>
                <a:gd name="T35" fmla="*/ 166688 h 214"/>
                <a:gd name="T36" fmla="*/ 12674 w 486"/>
                <a:gd name="T37" fmla="*/ 195263 h 214"/>
                <a:gd name="T38" fmla="*/ 14258 w 486"/>
                <a:gd name="T39" fmla="*/ 152400 h 214"/>
                <a:gd name="T40" fmla="*/ 20595 w 486"/>
                <a:gd name="T41" fmla="*/ 217488 h 214"/>
                <a:gd name="T42" fmla="*/ 23764 w 486"/>
                <a:gd name="T43" fmla="*/ 241300 h 214"/>
                <a:gd name="T44" fmla="*/ 66538 w 486"/>
                <a:gd name="T45" fmla="*/ 317500 h 214"/>
                <a:gd name="T46" fmla="*/ 64954 w 486"/>
                <a:gd name="T47" fmla="*/ 317500 h 214"/>
                <a:gd name="T48" fmla="*/ 64954 w 486"/>
                <a:gd name="T49" fmla="*/ 317500 h 214"/>
                <a:gd name="T50" fmla="*/ 77627 w 486"/>
                <a:gd name="T51" fmla="*/ 314325 h 214"/>
                <a:gd name="T52" fmla="*/ 183771 w 486"/>
                <a:gd name="T53" fmla="*/ 277813 h 214"/>
                <a:gd name="T54" fmla="*/ 177434 w 486"/>
                <a:gd name="T55" fmla="*/ 252413 h 214"/>
                <a:gd name="T56" fmla="*/ 169513 w 486"/>
                <a:gd name="T57" fmla="*/ 231775 h 214"/>
                <a:gd name="T58" fmla="*/ 90301 w 486"/>
                <a:gd name="T59" fmla="*/ 171450 h 214"/>
                <a:gd name="T60" fmla="*/ 14258 w 486"/>
                <a:gd name="T61" fmla="*/ 117475 h 214"/>
                <a:gd name="T62" fmla="*/ 731916 w 486"/>
                <a:gd name="T63" fmla="*/ 0 h 214"/>
                <a:gd name="T64" fmla="*/ 731916 w 486"/>
                <a:gd name="T65" fmla="*/ 1588 h 214"/>
                <a:gd name="T66" fmla="*/ 716074 w 486"/>
                <a:gd name="T67" fmla="*/ 36513 h 214"/>
                <a:gd name="T68" fmla="*/ 700232 w 486"/>
                <a:gd name="T69" fmla="*/ 104775 h 214"/>
                <a:gd name="T70" fmla="*/ 684389 w 486"/>
                <a:gd name="T71" fmla="*/ 147638 h 214"/>
                <a:gd name="T72" fmla="*/ 660626 w 486"/>
                <a:gd name="T73" fmla="*/ 188913 h 214"/>
                <a:gd name="T74" fmla="*/ 616267 w 486"/>
                <a:gd name="T75" fmla="*/ 255588 h 214"/>
                <a:gd name="T76" fmla="*/ 600425 w 486"/>
                <a:gd name="T77" fmla="*/ 274638 h 214"/>
                <a:gd name="T78" fmla="*/ 684389 w 486"/>
                <a:gd name="T79" fmla="*/ 301625 h 214"/>
                <a:gd name="T80" fmla="*/ 679637 w 486"/>
                <a:gd name="T81" fmla="*/ 227013 h 214"/>
                <a:gd name="T82" fmla="*/ 722411 w 486"/>
                <a:gd name="T83" fmla="*/ 317500 h 214"/>
                <a:gd name="T84" fmla="*/ 769938 w 486"/>
                <a:gd name="T85" fmla="*/ 339725 h 214"/>
                <a:gd name="T86" fmla="*/ 744590 w 486"/>
                <a:gd name="T87" fmla="*/ 279400 h 214"/>
                <a:gd name="T88" fmla="*/ 728748 w 486"/>
                <a:gd name="T89" fmla="*/ 176213 h 214"/>
                <a:gd name="T90" fmla="*/ 733501 w 486"/>
                <a:gd name="T91" fmla="*/ 9525 h 214"/>
                <a:gd name="T92" fmla="*/ 733501 w 486"/>
                <a:gd name="T93" fmla="*/ 0 h 214"/>
                <a:gd name="T94" fmla="*/ 731916 w 486"/>
                <a:gd name="T95" fmla="*/ 0 h 2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6" h="214">
                  <a:moveTo>
                    <a:pt x="8" y="132"/>
                  </a:moveTo>
                  <a:cubicBezTo>
                    <a:pt x="8" y="133"/>
                    <a:pt x="8" y="134"/>
                    <a:pt x="8" y="13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2"/>
                    <a:pt x="8" y="132"/>
                    <a:pt x="8" y="132"/>
                  </a:cubicBezTo>
                  <a:moveTo>
                    <a:pt x="322" y="97"/>
                  </a:moveTo>
                  <a:cubicBezTo>
                    <a:pt x="320" y="100"/>
                    <a:pt x="310" y="110"/>
                    <a:pt x="310" y="110"/>
                  </a:cubicBezTo>
                  <a:cubicBezTo>
                    <a:pt x="310" y="110"/>
                    <a:pt x="282" y="129"/>
                    <a:pt x="263" y="138"/>
                  </a:cubicBezTo>
                  <a:cubicBezTo>
                    <a:pt x="251" y="145"/>
                    <a:pt x="224" y="154"/>
                    <a:pt x="209" y="159"/>
                  </a:cubicBezTo>
                  <a:cubicBezTo>
                    <a:pt x="223" y="158"/>
                    <a:pt x="237" y="157"/>
                    <a:pt x="251" y="157"/>
                  </a:cubicBezTo>
                  <a:cubicBezTo>
                    <a:pt x="265" y="157"/>
                    <a:pt x="279" y="158"/>
                    <a:pt x="293" y="159"/>
                  </a:cubicBezTo>
                  <a:cubicBezTo>
                    <a:pt x="299" y="150"/>
                    <a:pt x="304" y="142"/>
                    <a:pt x="305" y="140"/>
                  </a:cubicBezTo>
                  <a:cubicBezTo>
                    <a:pt x="306" y="137"/>
                    <a:pt x="305" y="133"/>
                    <a:pt x="310" y="130"/>
                  </a:cubicBezTo>
                  <a:cubicBezTo>
                    <a:pt x="315" y="128"/>
                    <a:pt x="310" y="126"/>
                    <a:pt x="310" y="120"/>
                  </a:cubicBezTo>
                  <a:cubicBezTo>
                    <a:pt x="310" y="114"/>
                    <a:pt x="321" y="104"/>
                    <a:pt x="321" y="104"/>
                  </a:cubicBezTo>
                  <a:cubicBezTo>
                    <a:pt x="325" y="101"/>
                    <a:pt x="322" y="97"/>
                    <a:pt x="322" y="97"/>
                  </a:cubicBezTo>
                  <a:moveTo>
                    <a:pt x="9" y="74"/>
                  </a:moveTo>
                  <a:cubicBezTo>
                    <a:pt x="9" y="74"/>
                    <a:pt x="7" y="79"/>
                    <a:pt x="6" y="83"/>
                  </a:cubicBezTo>
                  <a:cubicBezTo>
                    <a:pt x="5" y="87"/>
                    <a:pt x="0" y="99"/>
                    <a:pt x="5" y="105"/>
                  </a:cubicBezTo>
                  <a:cubicBezTo>
                    <a:pt x="8" y="108"/>
                    <a:pt x="8" y="116"/>
                    <a:pt x="8" y="1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8" y="99"/>
                    <a:pt x="14" y="129"/>
                    <a:pt x="13" y="137"/>
                  </a:cubicBezTo>
                  <a:cubicBezTo>
                    <a:pt x="18" y="143"/>
                    <a:pt x="15" y="152"/>
                    <a:pt x="15" y="152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71" y="189"/>
                    <a:pt x="93" y="181"/>
                    <a:pt x="116" y="175"/>
                  </a:cubicBezTo>
                  <a:cubicBezTo>
                    <a:pt x="115" y="170"/>
                    <a:pt x="117" y="167"/>
                    <a:pt x="112" y="159"/>
                  </a:cubicBezTo>
                  <a:cubicBezTo>
                    <a:pt x="110" y="155"/>
                    <a:pt x="108" y="151"/>
                    <a:pt x="107" y="146"/>
                  </a:cubicBezTo>
                  <a:cubicBezTo>
                    <a:pt x="99" y="141"/>
                    <a:pt x="66" y="122"/>
                    <a:pt x="57" y="108"/>
                  </a:cubicBezTo>
                  <a:cubicBezTo>
                    <a:pt x="48" y="93"/>
                    <a:pt x="9" y="74"/>
                    <a:pt x="9" y="74"/>
                  </a:cubicBezTo>
                  <a:moveTo>
                    <a:pt x="462" y="0"/>
                  </a:moveTo>
                  <a:cubicBezTo>
                    <a:pt x="462" y="0"/>
                    <a:pt x="462" y="1"/>
                    <a:pt x="462" y="1"/>
                  </a:cubicBezTo>
                  <a:cubicBezTo>
                    <a:pt x="461" y="12"/>
                    <a:pt x="453" y="16"/>
                    <a:pt x="452" y="23"/>
                  </a:cubicBezTo>
                  <a:cubicBezTo>
                    <a:pt x="451" y="29"/>
                    <a:pt x="450" y="58"/>
                    <a:pt x="442" y="66"/>
                  </a:cubicBezTo>
                  <a:cubicBezTo>
                    <a:pt x="434" y="75"/>
                    <a:pt x="435" y="79"/>
                    <a:pt x="432" y="93"/>
                  </a:cubicBezTo>
                  <a:cubicBezTo>
                    <a:pt x="430" y="107"/>
                    <a:pt x="426" y="114"/>
                    <a:pt x="417" y="119"/>
                  </a:cubicBezTo>
                  <a:cubicBezTo>
                    <a:pt x="409" y="123"/>
                    <a:pt x="399" y="147"/>
                    <a:pt x="389" y="161"/>
                  </a:cubicBezTo>
                  <a:cubicBezTo>
                    <a:pt x="386" y="167"/>
                    <a:pt x="382" y="170"/>
                    <a:pt x="379" y="173"/>
                  </a:cubicBezTo>
                  <a:cubicBezTo>
                    <a:pt x="397" y="178"/>
                    <a:pt x="414" y="183"/>
                    <a:pt x="432" y="190"/>
                  </a:cubicBezTo>
                  <a:cubicBezTo>
                    <a:pt x="430" y="178"/>
                    <a:pt x="429" y="143"/>
                    <a:pt x="429" y="143"/>
                  </a:cubicBezTo>
                  <a:cubicBezTo>
                    <a:pt x="431" y="155"/>
                    <a:pt x="451" y="191"/>
                    <a:pt x="456" y="200"/>
                  </a:cubicBezTo>
                  <a:cubicBezTo>
                    <a:pt x="466" y="204"/>
                    <a:pt x="476" y="209"/>
                    <a:pt x="486" y="214"/>
                  </a:cubicBezTo>
                  <a:cubicBezTo>
                    <a:pt x="470" y="176"/>
                    <a:pt x="470" y="176"/>
                    <a:pt x="470" y="176"/>
                  </a:cubicBezTo>
                  <a:cubicBezTo>
                    <a:pt x="457" y="142"/>
                    <a:pt x="460" y="111"/>
                    <a:pt x="460" y="111"/>
                  </a:cubicBezTo>
                  <a:cubicBezTo>
                    <a:pt x="463" y="6"/>
                    <a:pt x="463" y="6"/>
                    <a:pt x="463" y="6"/>
                  </a:cubicBezTo>
                  <a:cubicBezTo>
                    <a:pt x="463" y="4"/>
                    <a:pt x="463" y="2"/>
                    <a:pt x="463" y="0"/>
                  </a:cubicBezTo>
                  <a:cubicBezTo>
                    <a:pt x="463" y="0"/>
                    <a:pt x="462" y="0"/>
                    <a:pt x="46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5" name="Freeform 929">
              <a:extLst>
                <a:ext uri="{FF2B5EF4-FFF2-40B4-BE49-F238E27FC236}">
                  <a16:creationId xmlns:a16="http://schemas.microsoft.com/office/drawing/2014/main" id="{A510C006-BD04-4432-9B60-C379D33C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200" y="1739901"/>
              <a:ext cx="693738" cy="93663"/>
            </a:xfrm>
            <a:custGeom>
              <a:avLst/>
              <a:gdLst>
                <a:gd name="T0" fmla="*/ 644638 w 438"/>
                <a:gd name="T1" fmla="*/ 68263 h 59"/>
                <a:gd name="T2" fmla="*/ 646222 w 438"/>
                <a:gd name="T3" fmla="*/ 71438 h 59"/>
                <a:gd name="T4" fmla="*/ 693738 w 438"/>
                <a:gd name="T5" fmla="*/ 93663 h 59"/>
                <a:gd name="T6" fmla="*/ 692154 w 438"/>
                <a:gd name="T7" fmla="*/ 90488 h 59"/>
                <a:gd name="T8" fmla="*/ 644638 w 438"/>
                <a:gd name="T9" fmla="*/ 68263 h 59"/>
                <a:gd name="T10" fmla="*/ 106120 w 438"/>
                <a:gd name="T11" fmla="*/ 28575 h 59"/>
                <a:gd name="T12" fmla="*/ 0 w 438"/>
                <a:gd name="T13" fmla="*/ 65088 h 59"/>
                <a:gd name="T14" fmla="*/ 110871 w 438"/>
                <a:gd name="T15" fmla="*/ 39688 h 59"/>
                <a:gd name="T16" fmla="*/ 107704 w 438"/>
                <a:gd name="T17" fmla="*/ 33338 h 59"/>
                <a:gd name="T18" fmla="*/ 106120 w 438"/>
                <a:gd name="T19" fmla="*/ 28575 h 59"/>
                <a:gd name="T20" fmla="*/ 522679 w 438"/>
                <a:gd name="T21" fmla="*/ 25400 h 59"/>
                <a:gd name="T22" fmla="*/ 505257 w 438"/>
                <a:gd name="T23" fmla="*/ 34925 h 59"/>
                <a:gd name="T24" fmla="*/ 503673 w 438"/>
                <a:gd name="T25" fmla="*/ 36513 h 59"/>
                <a:gd name="T26" fmla="*/ 606625 w 438"/>
                <a:gd name="T27" fmla="*/ 57150 h 59"/>
                <a:gd name="T28" fmla="*/ 606625 w 438"/>
                <a:gd name="T29" fmla="*/ 52388 h 59"/>
                <a:gd name="T30" fmla="*/ 522679 w 438"/>
                <a:gd name="T31" fmla="*/ 25400 h 59"/>
                <a:gd name="T32" fmla="*/ 319943 w 438"/>
                <a:gd name="T33" fmla="*/ 0 h 59"/>
                <a:gd name="T34" fmla="*/ 253420 w 438"/>
                <a:gd name="T35" fmla="*/ 3175 h 59"/>
                <a:gd name="T36" fmla="*/ 235998 w 438"/>
                <a:gd name="T37" fmla="*/ 7938 h 59"/>
                <a:gd name="T38" fmla="*/ 234414 w 438"/>
                <a:gd name="T39" fmla="*/ 7938 h 59"/>
                <a:gd name="T40" fmla="*/ 239165 w 438"/>
                <a:gd name="T41" fmla="*/ 22225 h 59"/>
                <a:gd name="T42" fmla="*/ 300937 w 438"/>
                <a:gd name="T43" fmla="*/ 20638 h 59"/>
                <a:gd name="T44" fmla="*/ 373795 w 438"/>
                <a:gd name="T45" fmla="*/ 22225 h 59"/>
                <a:gd name="T46" fmla="*/ 386466 w 438"/>
                <a:gd name="T47" fmla="*/ 3175 h 59"/>
                <a:gd name="T48" fmla="*/ 319943 w 438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8" h="59">
                  <a:moveTo>
                    <a:pt x="407" y="43"/>
                  </a:moveTo>
                  <a:cubicBezTo>
                    <a:pt x="408" y="44"/>
                    <a:pt x="408" y="45"/>
                    <a:pt x="408" y="45"/>
                  </a:cubicBezTo>
                  <a:cubicBezTo>
                    <a:pt x="438" y="59"/>
                    <a:pt x="438" y="59"/>
                    <a:pt x="438" y="59"/>
                  </a:cubicBezTo>
                  <a:cubicBezTo>
                    <a:pt x="437" y="57"/>
                    <a:pt x="437" y="57"/>
                    <a:pt x="437" y="57"/>
                  </a:cubicBezTo>
                  <a:cubicBezTo>
                    <a:pt x="427" y="52"/>
                    <a:pt x="417" y="47"/>
                    <a:pt x="407" y="43"/>
                  </a:cubicBezTo>
                  <a:moveTo>
                    <a:pt x="67" y="18"/>
                  </a:moveTo>
                  <a:cubicBezTo>
                    <a:pt x="44" y="24"/>
                    <a:pt x="22" y="32"/>
                    <a:pt x="0" y="41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69" y="22"/>
                    <a:pt x="68" y="21"/>
                  </a:cubicBezTo>
                  <a:cubicBezTo>
                    <a:pt x="68" y="20"/>
                    <a:pt x="67" y="19"/>
                    <a:pt x="67" y="18"/>
                  </a:cubicBezTo>
                  <a:moveTo>
                    <a:pt x="330" y="16"/>
                  </a:moveTo>
                  <a:cubicBezTo>
                    <a:pt x="324" y="21"/>
                    <a:pt x="319" y="22"/>
                    <a:pt x="319" y="22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58" y="30"/>
                    <a:pt x="383" y="36"/>
                    <a:pt x="383" y="36"/>
                  </a:cubicBezTo>
                  <a:cubicBezTo>
                    <a:pt x="383" y="36"/>
                    <a:pt x="383" y="35"/>
                    <a:pt x="383" y="33"/>
                  </a:cubicBezTo>
                  <a:cubicBezTo>
                    <a:pt x="365" y="26"/>
                    <a:pt x="348" y="21"/>
                    <a:pt x="330" y="16"/>
                  </a:cubicBezTo>
                  <a:moveTo>
                    <a:pt x="202" y="0"/>
                  </a:moveTo>
                  <a:cubicBezTo>
                    <a:pt x="188" y="0"/>
                    <a:pt x="174" y="1"/>
                    <a:pt x="160" y="2"/>
                  </a:cubicBezTo>
                  <a:cubicBezTo>
                    <a:pt x="154" y="4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9"/>
                    <a:pt x="151" y="12"/>
                    <a:pt x="151" y="14"/>
                  </a:cubicBezTo>
                  <a:cubicBezTo>
                    <a:pt x="164" y="13"/>
                    <a:pt x="177" y="13"/>
                    <a:pt x="190" y="13"/>
                  </a:cubicBezTo>
                  <a:cubicBezTo>
                    <a:pt x="206" y="13"/>
                    <a:pt x="221" y="13"/>
                    <a:pt x="236" y="14"/>
                  </a:cubicBezTo>
                  <a:cubicBezTo>
                    <a:pt x="239" y="10"/>
                    <a:pt x="242" y="6"/>
                    <a:pt x="244" y="2"/>
                  </a:cubicBezTo>
                  <a:cubicBezTo>
                    <a:pt x="230" y="1"/>
                    <a:pt x="216" y="0"/>
                    <a:pt x="202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Freeform 930">
              <a:extLst>
                <a:ext uri="{FF2B5EF4-FFF2-40B4-BE49-F238E27FC236}">
                  <a16:creationId xmlns:a16="http://schemas.microsoft.com/office/drawing/2014/main" id="{C97BEB94-E0E0-4FC5-9AF5-7D5B26AE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450850 w 284"/>
                <a:gd name="T1" fmla="*/ 73025 h 330"/>
                <a:gd name="T2" fmla="*/ 114300 w 284"/>
                <a:gd name="T3" fmla="*/ 0 h 330"/>
                <a:gd name="T4" fmla="*/ 0 w 284"/>
                <a:gd name="T5" fmla="*/ 457200 h 330"/>
                <a:gd name="T6" fmla="*/ 339725 w 284"/>
                <a:gd name="T7" fmla="*/ 523875 h 330"/>
                <a:gd name="T8" fmla="*/ 450850 w 284"/>
                <a:gd name="T9" fmla="*/ 73025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Freeform 931">
              <a:extLst>
                <a:ext uri="{FF2B5EF4-FFF2-40B4-BE49-F238E27FC236}">
                  <a16:creationId xmlns:a16="http://schemas.microsoft.com/office/drawing/2014/main" id="{F0884042-467B-4F5A-BD98-78B612076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450850 w 284"/>
                <a:gd name="T1" fmla="*/ 73025 h 330"/>
                <a:gd name="T2" fmla="*/ 114300 w 284"/>
                <a:gd name="T3" fmla="*/ 0 h 330"/>
                <a:gd name="T4" fmla="*/ 0 w 284"/>
                <a:gd name="T5" fmla="*/ 457200 h 330"/>
                <a:gd name="T6" fmla="*/ 339725 w 284"/>
                <a:gd name="T7" fmla="*/ 523875 h 330"/>
                <a:gd name="T8" fmla="*/ 450850 w 284"/>
                <a:gd name="T9" fmla="*/ 73025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Freeform 932">
              <a:extLst>
                <a:ext uri="{FF2B5EF4-FFF2-40B4-BE49-F238E27FC236}">
                  <a16:creationId xmlns:a16="http://schemas.microsoft.com/office/drawing/2014/main" id="{2330AF0B-0471-4145-BC3C-D1B1CD0D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797051"/>
              <a:ext cx="163513" cy="276225"/>
            </a:xfrm>
            <a:custGeom>
              <a:avLst/>
              <a:gdLst>
                <a:gd name="T0" fmla="*/ 44450 w 103"/>
                <a:gd name="T1" fmla="*/ 0 h 174"/>
                <a:gd name="T2" fmla="*/ 22225 w 103"/>
                <a:gd name="T3" fmla="*/ 19050 h 174"/>
                <a:gd name="T4" fmla="*/ 0 w 103"/>
                <a:gd name="T5" fmla="*/ 39688 h 174"/>
                <a:gd name="T6" fmla="*/ 112713 w 103"/>
                <a:gd name="T7" fmla="*/ 63500 h 174"/>
                <a:gd name="T8" fmla="*/ 60325 w 103"/>
                <a:gd name="T9" fmla="*/ 276225 h 174"/>
                <a:gd name="T10" fmla="*/ 69850 w 103"/>
                <a:gd name="T11" fmla="*/ 276225 h 174"/>
                <a:gd name="T12" fmla="*/ 92075 w 103"/>
                <a:gd name="T13" fmla="*/ 257175 h 174"/>
                <a:gd name="T14" fmla="*/ 104775 w 103"/>
                <a:gd name="T15" fmla="*/ 217488 h 174"/>
                <a:gd name="T16" fmla="*/ 115888 w 103"/>
                <a:gd name="T17" fmla="*/ 246063 h 174"/>
                <a:gd name="T18" fmla="*/ 117475 w 103"/>
                <a:gd name="T19" fmla="*/ 246063 h 174"/>
                <a:gd name="T20" fmla="*/ 141288 w 103"/>
                <a:gd name="T21" fmla="*/ 206375 h 174"/>
                <a:gd name="T22" fmla="*/ 149225 w 103"/>
                <a:gd name="T23" fmla="*/ 147638 h 174"/>
                <a:gd name="T24" fmla="*/ 163513 w 103"/>
                <a:gd name="T25" fmla="*/ 65088 h 174"/>
                <a:gd name="T26" fmla="*/ 44450 w 103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74">
                  <a:moveTo>
                    <a:pt x="28" y="0"/>
                  </a:moveTo>
                  <a:cubicBezTo>
                    <a:pt x="24" y="3"/>
                    <a:pt x="18" y="8"/>
                    <a:pt x="14" y="12"/>
                  </a:cubicBezTo>
                  <a:cubicBezTo>
                    <a:pt x="10" y="16"/>
                    <a:pt x="4" y="20"/>
                    <a:pt x="0" y="25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0" y="174"/>
                    <a:pt x="42" y="174"/>
                    <a:pt x="44" y="174"/>
                  </a:cubicBezTo>
                  <a:cubicBezTo>
                    <a:pt x="49" y="174"/>
                    <a:pt x="56" y="172"/>
                    <a:pt x="58" y="162"/>
                  </a:cubicBezTo>
                  <a:cubicBezTo>
                    <a:pt x="58" y="162"/>
                    <a:pt x="64" y="141"/>
                    <a:pt x="66" y="137"/>
                  </a:cubicBezTo>
                  <a:cubicBezTo>
                    <a:pt x="66" y="137"/>
                    <a:pt x="64" y="153"/>
                    <a:pt x="73" y="155"/>
                  </a:cubicBezTo>
                  <a:cubicBezTo>
                    <a:pt x="73" y="155"/>
                    <a:pt x="73" y="155"/>
                    <a:pt x="74" y="155"/>
                  </a:cubicBezTo>
                  <a:cubicBezTo>
                    <a:pt x="78" y="155"/>
                    <a:pt x="87" y="153"/>
                    <a:pt x="89" y="130"/>
                  </a:cubicBezTo>
                  <a:cubicBezTo>
                    <a:pt x="89" y="130"/>
                    <a:pt x="92" y="97"/>
                    <a:pt x="94" y="93"/>
                  </a:cubicBezTo>
                  <a:cubicBezTo>
                    <a:pt x="96" y="91"/>
                    <a:pt x="102" y="58"/>
                    <a:pt x="103" y="41"/>
                  </a:cubicBezTo>
                  <a:cubicBezTo>
                    <a:pt x="86" y="11"/>
                    <a:pt x="30" y="0"/>
                    <a:pt x="28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9" name="Freeform 933">
              <a:extLst>
                <a:ext uri="{FF2B5EF4-FFF2-40B4-BE49-F238E27FC236}">
                  <a16:creationId xmlns:a16="http://schemas.microsoft.com/office/drawing/2014/main" id="{2C7774E3-EC47-40DC-B577-D069C9525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1836738"/>
              <a:ext cx="195263" cy="246063"/>
            </a:xfrm>
            <a:custGeom>
              <a:avLst/>
              <a:gdLst>
                <a:gd name="T0" fmla="*/ 82550 w 123"/>
                <a:gd name="T1" fmla="*/ 0 h 155"/>
                <a:gd name="T2" fmla="*/ 71438 w 123"/>
                <a:gd name="T3" fmla="*/ 11113 h 155"/>
                <a:gd name="T4" fmla="*/ 47625 w 123"/>
                <a:gd name="T5" fmla="*/ 34925 h 155"/>
                <a:gd name="T6" fmla="*/ 25400 w 123"/>
                <a:gd name="T7" fmla="*/ 50800 h 155"/>
                <a:gd name="T8" fmla="*/ 3175 w 123"/>
                <a:gd name="T9" fmla="*/ 71438 h 155"/>
                <a:gd name="T10" fmla="*/ 26988 w 123"/>
                <a:gd name="T11" fmla="*/ 80963 h 155"/>
                <a:gd name="T12" fmla="*/ 52388 w 123"/>
                <a:gd name="T13" fmla="*/ 77788 h 155"/>
                <a:gd name="T14" fmla="*/ 87313 w 123"/>
                <a:gd name="T15" fmla="*/ 50800 h 155"/>
                <a:gd name="T16" fmla="*/ 90488 w 123"/>
                <a:gd name="T17" fmla="*/ 50800 h 155"/>
                <a:gd name="T18" fmla="*/ 98425 w 123"/>
                <a:gd name="T19" fmla="*/ 61913 h 155"/>
                <a:gd name="T20" fmla="*/ 96838 w 123"/>
                <a:gd name="T21" fmla="*/ 98425 h 155"/>
                <a:gd name="T22" fmla="*/ 90488 w 123"/>
                <a:gd name="T23" fmla="*/ 128588 h 155"/>
                <a:gd name="T24" fmla="*/ 73025 w 123"/>
                <a:gd name="T25" fmla="*/ 168275 h 155"/>
                <a:gd name="T26" fmla="*/ 80963 w 123"/>
                <a:gd name="T27" fmla="*/ 184150 h 155"/>
                <a:gd name="T28" fmla="*/ 85725 w 123"/>
                <a:gd name="T29" fmla="*/ 185738 h 155"/>
                <a:gd name="T30" fmla="*/ 109538 w 123"/>
                <a:gd name="T31" fmla="*/ 168275 h 155"/>
                <a:gd name="T32" fmla="*/ 109538 w 123"/>
                <a:gd name="T33" fmla="*/ 184150 h 155"/>
                <a:gd name="T34" fmla="*/ 106363 w 123"/>
                <a:gd name="T35" fmla="*/ 238125 h 155"/>
                <a:gd name="T36" fmla="*/ 123825 w 123"/>
                <a:gd name="T37" fmla="*/ 246063 h 155"/>
                <a:gd name="T38" fmla="*/ 136525 w 123"/>
                <a:gd name="T39" fmla="*/ 233363 h 155"/>
                <a:gd name="T40" fmla="*/ 142875 w 123"/>
                <a:gd name="T41" fmla="*/ 236538 h 155"/>
                <a:gd name="T42" fmla="*/ 195263 w 123"/>
                <a:gd name="T43" fmla="*/ 23813 h 155"/>
                <a:gd name="T44" fmla="*/ 82550 w 123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3" h="155">
                  <a:moveTo>
                    <a:pt x="52" y="0"/>
                  </a:moveTo>
                  <a:cubicBezTo>
                    <a:pt x="49" y="2"/>
                    <a:pt x="46" y="5"/>
                    <a:pt x="45" y="7"/>
                  </a:cubicBezTo>
                  <a:cubicBezTo>
                    <a:pt x="43" y="13"/>
                    <a:pt x="35" y="19"/>
                    <a:pt x="30" y="22"/>
                  </a:cubicBezTo>
                  <a:cubicBezTo>
                    <a:pt x="24" y="26"/>
                    <a:pt x="20" y="30"/>
                    <a:pt x="16" y="32"/>
                  </a:cubicBezTo>
                  <a:cubicBezTo>
                    <a:pt x="12" y="33"/>
                    <a:pt x="0" y="36"/>
                    <a:pt x="2" y="45"/>
                  </a:cubicBezTo>
                  <a:cubicBezTo>
                    <a:pt x="2" y="45"/>
                    <a:pt x="4" y="51"/>
                    <a:pt x="17" y="51"/>
                  </a:cubicBezTo>
                  <a:cubicBezTo>
                    <a:pt x="21" y="51"/>
                    <a:pt x="26" y="51"/>
                    <a:pt x="33" y="49"/>
                  </a:cubicBezTo>
                  <a:cubicBezTo>
                    <a:pt x="33" y="49"/>
                    <a:pt x="50" y="39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8" y="32"/>
                    <a:pt x="61" y="33"/>
                    <a:pt x="62" y="39"/>
                  </a:cubicBezTo>
                  <a:cubicBezTo>
                    <a:pt x="62" y="39"/>
                    <a:pt x="65" y="55"/>
                    <a:pt x="61" y="62"/>
                  </a:cubicBezTo>
                  <a:cubicBezTo>
                    <a:pt x="57" y="69"/>
                    <a:pt x="58" y="75"/>
                    <a:pt x="57" y="81"/>
                  </a:cubicBezTo>
                  <a:cubicBezTo>
                    <a:pt x="56" y="86"/>
                    <a:pt x="48" y="102"/>
                    <a:pt x="46" y="106"/>
                  </a:cubicBezTo>
                  <a:cubicBezTo>
                    <a:pt x="43" y="110"/>
                    <a:pt x="43" y="114"/>
                    <a:pt x="51" y="116"/>
                  </a:cubicBezTo>
                  <a:cubicBezTo>
                    <a:pt x="51" y="116"/>
                    <a:pt x="52" y="117"/>
                    <a:pt x="54" y="117"/>
                  </a:cubicBezTo>
                  <a:cubicBezTo>
                    <a:pt x="57" y="117"/>
                    <a:pt x="64" y="115"/>
                    <a:pt x="69" y="106"/>
                  </a:cubicBezTo>
                  <a:cubicBezTo>
                    <a:pt x="69" y="106"/>
                    <a:pt x="71" y="110"/>
                    <a:pt x="69" y="116"/>
                  </a:cubicBezTo>
                  <a:cubicBezTo>
                    <a:pt x="66" y="122"/>
                    <a:pt x="60" y="142"/>
                    <a:pt x="67" y="150"/>
                  </a:cubicBezTo>
                  <a:cubicBezTo>
                    <a:pt x="70" y="153"/>
                    <a:pt x="74" y="155"/>
                    <a:pt x="78" y="155"/>
                  </a:cubicBezTo>
                  <a:cubicBezTo>
                    <a:pt x="82" y="155"/>
                    <a:pt x="85" y="152"/>
                    <a:pt x="86" y="147"/>
                  </a:cubicBezTo>
                  <a:cubicBezTo>
                    <a:pt x="86" y="147"/>
                    <a:pt x="88" y="148"/>
                    <a:pt x="90" y="149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Freeform 934">
              <a:extLst>
                <a:ext uri="{FF2B5EF4-FFF2-40B4-BE49-F238E27FC236}">
                  <a16:creationId xmlns:a16="http://schemas.microsoft.com/office/drawing/2014/main" id="{C6A2EBA1-5745-40D9-BE0B-AEFB8F50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08163"/>
              <a:ext cx="122238" cy="68263"/>
            </a:xfrm>
            <a:custGeom>
              <a:avLst/>
              <a:gdLst>
                <a:gd name="T0" fmla="*/ 119063 w 77"/>
                <a:gd name="T1" fmla="*/ 0 h 43"/>
                <a:gd name="T2" fmla="*/ 92075 w 77"/>
                <a:gd name="T3" fmla="*/ 6350 h 43"/>
                <a:gd name="T4" fmla="*/ 92075 w 77"/>
                <a:gd name="T5" fmla="*/ 6350 h 43"/>
                <a:gd name="T6" fmla="*/ 0 w 77"/>
                <a:gd name="T7" fmla="*/ 68263 h 43"/>
                <a:gd name="T8" fmla="*/ 0 w 77"/>
                <a:gd name="T9" fmla="*/ 68263 h 43"/>
                <a:gd name="T10" fmla="*/ 122238 w 77"/>
                <a:gd name="T11" fmla="*/ 1588 h 43"/>
                <a:gd name="T12" fmla="*/ 119063 w 7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43">
                  <a:moveTo>
                    <a:pt x="75" y="0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14" y="15"/>
                    <a:pt x="3" y="3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5" y="27"/>
                    <a:pt x="50" y="13"/>
                    <a:pt x="77" y="1"/>
                  </a:cubicBezTo>
                  <a:cubicBezTo>
                    <a:pt x="76" y="1"/>
                    <a:pt x="76" y="1"/>
                    <a:pt x="75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1" name="Freeform 935">
              <a:extLst>
                <a:ext uri="{FF2B5EF4-FFF2-40B4-BE49-F238E27FC236}">
                  <a16:creationId xmlns:a16="http://schemas.microsoft.com/office/drawing/2014/main" id="{1231F14F-9484-47AE-984A-492506B8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09751"/>
              <a:ext cx="198438" cy="266700"/>
            </a:xfrm>
            <a:custGeom>
              <a:avLst/>
              <a:gdLst>
                <a:gd name="T0" fmla="*/ 122238 w 125"/>
                <a:gd name="T1" fmla="*/ 0 h 168"/>
                <a:gd name="T2" fmla="*/ 0 w 125"/>
                <a:gd name="T3" fmla="*/ 66675 h 168"/>
                <a:gd name="T4" fmla="*/ 1588 w 125"/>
                <a:gd name="T5" fmla="*/ 82550 h 168"/>
                <a:gd name="T6" fmla="*/ 6350 w 125"/>
                <a:gd name="T7" fmla="*/ 136525 h 168"/>
                <a:gd name="T8" fmla="*/ 14288 w 125"/>
                <a:gd name="T9" fmla="*/ 180975 h 168"/>
                <a:gd name="T10" fmla="*/ 31750 w 125"/>
                <a:gd name="T11" fmla="*/ 234950 h 168"/>
                <a:gd name="T12" fmla="*/ 36513 w 125"/>
                <a:gd name="T13" fmla="*/ 236538 h 168"/>
                <a:gd name="T14" fmla="*/ 50800 w 125"/>
                <a:gd name="T15" fmla="*/ 227013 h 168"/>
                <a:gd name="T16" fmla="*/ 49213 w 125"/>
                <a:gd name="T17" fmla="*/ 200025 h 168"/>
                <a:gd name="T18" fmla="*/ 55563 w 125"/>
                <a:gd name="T19" fmla="*/ 215900 h 168"/>
                <a:gd name="T20" fmla="*/ 63500 w 125"/>
                <a:gd name="T21" fmla="*/ 249238 h 168"/>
                <a:gd name="T22" fmla="*/ 77788 w 125"/>
                <a:gd name="T23" fmla="*/ 263525 h 168"/>
                <a:gd name="T24" fmla="*/ 82550 w 125"/>
                <a:gd name="T25" fmla="*/ 263525 h 168"/>
                <a:gd name="T26" fmla="*/ 96838 w 125"/>
                <a:gd name="T27" fmla="*/ 244475 h 168"/>
                <a:gd name="T28" fmla="*/ 101600 w 125"/>
                <a:gd name="T29" fmla="*/ 244475 h 168"/>
                <a:gd name="T30" fmla="*/ 103188 w 125"/>
                <a:gd name="T31" fmla="*/ 244475 h 168"/>
                <a:gd name="T32" fmla="*/ 106363 w 125"/>
                <a:gd name="T33" fmla="*/ 260350 h 168"/>
                <a:gd name="T34" fmla="*/ 117475 w 125"/>
                <a:gd name="T35" fmla="*/ 266700 h 168"/>
                <a:gd name="T36" fmla="*/ 130175 w 125"/>
                <a:gd name="T37" fmla="*/ 260350 h 168"/>
                <a:gd name="T38" fmla="*/ 128588 w 125"/>
                <a:gd name="T39" fmla="*/ 220663 h 168"/>
                <a:gd name="T40" fmla="*/ 120650 w 125"/>
                <a:gd name="T41" fmla="*/ 198438 h 168"/>
                <a:gd name="T42" fmla="*/ 115888 w 125"/>
                <a:gd name="T43" fmla="*/ 165100 h 168"/>
                <a:gd name="T44" fmla="*/ 119063 w 125"/>
                <a:gd name="T45" fmla="*/ 117475 h 168"/>
                <a:gd name="T46" fmla="*/ 128588 w 125"/>
                <a:gd name="T47" fmla="*/ 79375 h 168"/>
                <a:gd name="T48" fmla="*/ 153988 w 125"/>
                <a:gd name="T49" fmla="*/ 68263 h 168"/>
                <a:gd name="T50" fmla="*/ 155575 w 125"/>
                <a:gd name="T51" fmla="*/ 68263 h 168"/>
                <a:gd name="T52" fmla="*/ 188913 w 125"/>
                <a:gd name="T53" fmla="*/ 77788 h 168"/>
                <a:gd name="T54" fmla="*/ 198438 w 125"/>
                <a:gd name="T55" fmla="*/ 44450 h 168"/>
                <a:gd name="T56" fmla="*/ 144463 w 125"/>
                <a:gd name="T57" fmla="*/ 17463 h 168"/>
                <a:gd name="T58" fmla="*/ 122238 w 125"/>
                <a:gd name="T59" fmla="*/ 0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168">
                  <a:moveTo>
                    <a:pt x="77" y="0"/>
                  </a:moveTo>
                  <a:cubicBezTo>
                    <a:pt x="50" y="12"/>
                    <a:pt x="25" y="26"/>
                    <a:pt x="0" y="42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60"/>
                    <a:pt x="2" y="79"/>
                    <a:pt x="4" y="86"/>
                  </a:cubicBezTo>
                  <a:cubicBezTo>
                    <a:pt x="5" y="93"/>
                    <a:pt x="8" y="98"/>
                    <a:pt x="9" y="114"/>
                  </a:cubicBezTo>
                  <a:cubicBezTo>
                    <a:pt x="11" y="129"/>
                    <a:pt x="18" y="145"/>
                    <a:pt x="20" y="148"/>
                  </a:cubicBezTo>
                  <a:cubicBezTo>
                    <a:pt x="21" y="149"/>
                    <a:pt x="22" y="149"/>
                    <a:pt x="23" y="149"/>
                  </a:cubicBezTo>
                  <a:cubicBezTo>
                    <a:pt x="27" y="149"/>
                    <a:pt x="31" y="147"/>
                    <a:pt x="32" y="143"/>
                  </a:cubicBezTo>
                  <a:cubicBezTo>
                    <a:pt x="34" y="138"/>
                    <a:pt x="31" y="128"/>
                    <a:pt x="31" y="126"/>
                  </a:cubicBezTo>
                  <a:cubicBezTo>
                    <a:pt x="31" y="127"/>
                    <a:pt x="33" y="133"/>
                    <a:pt x="35" y="136"/>
                  </a:cubicBezTo>
                  <a:cubicBezTo>
                    <a:pt x="38" y="140"/>
                    <a:pt x="40" y="157"/>
                    <a:pt x="40" y="157"/>
                  </a:cubicBezTo>
                  <a:cubicBezTo>
                    <a:pt x="41" y="165"/>
                    <a:pt x="46" y="166"/>
                    <a:pt x="49" y="166"/>
                  </a:cubicBezTo>
                  <a:cubicBezTo>
                    <a:pt x="51" y="166"/>
                    <a:pt x="52" y="166"/>
                    <a:pt x="52" y="166"/>
                  </a:cubicBezTo>
                  <a:cubicBezTo>
                    <a:pt x="64" y="163"/>
                    <a:pt x="61" y="154"/>
                    <a:pt x="61" y="154"/>
                  </a:cubicBezTo>
                  <a:cubicBezTo>
                    <a:pt x="62" y="154"/>
                    <a:pt x="63" y="154"/>
                    <a:pt x="64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70" y="167"/>
                    <a:pt x="72" y="168"/>
                    <a:pt x="74" y="168"/>
                  </a:cubicBezTo>
                  <a:cubicBezTo>
                    <a:pt x="78" y="168"/>
                    <a:pt x="82" y="164"/>
                    <a:pt x="82" y="164"/>
                  </a:cubicBezTo>
                  <a:cubicBezTo>
                    <a:pt x="88" y="156"/>
                    <a:pt x="81" y="139"/>
                    <a:pt x="81" y="139"/>
                  </a:cubicBezTo>
                  <a:cubicBezTo>
                    <a:pt x="82" y="135"/>
                    <a:pt x="78" y="130"/>
                    <a:pt x="76" y="125"/>
                  </a:cubicBezTo>
                  <a:cubicBezTo>
                    <a:pt x="75" y="120"/>
                    <a:pt x="73" y="110"/>
                    <a:pt x="73" y="104"/>
                  </a:cubicBezTo>
                  <a:cubicBezTo>
                    <a:pt x="73" y="98"/>
                    <a:pt x="75" y="74"/>
                    <a:pt x="75" y="74"/>
                  </a:cubicBezTo>
                  <a:cubicBezTo>
                    <a:pt x="75" y="74"/>
                    <a:pt x="77" y="56"/>
                    <a:pt x="81" y="50"/>
                  </a:cubicBezTo>
                  <a:cubicBezTo>
                    <a:pt x="85" y="44"/>
                    <a:pt x="91" y="44"/>
                    <a:pt x="97" y="43"/>
                  </a:cubicBezTo>
                  <a:cubicBezTo>
                    <a:pt x="97" y="43"/>
                    <a:pt x="98" y="43"/>
                    <a:pt x="98" y="43"/>
                  </a:cubicBezTo>
                  <a:cubicBezTo>
                    <a:pt x="104" y="43"/>
                    <a:pt x="117" y="48"/>
                    <a:pt x="119" y="4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2" y="23"/>
                    <a:pt x="96" y="15"/>
                    <a:pt x="91" y="11"/>
                  </a:cubicBezTo>
                  <a:cubicBezTo>
                    <a:pt x="88" y="8"/>
                    <a:pt x="82" y="3"/>
                    <a:pt x="77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2" name="Freeform 936">
              <a:extLst>
                <a:ext uri="{FF2B5EF4-FFF2-40B4-BE49-F238E27FC236}">
                  <a16:creationId xmlns:a16="http://schemas.microsoft.com/office/drawing/2014/main" id="{1E0C36DE-868C-44BA-9C0C-97F02E4F5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1808163"/>
              <a:ext cx="26988" cy="6350"/>
            </a:xfrm>
            <a:custGeom>
              <a:avLst/>
              <a:gdLst>
                <a:gd name="T0" fmla="*/ 26988 w 17"/>
                <a:gd name="T1" fmla="*/ 0 h 4"/>
                <a:gd name="T2" fmla="*/ 0 w 17"/>
                <a:gd name="T3" fmla="*/ 6350 h 4"/>
                <a:gd name="T4" fmla="*/ 0 w 17"/>
                <a:gd name="T5" fmla="*/ 6350 h 4"/>
                <a:gd name="T6" fmla="*/ 26988 w 17"/>
                <a:gd name="T7" fmla="*/ 0 h 4"/>
                <a:gd name="T8" fmla="*/ 26988 w 1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1"/>
                    <a:pt x="5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3" name="Freeform 937">
              <a:extLst>
                <a:ext uri="{FF2B5EF4-FFF2-40B4-BE49-F238E27FC236}">
                  <a16:creationId xmlns:a16="http://schemas.microsoft.com/office/drawing/2014/main" id="{89373871-1CFE-472D-9C9F-9D10A936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1854201"/>
              <a:ext cx="46038" cy="33338"/>
            </a:xfrm>
            <a:custGeom>
              <a:avLst/>
              <a:gdLst>
                <a:gd name="T0" fmla="*/ 9525 w 29"/>
                <a:gd name="T1" fmla="*/ 0 h 21"/>
                <a:gd name="T2" fmla="*/ 0 w 29"/>
                <a:gd name="T3" fmla="*/ 33338 h 21"/>
                <a:gd name="T4" fmla="*/ 1588 w 29"/>
                <a:gd name="T5" fmla="*/ 33338 h 21"/>
                <a:gd name="T6" fmla="*/ 14288 w 29"/>
                <a:gd name="T7" fmla="*/ 33338 h 21"/>
                <a:gd name="T8" fmla="*/ 46038 w 29"/>
                <a:gd name="T9" fmla="*/ 15875 h 21"/>
                <a:gd name="T10" fmla="*/ 17463 w 29"/>
                <a:gd name="T11" fmla="*/ 3175 h 21"/>
                <a:gd name="T12" fmla="*/ 9525 w 29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1"/>
                    <a:pt x="6" y="21"/>
                    <a:pt x="9" y="21"/>
                  </a:cubicBezTo>
                  <a:cubicBezTo>
                    <a:pt x="27" y="21"/>
                    <a:pt x="29" y="10"/>
                    <a:pt x="29" y="10"/>
                  </a:cubicBezTo>
                  <a:cubicBezTo>
                    <a:pt x="27" y="2"/>
                    <a:pt x="23" y="6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4" name="Freeform 938">
              <a:extLst>
                <a:ext uri="{FF2B5EF4-FFF2-40B4-BE49-F238E27FC236}">
                  <a16:creationId xmlns:a16="http://schemas.microsoft.com/office/drawing/2014/main" id="{CE1DBEFD-285D-47E7-AFF3-679F520A7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1163638"/>
              <a:ext cx="931863" cy="714375"/>
            </a:xfrm>
            <a:custGeom>
              <a:avLst/>
              <a:gdLst>
                <a:gd name="T0" fmla="*/ 134708 w 588"/>
                <a:gd name="T1" fmla="*/ 49213 h 450"/>
                <a:gd name="T2" fmla="*/ 93503 w 588"/>
                <a:gd name="T3" fmla="*/ 73025 h 450"/>
                <a:gd name="T4" fmla="*/ 57053 w 588"/>
                <a:gd name="T5" fmla="*/ 90488 h 450"/>
                <a:gd name="T6" fmla="*/ 14263 w 588"/>
                <a:gd name="T7" fmla="*/ 160338 h 450"/>
                <a:gd name="T8" fmla="*/ 3170 w 588"/>
                <a:gd name="T9" fmla="*/ 288925 h 450"/>
                <a:gd name="T10" fmla="*/ 11094 w 588"/>
                <a:gd name="T11" fmla="*/ 347663 h 450"/>
                <a:gd name="T12" fmla="*/ 28526 w 588"/>
                <a:gd name="T13" fmla="*/ 376238 h 450"/>
                <a:gd name="T14" fmla="*/ 41205 w 588"/>
                <a:gd name="T15" fmla="*/ 401638 h 450"/>
                <a:gd name="T16" fmla="*/ 50714 w 588"/>
                <a:gd name="T17" fmla="*/ 422275 h 450"/>
                <a:gd name="T18" fmla="*/ 68146 w 588"/>
                <a:gd name="T19" fmla="*/ 488950 h 450"/>
                <a:gd name="T20" fmla="*/ 76070 w 588"/>
                <a:gd name="T21" fmla="*/ 573088 h 450"/>
                <a:gd name="T22" fmla="*/ 144217 w 588"/>
                <a:gd name="T23" fmla="*/ 714375 h 450"/>
                <a:gd name="T24" fmla="*/ 221872 w 588"/>
                <a:gd name="T25" fmla="*/ 568325 h 450"/>
                <a:gd name="T26" fmla="*/ 206024 w 588"/>
                <a:gd name="T27" fmla="*/ 493713 h 450"/>
                <a:gd name="T28" fmla="*/ 212363 w 588"/>
                <a:gd name="T29" fmla="*/ 444500 h 450"/>
                <a:gd name="T30" fmla="*/ 367674 w 588"/>
                <a:gd name="T31" fmla="*/ 560388 h 450"/>
                <a:gd name="T32" fmla="*/ 511891 w 588"/>
                <a:gd name="T33" fmla="*/ 584200 h 450"/>
                <a:gd name="T34" fmla="*/ 689388 w 588"/>
                <a:gd name="T35" fmla="*/ 501650 h 450"/>
                <a:gd name="T36" fmla="*/ 706821 w 588"/>
                <a:gd name="T37" fmla="*/ 492125 h 450"/>
                <a:gd name="T38" fmla="*/ 689388 w 588"/>
                <a:gd name="T39" fmla="*/ 533400 h 450"/>
                <a:gd name="T40" fmla="*/ 627581 w 588"/>
                <a:gd name="T41" fmla="*/ 633413 h 450"/>
                <a:gd name="T42" fmla="*/ 781307 w 588"/>
                <a:gd name="T43" fmla="*/ 611188 h 450"/>
                <a:gd name="T44" fmla="*/ 858962 w 588"/>
                <a:gd name="T45" fmla="*/ 515938 h 450"/>
                <a:gd name="T46" fmla="*/ 898582 w 588"/>
                <a:gd name="T47" fmla="*/ 431800 h 450"/>
                <a:gd name="T48" fmla="*/ 930278 w 588"/>
                <a:gd name="T49" fmla="*/ 328613 h 450"/>
                <a:gd name="T50" fmla="*/ 898582 w 588"/>
                <a:gd name="T51" fmla="*/ 239713 h 450"/>
                <a:gd name="T52" fmla="*/ 782892 w 588"/>
                <a:gd name="T53" fmla="*/ 138113 h 450"/>
                <a:gd name="T54" fmla="*/ 722669 w 588"/>
                <a:gd name="T55" fmla="*/ 90488 h 450"/>
                <a:gd name="T56" fmla="*/ 643429 w 588"/>
                <a:gd name="T57" fmla="*/ 60325 h 450"/>
                <a:gd name="T58" fmla="*/ 575283 w 588"/>
                <a:gd name="T59" fmla="*/ 33338 h 450"/>
                <a:gd name="T60" fmla="*/ 488119 w 588"/>
                <a:gd name="T61" fmla="*/ 9525 h 450"/>
                <a:gd name="T62" fmla="*/ 402539 w 588"/>
                <a:gd name="T63" fmla="*/ 11113 h 450"/>
                <a:gd name="T64" fmla="*/ 291603 w 588"/>
                <a:gd name="T65" fmla="*/ 7938 h 450"/>
                <a:gd name="T66" fmla="*/ 156895 w 588"/>
                <a:gd name="T67" fmla="*/ 33338 h 4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450">
                  <a:moveTo>
                    <a:pt x="99" y="21"/>
                  </a:moveTo>
                  <a:cubicBezTo>
                    <a:pt x="99" y="21"/>
                    <a:pt x="94" y="34"/>
                    <a:pt x="85" y="31"/>
                  </a:cubicBezTo>
                  <a:cubicBezTo>
                    <a:pt x="76" y="28"/>
                    <a:pt x="71" y="32"/>
                    <a:pt x="68" y="40"/>
                  </a:cubicBezTo>
                  <a:cubicBezTo>
                    <a:pt x="68" y="40"/>
                    <a:pt x="65" y="48"/>
                    <a:pt x="59" y="46"/>
                  </a:cubicBezTo>
                  <a:cubicBezTo>
                    <a:pt x="53" y="44"/>
                    <a:pt x="55" y="50"/>
                    <a:pt x="51" y="50"/>
                  </a:cubicBezTo>
                  <a:cubicBezTo>
                    <a:pt x="48" y="50"/>
                    <a:pt x="41" y="54"/>
                    <a:pt x="36" y="57"/>
                  </a:cubicBezTo>
                  <a:cubicBezTo>
                    <a:pt x="30" y="61"/>
                    <a:pt x="16" y="73"/>
                    <a:pt x="14" y="79"/>
                  </a:cubicBezTo>
                  <a:cubicBezTo>
                    <a:pt x="12" y="85"/>
                    <a:pt x="14" y="94"/>
                    <a:pt x="9" y="101"/>
                  </a:cubicBezTo>
                  <a:cubicBezTo>
                    <a:pt x="4" y="107"/>
                    <a:pt x="7" y="124"/>
                    <a:pt x="3" y="146"/>
                  </a:cubicBezTo>
                  <a:cubicBezTo>
                    <a:pt x="0" y="169"/>
                    <a:pt x="0" y="172"/>
                    <a:pt x="2" y="182"/>
                  </a:cubicBezTo>
                  <a:cubicBezTo>
                    <a:pt x="3" y="192"/>
                    <a:pt x="8" y="192"/>
                    <a:pt x="5" y="200"/>
                  </a:cubicBezTo>
                  <a:cubicBezTo>
                    <a:pt x="3" y="207"/>
                    <a:pt x="2" y="213"/>
                    <a:pt x="7" y="219"/>
                  </a:cubicBezTo>
                  <a:cubicBezTo>
                    <a:pt x="12" y="226"/>
                    <a:pt x="15" y="221"/>
                    <a:pt x="14" y="226"/>
                  </a:cubicBezTo>
                  <a:cubicBezTo>
                    <a:pt x="13" y="230"/>
                    <a:pt x="15" y="232"/>
                    <a:pt x="18" y="237"/>
                  </a:cubicBezTo>
                  <a:cubicBezTo>
                    <a:pt x="22" y="242"/>
                    <a:pt x="17" y="248"/>
                    <a:pt x="21" y="251"/>
                  </a:cubicBezTo>
                  <a:cubicBezTo>
                    <a:pt x="24" y="253"/>
                    <a:pt x="25" y="253"/>
                    <a:pt x="26" y="253"/>
                  </a:cubicBezTo>
                  <a:cubicBezTo>
                    <a:pt x="27" y="253"/>
                    <a:pt x="28" y="253"/>
                    <a:pt x="28" y="255"/>
                  </a:cubicBezTo>
                  <a:cubicBezTo>
                    <a:pt x="28" y="260"/>
                    <a:pt x="29" y="260"/>
                    <a:pt x="32" y="266"/>
                  </a:cubicBezTo>
                  <a:cubicBezTo>
                    <a:pt x="34" y="272"/>
                    <a:pt x="30" y="276"/>
                    <a:pt x="32" y="284"/>
                  </a:cubicBezTo>
                  <a:cubicBezTo>
                    <a:pt x="34" y="292"/>
                    <a:pt x="42" y="303"/>
                    <a:pt x="43" y="308"/>
                  </a:cubicBezTo>
                  <a:cubicBezTo>
                    <a:pt x="44" y="313"/>
                    <a:pt x="42" y="328"/>
                    <a:pt x="41" y="335"/>
                  </a:cubicBezTo>
                  <a:cubicBezTo>
                    <a:pt x="39" y="342"/>
                    <a:pt x="41" y="351"/>
                    <a:pt x="48" y="361"/>
                  </a:cubicBezTo>
                  <a:cubicBezTo>
                    <a:pt x="56" y="370"/>
                    <a:pt x="63" y="367"/>
                    <a:pt x="66" y="373"/>
                  </a:cubicBezTo>
                  <a:cubicBezTo>
                    <a:pt x="69" y="379"/>
                    <a:pt x="91" y="450"/>
                    <a:pt x="91" y="450"/>
                  </a:cubicBezTo>
                  <a:cubicBezTo>
                    <a:pt x="91" y="450"/>
                    <a:pt x="100" y="416"/>
                    <a:pt x="167" y="406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0" y="358"/>
                    <a:pt x="144" y="344"/>
                    <a:pt x="133" y="340"/>
                  </a:cubicBezTo>
                  <a:cubicBezTo>
                    <a:pt x="133" y="340"/>
                    <a:pt x="135" y="317"/>
                    <a:pt x="130" y="311"/>
                  </a:cubicBezTo>
                  <a:cubicBezTo>
                    <a:pt x="125" y="305"/>
                    <a:pt x="130" y="293"/>
                    <a:pt x="131" y="289"/>
                  </a:cubicBezTo>
                  <a:cubicBezTo>
                    <a:pt x="132" y="285"/>
                    <a:pt x="134" y="280"/>
                    <a:pt x="134" y="280"/>
                  </a:cubicBezTo>
                  <a:cubicBezTo>
                    <a:pt x="134" y="280"/>
                    <a:pt x="173" y="299"/>
                    <a:pt x="182" y="314"/>
                  </a:cubicBezTo>
                  <a:cubicBezTo>
                    <a:pt x="191" y="328"/>
                    <a:pt x="227" y="348"/>
                    <a:pt x="232" y="353"/>
                  </a:cubicBezTo>
                  <a:cubicBezTo>
                    <a:pt x="237" y="358"/>
                    <a:pt x="256" y="363"/>
                    <a:pt x="256" y="363"/>
                  </a:cubicBezTo>
                  <a:cubicBezTo>
                    <a:pt x="323" y="368"/>
                    <a:pt x="323" y="368"/>
                    <a:pt x="323" y="368"/>
                  </a:cubicBezTo>
                  <a:cubicBezTo>
                    <a:pt x="323" y="368"/>
                    <a:pt x="370" y="353"/>
                    <a:pt x="388" y="344"/>
                  </a:cubicBezTo>
                  <a:cubicBezTo>
                    <a:pt x="407" y="335"/>
                    <a:pt x="435" y="316"/>
                    <a:pt x="435" y="316"/>
                  </a:cubicBezTo>
                  <a:cubicBezTo>
                    <a:pt x="435" y="316"/>
                    <a:pt x="445" y="306"/>
                    <a:pt x="447" y="303"/>
                  </a:cubicBezTo>
                  <a:cubicBezTo>
                    <a:pt x="447" y="303"/>
                    <a:pt x="450" y="307"/>
                    <a:pt x="446" y="310"/>
                  </a:cubicBezTo>
                  <a:cubicBezTo>
                    <a:pt x="446" y="310"/>
                    <a:pt x="435" y="320"/>
                    <a:pt x="435" y="326"/>
                  </a:cubicBezTo>
                  <a:cubicBezTo>
                    <a:pt x="435" y="332"/>
                    <a:pt x="440" y="334"/>
                    <a:pt x="435" y="336"/>
                  </a:cubicBezTo>
                  <a:cubicBezTo>
                    <a:pt x="430" y="339"/>
                    <a:pt x="431" y="343"/>
                    <a:pt x="430" y="346"/>
                  </a:cubicBezTo>
                  <a:cubicBezTo>
                    <a:pt x="428" y="350"/>
                    <a:pt x="396" y="399"/>
                    <a:pt x="396" y="399"/>
                  </a:cubicBezTo>
                  <a:cubicBezTo>
                    <a:pt x="396" y="399"/>
                    <a:pt x="454" y="409"/>
                    <a:pt x="471" y="440"/>
                  </a:cubicBezTo>
                  <a:cubicBezTo>
                    <a:pt x="493" y="385"/>
                    <a:pt x="493" y="385"/>
                    <a:pt x="493" y="385"/>
                  </a:cubicBezTo>
                  <a:cubicBezTo>
                    <a:pt x="493" y="385"/>
                    <a:pt x="505" y="382"/>
                    <a:pt x="514" y="367"/>
                  </a:cubicBezTo>
                  <a:cubicBezTo>
                    <a:pt x="524" y="353"/>
                    <a:pt x="534" y="329"/>
                    <a:pt x="542" y="325"/>
                  </a:cubicBezTo>
                  <a:cubicBezTo>
                    <a:pt x="551" y="320"/>
                    <a:pt x="555" y="313"/>
                    <a:pt x="557" y="299"/>
                  </a:cubicBezTo>
                  <a:cubicBezTo>
                    <a:pt x="560" y="285"/>
                    <a:pt x="559" y="281"/>
                    <a:pt x="567" y="272"/>
                  </a:cubicBezTo>
                  <a:cubicBezTo>
                    <a:pt x="575" y="264"/>
                    <a:pt x="576" y="235"/>
                    <a:pt x="577" y="229"/>
                  </a:cubicBezTo>
                  <a:cubicBezTo>
                    <a:pt x="578" y="222"/>
                    <a:pt x="586" y="218"/>
                    <a:pt x="587" y="207"/>
                  </a:cubicBezTo>
                  <a:cubicBezTo>
                    <a:pt x="588" y="197"/>
                    <a:pt x="578" y="187"/>
                    <a:pt x="578" y="179"/>
                  </a:cubicBezTo>
                  <a:cubicBezTo>
                    <a:pt x="578" y="171"/>
                    <a:pt x="575" y="151"/>
                    <a:pt x="567" y="151"/>
                  </a:cubicBezTo>
                  <a:cubicBezTo>
                    <a:pt x="559" y="150"/>
                    <a:pt x="537" y="127"/>
                    <a:pt x="528" y="118"/>
                  </a:cubicBezTo>
                  <a:cubicBezTo>
                    <a:pt x="520" y="109"/>
                    <a:pt x="500" y="95"/>
                    <a:pt x="494" y="87"/>
                  </a:cubicBezTo>
                  <a:cubicBezTo>
                    <a:pt x="487" y="79"/>
                    <a:pt x="481" y="72"/>
                    <a:pt x="473" y="70"/>
                  </a:cubicBezTo>
                  <a:cubicBezTo>
                    <a:pt x="464" y="67"/>
                    <a:pt x="463" y="64"/>
                    <a:pt x="456" y="57"/>
                  </a:cubicBezTo>
                  <a:cubicBezTo>
                    <a:pt x="448" y="50"/>
                    <a:pt x="434" y="41"/>
                    <a:pt x="420" y="39"/>
                  </a:cubicBezTo>
                  <a:cubicBezTo>
                    <a:pt x="413" y="38"/>
                    <a:pt x="409" y="38"/>
                    <a:pt x="406" y="38"/>
                  </a:cubicBezTo>
                  <a:cubicBezTo>
                    <a:pt x="402" y="39"/>
                    <a:pt x="399" y="39"/>
                    <a:pt x="395" y="37"/>
                  </a:cubicBezTo>
                  <a:cubicBezTo>
                    <a:pt x="387" y="33"/>
                    <a:pt x="373" y="25"/>
                    <a:pt x="363" y="21"/>
                  </a:cubicBezTo>
                  <a:cubicBezTo>
                    <a:pt x="352" y="17"/>
                    <a:pt x="329" y="6"/>
                    <a:pt x="320" y="6"/>
                  </a:cubicBezTo>
                  <a:cubicBezTo>
                    <a:pt x="317" y="5"/>
                    <a:pt x="313" y="6"/>
                    <a:pt x="308" y="6"/>
                  </a:cubicBezTo>
                  <a:cubicBezTo>
                    <a:pt x="302" y="7"/>
                    <a:pt x="294" y="8"/>
                    <a:pt x="285" y="7"/>
                  </a:cubicBezTo>
                  <a:cubicBezTo>
                    <a:pt x="276" y="6"/>
                    <a:pt x="264" y="6"/>
                    <a:pt x="254" y="7"/>
                  </a:cubicBezTo>
                  <a:cubicBezTo>
                    <a:pt x="246" y="8"/>
                    <a:pt x="240" y="8"/>
                    <a:pt x="236" y="8"/>
                  </a:cubicBezTo>
                  <a:cubicBezTo>
                    <a:pt x="226" y="8"/>
                    <a:pt x="201" y="0"/>
                    <a:pt x="184" y="5"/>
                  </a:cubicBezTo>
                  <a:cubicBezTo>
                    <a:pt x="167" y="10"/>
                    <a:pt x="142" y="18"/>
                    <a:pt x="128" y="19"/>
                  </a:cubicBezTo>
                  <a:cubicBezTo>
                    <a:pt x="113" y="20"/>
                    <a:pt x="99" y="21"/>
                    <a:pt x="9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5" name="Freeform 939">
              <a:extLst>
                <a:ext uri="{FF2B5EF4-FFF2-40B4-BE49-F238E27FC236}">
                  <a16:creationId xmlns:a16="http://schemas.microsoft.com/office/drawing/2014/main" id="{6BBCD6C0-1CBB-41D7-9F47-062C7718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1762126"/>
              <a:ext cx="130175" cy="41275"/>
            </a:xfrm>
            <a:custGeom>
              <a:avLst/>
              <a:gdLst>
                <a:gd name="T0" fmla="*/ 127038 w 83"/>
                <a:gd name="T1" fmla="*/ 0 h 26"/>
                <a:gd name="T2" fmla="*/ 12547 w 83"/>
                <a:gd name="T3" fmla="*/ 15875 h 26"/>
                <a:gd name="T4" fmla="*/ 0 w 83"/>
                <a:gd name="T5" fmla="*/ 17463 h 26"/>
                <a:gd name="T6" fmla="*/ 9410 w 83"/>
                <a:gd name="T7" fmla="*/ 33338 h 26"/>
                <a:gd name="T8" fmla="*/ 40778 w 83"/>
                <a:gd name="T9" fmla="*/ 41275 h 26"/>
                <a:gd name="T10" fmla="*/ 81555 w 83"/>
                <a:gd name="T11" fmla="*/ 28575 h 26"/>
                <a:gd name="T12" fmla="*/ 130175 w 83"/>
                <a:gd name="T13" fmla="*/ 6350 h 26"/>
                <a:gd name="T14" fmla="*/ 127038 w 83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26">
                  <a:moveTo>
                    <a:pt x="81" y="0"/>
                  </a:moveTo>
                  <a:cubicBezTo>
                    <a:pt x="57" y="1"/>
                    <a:pt x="32" y="4"/>
                    <a:pt x="8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7" y="23"/>
                    <a:pt x="52" y="18"/>
                    <a:pt x="52" y="18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2" y="2"/>
                    <a:pt x="81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6" name="Freeform 940">
              <a:extLst>
                <a:ext uri="{FF2B5EF4-FFF2-40B4-BE49-F238E27FC236}">
                  <a16:creationId xmlns:a16="http://schemas.microsoft.com/office/drawing/2014/main" id="{76C2EA70-E13B-4E50-A6E9-2EC8DDA2A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1722438"/>
              <a:ext cx="123825" cy="46038"/>
            </a:xfrm>
            <a:custGeom>
              <a:avLst/>
              <a:gdLst>
                <a:gd name="T0" fmla="*/ 0 w 78"/>
                <a:gd name="T1" fmla="*/ 0 h 29"/>
                <a:gd name="T2" fmla="*/ 7938 w 78"/>
                <a:gd name="T3" fmla="*/ 20638 h 29"/>
                <a:gd name="T4" fmla="*/ 14288 w 78"/>
                <a:gd name="T5" fmla="*/ 46038 h 29"/>
                <a:gd name="T6" fmla="*/ 123825 w 78"/>
                <a:gd name="T7" fmla="*/ 23813 h 29"/>
                <a:gd name="T8" fmla="*/ 38100 w 78"/>
                <a:gd name="T9" fmla="*/ 17463 h 29"/>
                <a:gd name="T10" fmla="*/ 0 w 78"/>
                <a:gd name="T11" fmla="*/ 1588 h 29"/>
                <a:gd name="T12" fmla="*/ 0 w 7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29">
                  <a:moveTo>
                    <a:pt x="0" y="0"/>
                  </a:moveTo>
                  <a:cubicBezTo>
                    <a:pt x="1" y="5"/>
                    <a:pt x="3" y="9"/>
                    <a:pt x="5" y="13"/>
                  </a:cubicBezTo>
                  <a:cubicBezTo>
                    <a:pt x="10" y="21"/>
                    <a:pt x="8" y="24"/>
                    <a:pt x="9" y="29"/>
                  </a:cubicBezTo>
                  <a:cubicBezTo>
                    <a:pt x="32" y="23"/>
                    <a:pt x="55" y="18"/>
                    <a:pt x="78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5" y="6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7" name="Freeform 941">
              <a:extLst>
                <a:ext uri="{FF2B5EF4-FFF2-40B4-BE49-F238E27FC236}">
                  <a16:creationId xmlns:a16="http://schemas.microsoft.com/office/drawing/2014/main" id="{587BF1AC-491C-40CE-92A2-AE9C8A5D4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1746251"/>
              <a:ext cx="131763" cy="33338"/>
            </a:xfrm>
            <a:custGeom>
              <a:avLst/>
              <a:gdLst>
                <a:gd name="T0" fmla="*/ 108234 w 84"/>
                <a:gd name="T1" fmla="*/ 0 h 21"/>
                <a:gd name="T2" fmla="*/ 0 w 84"/>
                <a:gd name="T3" fmla="*/ 22225 h 21"/>
                <a:gd name="T4" fmla="*/ 1569 w 84"/>
                <a:gd name="T5" fmla="*/ 26988 h 21"/>
                <a:gd name="T6" fmla="*/ 4706 w 84"/>
                <a:gd name="T7" fmla="*/ 33338 h 21"/>
                <a:gd name="T8" fmla="*/ 17255 w 84"/>
                <a:gd name="T9" fmla="*/ 31750 h 21"/>
                <a:gd name="T10" fmla="*/ 131763 w 84"/>
                <a:gd name="T11" fmla="*/ 15875 h 21"/>
                <a:gd name="T12" fmla="*/ 127057 w 84"/>
                <a:gd name="T13" fmla="*/ 1588 h 21"/>
                <a:gd name="T14" fmla="*/ 108234 w 8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21">
                  <a:moveTo>
                    <a:pt x="69" y="0"/>
                  </a:moveTo>
                  <a:cubicBezTo>
                    <a:pt x="46" y="3"/>
                    <a:pt x="23" y="8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2" y="18"/>
                    <a:pt x="3" y="20"/>
                    <a:pt x="3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35" y="14"/>
                    <a:pt x="60" y="11"/>
                    <a:pt x="84" y="10"/>
                  </a:cubicBezTo>
                  <a:cubicBezTo>
                    <a:pt x="84" y="8"/>
                    <a:pt x="82" y="5"/>
                    <a:pt x="81" y="1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8" name="Freeform 942">
              <a:extLst>
                <a:ext uri="{FF2B5EF4-FFF2-40B4-BE49-F238E27FC236}">
                  <a16:creationId xmlns:a16="http://schemas.microsoft.com/office/drawing/2014/main" id="{13A9E351-CD4B-4083-A1DD-200DDC536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1795463"/>
              <a:ext cx="31750" cy="11113"/>
            </a:xfrm>
            <a:custGeom>
              <a:avLst/>
              <a:gdLst>
                <a:gd name="T0" fmla="*/ 0 w 20"/>
                <a:gd name="T1" fmla="*/ 0 h 7"/>
                <a:gd name="T2" fmla="*/ 7938 w 20"/>
                <a:gd name="T3" fmla="*/ 11113 h 7"/>
                <a:gd name="T4" fmla="*/ 11113 w 20"/>
                <a:gd name="T5" fmla="*/ 11113 h 7"/>
                <a:gd name="T6" fmla="*/ 31750 w 20"/>
                <a:gd name="T7" fmla="*/ 7938 h 7"/>
                <a:gd name="T8" fmla="*/ 0 w 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cubicBezTo>
                    <a:pt x="2" y="3"/>
                    <a:pt x="3" y="6"/>
                    <a:pt x="5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9" y="7"/>
                    <a:pt x="14" y="6"/>
                    <a:pt x="2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9" name="Freeform 943">
              <a:extLst>
                <a:ext uri="{FF2B5EF4-FFF2-40B4-BE49-F238E27FC236}">
                  <a16:creationId xmlns:a16="http://schemas.microsoft.com/office/drawing/2014/main" id="{BA369056-7610-41CB-89F4-F28839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1525588"/>
              <a:ext cx="184150" cy="222250"/>
            </a:xfrm>
            <a:custGeom>
              <a:avLst/>
              <a:gdLst>
                <a:gd name="T0" fmla="*/ 72401 w 117"/>
                <a:gd name="T1" fmla="*/ 0 h 140"/>
                <a:gd name="T2" fmla="*/ 25183 w 117"/>
                <a:gd name="T3" fmla="*/ 34925 h 140"/>
                <a:gd name="T4" fmla="*/ 12591 w 117"/>
                <a:gd name="T5" fmla="*/ 49213 h 140"/>
                <a:gd name="T6" fmla="*/ 0 w 117"/>
                <a:gd name="T7" fmla="*/ 57150 h 140"/>
                <a:gd name="T8" fmla="*/ 31479 w 117"/>
                <a:gd name="T9" fmla="*/ 155575 h 140"/>
                <a:gd name="T10" fmla="*/ 42496 w 117"/>
                <a:gd name="T11" fmla="*/ 196850 h 140"/>
                <a:gd name="T12" fmla="*/ 42496 w 117"/>
                <a:gd name="T13" fmla="*/ 198438 h 140"/>
                <a:gd name="T14" fmla="*/ 80271 w 117"/>
                <a:gd name="T15" fmla="*/ 214313 h 140"/>
                <a:gd name="T16" fmla="*/ 165263 w 117"/>
                <a:gd name="T17" fmla="*/ 220663 h 140"/>
                <a:gd name="T18" fmla="*/ 184150 w 117"/>
                <a:gd name="T19" fmla="*/ 222250 h 140"/>
                <a:gd name="T20" fmla="*/ 163689 w 117"/>
                <a:gd name="T21" fmla="*/ 176213 h 140"/>
                <a:gd name="T22" fmla="*/ 132210 w 117"/>
                <a:gd name="T23" fmla="*/ 103188 h 140"/>
                <a:gd name="T24" fmla="*/ 72401 w 117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140">
                  <a:moveTo>
                    <a:pt x="46" y="0"/>
                  </a:moveTo>
                  <a:cubicBezTo>
                    <a:pt x="37" y="10"/>
                    <a:pt x="16" y="22"/>
                    <a:pt x="16" y="2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4"/>
                    <a:pt x="3" y="35"/>
                    <a:pt x="0" y="36"/>
                  </a:cubicBezTo>
                  <a:cubicBezTo>
                    <a:pt x="4" y="48"/>
                    <a:pt x="19" y="90"/>
                    <a:pt x="20" y="98"/>
                  </a:cubicBezTo>
                  <a:cubicBezTo>
                    <a:pt x="21" y="105"/>
                    <a:pt x="23" y="115"/>
                    <a:pt x="27" y="124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32" y="130"/>
                    <a:pt x="51" y="135"/>
                    <a:pt x="51" y="135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3" y="129"/>
                    <a:pt x="107" y="114"/>
                    <a:pt x="104" y="111"/>
                  </a:cubicBezTo>
                  <a:cubicBezTo>
                    <a:pt x="100" y="104"/>
                    <a:pt x="87" y="71"/>
                    <a:pt x="84" y="65"/>
                  </a:cubicBezTo>
                  <a:cubicBezTo>
                    <a:pt x="82" y="60"/>
                    <a:pt x="64" y="13"/>
                    <a:pt x="46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0" name="Freeform 944">
              <a:extLst>
                <a:ext uri="{FF2B5EF4-FFF2-40B4-BE49-F238E27FC236}">
                  <a16:creationId xmlns:a16="http://schemas.microsoft.com/office/drawing/2014/main" id="{C4CC8BF0-2D26-4E93-A94D-BE2D8E194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1182688"/>
              <a:ext cx="330200" cy="420688"/>
            </a:xfrm>
            <a:custGeom>
              <a:avLst/>
              <a:gdLst>
                <a:gd name="T0" fmla="*/ 158750 w 208"/>
                <a:gd name="T1" fmla="*/ 3175 h 265"/>
                <a:gd name="T2" fmla="*/ 150813 w 208"/>
                <a:gd name="T3" fmla="*/ 4763 h 265"/>
                <a:gd name="T4" fmla="*/ 149225 w 208"/>
                <a:gd name="T5" fmla="*/ 4763 h 265"/>
                <a:gd name="T6" fmla="*/ 141288 w 208"/>
                <a:gd name="T7" fmla="*/ 9525 h 265"/>
                <a:gd name="T8" fmla="*/ 138113 w 208"/>
                <a:gd name="T9" fmla="*/ 11113 h 265"/>
                <a:gd name="T10" fmla="*/ 130175 w 208"/>
                <a:gd name="T11" fmla="*/ 9525 h 265"/>
                <a:gd name="T12" fmla="*/ 123825 w 208"/>
                <a:gd name="T13" fmla="*/ 9525 h 265"/>
                <a:gd name="T14" fmla="*/ 120650 w 208"/>
                <a:gd name="T15" fmla="*/ 12700 h 265"/>
                <a:gd name="T16" fmla="*/ 114300 w 208"/>
                <a:gd name="T17" fmla="*/ 14288 h 265"/>
                <a:gd name="T18" fmla="*/ 107950 w 208"/>
                <a:gd name="T19" fmla="*/ 17463 h 265"/>
                <a:gd name="T20" fmla="*/ 100013 w 208"/>
                <a:gd name="T21" fmla="*/ 17463 h 265"/>
                <a:gd name="T22" fmla="*/ 93663 w 208"/>
                <a:gd name="T23" fmla="*/ 19050 h 265"/>
                <a:gd name="T24" fmla="*/ 88900 w 208"/>
                <a:gd name="T25" fmla="*/ 19050 h 265"/>
                <a:gd name="T26" fmla="*/ 71438 w 208"/>
                <a:gd name="T27" fmla="*/ 30163 h 265"/>
                <a:gd name="T28" fmla="*/ 69850 w 208"/>
                <a:gd name="T29" fmla="*/ 30163 h 265"/>
                <a:gd name="T30" fmla="*/ 57150 w 208"/>
                <a:gd name="T31" fmla="*/ 39688 h 265"/>
                <a:gd name="T32" fmla="*/ 42863 w 208"/>
                <a:gd name="T33" fmla="*/ 53975 h 265"/>
                <a:gd name="T34" fmla="*/ 26988 w 208"/>
                <a:gd name="T35" fmla="*/ 77788 h 265"/>
                <a:gd name="T36" fmla="*/ 15875 w 208"/>
                <a:gd name="T37" fmla="*/ 100013 h 265"/>
                <a:gd name="T38" fmla="*/ 6350 w 208"/>
                <a:gd name="T39" fmla="*/ 142875 h 265"/>
                <a:gd name="T40" fmla="*/ 14288 w 208"/>
                <a:gd name="T41" fmla="*/ 239713 h 265"/>
                <a:gd name="T42" fmla="*/ 47625 w 208"/>
                <a:gd name="T43" fmla="*/ 333375 h 265"/>
                <a:gd name="T44" fmla="*/ 95250 w 208"/>
                <a:gd name="T45" fmla="*/ 387350 h 265"/>
                <a:gd name="T46" fmla="*/ 125413 w 208"/>
                <a:gd name="T47" fmla="*/ 420688 h 265"/>
                <a:gd name="T48" fmla="*/ 160338 w 208"/>
                <a:gd name="T49" fmla="*/ 398463 h 265"/>
                <a:gd name="T50" fmla="*/ 179388 w 208"/>
                <a:gd name="T51" fmla="*/ 401638 h 265"/>
                <a:gd name="T52" fmla="*/ 187325 w 208"/>
                <a:gd name="T53" fmla="*/ 395288 h 265"/>
                <a:gd name="T54" fmla="*/ 261938 w 208"/>
                <a:gd name="T55" fmla="*/ 342900 h 265"/>
                <a:gd name="T56" fmla="*/ 290513 w 208"/>
                <a:gd name="T57" fmla="*/ 261938 h 265"/>
                <a:gd name="T58" fmla="*/ 322263 w 208"/>
                <a:gd name="T59" fmla="*/ 177800 h 265"/>
                <a:gd name="T60" fmla="*/ 303213 w 208"/>
                <a:gd name="T61" fmla="*/ 195263 h 265"/>
                <a:gd name="T62" fmla="*/ 285750 w 208"/>
                <a:gd name="T63" fmla="*/ 69850 h 265"/>
                <a:gd name="T64" fmla="*/ 263525 w 208"/>
                <a:gd name="T65" fmla="*/ 39688 h 265"/>
                <a:gd name="T66" fmla="*/ 257175 w 208"/>
                <a:gd name="T67" fmla="*/ 42863 h 265"/>
                <a:gd name="T68" fmla="*/ 252413 w 208"/>
                <a:gd name="T69" fmla="*/ 34925 h 265"/>
                <a:gd name="T70" fmla="*/ 244475 w 208"/>
                <a:gd name="T71" fmla="*/ 28575 h 265"/>
                <a:gd name="T72" fmla="*/ 238125 w 208"/>
                <a:gd name="T73" fmla="*/ 30163 h 265"/>
                <a:gd name="T74" fmla="*/ 227013 w 208"/>
                <a:gd name="T75" fmla="*/ 20638 h 265"/>
                <a:gd name="T76" fmla="*/ 225425 w 208"/>
                <a:gd name="T77" fmla="*/ 20638 h 265"/>
                <a:gd name="T78" fmla="*/ 219075 w 208"/>
                <a:gd name="T79" fmla="*/ 17463 h 265"/>
                <a:gd name="T80" fmla="*/ 212725 w 208"/>
                <a:gd name="T81" fmla="*/ 14288 h 265"/>
                <a:gd name="T82" fmla="*/ 201613 w 208"/>
                <a:gd name="T83" fmla="*/ 12700 h 265"/>
                <a:gd name="T84" fmla="*/ 195263 w 208"/>
                <a:gd name="T85" fmla="*/ 11113 h 265"/>
                <a:gd name="T86" fmla="*/ 187325 w 208"/>
                <a:gd name="T87" fmla="*/ 14288 h 265"/>
                <a:gd name="T88" fmla="*/ 176213 w 208"/>
                <a:gd name="T89" fmla="*/ 4763 h 265"/>
                <a:gd name="T90" fmla="*/ 171450 w 208"/>
                <a:gd name="T91" fmla="*/ 6350 h 265"/>
                <a:gd name="T92" fmla="*/ 161925 w 208"/>
                <a:gd name="T93" fmla="*/ 0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65">
                  <a:moveTo>
                    <a:pt x="102" y="0"/>
                  </a:moveTo>
                  <a:cubicBezTo>
                    <a:pt x="101" y="0"/>
                    <a:pt x="101" y="1"/>
                    <a:pt x="100" y="2"/>
                  </a:cubicBezTo>
                  <a:cubicBezTo>
                    <a:pt x="100" y="4"/>
                    <a:pt x="98" y="5"/>
                    <a:pt x="97" y="5"/>
                  </a:cubicBezTo>
                  <a:cubicBezTo>
                    <a:pt x="96" y="5"/>
                    <a:pt x="95" y="4"/>
                    <a:pt x="95" y="3"/>
                  </a:cubicBezTo>
                  <a:cubicBezTo>
                    <a:pt x="95" y="2"/>
                    <a:pt x="95" y="1"/>
                    <a:pt x="95" y="1"/>
                  </a:cubicBezTo>
                  <a:cubicBezTo>
                    <a:pt x="95" y="1"/>
                    <a:pt x="95" y="2"/>
                    <a:pt x="94" y="3"/>
                  </a:cubicBezTo>
                  <a:cubicBezTo>
                    <a:pt x="93" y="5"/>
                    <a:pt x="91" y="7"/>
                    <a:pt x="90" y="7"/>
                  </a:cubicBezTo>
                  <a:cubicBezTo>
                    <a:pt x="90" y="7"/>
                    <a:pt x="90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6"/>
                    <a:pt x="87" y="7"/>
                  </a:cubicBezTo>
                  <a:cubicBezTo>
                    <a:pt x="85" y="7"/>
                    <a:pt x="84" y="7"/>
                    <a:pt x="84" y="7"/>
                  </a:cubicBezTo>
                  <a:cubicBezTo>
                    <a:pt x="83" y="7"/>
                    <a:pt x="82" y="7"/>
                    <a:pt x="82" y="6"/>
                  </a:cubicBezTo>
                  <a:cubicBezTo>
                    <a:pt x="81" y="5"/>
                    <a:pt x="81" y="4"/>
                    <a:pt x="80" y="4"/>
                  </a:cubicBezTo>
                  <a:cubicBezTo>
                    <a:pt x="79" y="4"/>
                    <a:pt x="79" y="5"/>
                    <a:pt x="78" y="6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74" y="8"/>
                    <a:pt x="73" y="8"/>
                    <a:pt x="72" y="9"/>
                  </a:cubicBezTo>
                  <a:cubicBezTo>
                    <a:pt x="71" y="11"/>
                    <a:pt x="71" y="12"/>
                    <a:pt x="70" y="12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64" y="9"/>
                    <a:pt x="63" y="10"/>
                    <a:pt x="63" y="11"/>
                  </a:cubicBezTo>
                  <a:cubicBezTo>
                    <a:pt x="62" y="12"/>
                    <a:pt x="61" y="12"/>
                    <a:pt x="60" y="12"/>
                  </a:cubicBezTo>
                  <a:cubicBezTo>
                    <a:pt x="60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49" y="18"/>
                    <a:pt x="47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41" y="24"/>
                    <a:pt x="39" y="24"/>
                    <a:pt x="36" y="25"/>
                  </a:cubicBezTo>
                  <a:cubicBezTo>
                    <a:pt x="34" y="26"/>
                    <a:pt x="32" y="27"/>
                    <a:pt x="31" y="29"/>
                  </a:cubicBezTo>
                  <a:cubicBezTo>
                    <a:pt x="31" y="31"/>
                    <a:pt x="31" y="33"/>
                    <a:pt x="27" y="34"/>
                  </a:cubicBezTo>
                  <a:cubicBezTo>
                    <a:pt x="24" y="34"/>
                    <a:pt x="23" y="33"/>
                    <a:pt x="23" y="36"/>
                  </a:cubicBezTo>
                  <a:cubicBezTo>
                    <a:pt x="23" y="38"/>
                    <a:pt x="19" y="48"/>
                    <a:pt x="17" y="49"/>
                  </a:cubicBezTo>
                  <a:cubicBezTo>
                    <a:pt x="15" y="49"/>
                    <a:pt x="12" y="50"/>
                    <a:pt x="12" y="53"/>
                  </a:cubicBezTo>
                  <a:cubicBezTo>
                    <a:pt x="13" y="56"/>
                    <a:pt x="12" y="60"/>
                    <a:pt x="10" y="63"/>
                  </a:cubicBezTo>
                  <a:cubicBezTo>
                    <a:pt x="7" y="65"/>
                    <a:pt x="8" y="68"/>
                    <a:pt x="8" y="72"/>
                  </a:cubicBezTo>
                  <a:cubicBezTo>
                    <a:pt x="8" y="76"/>
                    <a:pt x="7" y="84"/>
                    <a:pt x="4" y="90"/>
                  </a:cubicBezTo>
                  <a:cubicBezTo>
                    <a:pt x="0" y="95"/>
                    <a:pt x="2" y="114"/>
                    <a:pt x="2" y="122"/>
                  </a:cubicBezTo>
                  <a:cubicBezTo>
                    <a:pt x="3" y="131"/>
                    <a:pt x="1" y="138"/>
                    <a:pt x="9" y="151"/>
                  </a:cubicBezTo>
                  <a:cubicBezTo>
                    <a:pt x="17" y="165"/>
                    <a:pt x="21" y="170"/>
                    <a:pt x="20" y="183"/>
                  </a:cubicBezTo>
                  <a:cubicBezTo>
                    <a:pt x="18" y="196"/>
                    <a:pt x="26" y="204"/>
                    <a:pt x="30" y="210"/>
                  </a:cubicBezTo>
                  <a:cubicBezTo>
                    <a:pt x="30" y="210"/>
                    <a:pt x="40" y="225"/>
                    <a:pt x="59" y="233"/>
                  </a:cubicBezTo>
                  <a:cubicBezTo>
                    <a:pt x="59" y="233"/>
                    <a:pt x="56" y="240"/>
                    <a:pt x="60" y="244"/>
                  </a:cubicBezTo>
                  <a:cubicBezTo>
                    <a:pt x="60" y="244"/>
                    <a:pt x="66" y="253"/>
                    <a:pt x="68" y="258"/>
                  </a:cubicBezTo>
                  <a:cubicBezTo>
                    <a:pt x="70" y="261"/>
                    <a:pt x="74" y="265"/>
                    <a:pt x="79" y="265"/>
                  </a:cubicBezTo>
                  <a:cubicBezTo>
                    <a:pt x="82" y="265"/>
                    <a:pt x="84" y="264"/>
                    <a:pt x="87" y="262"/>
                  </a:cubicBezTo>
                  <a:cubicBezTo>
                    <a:pt x="87" y="262"/>
                    <a:pt x="98" y="251"/>
                    <a:pt x="101" y="251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1" y="251"/>
                    <a:pt x="107" y="253"/>
                    <a:pt x="113" y="253"/>
                  </a:cubicBezTo>
                  <a:cubicBezTo>
                    <a:pt x="115" y="253"/>
                    <a:pt x="117" y="252"/>
                    <a:pt x="119" y="252"/>
                  </a:cubicBezTo>
                  <a:cubicBezTo>
                    <a:pt x="118" y="250"/>
                    <a:pt x="118" y="249"/>
                    <a:pt x="118" y="249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2" y="214"/>
                    <a:pt x="164" y="215"/>
                    <a:pt x="165" y="216"/>
                  </a:cubicBezTo>
                  <a:cubicBezTo>
                    <a:pt x="166" y="215"/>
                    <a:pt x="167" y="214"/>
                    <a:pt x="168" y="213"/>
                  </a:cubicBezTo>
                  <a:cubicBezTo>
                    <a:pt x="174" y="202"/>
                    <a:pt x="181" y="182"/>
                    <a:pt x="183" y="165"/>
                  </a:cubicBezTo>
                  <a:cubicBezTo>
                    <a:pt x="183" y="165"/>
                    <a:pt x="197" y="165"/>
                    <a:pt x="203" y="141"/>
                  </a:cubicBezTo>
                  <a:cubicBezTo>
                    <a:pt x="208" y="122"/>
                    <a:pt x="208" y="112"/>
                    <a:pt x="203" y="112"/>
                  </a:cubicBezTo>
                  <a:cubicBezTo>
                    <a:pt x="202" y="112"/>
                    <a:pt x="200" y="113"/>
                    <a:pt x="199" y="114"/>
                  </a:cubicBezTo>
                  <a:cubicBezTo>
                    <a:pt x="199" y="114"/>
                    <a:pt x="192" y="121"/>
                    <a:pt x="191" y="123"/>
                  </a:cubicBezTo>
                  <a:cubicBezTo>
                    <a:pt x="191" y="123"/>
                    <a:pt x="194" y="88"/>
                    <a:pt x="194" y="81"/>
                  </a:cubicBezTo>
                  <a:cubicBezTo>
                    <a:pt x="193" y="75"/>
                    <a:pt x="191" y="55"/>
                    <a:pt x="180" y="44"/>
                  </a:cubicBezTo>
                  <a:cubicBezTo>
                    <a:pt x="168" y="32"/>
                    <a:pt x="169" y="32"/>
                    <a:pt x="168" y="30"/>
                  </a:cubicBezTo>
                  <a:cubicBezTo>
                    <a:pt x="168" y="28"/>
                    <a:pt x="168" y="25"/>
                    <a:pt x="166" y="25"/>
                  </a:cubicBezTo>
                  <a:cubicBezTo>
                    <a:pt x="166" y="25"/>
                    <a:pt x="166" y="26"/>
                    <a:pt x="165" y="26"/>
                  </a:cubicBezTo>
                  <a:cubicBezTo>
                    <a:pt x="164" y="26"/>
                    <a:pt x="163" y="27"/>
                    <a:pt x="162" y="27"/>
                  </a:cubicBezTo>
                  <a:cubicBezTo>
                    <a:pt x="162" y="27"/>
                    <a:pt x="161" y="26"/>
                    <a:pt x="161" y="25"/>
                  </a:cubicBezTo>
                  <a:cubicBezTo>
                    <a:pt x="161" y="23"/>
                    <a:pt x="161" y="22"/>
                    <a:pt x="159" y="22"/>
                  </a:cubicBezTo>
                  <a:cubicBezTo>
                    <a:pt x="157" y="22"/>
                    <a:pt x="157" y="22"/>
                    <a:pt x="156" y="20"/>
                  </a:cubicBezTo>
                  <a:cubicBezTo>
                    <a:pt x="156" y="19"/>
                    <a:pt x="155" y="18"/>
                    <a:pt x="154" y="18"/>
                  </a:cubicBezTo>
                  <a:cubicBezTo>
                    <a:pt x="153" y="18"/>
                    <a:pt x="152" y="19"/>
                    <a:pt x="151" y="19"/>
                  </a:cubicBezTo>
                  <a:cubicBezTo>
                    <a:pt x="151" y="19"/>
                    <a:pt x="150" y="19"/>
                    <a:pt x="150" y="19"/>
                  </a:cubicBezTo>
                  <a:cubicBezTo>
                    <a:pt x="149" y="19"/>
                    <a:pt x="148" y="18"/>
                    <a:pt x="147" y="17"/>
                  </a:cubicBezTo>
                  <a:cubicBezTo>
                    <a:pt x="146" y="15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1" y="13"/>
                    <a:pt x="141" y="13"/>
                  </a:cubicBezTo>
                  <a:cubicBezTo>
                    <a:pt x="140" y="13"/>
                    <a:pt x="139" y="13"/>
                    <a:pt x="138" y="11"/>
                  </a:cubicBezTo>
                  <a:cubicBezTo>
                    <a:pt x="137" y="10"/>
                    <a:pt x="136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2" y="9"/>
                  </a:cubicBezTo>
                  <a:cubicBezTo>
                    <a:pt x="130" y="9"/>
                    <a:pt x="128" y="9"/>
                    <a:pt x="127" y="8"/>
                  </a:cubicBezTo>
                  <a:cubicBezTo>
                    <a:pt x="126" y="7"/>
                    <a:pt x="125" y="6"/>
                    <a:pt x="125" y="6"/>
                  </a:cubicBezTo>
                  <a:cubicBezTo>
                    <a:pt x="124" y="6"/>
                    <a:pt x="124" y="6"/>
                    <a:pt x="123" y="7"/>
                  </a:cubicBezTo>
                  <a:cubicBezTo>
                    <a:pt x="122" y="9"/>
                    <a:pt x="121" y="10"/>
                    <a:pt x="120" y="10"/>
                  </a:cubicBezTo>
                  <a:cubicBezTo>
                    <a:pt x="119" y="10"/>
                    <a:pt x="119" y="10"/>
                    <a:pt x="118" y="9"/>
                  </a:cubicBezTo>
                  <a:cubicBezTo>
                    <a:pt x="117" y="6"/>
                    <a:pt x="113" y="8"/>
                    <a:pt x="113" y="6"/>
                  </a:cubicBezTo>
                  <a:cubicBezTo>
                    <a:pt x="113" y="4"/>
                    <a:pt x="112" y="3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8" y="4"/>
                  </a:cubicBezTo>
                  <a:cubicBezTo>
                    <a:pt x="106" y="4"/>
                    <a:pt x="103" y="3"/>
                    <a:pt x="103" y="2"/>
                  </a:cubicBezTo>
                  <a:cubicBezTo>
                    <a:pt x="103" y="1"/>
                    <a:pt x="102" y="0"/>
                    <a:pt x="10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1" name="Freeform 945">
              <a:extLst>
                <a:ext uri="{FF2B5EF4-FFF2-40B4-BE49-F238E27FC236}">
                  <a16:creationId xmlns:a16="http://schemas.microsoft.com/office/drawing/2014/main" id="{0FD0663E-54A0-43B6-B19B-1421A030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1522413"/>
              <a:ext cx="74613" cy="60325"/>
            </a:xfrm>
            <a:custGeom>
              <a:avLst/>
              <a:gdLst>
                <a:gd name="T0" fmla="*/ 68263 w 47"/>
                <a:gd name="T1" fmla="*/ 0 h 38"/>
                <a:gd name="T2" fmla="*/ 0 w 47"/>
                <a:gd name="T3" fmla="*/ 55563 h 38"/>
                <a:gd name="T4" fmla="*/ 1588 w 47"/>
                <a:gd name="T5" fmla="*/ 60325 h 38"/>
                <a:gd name="T6" fmla="*/ 14288 w 47"/>
                <a:gd name="T7" fmla="*/ 52388 h 38"/>
                <a:gd name="T8" fmla="*/ 26988 w 47"/>
                <a:gd name="T9" fmla="*/ 38100 h 38"/>
                <a:gd name="T10" fmla="*/ 74613 w 47"/>
                <a:gd name="T11" fmla="*/ 3175 h 38"/>
                <a:gd name="T12" fmla="*/ 68263 w 4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8">
                  <a:moveTo>
                    <a:pt x="43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6"/>
                    <a:pt x="1" y="38"/>
                  </a:cubicBezTo>
                  <a:cubicBezTo>
                    <a:pt x="4" y="37"/>
                    <a:pt x="7" y="36"/>
                    <a:pt x="9" y="3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38" y="12"/>
                    <a:pt x="47" y="2"/>
                  </a:cubicBezTo>
                  <a:cubicBezTo>
                    <a:pt x="46" y="1"/>
                    <a:pt x="44" y="0"/>
                    <a:pt x="43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2" name="Freeform 948">
              <a:extLst>
                <a:ext uri="{FF2B5EF4-FFF2-40B4-BE49-F238E27FC236}">
                  <a16:creationId xmlns:a16="http://schemas.microsoft.com/office/drawing/2014/main" id="{4449E5D3-4CD3-4B25-BE09-16A4C909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2578101"/>
              <a:ext cx="452438" cy="960438"/>
            </a:xfrm>
            <a:custGeom>
              <a:avLst/>
              <a:gdLst>
                <a:gd name="T0" fmla="*/ 322263 w 285"/>
                <a:gd name="T1" fmla="*/ 0 h 605"/>
                <a:gd name="T2" fmla="*/ 319088 w 285"/>
                <a:gd name="T3" fmla="*/ 0 h 605"/>
                <a:gd name="T4" fmla="*/ 282575 w 285"/>
                <a:gd name="T5" fmla="*/ 3175 h 605"/>
                <a:gd name="T6" fmla="*/ 217488 w 285"/>
                <a:gd name="T7" fmla="*/ 123825 h 605"/>
                <a:gd name="T8" fmla="*/ 214313 w 285"/>
                <a:gd name="T9" fmla="*/ 123825 h 605"/>
                <a:gd name="T10" fmla="*/ 112713 w 285"/>
                <a:gd name="T11" fmla="*/ 69850 h 605"/>
                <a:gd name="T12" fmla="*/ 111125 w 285"/>
                <a:gd name="T13" fmla="*/ 69850 h 605"/>
                <a:gd name="T14" fmla="*/ 0 w 285"/>
                <a:gd name="T15" fmla="*/ 74613 h 605"/>
                <a:gd name="T16" fmla="*/ 14288 w 285"/>
                <a:gd name="T17" fmla="*/ 87313 h 605"/>
                <a:gd name="T18" fmla="*/ 42863 w 285"/>
                <a:gd name="T19" fmla="*/ 115888 h 605"/>
                <a:gd name="T20" fmla="*/ 90488 w 285"/>
                <a:gd name="T21" fmla="*/ 112713 h 605"/>
                <a:gd name="T22" fmla="*/ 106363 w 285"/>
                <a:gd name="T23" fmla="*/ 114300 h 605"/>
                <a:gd name="T24" fmla="*/ 106363 w 285"/>
                <a:gd name="T25" fmla="*/ 120650 h 605"/>
                <a:gd name="T26" fmla="*/ 46038 w 285"/>
                <a:gd name="T27" fmla="*/ 122238 h 605"/>
                <a:gd name="T28" fmla="*/ 53975 w 285"/>
                <a:gd name="T29" fmla="*/ 144463 h 605"/>
                <a:gd name="T30" fmla="*/ 117475 w 285"/>
                <a:gd name="T31" fmla="*/ 204788 h 605"/>
                <a:gd name="T32" fmla="*/ 212725 w 285"/>
                <a:gd name="T33" fmla="*/ 300038 h 605"/>
                <a:gd name="T34" fmla="*/ 230188 w 285"/>
                <a:gd name="T35" fmla="*/ 341313 h 605"/>
                <a:gd name="T36" fmla="*/ 171450 w 285"/>
                <a:gd name="T37" fmla="*/ 174625 h 605"/>
                <a:gd name="T38" fmla="*/ 215900 w 285"/>
                <a:gd name="T39" fmla="*/ 168275 h 605"/>
                <a:gd name="T40" fmla="*/ 261938 w 285"/>
                <a:gd name="T41" fmla="*/ 311150 h 605"/>
                <a:gd name="T42" fmla="*/ 274638 w 285"/>
                <a:gd name="T43" fmla="*/ 522288 h 605"/>
                <a:gd name="T44" fmla="*/ 250825 w 285"/>
                <a:gd name="T45" fmla="*/ 750888 h 605"/>
                <a:gd name="T46" fmla="*/ 200025 w 285"/>
                <a:gd name="T47" fmla="*/ 758825 h 605"/>
                <a:gd name="T48" fmla="*/ 244475 w 285"/>
                <a:gd name="T49" fmla="*/ 523875 h 605"/>
                <a:gd name="T50" fmla="*/ 230188 w 285"/>
                <a:gd name="T51" fmla="*/ 574675 h 605"/>
                <a:gd name="T52" fmla="*/ 220663 w 285"/>
                <a:gd name="T53" fmla="*/ 606425 h 605"/>
                <a:gd name="T54" fmla="*/ 193675 w 285"/>
                <a:gd name="T55" fmla="*/ 649288 h 605"/>
                <a:gd name="T56" fmla="*/ 177800 w 285"/>
                <a:gd name="T57" fmla="*/ 668338 h 605"/>
                <a:gd name="T58" fmla="*/ 149225 w 285"/>
                <a:gd name="T59" fmla="*/ 693738 h 605"/>
                <a:gd name="T60" fmla="*/ 119063 w 285"/>
                <a:gd name="T61" fmla="*/ 711200 h 605"/>
                <a:gd name="T62" fmla="*/ 90488 w 285"/>
                <a:gd name="T63" fmla="*/ 722313 h 605"/>
                <a:gd name="T64" fmla="*/ 82550 w 285"/>
                <a:gd name="T65" fmla="*/ 725488 h 605"/>
                <a:gd name="T66" fmla="*/ 115888 w 285"/>
                <a:gd name="T67" fmla="*/ 857250 h 605"/>
                <a:gd name="T68" fmla="*/ 117475 w 285"/>
                <a:gd name="T69" fmla="*/ 857250 h 605"/>
                <a:gd name="T70" fmla="*/ 138113 w 285"/>
                <a:gd name="T71" fmla="*/ 862013 h 605"/>
                <a:gd name="T72" fmla="*/ 157163 w 285"/>
                <a:gd name="T73" fmla="*/ 871538 h 605"/>
                <a:gd name="T74" fmla="*/ 166688 w 285"/>
                <a:gd name="T75" fmla="*/ 866775 h 605"/>
                <a:gd name="T76" fmla="*/ 352425 w 285"/>
                <a:gd name="T77" fmla="*/ 960438 h 605"/>
                <a:gd name="T78" fmla="*/ 361950 w 285"/>
                <a:gd name="T79" fmla="*/ 922338 h 605"/>
                <a:gd name="T80" fmla="*/ 174625 w 285"/>
                <a:gd name="T81" fmla="*/ 822325 h 605"/>
                <a:gd name="T82" fmla="*/ 149225 w 285"/>
                <a:gd name="T83" fmla="*/ 814388 h 605"/>
                <a:gd name="T84" fmla="*/ 147638 w 285"/>
                <a:gd name="T85" fmla="*/ 814388 h 605"/>
                <a:gd name="T86" fmla="*/ 176213 w 285"/>
                <a:gd name="T87" fmla="*/ 801688 h 605"/>
                <a:gd name="T88" fmla="*/ 174625 w 285"/>
                <a:gd name="T89" fmla="*/ 804863 h 605"/>
                <a:gd name="T90" fmla="*/ 273050 w 285"/>
                <a:gd name="T91" fmla="*/ 790575 h 605"/>
                <a:gd name="T92" fmla="*/ 279400 w 285"/>
                <a:gd name="T93" fmla="*/ 790575 h 605"/>
                <a:gd name="T94" fmla="*/ 311150 w 285"/>
                <a:gd name="T95" fmla="*/ 779463 h 605"/>
                <a:gd name="T96" fmla="*/ 358775 w 285"/>
                <a:gd name="T97" fmla="*/ 733425 h 605"/>
                <a:gd name="T98" fmla="*/ 379413 w 285"/>
                <a:gd name="T99" fmla="*/ 679450 h 605"/>
                <a:gd name="T100" fmla="*/ 411163 w 285"/>
                <a:gd name="T101" fmla="*/ 534988 h 605"/>
                <a:gd name="T102" fmla="*/ 411163 w 285"/>
                <a:gd name="T103" fmla="*/ 214313 h 605"/>
                <a:gd name="T104" fmla="*/ 350838 w 285"/>
                <a:gd name="T105" fmla="*/ 31750 h 605"/>
                <a:gd name="T106" fmla="*/ 322263 w 28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85" h="605">
                  <a:moveTo>
                    <a:pt x="203" y="0"/>
                  </a:moveTo>
                  <a:cubicBezTo>
                    <a:pt x="202" y="0"/>
                    <a:pt x="202" y="0"/>
                    <a:pt x="201" y="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38" y="19"/>
                    <a:pt x="137" y="7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20" y="68"/>
                    <a:pt x="83" y="44"/>
                    <a:pt x="71" y="44"/>
                  </a:cubicBezTo>
                  <a:cubicBezTo>
                    <a:pt x="71" y="44"/>
                    <a:pt x="70" y="44"/>
                    <a:pt x="70" y="44"/>
                  </a:cubicBezTo>
                  <a:cubicBezTo>
                    <a:pt x="58" y="44"/>
                    <a:pt x="21" y="46"/>
                    <a:pt x="0" y="47"/>
                  </a:cubicBezTo>
                  <a:cubicBezTo>
                    <a:pt x="3" y="50"/>
                    <a:pt x="6" y="52"/>
                    <a:pt x="9" y="55"/>
                  </a:cubicBezTo>
                  <a:cubicBezTo>
                    <a:pt x="18" y="62"/>
                    <a:pt x="22" y="64"/>
                    <a:pt x="27" y="73"/>
                  </a:cubicBezTo>
                  <a:cubicBezTo>
                    <a:pt x="38" y="72"/>
                    <a:pt x="49" y="71"/>
                    <a:pt x="57" y="71"/>
                  </a:cubicBezTo>
                  <a:cubicBezTo>
                    <a:pt x="61" y="71"/>
                    <a:pt x="65" y="71"/>
                    <a:pt x="67" y="72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1" y="81"/>
                    <a:pt x="32" y="85"/>
                    <a:pt x="34" y="91"/>
                  </a:cubicBezTo>
                  <a:cubicBezTo>
                    <a:pt x="42" y="117"/>
                    <a:pt x="74" y="129"/>
                    <a:pt x="74" y="129"/>
                  </a:cubicBezTo>
                  <a:cubicBezTo>
                    <a:pt x="121" y="151"/>
                    <a:pt x="134" y="189"/>
                    <a:pt x="134" y="189"/>
                  </a:cubicBezTo>
                  <a:cubicBezTo>
                    <a:pt x="139" y="197"/>
                    <a:pt x="142" y="206"/>
                    <a:pt x="145" y="215"/>
                  </a:cubicBezTo>
                  <a:cubicBezTo>
                    <a:pt x="138" y="181"/>
                    <a:pt x="126" y="145"/>
                    <a:pt x="108" y="110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56" y="167"/>
                    <a:pt x="165" y="196"/>
                  </a:cubicBezTo>
                  <a:cubicBezTo>
                    <a:pt x="165" y="196"/>
                    <a:pt x="181" y="248"/>
                    <a:pt x="173" y="329"/>
                  </a:cubicBezTo>
                  <a:cubicBezTo>
                    <a:pt x="173" y="329"/>
                    <a:pt x="145" y="434"/>
                    <a:pt x="158" y="473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6" y="478"/>
                    <a:pt x="151" y="417"/>
                    <a:pt x="154" y="330"/>
                  </a:cubicBezTo>
                  <a:cubicBezTo>
                    <a:pt x="152" y="349"/>
                    <a:pt x="148" y="361"/>
                    <a:pt x="145" y="362"/>
                  </a:cubicBezTo>
                  <a:cubicBezTo>
                    <a:pt x="139" y="367"/>
                    <a:pt x="141" y="378"/>
                    <a:pt x="139" y="382"/>
                  </a:cubicBezTo>
                  <a:cubicBezTo>
                    <a:pt x="136" y="385"/>
                    <a:pt x="129" y="406"/>
                    <a:pt x="122" y="409"/>
                  </a:cubicBezTo>
                  <a:cubicBezTo>
                    <a:pt x="115" y="411"/>
                    <a:pt x="114" y="416"/>
                    <a:pt x="112" y="421"/>
                  </a:cubicBezTo>
                  <a:cubicBezTo>
                    <a:pt x="110" y="426"/>
                    <a:pt x="102" y="433"/>
                    <a:pt x="94" y="437"/>
                  </a:cubicBezTo>
                  <a:cubicBezTo>
                    <a:pt x="86" y="440"/>
                    <a:pt x="85" y="448"/>
                    <a:pt x="75" y="448"/>
                  </a:cubicBezTo>
                  <a:cubicBezTo>
                    <a:pt x="65" y="449"/>
                    <a:pt x="70" y="451"/>
                    <a:pt x="57" y="455"/>
                  </a:cubicBezTo>
                  <a:cubicBezTo>
                    <a:pt x="55" y="456"/>
                    <a:pt x="53" y="456"/>
                    <a:pt x="52" y="457"/>
                  </a:cubicBezTo>
                  <a:cubicBezTo>
                    <a:pt x="60" y="484"/>
                    <a:pt x="67" y="512"/>
                    <a:pt x="73" y="540"/>
                  </a:cubicBezTo>
                  <a:cubicBezTo>
                    <a:pt x="74" y="540"/>
                    <a:pt x="74" y="540"/>
                    <a:pt x="74" y="540"/>
                  </a:cubicBezTo>
                  <a:cubicBezTo>
                    <a:pt x="79" y="540"/>
                    <a:pt x="84" y="541"/>
                    <a:pt x="87" y="543"/>
                  </a:cubicBezTo>
                  <a:cubicBezTo>
                    <a:pt x="91" y="546"/>
                    <a:pt x="95" y="549"/>
                    <a:pt x="99" y="549"/>
                  </a:cubicBezTo>
                  <a:cubicBezTo>
                    <a:pt x="101" y="549"/>
                    <a:pt x="103" y="548"/>
                    <a:pt x="105" y="546"/>
                  </a:cubicBezTo>
                  <a:cubicBezTo>
                    <a:pt x="222" y="605"/>
                    <a:pt x="222" y="605"/>
                    <a:pt x="222" y="605"/>
                  </a:cubicBezTo>
                  <a:cubicBezTo>
                    <a:pt x="222" y="605"/>
                    <a:pt x="231" y="604"/>
                    <a:pt x="228" y="581"/>
                  </a:cubicBezTo>
                  <a:cubicBezTo>
                    <a:pt x="110" y="518"/>
                    <a:pt x="110" y="518"/>
                    <a:pt x="110" y="518"/>
                  </a:cubicBezTo>
                  <a:cubicBezTo>
                    <a:pt x="110" y="518"/>
                    <a:pt x="99" y="513"/>
                    <a:pt x="94" y="513"/>
                  </a:cubicBezTo>
                  <a:cubicBezTo>
                    <a:pt x="94" y="513"/>
                    <a:pt x="94" y="513"/>
                    <a:pt x="93" y="513"/>
                  </a:cubicBezTo>
                  <a:cubicBezTo>
                    <a:pt x="93" y="513"/>
                    <a:pt x="110" y="507"/>
                    <a:pt x="111" y="505"/>
                  </a:cubicBezTo>
                  <a:cubicBezTo>
                    <a:pt x="111" y="506"/>
                    <a:pt x="110" y="507"/>
                    <a:pt x="110" y="507"/>
                  </a:cubicBezTo>
                  <a:cubicBezTo>
                    <a:pt x="110" y="507"/>
                    <a:pt x="159" y="504"/>
                    <a:pt x="172" y="498"/>
                  </a:cubicBezTo>
                  <a:cubicBezTo>
                    <a:pt x="172" y="498"/>
                    <a:pt x="173" y="498"/>
                    <a:pt x="176" y="498"/>
                  </a:cubicBezTo>
                  <a:cubicBezTo>
                    <a:pt x="180" y="498"/>
                    <a:pt x="188" y="497"/>
                    <a:pt x="196" y="491"/>
                  </a:cubicBezTo>
                  <a:cubicBezTo>
                    <a:pt x="226" y="462"/>
                    <a:pt x="226" y="462"/>
                    <a:pt x="226" y="462"/>
                  </a:cubicBezTo>
                  <a:cubicBezTo>
                    <a:pt x="226" y="462"/>
                    <a:pt x="239" y="439"/>
                    <a:pt x="239" y="428"/>
                  </a:cubicBezTo>
                  <a:cubicBezTo>
                    <a:pt x="239" y="417"/>
                    <a:pt x="250" y="366"/>
                    <a:pt x="259" y="337"/>
                  </a:cubicBezTo>
                  <a:cubicBezTo>
                    <a:pt x="269" y="308"/>
                    <a:pt x="285" y="216"/>
                    <a:pt x="259" y="135"/>
                  </a:cubicBezTo>
                  <a:cubicBezTo>
                    <a:pt x="233" y="54"/>
                    <a:pt x="224" y="29"/>
                    <a:pt x="221" y="20"/>
                  </a:cubicBezTo>
                  <a:cubicBezTo>
                    <a:pt x="218" y="12"/>
                    <a:pt x="213" y="0"/>
                    <a:pt x="20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3" name="Freeform 949">
              <a:extLst>
                <a:ext uri="{FF2B5EF4-FFF2-40B4-BE49-F238E27FC236}">
                  <a16:creationId xmlns:a16="http://schemas.microsoft.com/office/drawing/2014/main" id="{37023E3F-765F-4420-A6BB-25FA97554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4013" y="3076576"/>
              <a:ext cx="358775" cy="465138"/>
            </a:xfrm>
            <a:custGeom>
              <a:avLst/>
              <a:gdLst>
                <a:gd name="T0" fmla="*/ 325438 w 226"/>
                <a:gd name="T1" fmla="*/ 227013 h 293"/>
                <a:gd name="T2" fmla="*/ 293688 w 226"/>
                <a:gd name="T3" fmla="*/ 234950 h 293"/>
                <a:gd name="T4" fmla="*/ 250825 w 226"/>
                <a:gd name="T5" fmla="*/ 250825 h 293"/>
                <a:gd name="T6" fmla="*/ 185738 w 226"/>
                <a:gd name="T7" fmla="*/ 265113 h 293"/>
                <a:gd name="T8" fmla="*/ 166688 w 226"/>
                <a:gd name="T9" fmla="*/ 261938 h 293"/>
                <a:gd name="T10" fmla="*/ 155575 w 226"/>
                <a:gd name="T11" fmla="*/ 258763 h 293"/>
                <a:gd name="T12" fmla="*/ 149225 w 226"/>
                <a:gd name="T13" fmla="*/ 268288 h 293"/>
                <a:gd name="T14" fmla="*/ 115888 w 226"/>
                <a:gd name="T15" fmla="*/ 284163 h 293"/>
                <a:gd name="T16" fmla="*/ 112713 w 226"/>
                <a:gd name="T17" fmla="*/ 284163 h 293"/>
                <a:gd name="T18" fmla="*/ 104775 w 226"/>
                <a:gd name="T19" fmla="*/ 282575 h 293"/>
                <a:gd name="T20" fmla="*/ 95250 w 226"/>
                <a:gd name="T21" fmla="*/ 285750 h 293"/>
                <a:gd name="T22" fmla="*/ 77788 w 226"/>
                <a:gd name="T23" fmla="*/ 290513 h 293"/>
                <a:gd name="T24" fmla="*/ 53975 w 226"/>
                <a:gd name="T25" fmla="*/ 284163 h 293"/>
                <a:gd name="T26" fmla="*/ 30163 w 226"/>
                <a:gd name="T27" fmla="*/ 273050 h 293"/>
                <a:gd name="T28" fmla="*/ 26988 w 226"/>
                <a:gd name="T29" fmla="*/ 271463 h 293"/>
                <a:gd name="T30" fmla="*/ 20638 w 226"/>
                <a:gd name="T31" fmla="*/ 328613 h 293"/>
                <a:gd name="T32" fmla="*/ 82550 w 226"/>
                <a:gd name="T33" fmla="*/ 331788 h 293"/>
                <a:gd name="T34" fmla="*/ 84138 w 226"/>
                <a:gd name="T35" fmla="*/ 331788 h 293"/>
                <a:gd name="T36" fmla="*/ 39688 w 226"/>
                <a:gd name="T37" fmla="*/ 401638 h 293"/>
                <a:gd name="T38" fmla="*/ 33338 w 226"/>
                <a:gd name="T39" fmla="*/ 438150 h 293"/>
                <a:gd name="T40" fmla="*/ 30163 w 226"/>
                <a:gd name="T41" fmla="*/ 465138 h 293"/>
                <a:gd name="T42" fmla="*/ 65088 w 226"/>
                <a:gd name="T43" fmla="*/ 460375 h 293"/>
                <a:gd name="T44" fmla="*/ 109538 w 226"/>
                <a:gd name="T45" fmla="*/ 374650 h 293"/>
                <a:gd name="T46" fmla="*/ 349250 w 226"/>
                <a:gd name="T47" fmla="*/ 360363 h 293"/>
                <a:gd name="T48" fmla="*/ 358775 w 226"/>
                <a:gd name="T49" fmla="*/ 358775 h 293"/>
                <a:gd name="T50" fmla="*/ 325438 w 226"/>
                <a:gd name="T51" fmla="*/ 227013 h 293"/>
                <a:gd name="T52" fmla="*/ 25400 w 226"/>
                <a:gd name="T53" fmla="*/ 0 h 293"/>
                <a:gd name="T54" fmla="*/ 11113 w 226"/>
                <a:gd name="T55" fmla="*/ 1588 h 293"/>
                <a:gd name="T56" fmla="*/ 0 w 226"/>
                <a:gd name="T57" fmla="*/ 1588 h 293"/>
                <a:gd name="T58" fmla="*/ 15875 w 226"/>
                <a:gd name="T59" fmla="*/ 69850 h 293"/>
                <a:gd name="T60" fmla="*/ 31750 w 226"/>
                <a:gd name="T61" fmla="*/ 125413 h 293"/>
                <a:gd name="T62" fmla="*/ 44450 w 226"/>
                <a:gd name="T63" fmla="*/ 133350 h 293"/>
                <a:gd name="T64" fmla="*/ 52388 w 226"/>
                <a:gd name="T65" fmla="*/ 136525 h 293"/>
                <a:gd name="T66" fmla="*/ 77788 w 226"/>
                <a:gd name="T67" fmla="*/ 119063 h 293"/>
                <a:gd name="T68" fmla="*/ 103188 w 226"/>
                <a:gd name="T69" fmla="*/ 104775 h 293"/>
                <a:gd name="T70" fmla="*/ 103188 w 226"/>
                <a:gd name="T71" fmla="*/ 80963 h 293"/>
                <a:gd name="T72" fmla="*/ 95250 w 226"/>
                <a:gd name="T73" fmla="*/ 80963 h 293"/>
                <a:gd name="T74" fmla="*/ 25400 w 226"/>
                <a:gd name="T75" fmla="*/ 0 h 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6" h="293">
                  <a:moveTo>
                    <a:pt x="205" y="143"/>
                  </a:moveTo>
                  <a:cubicBezTo>
                    <a:pt x="195" y="145"/>
                    <a:pt x="194" y="144"/>
                    <a:pt x="185" y="148"/>
                  </a:cubicBezTo>
                  <a:cubicBezTo>
                    <a:pt x="175" y="152"/>
                    <a:pt x="171" y="153"/>
                    <a:pt x="158" y="158"/>
                  </a:cubicBezTo>
                  <a:cubicBezTo>
                    <a:pt x="148" y="162"/>
                    <a:pt x="130" y="167"/>
                    <a:pt x="117" y="167"/>
                  </a:cubicBezTo>
                  <a:cubicBezTo>
                    <a:pt x="112" y="167"/>
                    <a:pt x="109" y="166"/>
                    <a:pt x="105" y="165"/>
                  </a:cubicBezTo>
                  <a:cubicBezTo>
                    <a:pt x="101" y="164"/>
                    <a:pt x="99" y="163"/>
                    <a:pt x="98" y="163"/>
                  </a:cubicBezTo>
                  <a:cubicBezTo>
                    <a:pt x="97" y="163"/>
                    <a:pt x="99" y="165"/>
                    <a:pt x="94" y="169"/>
                  </a:cubicBezTo>
                  <a:cubicBezTo>
                    <a:pt x="85" y="174"/>
                    <a:pt x="80" y="179"/>
                    <a:pt x="73" y="179"/>
                  </a:cubicBezTo>
                  <a:cubicBezTo>
                    <a:pt x="73" y="179"/>
                    <a:pt x="72" y="179"/>
                    <a:pt x="71" y="179"/>
                  </a:cubicBezTo>
                  <a:cubicBezTo>
                    <a:pt x="68" y="178"/>
                    <a:pt x="67" y="178"/>
                    <a:pt x="66" y="178"/>
                  </a:cubicBezTo>
                  <a:cubicBezTo>
                    <a:pt x="65" y="178"/>
                    <a:pt x="64" y="178"/>
                    <a:pt x="60" y="180"/>
                  </a:cubicBezTo>
                  <a:cubicBezTo>
                    <a:pt x="57" y="182"/>
                    <a:pt x="53" y="183"/>
                    <a:pt x="49" y="183"/>
                  </a:cubicBezTo>
                  <a:cubicBezTo>
                    <a:pt x="44" y="183"/>
                    <a:pt x="39" y="181"/>
                    <a:pt x="34" y="179"/>
                  </a:cubicBezTo>
                  <a:cubicBezTo>
                    <a:pt x="26" y="174"/>
                    <a:pt x="24" y="177"/>
                    <a:pt x="19" y="172"/>
                  </a:cubicBezTo>
                  <a:cubicBezTo>
                    <a:pt x="18" y="172"/>
                    <a:pt x="18" y="171"/>
                    <a:pt x="17" y="171"/>
                  </a:cubicBezTo>
                  <a:cubicBezTo>
                    <a:pt x="16" y="183"/>
                    <a:pt x="15" y="195"/>
                    <a:pt x="13" y="207"/>
                  </a:cubicBezTo>
                  <a:cubicBezTo>
                    <a:pt x="23" y="207"/>
                    <a:pt x="44" y="209"/>
                    <a:pt x="52" y="209"/>
                  </a:cubicBezTo>
                  <a:cubicBezTo>
                    <a:pt x="52" y="209"/>
                    <a:pt x="53" y="209"/>
                    <a:pt x="53" y="209"/>
                  </a:cubicBezTo>
                  <a:cubicBezTo>
                    <a:pt x="53" y="209"/>
                    <a:pt x="33" y="219"/>
                    <a:pt x="25" y="253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41" y="290"/>
                    <a:pt x="41" y="290"/>
                    <a:pt x="41" y="290"/>
                  </a:cubicBezTo>
                  <a:cubicBezTo>
                    <a:pt x="41" y="290"/>
                    <a:pt x="35" y="241"/>
                    <a:pt x="69" y="236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3" y="226"/>
                    <a:pt x="226" y="226"/>
                  </a:cubicBezTo>
                  <a:cubicBezTo>
                    <a:pt x="220" y="198"/>
                    <a:pt x="213" y="170"/>
                    <a:pt x="205" y="143"/>
                  </a:cubicBezTo>
                  <a:moveTo>
                    <a:pt x="16" y="0"/>
                  </a:moveTo>
                  <a:cubicBezTo>
                    <a:pt x="13" y="1"/>
                    <a:pt x="11" y="1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5"/>
                    <a:pt x="7" y="29"/>
                    <a:pt x="10" y="4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3" y="81"/>
                    <a:pt x="26" y="83"/>
                    <a:pt x="28" y="84"/>
                  </a:cubicBezTo>
                  <a:cubicBezTo>
                    <a:pt x="29" y="86"/>
                    <a:pt x="31" y="86"/>
                    <a:pt x="33" y="86"/>
                  </a:cubicBezTo>
                  <a:cubicBezTo>
                    <a:pt x="39" y="86"/>
                    <a:pt x="45" y="80"/>
                    <a:pt x="49" y="75"/>
                  </a:cubicBezTo>
                  <a:cubicBezTo>
                    <a:pt x="54" y="68"/>
                    <a:pt x="63" y="70"/>
                    <a:pt x="65" y="66"/>
                  </a:cubicBezTo>
                  <a:cubicBezTo>
                    <a:pt x="67" y="62"/>
                    <a:pt x="65" y="51"/>
                    <a:pt x="65" y="51"/>
                  </a:cubicBezTo>
                  <a:cubicBezTo>
                    <a:pt x="64" y="51"/>
                    <a:pt x="62" y="51"/>
                    <a:pt x="60" y="51"/>
                  </a:cubicBezTo>
                  <a:cubicBezTo>
                    <a:pt x="25" y="51"/>
                    <a:pt x="17" y="6"/>
                    <a:pt x="1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4" name="Freeform 950">
              <a:extLst>
                <a:ext uri="{FF2B5EF4-FFF2-40B4-BE49-F238E27FC236}">
                  <a16:creationId xmlns:a16="http://schemas.microsoft.com/office/drawing/2014/main" id="{6D82E79A-7242-4E65-88A9-99EFB2898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250" y="3078163"/>
              <a:ext cx="31750" cy="327025"/>
            </a:xfrm>
            <a:custGeom>
              <a:avLst/>
              <a:gdLst>
                <a:gd name="T0" fmla="*/ 11113 w 20"/>
                <a:gd name="T1" fmla="*/ 265113 h 206"/>
                <a:gd name="T2" fmla="*/ 15875 w 20"/>
                <a:gd name="T3" fmla="*/ 325438 h 206"/>
                <a:gd name="T4" fmla="*/ 25400 w 20"/>
                <a:gd name="T5" fmla="*/ 327025 h 206"/>
                <a:gd name="T6" fmla="*/ 31750 w 20"/>
                <a:gd name="T7" fmla="*/ 269875 h 206"/>
                <a:gd name="T8" fmla="*/ 11113 w 20"/>
                <a:gd name="T9" fmla="*/ 265113 h 206"/>
                <a:gd name="T10" fmla="*/ 4763 w 20"/>
                <a:gd name="T11" fmla="*/ 0 h 206"/>
                <a:gd name="T12" fmla="*/ 0 w 20"/>
                <a:gd name="T13" fmla="*/ 1588 h 206"/>
                <a:gd name="T14" fmla="*/ 20638 w 20"/>
                <a:gd name="T15" fmla="*/ 68263 h 206"/>
                <a:gd name="T16" fmla="*/ 4763 w 20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06">
                  <a:moveTo>
                    <a:pt x="7" y="167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0" y="205"/>
                    <a:pt x="12" y="205"/>
                    <a:pt x="16" y="206"/>
                  </a:cubicBezTo>
                  <a:cubicBezTo>
                    <a:pt x="18" y="194"/>
                    <a:pt x="19" y="182"/>
                    <a:pt x="20" y="170"/>
                  </a:cubicBezTo>
                  <a:cubicBezTo>
                    <a:pt x="16" y="168"/>
                    <a:pt x="12" y="168"/>
                    <a:pt x="7" y="167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0" y="28"/>
                    <a:pt x="7" y="14"/>
                    <a:pt x="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5" name="Freeform 951">
              <a:extLst>
                <a:ext uri="{FF2B5EF4-FFF2-40B4-BE49-F238E27FC236}">
                  <a16:creationId xmlns:a16="http://schemas.microsoft.com/office/drawing/2014/main" id="{5C86DB66-F841-4A44-A49D-56FE3BC82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104775 w 343"/>
                <a:gd name="T1" fmla="*/ 484188 h 305"/>
                <a:gd name="T2" fmla="*/ 544513 w 343"/>
                <a:gd name="T3" fmla="*/ 323850 h 305"/>
                <a:gd name="T4" fmla="*/ 444500 w 343"/>
                <a:gd name="T5" fmla="*/ 0 h 305"/>
                <a:gd name="T6" fmla="*/ 0 w 343"/>
                <a:gd name="T7" fmla="*/ 174625 h 305"/>
                <a:gd name="T8" fmla="*/ 104775 w 343"/>
                <a:gd name="T9" fmla="*/ 484188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6" name="Freeform 952">
              <a:extLst>
                <a:ext uri="{FF2B5EF4-FFF2-40B4-BE49-F238E27FC236}">
                  <a16:creationId xmlns:a16="http://schemas.microsoft.com/office/drawing/2014/main" id="{5D5EA0D6-66A7-47E1-98C2-F9EFC77FB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104775 w 343"/>
                <a:gd name="T1" fmla="*/ 484188 h 305"/>
                <a:gd name="T2" fmla="*/ 544513 w 343"/>
                <a:gd name="T3" fmla="*/ 323850 h 305"/>
                <a:gd name="T4" fmla="*/ 444500 w 343"/>
                <a:gd name="T5" fmla="*/ 0 h 305"/>
                <a:gd name="T6" fmla="*/ 0 w 343"/>
                <a:gd name="T7" fmla="*/ 174625 h 305"/>
                <a:gd name="T8" fmla="*/ 104775 w 343"/>
                <a:gd name="T9" fmla="*/ 484188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7" name="Freeform 953">
              <a:extLst>
                <a:ext uri="{FF2B5EF4-FFF2-40B4-BE49-F238E27FC236}">
                  <a16:creationId xmlns:a16="http://schemas.microsoft.com/office/drawing/2014/main" id="{731BDDCE-9057-4916-8B3C-D49D096F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2938463"/>
              <a:ext cx="179388" cy="114300"/>
            </a:xfrm>
            <a:custGeom>
              <a:avLst/>
              <a:gdLst>
                <a:gd name="T0" fmla="*/ 138113 w 113"/>
                <a:gd name="T1" fmla="*/ 0 h 72"/>
                <a:gd name="T2" fmla="*/ 127000 w 113"/>
                <a:gd name="T3" fmla="*/ 9525 h 72"/>
                <a:gd name="T4" fmla="*/ 80963 w 113"/>
                <a:gd name="T5" fmla="*/ 17463 h 72"/>
                <a:gd name="T6" fmla="*/ 80963 w 113"/>
                <a:gd name="T7" fmla="*/ 17463 h 72"/>
                <a:gd name="T8" fmla="*/ 76200 w 113"/>
                <a:gd name="T9" fmla="*/ 17463 h 72"/>
                <a:gd name="T10" fmla="*/ 47625 w 113"/>
                <a:gd name="T11" fmla="*/ 36513 h 72"/>
                <a:gd name="T12" fmla="*/ 25400 w 113"/>
                <a:gd name="T13" fmla="*/ 76200 h 72"/>
                <a:gd name="T14" fmla="*/ 7938 w 113"/>
                <a:gd name="T15" fmla="*/ 95250 h 72"/>
                <a:gd name="T16" fmla="*/ 0 w 113"/>
                <a:gd name="T17" fmla="*/ 114300 h 72"/>
                <a:gd name="T18" fmla="*/ 179388 w 113"/>
                <a:gd name="T19" fmla="*/ 44450 h 72"/>
                <a:gd name="T20" fmla="*/ 138113 w 11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72">
                  <a:moveTo>
                    <a:pt x="87" y="0"/>
                  </a:move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62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0" y="11"/>
                    <a:pt x="35" y="12"/>
                    <a:pt x="30" y="23"/>
                  </a:cubicBezTo>
                  <a:cubicBezTo>
                    <a:pt x="25" y="34"/>
                    <a:pt x="16" y="48"/>
                    <a:pt x="16" y="48"/>
                  </a:cubicBezTo>
                  <a:cubicBezTo>
                    <a:pt x="16" y="48"/>
                    <a:pt x="10" y="49"/>
                    <a:pt x="5" y="60"/>
                  </a:cubicBezTo>
                  <a:cubicBezTo>
                    <a:pt x="3" y="63"/>
                    <a:pt x="2" y="67"/>
                    <a:pt x="0" y="7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2" y="17"/>
                    <a:pt x="92" y="7"/>
                    <a:pt x="87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8" name="Freeform 954">
              <a:extLst>
                <a:ext uri="{FF2B5EF4-FFF2-40B4-BE49-F238E27FC236}">
                  <a16:creationId xmlns:a16="http://schemas.microsoft.com/office/drawing/2014/main" id="{70179767-A9AD-4B97-81A8-C5D78AAC3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2982913"/>
              <a:ext cx="231775" cy="238125"/>
            </a:xfrm>
            <a:custGeom>
              <a:avLst/>
              <a:gdLst>
                <a:gd name="T0" fmla="*/ 214313 w 146"/>
                <a:gd name="T1" fmla="*/ 0 h 150"/>
                <a:gd name="T2" fmla="*/ 34925 w 146"/>
                <a:gd name="T3" fmla="*/ 69850 h 150"/>
                <a:gd name="T4" fmla="*/ 26988 w 146"/>
                <a:gd name="T5" fmla="*/ 107950 h 150"/>
                <a:gd name="T6" fmla="*/ 19050 w 146"/>
                <a:gd name="T7" fmla="*/ 138113 h 150"/>
                <a:gd name="T8" fmla="*/ 12700 w 146"/>
                <a:gd name="T9" fmla="*/ 174625 h 150"/>
                <a:gd name="T10" fmla="*/ 34925 w 146"/>
                <a:gd name="T11" fmla="*/ 182563 h 150"/>
                <a:gd name="T12" fmla="*/ 52388 w 146"/>
                <a:gd name="T13" fmla="*/ 204788 h 150"/>
                <a:gd name="T14" fmla="*/ 76200 w 146"/>
                <a:gd name="T15" fmla="*/ 230188 h 150"/>
                <a:gd name="T16" fmla="*/ 133350 w 146"/>
                <a:gd name="T17" fmla="*/ 238125 h 150"/>
                <a:gd name="T18" fmla="*/ 139700 w 146"/>
                <a:gd name="T19" fmla="*/ 236538 h 150"/>
                <a:gd name="T20" fmla="*/ 176213 w 146"/>
                <a:gd name="T21" fmla="*/ 234950 h 150"/>
                <a:gd name="T22" fmla="*/ 188913 w 146"/>
                <a:gd name="T23" fmla="*/ 236538 h 150"/>
                <a:gd name="T24" fmla="*/ 219075 w 146"/>
                <a:gd name="T25" fmla="*/ 149225 h 150"/>
                <a:gd name="T26" fmla="*/ 173038 w 146"/>
                <a:gd name="T27" fmla="*/ 130175 h 150"/>
                <a:gd name="T28" fmla="*/ 134938 w 146"/>
                <a:gd name="T29" fmla="*/ 119063 h 150"/>
                <a:gd name="T30" fmla="*/ 130175 w 146"/>
                <a:gd name="T31" fmla="*/ 119063 h 150"/>
                <a:gd name="T32" fmla="*/ 115888 w 146"/>
                <a:gd name="T33" fmla="*/ 127000 h 150"/>
                <a:gd name="T34" fmla="*/ 77788 w 146"/>
                <a:gd name="T35" fmla="*/ 120650 h 150"/>
                <a:gd name="T36" fmla="*/ 77788 w 146"/>
                <a:gd name="T37" fmla="*/ 120650 h 150"/>
                <a:gd name="T38" fmla="*/ 44450 w 146"/>
                <a:gd name="T39" fmla="*/ 100013 h 150"/>
                <a:gd name="T40" fmla="*/ 41275 w 146"/>
                <a:gd name="T41" fmla="*/ 100013 h 150"/>
                <a:gd name="T42" fmla="*/ 60325 w 146"/>
                <a:gd name="T43" fmla="*/ 68263 h 150"/>
                <a:gd name="T44" fmla="*/ 60325 w 146"/>
                <a:gd name="T45" fmla="*/ 68263 h 150"/>
                <a:gd name="T46" fmla="*/ 85725 w 146"/>
                <a:gd name="T47" fmla="*/ 103188 h 150"/>
                <a:gd name="T48" fmla="*/ 107950 w 146"/>
                <a:gd name="T49" fmla="*/ 112713 h 150"/>
                <a:gd name="T50" fmla="*/ 109538 w 146"/>
                <a:gd name="T51" fmla="*/ 95250 h 150"/>
                <a:gd name="T52" fmla="*/ 101600 w 146"/>
                <a:gd name="T53" fmla="*/ 87313 h 150"/>
                <a:gd name="T54" fmla="*/ 134938 w 146"/>
                <a:gd name="T55" fmla="*/ 96838 h 150"/>
                <a:gd name="T56" fmla="*/ 139700 w 146"/>
                <a:gd name="T57" fmla="*/ 95250 h 150"/>
                <a:gd name="T58" fmla="*/ 128588 w 146"/>
                <a:gd name="T59" fmla="*/ 76200 h 150"/>
                <a:gd name="T60" fmla="*/ 219075 w 146"/>
                <a:gd name="T61" fmla="*/ 25400 h 150"/>
                <a:gd name="T62" fmla="*/ 231775 w 146"/>
                <a:gd name="T63" fmla="*/ 15875 h 150"/>
                <a:gd name="T64" fmla="*/ 214313 w 146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150">
                  <a:moveTo>
                    <a:pt x="135" y="0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8" y="54"/>
                    <a:pt x="15" y="65"/>
                    <a:pt x="17" y="68"/>
                  </a:cubicBezTo>
                  <a:cubicBezTo>
                    <a:pt x="17" y="68"/>
                    <a:pt x="5" y="81"/>
                    <a:pt x="12" y="87"/>
                  </a:cubicBezTo>
                  <a:cubicBezTo>
                    <a:pt x="12" y="87"/>
                    <a:pt x="0" y="104"/>
                    <a:pt x="8" y="110"/>
                  </a:cubicBezTo>
                  <a:cubicBezTo>
                    <a:pt x="8" y="110"/>
                    <a:pt x="19" y="115"/>
                    <a:pt x="22" y="115"/>
                  </a:cubicBezTo>
                  <a:cubicBezTo>
                    <a:pt x="22" y="115"/>
                    <a:pt x="21" y="124"/>
                    <a:pt x="33" y="129"/>
                  </a:cubicBezTo>
                  <a:cubicBezTo>
                    <a:pt x="33" y="129"/>
                    <a:pt x="30" y="141"/>
                    <a:pt x="48" y="145"/>
                  </a:cubicBezTo>
                  <a:cubicBezTo>
                    <a:pt x="48" y="145"/>
                    <a:pt x="62" y="150"/>
                    <a:pt x="84" y="150"/>
                  </a:cubicBezTo>
                  <a:cubicBezTo>
                    <a:pt x="85" y="150"/>
                    <a:pt x="87" y="150"/>
                    <a:pt x="88" y="149"/>
                  </a:cubicBezTo>
                  <a:cubicBezTo>
                    <a:pt x="88" y="149"/>
                    <a:pt x="100" y="148"/>
                    <a:pt x="111" y="148"/>
                  </a:cubicBezTo>
                  <a:cubicBezTo>
                    <a:pt x="114" y="148"/>
                    <a:pt x="116" y="148"/>
                    <a:pt x="119" y="149"/>
                  </a:cubicBezTo>
                  <a:cubicBezTo>
                    <a:pt x="119" y="129"/>
                    <a:pt x="135" y="99"/>
                    <a:pt x="138" y="94"/>
                  </a:cubicBezTo>
                  <a:cubicBezTo>
                    <a:pt x="131" y="91"/>
                    <a:pt x="114" y="83"/>
                    <a:pt x="109" y="82"/>
                  </a:cubicBezTo>
                  <a:cubicBezTo>
                    <a:pt x="102" y="81"/>
                    <a:pt x="91" y="75"/>
                    <a:pt x="85" y="75"/>
                  </a:cubicBezTo>
                  <a:cubicBezTo>
                    <a:pt x="84" y="75"/>
                    <a:pt x="83" y="75"/>
                    <a:pt x="82" y="75"/>
                  </a:cubicBezTo>
                  <a:cubicBezTo>
                    <a:pt x="76" y="78"/>
                    <a:pt x="73" y="80"/>
                    <a:pt x="73" y="80"/>
                  </a:cubicBezTo>
                  <a:cubicBezTo>
                    <a:pt x="73" y="80"/>
                    <a:pt x="53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36" y="63"/>
                    <a:pt x="28" y="63"/>
                  </a:cubicBezTo>
                  <a:cubicBezTo>
                    <a:pt x="27" y="63"/>
                    <a:pt x="27" y="63"/>
                    <a:pt x="26" y="63"/>
                  </a:cubicBezTo>
                  <a:cubicBezTo>
                    <a:pt x="26" y="63"/>
                    <a:pt x="37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42" y="58"/>
                    <a:pt x="54" y="65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76" y="69"/>
                    <a:pt x="69" y="6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78" y="61"/>
                    <a:pt x="85" y="61"/>
                  </a:cubicBezTo>
                  <a:cubicBezTo>
                    <a:pt x="86" y="61"/>
                    <a:pt x="87" y="61"/>
                    <a:pt x="88" y="60"/>
                  </a:cubicBezTo>
                  <a:cubicBezTo>
                    <a:pt x="88" y="60"/>
                    <a:pt x="91" y="51"/>
                    <a:pt x="81" y="48"/>
                  </a:cubicBezTo>
                  <a:cubicBezTo>
                    <a:pt x="81" y="48"/>
                    <a:pt x="128" y="33"/>
                    <a:pt x="138" y="1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2" y="7"/>
                    <a:pt x="138" y="3"/>
                    <a:pt x="135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9" name="Freeform 955">
              <a:extLst>
                <a:ext uri="{FF2B5EF4-FFF2-40B4-BE49-F238E27FC236}">
                  <a16:creationId xmlns:a16="http://schemas.microsoft.com/office/drawing/2014/main" id="{992C01E3-AD95-40AE-9F56-3DAB9A34D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2546351"/>
              <a:ext cx="831850" cy="822325"/>
            </a:xfrm>
            <a:custGeom>
              <a:avLst/>
              <a:gdLst>
                <a:gd name="T0" fmla="*/ 112713 w 524"/>
                <a:gd name="T1" fmla="*/ 606425 h 518"/>
                <a:gd name="T2" fmla="*/ 84138 w 524"/>
                <a:gd name="T3" fmla="*/ 587375 h 518"/>
                <a:gd name="T4" fmla="*/ 79375 w 524"/>
                <a:gd name="T5" fmla="*/ 595313 h 518"/>
                <a:gd name="T6" fmla="*/ 53975 w 524"/>
                <a:gd name="T7" fmla="*/ 585788 h 518"/>
                <a:gd name="T8" fmla="*/ 23813 w 524"/>
                <a:gd name="T9" fmla="*/ 681038 h 518"/>
                <a:gd name="T10" fmla="*/ 106363 w 524"/>
                <a:gd name="T11" fmla="*/ 720725 h 518"/>
                <a:gd name="T12" fmla="*/ 166688 w 524"/>
                <a:gd name="T13" fmla="*/ 749300 h 518"/>
                <a:gd name="T14" fmla="*/ 233363 w 524"/>
                <a:gd name="T15" fmla="*/ 776288 h 518"/>
                <a:gd name="T16" fmla="*/ 273050 w 524"/>
                <a:gd name="T17" fmla="*/ 782638 h 518"/>
                <a:gd name="T18" fmla="*/ 307975 w 524"/>
                <a:gd name="T19" fmla="*/ 795338 h 518"/>
                <a:gd name="T20" fmla="*/ 342900 w 524"/>
                <a:gd name="T21" fmla="*/ 803275 h 518"/>
                <a:gd name="T22" fmla="*/ 366713 w 524"/>
                <a:gd name="T23" fmla="*/ 814388 h 518"/>
                <a:gd name="T24" fmla="*/ 407988 w 524"/>
                <a:gd name="T25" fmla="*/ 815975 h 518"/>
                <a:gd name="T26" fmla="*/ 425450 w 524"/>
                <a:gd name="T27" fmla="*/ 814388 h 518"/>
                <a:gd name="T28" fmla="*/ 461963 w 524"/>
                <a:gd name="T29" fmla="*/ 798513 h 518"/>
                <a:gd name="T30" fmla="*/ 479425 w 524"/>
                <a:gd name="T31" fmla="*/ 792163 h 518"/>
                <a:gd name="T32" fmla="*/ 563563 w 524"/>
                <a:gd name="T33" fmla="*/ 781050 h 518"/>
                <a:gd name="T34" fmla="*/ 606425 w 524"/>
                <a:gd name="T35" fmla="*/ 765175 h 518"/>
                <a:gd name="T36" fmla="*/ 646113 w 524"/>
                <a:gd name="T37" fmla="*/ 754063 h 518"/>
                <a:gd name="T38" fmla="*/ 674688 w 524"/>
                <a:gd name="T39" fmla="*/ 742950 h 518"/>
                <a:gd name="T40" fmla="*/ 704850 w 524"/>
                <a:gd name="T41" fmla="*/ 725488 h 518"/>
                <a:gd name="T42" fmla="*/ 733425 w 524"/>
                <a:gd name="T43" fmla="*/ 700088 h 518"/>
                <a:gd name="T44" fmla="*/ 749300 w 524"/>
                <a:gd name="T45" fmla="*/ 681038 h 518"/>
                <a:gd name="T46" fmla="*/ 776288 w 524"/>
                <a:gd name="T47" fmla="*/ 638175 h 518"/>
                <a:gd name="T48" fmla="*/ 785813 w 524"/>
                <a:gd name="T49" fmla="*/ 606425 h 518"/>
                <a:gd name="T50" fmla="*/ 768350 w 524"/>
                <a:gd name="T51" fmla="*/ 331788 h 518"/>
                <a:gd name="T52" fmla="*/ 673100 w 524"/>
                <a:gd name="T53" fmla="*/ 236538 h 518"/>
                <a:gd name="T54" fmla="*/ 609600 w 524"/>
                <a:gd name="T55" fmla="*/ 176213 h 518"/>
                <a:gd name="T56" fmla="*/ 569913 w 524"/>
                <a:gd name="T57" fmla="*/ 119063 h 518"/>
                <a:gd name="T58" fmla="*/ 509588 w 524"/>
                <a:gd name="T59" fmla="*/ 55563 h 518"/>
                <a:gd name="T60" fmla="*/ 473075 w 524"/>
                <a:gd name="T61" fmla="*/ 12700 h 518"/>
                <a:gd name="T62" fmla="*/ 447675 w 524"/>
                <a:gd name="T63" fmla="*/ 7938 h 518"/>
                <a:gd name="T64" fmla="*/ 401638 w 524"/>
                <a:gd name="T65" fmla="*/ 4763 h 518"/>
                <a:gd name="T66" fmla="*/ 357188 w 524"/>
                <a:gd name="T67" fmla="*/ 26988 h 518"/>
                <a:gd name="T68" fmla="*/ 317500 w 524"/>
                <a:gd name="T69" fmla="*/ 74613 h 518"/>
                <a:gd name="T70" fmla="*/ 300038 w 524"/>
                <a:gd name="T71" fmla="*/ 103188 h 518"/>
                <a:gd name="T72" fmla="*/ 277813 w 524"/>
                <a:gd name="T73" fmla="*/ 128588 h 518"/>
                <a:gd name="T74" fmla="*/ 250825 w 524"/>
                <a:gd name="T75" fmla="*/ 158750 h 518"/>
                <a:gd name="T76" fmla="*/ 239713 w 524"/>
                <a:gd name="T77" fmla="*/ 165100 h 518"/>
                <a:gd name="T78" fmla="*/ 233363 w 524"/>
                <a:gd name="T79" fmla="*/ 165100 h 518"/>
                <a:gd name="T80" fmla="*/ 207963 w 524"/>
                <a:gd name="T81" fmla="*/ 184150 h 518"/>
                <a:gd name="T82" fmla="*/ 179388 w 524"/>
                <a:gd name="T83" fmla="*/ 220663 h 518"/>
                <a:gd name="T84" fmla="*/ 141288 w 524"/>
                <a:gd name="T85" fmla="*/ 246063 h 518"/>
                <a:gd name="T86" fmla="*/ 96838 w 524"/>
                <a:gd name="T87" fmla="*/ 290513 h 518"/>
                <a:gd name="T88" fmla="*/ 0 w 524"/>
                <a:gd name="T89" fmla="*/ 384175 h 518"/>
                <a:gd name="T90" fmla="*/ 104775 w 524"/>
                <a:gd name="T91" fmla="*/ 481013 h 518"/>
                <a:gd name="T92" fmla="*/ 273050 w 524"/>
                <a:gd name="T93" fmla="*/ 536575 h 518"/>
                <a:gd name="T94" fmla="*/ 338138 w 524"/>
                <a:gd name="T95" fmla="*/ 530225 h 518"/>
                <a:gd name="T96" fmla="*/ 415925 w 524"/>
                <a:gd name="T97" fmla="*/ 611188 h 518"/>
                <a:gd name="T98" fmla="*/ 415925 w 524"/>
                <a:gd name="T99" fmla="*/ 635000 h 518"/>
                <a:gd name="T100" fmla="*/ 390525 w 524"/>
                <a:gd name="T101" fmla="*/ 649288 h 518"/>
                <a:gd name="T102" fmla="*/ 357188 w 524"/>
                <a:gd name="T103" fmla="*/ 663575 h 518"/>
                <a:gd name="T104" fmla="*/ 273050 w 524"/>
                <a:gd name="T105" fmla="*/ 633413 h 518"/>
                <a:gd name="T106" fmla="*/ 184150 w 524"/>
                <a:gd name="T107" fmla="*/ 619125 h 518"/>
                <a:gd name="T108" fmla="*/ 112713 w 524"/>
                <a:gd name="T109" fmla="*/ 606425 h 5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518">
                  <a:moveTo>
                    <a:pt x="71" y="382"/>
                  </a:moveTo>
                  <a:cubicBezTo>
                    <a:pt x="53" y="370"/>
                    <a:pt x="53" y="370"/>
                    <a:pt x="53" y="370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0" y="375"/>
                    <a:pt x="36" y="368"/>
                    <a:pt x="34" y="369"/>
                  </a:cubicBezTo>
                  <a:cubicBezTo>
                    <a:pt x="34" y="369"/>
                    <a:pt x="11" y="409"/>
                    <a:pt x="15" y="429"/>
                  </a:cubicBezTo>
                  <a:cubicBezTo>
                    <a:pt x="15" y="429"/>
                    <a:pt x="51" y="445"/>
                    <a:pt x="67" y="454"/>
                  </a:cubicBezTo>
                  <a:cubicBezTo>
                    <a:pt x="83" y="464"/>
                    <a:pt x="93" y="467"/>
                    <a:pt x="105" y="472"/>
                  </a:cubicBezTo>
                  <a:cubicBezTo>
                    <a:pt x="116" y="478"/>
                    <a:pt x="136" y="486"/>
                    <a:pt x="147" y="489"/>
                  </a:cubicBezTo>
                  <a:cubicBezTo>
                    <a:pt x="158" y="492"/>
                    <a:pt x="163" y="489"/>
                    <a:pt x="172" y="493"/>
                  </a:cubicBezTo>
                  <a:cubicBezTo>
                    <a:pt x="180" y="496"/>
                    <a:pt x="184" y="499"/>
                    <a:pt x="194" y="501"/>
                  </a:cubicBezTo>
                  <a:cubicBezTo>
                    <a:pt x="204" y="503"/>
                    <a:pt x="210" y="502"/>
                    <a:pt x="216" y="506"/>
                  </a:cubicBezTo>
                  <a:cubicBezTo>
                    <a:pt x="221" y="511"/>
                    <a:pt x="223" y="508"/>
                    <a:pt x="231" y="513"/>
                  </a:cubicBezTo>
                  <a:cubicBezTo>
                    <a:pt x="239" y="517"/>
                    <a:pt x="249" y="518"/>
                    <a:pt x="257" y="514"/>
                  </a:cubicBezTo>
                  <a:cubicBezTo>
                    <a:pt x="265" y="510"/>
                    <a:pt x="261" y="512"/>
                    <a:pt x="268" y="513"/>
                  </a:cubicBezTo>
                  <a:cubicBezTo>
                    <a:pt x="275" y="514"/>
                    <a:pt x="281" y="509"/>
                    <a:pt x="291" y="503"/>
                  </a:cubicBezTo>
                  <a:cubicBezTo>
                    <a:pt x="300" y="497"/>
                    <a:pt x="289" y="495"/>
                    <a:pt x="302" y="499"/>
                  </a:cubicBezTo>
                  <a:cubicBezTo>
                    <a:pt x="316" y="503"/>
                    <a:pt x="341" y="498"/>
                    <a:pt x="355" y="492"/>
                  </a:cubicBezTo>
                  <a:cubicBezTo>
                    <a:pt x="368" y="487"/>
                    <a:pt x="372" y="486"/>
                    <a:pt x="382" y="482"/>
                  </a:cubicBezTo>
                  <a:cubicBezTo>
                    <a:pt x="392" y="478"/>
                    <a:pt x="393" y="480"/>
                    <a:pt x="407" y="475"/>
                  </a:cubicBezTo>
                  <a:cubicBezTo>
                    <a:pt x="420" y="471"/>
                    <a:pt x="415" y="469"/>
                    <a:pt x="425" y="468"/>
                  </a:cubicBezTo>
                  <a:cubicBezTo>
                    <a:pt x="435" y="468"/>
                    <a:pt x="436" y="460"/>
                    <a:pt x="444" y="457"/>
                  </a:cubicBezTo>
                  <a:cubicBezTo>
                    <a:pt x="452" y="453"/>
                    <a:pt x="460" y="446"/>
                    <a:pt x="462" y="441"/>
                  </a:cubicBezTo>
                  <a:cubicBezTo>
                    <a:pt x="464" y="436"/>
                    <a:pt x="465" y="431"/>
                    <a:pt x="472" y="429"/>
                  </a:cubicBezTo>
                  <a:cubicBezTo>
                    <a:pt x="479" y="426"/>
                    <a:pt x="486" y="405"/>
                    <a:pt x="489" y="402"/>
                  </a:cubicBezTo>
                  <a:cubicBezTo>
                    <a:pt x="491" y="398"/>
                    <a:pt x="489" y="387"/>
                    <a:pt x="495" y="382"/>
                  </a:cubicBezTo>
                  <a:cubicBezTo>
                    <a:pt x="501" y="378"/>
                    <a:pt x="524" y="290"/>
                    <a:pt x="484" y="209"/>
                  </a:cubicBezTo>
                  <a:cubicBezTo>
                    <a:pt x="484" y="209"/>
                    <a:pt x="471" y="171"/>
                    <a:pt x="424" y="149"/>
                  </a:cubicBezTo>
                  <a:cubicBezTo>
                    <a:pt x="424" y="149"/>
                    <a:pt x="392" y="137"/>
                    <a:pt x="384" y="111"/>
                  </a:cubicBezTo>
                  <a:cubicBezTo>
                    <a:pt x="376" y="86"/>
                    <a:pt x="372" y="85"/>
                    <a:pt x="359" y="75"/>
                  </a:cubicBezTo>
                  <a:cubicBezTo>
                    <a:pt x="345" y="64"/>
                    <a:pt x="330" y="47"/>
                    <a:pt x="321" y="35"/>
                  </a:cubicBezTo>
                  <a:cubicBezTo>
                    <a:pt x="312" y="24"/>
                    <a:pt x="309" y="8"/>
                    <a:pt x="298" y="8"/>
                  </a:cubicBezTo>
                  <a:cubicBezTo>
                    <a:pt x="294" y="8"/>
                    <a:pt x="288" y="7"/>
                    <a:pt x="282" y="5"/>
                  </a:cubicBezTo>
                  <a:cubicBezTo>
                    <a:pt x="272" y="2"/>
                    <a:pt x="262" y="0"/>
                    <a:pt x="253" y="3"/>
                  </a:cubicBezTo>
                  <a:cubicBezTo>
                    <a:pt x="238" y="8"/>
                    <a:pt x="236" y="12"/>
                    <a:pt x="225" y="17"/>
                  </a:cubicBezTo>
                  <a:cubicBezTo>
                    <a:pt x="214" y="22"/>
                    <a:pt x="205" y="26"/>
                    <a:pt x="200" y="47"/>
                  </a:cubicBezTo>
                  <a:cubicBezTo>
                    <a:pt x="196" y="69"/>
                    <a:pt x="194" y="63"/>
                    <a:pt x="189" y="65"/>
                  </a:cubicBezTo>
                  <a:cubicBezTo>
                    <a:pt x="183" y="67"/>
                    <a:pt x="179" y="70"/>
                    <a:pt x="175" y="81"/>
                  </a:cubicBezTo>
                  <a:cubicBezTo>
                    <a:pt x="171" y="92"/>
                    <a:pt x="165" y="91"/>
                    <a:pt x="158" y="100"/>
                  </a:cubicBezTo>
                  <a:cubicBezTo>
                    <a:pt x="154" y="105"/>
                    <a:pt x="153" y="105"/>
                    <a:pt x="151" y="104"/>
                  </a:cubicBezTo>
                  <a:cubicBezTo>
                    <a:pt x="150" y="104"/>
                    <a:pt x="149" y="104"/>
                    <a:pt x="147" y="104"/>
                  </a:cubicBezTo>
                  <a:cubicBezTo>
                    <a:pt x="139" y="106"/>
                    <a:pt x="137" y="107"/>
                    <a:pt x="131" y="116"/>
                  </a:cubicBezTo>
                  <a:cubicBezTo>
                    <a:pt x="124" y="126"/>
                    <a:pt x="128" y="127"/>
                    <a:pt x="113" y="139"/>
                  </a:cubicBezTo>
                  <a:cubicBezTo>
                    <a:pt x="99" y="151"/>
                    <a:pt x="97" y="149"/>
                    <a:pt x="89" y="155"/>
                  </a:cubicBezTo>
                  <a:cubicBezTo>
                    <a:pt x="80" y="160"/>
                    <a:pt x="81" y="169"/>
                    <a:pt x="61" y="183"/>
                  </a:cubicBezTo>
                  <a:cubicBezTo>
                    <a:pt x="41" y="198"/>
                    <a:pt x="3" y="233"/>
                    <a:pt x="0" y="242"/>
                  </a:cubicBezTo>
                  <a:cubicBezTo>
                    <a:pt x="0" y="242"/>
                    <a:pt x="47" y="296"/>
                    <a:pt x="66" y="303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213" y="334"/>
                    <a:pt x="213" y="334"/>
                    <a:pt x="213" y="334"/>
                  </a:cubicBezTo>
                  <a:cubicBezTo>
                    <a:pt x="213" y="334"/>
                    <a:pt x="220" y="390"/>
                    <a:pt x="262" y="385"/>
                  </a:cubicBezTo>
                  <a:cubicBezTo>
                    <a:pt x="262" y="385"/>
                    <a:pt x="264" y="396"/>
                    <a:pt x="262" y="400"/>
                  </a:cubicBezTo>
                  <a:cubicBezTo>
                    <a:pt x="260" y="404"/>
                    <a:pt x="251" y="402"/>
                    <a:pt x="246" y="409"/>
                  </a:cubicBezTo>
                  <a:cubicBezTo>
                    <a:pt x="241" y="416"/>
                    <a:pt x="232" y="424"/>
                    <a:pt x="225" y="418"/>
                  </a:cubicBezTo>
                  <a:cubicBezTo>
                    <a:pt x="217" y="412"/>
                    <a:pt x="203" y="400"/>
                    <a:pt x="172" y="399"/>
                  </a:cubicBezTo>
                  <a:cubicBezTo>
                    <a:pt x="141" y="399"/>
                    <a:pt x="129" y="394"/>
                    <a:pt x="116" y="390"/>
                  </a:cubicBezTo>
                  <a:cubicBezTo>
                    <a:pt x="103" y="387"/>
                    <a:pt x="76" y="381"/>
                    <a:pt x="71" y="3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0" name="Freeform 956">
              <a:extLst>
                <a:ext uri="{FF2B5EF4-FFF2-40B4-BE49-F238E27FC236}">
                  <a16:creationId xmlns:a16="http://schemas.microsoft.com/office/drawing/2014/main" id="{7C44969C-512B-4D9E-931D-37BAADC00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3076576"/>
              <a:ext cx="14288" cy="1588"/>
            </a:xfrm>
            <a:custGeom>
              <a:avLst/>
              <a:gdLst>
                <a:gd name="T0" fmla="*/ 14288 w 9"/>
                <a:gd name="T1" fmla="*/ 0 h 1"/>
                <a:gd name="T2" fmla="*/ 0 w 9"/>
                <a:gd name="T3" fmla="*/ 1588 h 1"/>
                <a:gd name="T4" fmla="*/ 14288 w 9"/>
                <a:gd name="T5" fmla="*/ 0 h 1"/>
                <a:gd name="T6" fmla="*/ 14288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1" name="Freeform 957">
              <a:extLst>
                <a:ext uri="{FF2B5EF4-FFF2-40B4-BE49-F238E27FC236}">
                  <a16:creationId xmlns:a16="http://schemas.microsoft.com/office/drawing/2014/main" id="{04AE5B2D-DAFD-40EC-9FEE-314BF61BF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7325" y="2686051"/>
              <a:ext cx="344488" cy="392113"/>
            </a:xfrm>
            <a:custGeom>
              <a:avLst/>
              <a:gdLst>
                <a:gd name="T0" fmla="*/ 0 w 217"/>
                <a:gd name="T1" fmla="*/ 242888 h 247"/>
                <a:gd name="T2" fmla="*/ 0 w 217"/>
                <a:gd name="T3" fmla="*/ 246063 h 247"/>
                <a:gd name="T4" fmla="*/ 0 w 217"/>
                <a:gd name="T5" fmla="*/ 242888 h 247"/>
                <a:gd name="T6" fmla="*/ 215900 w 217"/>
                <a:gd name="T7" fmla="*/ 0 h 247"/>
                <a:gd name="T8" fmla="*/ 215900 w 217"/>
                <a:gd name="T9" fmla="*/ 0 h 247"/>
                <a:gd name="T10" fmla="*/ 238125 w 217"/>
                <a:gd name="T11" fmla="*/ 23813 h 247"/>
                <a:gd name="T12" fmla="*/ 214313 w 217"/>
                <a:gd name="T13" fmla="*/ 34925 h 247"/>
                <a:gd name="T14" fmla="*/ 188913 w 217"/>
                <a:gd name="T15" fmla="*/ 30163 h 247"/>
                <a:gd name="T16" fmla="*/ 157163 w 217"/>
                <a:gd name="T17" fmla="*/ 38100 h 247"/>
                <a:gd name="T18" fmla="*/ 115888 w 217"/>
                <a:gd name="T19" fmla="*/ 63500 h 247"/>
                <a:gd name="T20" fmla="*/ 82550 w 217"/>
                <a:gd name="T21" fmla="*/ 87313 h 247"/>
                <a:gd name="T22" fmla="*/ 57150 w 217"/>
                <a:gd name="T23" fmla="*/ 111125 h 247"/>
                <a:gd name="T24" fmla="*/ 49213 w 217"/>
                <a:gd name="T25" fmla="*/ 146050 h 247"/>
                <a:gd name="T26" fmla="*/ 36513 w 217"/>
                <a:gd name="T27" fmla="*/ 161925 h 247"/>
                <a:gd name="T28" fmla="*/ 30163 w 217"/>
                <a:gd name="T29" fmla="*/ 196850 h 247"/>
                <a:gd name="T30" fmla="*/ 9525 w 217"/>
                <a:gd name="T31" fmla="*/ 255588 h 247"/>
                <a:gd name="T32" fmla="*/ 0 w 217"/>
                <a:gd name="T33" fmla="*/ 246063 h 247"/>
                <a:gd name="T34" fmla="*/ 7938 w 217"/>
                <a:gd name="T35" fmla="*/ 266700 h 247"/>
                <a:gd name="T36" fmla="*/ 15875 w 217"/>
                <a:gd name="T37" fmla="*/ 296863 h 247"/>
                <a:gd name="T38" fmla="*/ 52388 w 217"/>
                <a:gd name="T39" fmla="*/ 342900 h 247"/>
                <a:gd name="T40" fmla="*/ 73025 w 217"/>
                <a:gd name="T41" fmla="*/ 357188 h 247"/>
                <a:gd name="T42" fmla="*/ 79375 w 217"/>
                <a:gd name="T43" fmla="*/ 376238 h 247"/>
                <a:gd name="T44" fmla="*/ 85725 w 217"/>
                <a:gd name="T45" fmla="*/ 377825 h 247"/>
                <a:gd name="T46" fmla="*/ 101600 w 217"/>
                <a:gd name="T47" fmla="*/ 373063 h 247"/>
                <a:gd name="T48" fmla="*/ 157163 w 217"/>
                <a:gd name="T49" fmla="*/ 392113 h 247"/>
                <a:gd name="T50" fmla="*/ 160338 w 217"/>
                <a:gd name="T51" fmla="*/ 392113 h 247"/>
                <a:gd name="T52" fmla="*/ 177800 w 217"/>
                <a:gd name="T53" fmla="*/ 392113 h 247"/>
                <a:gd name="T54" fmla="*/ 192088 w 217"/>
                <a:gd name="T55" fmla="*/ 390525 h 247"/>
                <a:gd name="T56" fmla="*/ 192088 w 217"/>
                <a:gd name="T57" fmla="*/ 390525 h 247"/>
                <a:gd name="T58" fmla="*/ 219075 w 217"/>
                <a:gd name="T59" fmla="*/ 377825 h 247"/>
                <a:gd name="T60" fmla="*/ 254000 w 217"/>
                <a:gd name="T61" fmla="*/ 330200 h 247"/>
                <a:gd name="T62" fmla="*/ 290513 w 217"/>
                <a:gd name="T63" fmla="*/ 304800 h 247"/>
                <a:gd name="T64" fmla="*/ 327025 w 217"/>
                <a:gd name="T65" fmla="*/ 266700 h 247"/>
                <a:gd name="T66" fmla="*/ 341313 w 217"/>
                <a:gd name="T67" fmla="*/ 203200 h 247"/>
                <a:gd name="T68" fmla="*/ 341313 w 217"/>
                <a:gd name="T69" fmla="*/ 142875 h 247"/>
                <a:gd name="T70" fmla="*/ 338138 w 217"/>
                <a:gd name="T71" fmla="*/ 119063 h 247"/>
                <a:gd name="T72" fmla="*/ 331788 w 217"/>
                <a:gd name="T73" fmla="*/ 100013 h 247"/>
                <a:gd name="T74" fmla="*/ 314325 w 217"/>
                <a:gd name="T75" fmla="*/ 60325 h 247"/>
                <a:gd name="T76" fmla="*/ 307975 w 217"/>
                <a:gd name="T77" fmla="*/ 12700 h 247"/>
                <a:gd name="T78" fmla="*/ 301625 w 217"/>
                <a:gd name="T79" fmla="*/ 9525 h 247"/>
                <a:gd name="T80" fmla="*/ 280988 w 217"/>
                <a:gd name="T81" fmla="*/ 28575 h 247"/>
                <a:gd name="T82" fmla="*/ 252413 w 217"/>
                <a:gd name="T83" fmla="*/ 20638 h 247"/>
                <a:gd name="T84" fmla="*/ 249238 w 217"/>
                <a:gd name="T85" fmla="*/ 20638 h 247"/>
                <a:gd name="T86" fmla="*/ 215900 w 217"/>
                <a:gd name="T87" fmla="*/ 0 h 2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7" h="247">
                  <a:moveTo>
                    <a:pt x="0" y="153"/>
                  </a:moveTo>
                  <a:cubicBezTo>
                    <a:pt x="0" y="153"/>
                    <a:pt x="0" y="154"/>
                    <a:pt x="0" y="155"/>
                  </a:cubicBezTo>
                  <a:cubicBezTo>
                    <a:pt x="0" y="154"/>
                    <a:pt x="0" y="153"/>
                    <a:pt x="0" y="153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46" y="6"/>
                    <a:pt x="150" y="15"/>
                  </a:cubicBezTo>
                  <a:cubicBezTo>
                    <a:pt x="150" y="15"/>
                    <a:pt x="140" y="15"/>
                    <a:pt x="135" y="22"/>
                  </a:cubicBezTo>
                  <a:cubicBezTo>
                    <a:pt x="135" y="22"/>
                    <a:pt x="129" y="19"/>
                    <a:pt x="119" y="19"/>
                  </a:cubicBezTo>
                  <a:cubicBezTo>
                    <a:pt x="113" y="19"/>
                    <a:pt x="106" y="21"/>
                    <a:pt x="99" y="24"/>
                  </a:cubicBezTo>
                  <a:cubicBezTo>
                    <a:pt x="82" y="33"/>
                    <a:pt x="81" y="35"/>
                    <a:pt x="73" y="40"/>
                  </a:cubicBezTo>
                  <a:cubicBezTo>
                    <a:pt x="65" y="45"/>
                    <a:pt x="58" y="53"/>
                    <a:pt x="52" y="55"/>
                  </a:cubicBezTo>
                  <a:cubicBezTo>
                    <a:pt x="45" y="58"/>
                    <a:pt x="37" y="57"/>
                    <a:pt x="36" y="70"/>
                  </a:cubicBezTo>
                  <a:cubicBezTo>
                    <a:pt x="34" y="83"/>
                    <a:pt x="35" y="87"/>
                    <a:pt x="31" y="92"/>
                  </a:cubicBezTo>
                  <a:cubicBezTo>
                    <a:pt x="27" y="97"/>
                    <a:pt x="23" y="91"/>
                    <a:pt x="23" y="102"/>
                  </a:cubicBezTo>
                  <a:cubicBezTo>
                    <a:pt x="22" y="113"/>
                    <a:pt x="22" y="118"/>
                    <a:pt x="19" y="124"/>
                  </a:cubicBezTo>
                  <a:cubicBezTo>
                    <a:pt x="15" y="130"/>
                    <a:pt x="4" y="154"/>
                    <a:pt x="6" y="161"/>
                  </a:cubicBezTo>
                  <a:cubicBezTo>
                    <a:pt x="6" y="161"/>
                    <a:pt x="1" y="159"/>
                    <a:pt x="0" y="155"/>
                  </a:cubicBezTo>
                  <a:cubicBezTo>
                    <a:pt x="1" y="159"/>
                    <a:pt x="2" y="166"/>
                    <a:pt x="5" y="168"/>
                  </a:cubicBezTo>
                  <a:cubicBezTo>
                    <a:pt x="5" y="168"/>
                    <a:pt x="2" y="180"/>
                    <a:pt x="10" y="187"/>
                  </a:cubicBezTo>
                  <a:cubicBezTo>
                    <a:pt x="18" y="194"/>
                    <a:pt x="23" y="206"/>
                    <a:pt x="33" y="216"/>
                  </a:cubicBezTo>
                  <a:cubicBezTo>
                    <a:pt x="43" y="225"/>
                    <a:pt x="45" y="222"/>
                    <a:pt x="46" y="225"/>
                  </a:cubicBezTo>
                  <a:cubicBezTo>
                    <a:pt x="47" y="227"/>
                    <a:pt x="44" y="234"/>
                    <a:pt x="50" y="237"/>
                  </a:cubicBezTo>
                  <a:cubicBezTo>
                    <a:pt x="50" y="237"/>
                    <a:pt x="52" y="238"/>
                    <a:pt x="54" y="238"/>
                  </a:cubicBezTo>
                  <a:cubicBezTo>
                    <a:pt x="57" y="238"/>
                    <a:pt x="60" y="237"/>
                    <a:pt x="64" y="235"/>
                  </a:cubicBezTo>
                  <a:cubicBezTo>
                    <a:pt x="64" y="235"/>
                    <a:pt x="81" y="247"/>
                    <a:pt x="99" y="247"/>
                  </a:cubicBezTo>
                  <a:cubicBezTo>
                    <a:pt x="99" y="247"/>
                    <a:pt x="100" y="247"/>
                    <a:pt x="101" y="247"/>
                  </a:cubicBezTo>
                  <a:cubicBezTo>
                    <a:pt x="105" y="247"/>
                    <a:pt x="109" y="247"/>
                    <a:pt x="112" y="247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7" y="246"/>
                    <a:pt x="132" y="244"/>
                    <a:pt x="138" y="238"/>
                  </a:cubicBezTo>
                  <a:cubicBezTo>
                    <a:pt x="148" y="228"/>
                    <a:pt x="150" y="216"/>
                    <a:pt x="160" y="208"/>
                  </a:cubicBezTo>
                  <a:cubicBezTo>
                    <a:pt x="171" y="200"/>
                    <a:pt x="173" y="200"/>
                    <a:pt x="183" y="192"/>
                  </a:cubicBezTo>
                  <a:cubicBezTo>
                    <a:pt x="193" y="185"/>
                    <a:pt x="202" y="175"/>
                    <a:pt x="206" y="168"/>
                  </a:cubicBezTo>
                  <a:cubicBezTo>
                    <a:pt x="210" y="161"/>
                    <a:pt x="212" y="141"/>
                    <a:pt x="215" y="128"/>
                  </a:cubicBezTo>
                  <a:cubicBezTo>
                    <a:pt x="217" y="116"/>
                    <a:pt x="214" y="99"/>
                    <a:pt x="215" y="90"/>
                  </a:cubicBezTo>
                  <a:cubicBezTo>
                    <a:pt x="216" y="82"/>
                    <a:pt x="208" y="79"/>
                    <a:pt x="213" y="75"/>
                  </a:cubicBezTo>
                  <a:cubicBezTo>
                    <a:pt x="217" y="70"/>
                    <a:pt x="212" y="69"/>
                    <a:pt x="209" y="63"/>
                  </a:cubicBezTo>
                  <a:cubicBezTo>
                    <a:pt x="209" y="63"/>
                    <a:pt x="213" y="43"/>
                    <a:pt x="198" y="38"/>
                  </a:cubicBezTo>
                  <a:cubicBezTo>
                    <a:pt x="198" y="38"/>
                    <a:pt x="209" y="10"/>
                    <a:pt x="194" y="8"/>
                  </a:cubicBezTo>
                  <a:cubicBezTo>
                    <a:pt x="194" y="8"/>
                    <a:pt x="193" y="6"/>
                    <a:pt x="190" y="6"/>
                  </a:cubicBezTo>
                  <a:cubicBezTo>
                    <a:pt x="187" y="6"/>
                    <a:pt x="183" y="8"/>
                    <a:pt x="177" y="18"/>
                  </a:cubicBezTo>
                  <a:cubicBezTo>
                    <a:pt x="177" y="18"/>
                    <a:pt x="164" y="13"/>
                    <a:pt x="159" y="13"/>
                  </a:cubicBezTo>
                  <a:cubicBezTo>
                    <a:pt x="158" y="13"/>
                    <a:pt x="157" y="13"/>
                    <a:pt x="157" y="13"/>
                  </a:cubicBezTo>
                  <a:cubicBezTo>
                    <a:pt x="157" y="13"/>
                    <a:pt x="143" y="0"/>
                    <a:pt x="13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2" name="Freeform 958">
              <a:extLst>
                <a:ext uri="{FF2B5EF4-FFF2-40B4-BE49-F238E27FC236}">
                  <a16:creationId xmlns:a16="http://schemas.microsoft.com/office/drawing/2014/main" id="{A484F9E2-D4C0-4B19-B82A-AE568AC87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7275" y="4011613"/>
              <a:ext cx="1625600" cy="1612900"/>
            </a:xfrm>
            <a:custGeom>
              <a:avLst/>
              <a:gdLst>
                <a:gd name="T0" fmla="*/ 1290638 w 1024"/>
                <a:gd name="T1" fmla="*/ 979488 h 1016"/>
                <a:gd name="T2" fmla="*/ 1293813 w 1024"/>
                <a:gd name="T3" fmla="*/ 979488 h 1016"/>
                <a:gd name="T4" fmla="*/ 1295400 w 1024"/>
                <a:gd name="T5" fmla="*/ 879475 h 1016"/>
                <a:gd name="T6" fmla="*/ 1301750 w 1024"/>
                <a:gd name="T7" fmla="*/ 876300 h 1016"/>
                <a:gd name="T8" fmla="*/ 1292225 w 1024"/>
                <a:gd name="T9" fmla="*/ 871538 h 1016"/>
                <a:gd name="T10" fmla="*/ 1489075 w 1024"/>
                <a:gd name="T11" fmla="*/ 793750 h 1016"/>
                <a:gd name="T12" fmla="*/ 1493838 w 1024"/>
                <a:gd name="T13" fmla="*/ 792163 h 1016"/>
                <a:gd name="T14" fmla="*/ 1406525 w 1024"/>
                <a:gd name="T15" fmla="*/ 769938 h 1016"/>
                <a:gd name="T16" fmla="*/ 1412875 w 1024"/>
                <a:gd name="T17" fmla="*/ 769938 h 1016"/>
                <a:gd name="T18" fmla="*/ 1409700 w 1024"/>
                <a:gd name="T19" fmla="*/ 765175 h 1016"/>
                <a:gd name="T20" fmla="*/ 1501775 w 1024"/>
                <a:gd name="T21" fmla="*/ 760413 h 1016"/>
                <a:gd name="T22" fmla="*/ 1501775 w 1024"/>
                <a:gd name="T23" fmla="*/ 755650 h 1016"/>
                <a:gd name="T24" fmla="*/ 0 w 1024"/>
                <a:gd name="T25" fmla="*/ 800100 h 1016"/>
                <a:gd name="T26" fmla="*/ 1277938 w 1024"/>
                <a:gd name="T27" fmla="*/ 1466850 h 1016"/>
                <a:gd name="T28" fmla="*/ 1287463 w 1024"/>
                <a:gd name="T29" fmla="*/ 1427163 h 1016"/>
                <a:gd name="T30" fmla="*/ 1206500 w 1024"/>
                <a:gd name="T31" fmla="*/ 1393825 h 1016"/>
                <a:gd name="T32" fmla="*/ 1193800 w 1024"/>
                <a:gd name="T33" fmla="*/ 1276350 h 1016"/>
                <a:gd name="T34" fmla="*/ 1196975 w 1024"/>
                <a:gd name="T35" fmla="*/ 1173163 h 1016"/>
                <a:gd name="T36" fmla="*/ 1203325 w 1024"/>
                <a:gd name="T37" fmla="*/ 1082675 h 1016"/>
                <a:gd name="T38" fmla="*/ 1198563 w 1024"/>
                <a:gd name="T39" fmla="*/ 977900 h 1016"/>
                <a:gd name="T40" fmla="*/ 1249363 w 1024"/>
                <a:gd name="T41" fmla="*/ 971550 h 1016"/>
                <a:gd name="T42" fmla="*/ 1279525 w 1024"/>
                <a:gd name="T43" fmla="*/ 800100 h 1016"/>
                <a:gd name="T44" fmla="*/ 1296988 w 1024"/>
                <a:gd name="T45" fmla="*/ 757238 h 1016"/>
                <a:gd name="T46" fmla="*/ 1301750 w 1024"/>
                <a:gd name="T47" fmla="*/ 781050 h 1016"/>
                <a:gd name="T48" fmla="*/ 1316038 w 1024"/>
                <a:gd name="T49" fmla="*/ 784225 h 1016"/>
                <a:gd name="T50" fmla="*/ 1343025 w 1024"/>
                <a:gd name="T51" fmla="*/ 760413 h 1016"/>
                <a:gd name="T52" fmla="*/ 1347788 w 1024"/>
                <a:gd name="T53" fmla="*/ 785813 h 1016"/>
                <a:gd name="T54" fmla="*/ 1384300 w 1024"/>
                <a:gd name="T55" fmla="*/ 769938 h 1016"/>
                <a:gd name="T56" fmla="*/ 1393825 w 1024"/>
                <a:gd name="T57" fmla="*/ 741363 h 1016"/>
                <a:gd name="T58" fmla="*/ 1377950 w 1024"/>
                <a:gd name="T59" fmla="*/ 741363 h 1016"/>
                <a:gd name="T60" fmla="*/ 1370013 w 1024"/>
                <a:gd name="T61" fmla="*/ 744538 h 1016"/>
                <a:gd name="T62" fmla="*/ 1392238 w 1024"/>
                <a:gd name="T63" fmla="*/ 679450 h 1016"/>
                <a:gd name="T64" fmla="*/ 1484313 w 1024"/>
                <a:gd name="T65" fmla="*/ 693738 h 1016"/>
                <a:gd name="T66" fmla="*/ 1501775 w 1024"/>
                <a:gd name="T67" fmla="*/ 708025 h 1016"/>
                <a:gd name="T68" fmla="*/ 1528763 w 1024"/>
                <a:gd name="T69" fmla="*/ 776288 h 1016"/>
                <a:gd name="T70" fmla="*/ 1557338 w 1024"/>
                <a:gd name="T71" fmla="*/ 798513 h 1016"/>
                <a:gd name="T72" fmla="*/ 1592263 w 1024"/>
                <a:gd name="T73" fmla="*/ 800100 h 1016"/>
                <a:gd name="T74" fmla="*/ 1608138 w 1024"/>
                <a:gd name="T75" fmla="*/ 804863 h 1016"/>
                <a:gd name="T76" fmla="*/ 1624013 w 1024"/>
                <a:gd name="T77" fmla="*/ 809625 h 1016"/>
                <a:gd name="T78" fmla="*/ 1625600 w 1024"/>
                <a:gd name="T79" fmla="*/ 800100 h 1016"/>
                <a:gd name="T80" fmla="*/ 1052513 w 1024"/>
                <a:gd name="T81" fmla="*/ 92075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24" h="1016">
                  <a:moveTo>
                    <a:pt x="815" y="617"/>
                  </a:moveTo>
                  <a:cubicBezTo>
                    <a:pt x="814" y="617"/>
                    <a:pt x="814" y="617"/>
                    <a:pt x="813" y="617"/>
                  </a:cubicBezTo>
                  <a:cubicBezTo>
                    <a:pt x="814" y="617"/>
                    <a:pt x="815" y="618"/>
                    <a:pt x="815" y="618"/>
                  </a:cubicBezTo>
                  <a:cubicBezTo>
                    <a:pt x="815" y="617"/>
                    <a:pt x="815" y="617"/>
                    <a:pt x="815" y="617"/>
                  </a:cubicBezTo>
                  <a:moveTo>
                    <a:pt x="814" y="549"/>
                  </a:moveTo>
                  <a:cubicBezTo>
                    <a:pt x="815" y="550"/>
                    <a:pt x="816" y="552"/>
                    <a:pt x="816" y="554"/>
                  </a:cubicBezTo>
                  <a:cubicBezTo>
                    <a:pt x="818" y="553"/>
                    <a:pt x="819" y="553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17" y="551"/>
                    <a:pt x="814" y="549"/>
                  </a:cubicBezTo>
                  <a:moveTo>
                    <a:pt x="941" y="499"/>
                  </a:moveTo>
                  <a:cubicBezTo>
                    <a:pt x="940" y="499"/>
                    <a:pt x="939" y="500"/>
                    <a:pt x="938" y="500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9" y="500"/>
                    <a:pt x="940" y="499"/>
                    <a:pt x="941" y="499"/>
                  </a:cubicBezTo>
                  <a:moveTo>
                    <a:pt x="888" y="482"/>
                  </a:moveTo>
                  <a:cubicBezTo>
                    <a:pt x="887" y="483"/>
                    <a:pt x="887" y="484"/>
                    <a:pt x="886" y="485"/>
                  </a:cubicBezTo>
                  <a:cubicBezTo>
                    <a:pt x="887" y="485"/>
                    <a:pt x="888" y="485"/>
                    <a:pt x="888" y="485"/>
                  </a:cubicBezTo>
                  <a:cubicBezTo>
                    <a:pt x="889" y="485"/>
                    <a:pt x="889" y="485"/>
                    <a:pt x="890" y="485"/>
                  </a:cubicBezTo>
                  <a:cubicBezTo>
                    <a:pt x="891" y="485"/>
                    <a:pt x="892" y="485"/>
                    <a:pt x="894" y="485"/>
                  </a:cubicBezTo>
                  <a:cubicBezTo>
                    <a:pt x="888" y="482"/>
                    <a:pt x="888" y="482"/>
                    <a:pt x="888" y="482"/>
                  </a:cubicBezTo>
                  <a:moveTo>
                    <a:pt x="946" y="476"/>
                  </a:moveTo>
                  <a:cubicBezTo>
                    <a:pt x="946" y="478"/>
                    <a:pt x="946" y="479"/>
                    <a:pt x="946" y="479"/>
                  </a:cubicBezTo>
                  <a:cubicBezTo>
                    <a:pt x="946" y="480"/>
                    <a:pt x="947" y="481"/>
                    <a:pt x="947" y="482"/>
                  </a:cubicBezTo>
                  <a:cubicBezTo>
                    <a:pt x="947" y="480"/>
                    <a:pt x="947" y="478"/>
                    <a:pt x="946" y="476"/>
                  </a:cubicBezTo>
                  <a:moveTo>
                    <a:pt x="425" y="0"/>
                  </a:moveTo>
                  <a:cubicBezTo>
                    <a:pt x="184" y="41"/>
                    <a:pt x="0" y="251"/>
                    <a:pt x="0" y="504"/>
                  </a:cubicBezTo>
                  <a:cubicBezTo>
                    <a:pt x="0" y="787"/>
                    <a:pt x="229" y="1016"/>
                    <a:pt x="512" y="1016"/>
                  </a:cubicBezTo>
                  <a:cubicBezTo>
                    <a:pt x="621" y="1016"/>
                    <a:pt x="722" y="982"/>
                    <a:pt x="805" y="924"/>
                  </a:cubicBezTo>
                  <a:cubicBezTo>
                    <a:pt x="811" y="918"/>
                    <a:pt x="820" y="910"/>
                    <a:pt x="829" y="902"/>
                  </a:cubicBezTo>
                  <a:cubicBezTo>
                    <a:pt x="821" y="902"/>
                    <a:pt x="815" y="901"/>
                    <a:pt x="811" y="899"/>
                  </a:cubicBezTo>
                  <a:cubicBezTo>
                    <a:pt x="800" y="894"/>
                    <a:pt x="782" y="890"/>
                    <a:pt x="774" y="890"/>
                  </a:cubicBezTo>
                  <a:cubicBezTo>
                    <a:pt x="765" y="890"/>
                    <a:pt x="763" y="889"/>
                    <a:pt x="760" y="878"/>
                  </a:cubicBezTo>
                  <a:cubicBezTo>
                    <a:pt x="758" y="867"/>
                    <a:pt x="752" y="849"/>
                    <a:pt x="754" y="834"/>
                  </a:cubicBezTo>
                  <a:cubicBezTo>
                    <a:pt x="757" y="819"/>
                    <a:pt x="751" y="818"/>
                    <a:pt x="752" y="804"/>
                  </a:cubicBezTo>
                  <a:cubicBezTo>
                    <a:pt x="752" y="789"/>
                    <a:pt x="759" y="799"/>
                    <a:pt x="752" y="780"/>
                  </a:cubicBezTo>
                  <a:cubicBezTo>
                    <a:pt x="746" y="760"/>
                    <a:pt x="749" y="750"/>
                    <a:pt x="754" y="739"/>
                  </a:cubicBezTo>
                  <a:cubicBezTo>
                    <a:pt x="759" y="727"/>
                    <a:pt x="760" y="726"/>
                    <a:pt x="757" y="714"/>
                  </a:cubicBezTo>
                  <a:cubicBezTo>
                    <a:pt x="755" y="703"/>
                    <a:pt x="748" y="695"/>
                    <a:pt x="758" y="682"/>
                  </a:cubicBezTo>
                  <a:cubicBezTo>
                    <a:pt x="768" y="669"/>
                    <a:pt x="758" y="677"/>
                    <a:pt x="757" y="667"/>
                  </a:cubicBezTo>
                  <a:cubicBezTo>
                    <a:pt x="756" y="656"/>
                    <a:pt x="755" y="616"/>
                    <a:pt x="755" y="616"/>
                  </a:cubicBezTo>
                  <a:cubicBezTo>
                    <a:pt x="758" y="613"/>
                    <a:pt x="765" y="611"/>
                    <a:pt x="773" y="611"/>
                  </a:cubicBezTo>
                  <a:cubicBezTo>
                    <a:pt x="778" y="611"/>
                    <a:pt x="782" y="612"/>
                    <a:pt x="787" y="612"/>
                  </a:cubicBezTo>
                  <a:cubicBezTo>
                    <a:pt x="784" y="596"/>
                    <a:pt x="795" y="549"/>
                    <a:pt x="798" y="536"/>
                  </a:cubicBezTo>
                  <a:cubicBezTo>
                    <a:pt x="802" y="522"/>
                    <a:pt x="804" y="509"/>
                    <a:pt x="806" y="504"/>
                  </a:cubicBezTo>
                  <a:cubicBezTo>
                    <a:pt x="809" y="500"/>
                    <a:pt x="810" y="487"/>
                    <a:pt x="810" y="487"/>
                  </a:cubicBezTo>
                  <a:cubicBezTo>
                    <a:pt x="811" y="478"/>
                    <a:pt x="815" y="477"/>
                    <a:pt x="817" y="477"/>
                  </a:cubicBezTo>
                  <a:cubicBezTo>
                    <a:pt x="817" y="477"/>
                    <a:pt x="818" y="477"/>
                    <a:pt x="818" y="477"/>
                  </a:cubicBezTo>
                  <a:cubicBezTo>
                    <a:pt x="823" y="480"/>
                    <a:pt x="820" y="492"/>
                    <a:pt x="820" y="492"/>
                  </a:cubicBezTo>
                  <a:cubicBezTo>
                    <a:pt x="819" y="512"/>
                    <a:pt x="819" y="512"/>
                    <a:pt x="819" y="512"/>
                  </a:cubicBezTo>
                  <a:cubicBezTo>
                    <a:pt x="819" y="512"/>
                    <a:pt x="825" y="496"/>
                    <a:pt x="829" y="494"/>
                  </a:cubicBezTo>
                  <a:cubicBezTo>
                    <a:pt x="833" y="493"/>
                    <a:pt x="840" y="485"/>
                    <a:pt x="840" y="485"/>
                  </a:cubicBezTo>
                  <a:cubicBezTo>
                    <a:pt x="843" y="481"/>
                    <a:pt x="846" y="479"/>
                    <a:pt x="846" y="479"/>
                  </a:cubicBezTo>
                  <a:cubicBezTo>
                    <a:pt x="853" y="482"/>
                    <a:pt x="849" y="491"/>
                    <a:pt x="846" y="496"/>
                  </a:cubicBezTo>
                  <a:cubicBezTo>
                    <a:pt x="847" y="496"/>
                    <a:pt x="848" y="495"/>
                    <a:pt x="849" y="495"/>
                  </a:cubicBezTo>
                  <a:cubicBezTo>
                    <a:pt x="859" y="491"/>
                    <a:pt x="868" y="487"/>
                    <a:pt x="868" y="487"/>
                  </a:cubicBezTo>
                  <a:cubicBezTo>
                    <a:pt x="868" y="487"/>
                    <a:pt x="869" y="486"/>
                    <a:pt x="872" y="485"/>
                  </a:cubicBezTo>
                  <a:cubicBezTo>
                    <a:pt x="873" y="485"/>
                    <a:pt x="874" y="485"/>
                    <a:pt x="875" y="484"/>
                  </a:cubicBezTo>
                  <a:cubicBezTo>
                    <a:pt x="870" y="479"/>
                    <a:pt x="878" y="467"/>
                    <a:pt x="878" y="467"/>
                  </a:cubicBezTo>
                  <a:cubicBezTo>
                    <a:pt x="875" y="470"/>
                    <a:pt x="873" y="471"/>
                    <a:pt x="872" y="471"/>
                  </a:cubicBezTo>
                  <a:cubicBezTo>
                    <a:pt x="869" y="471"/>
                    <a:pt x="868" y="467"/>
                    <a:pt x="868" y="467"/>
                  </a:cubicBezTo>
                  <a:cubicBezTo>
                    <a:pt x="867" y="469"/>
                    <a:pt x="866" y="469"/>
                    <a:pt x="864" y="469"/>
                  </a:cubicBezTo>
                  <a:cubicBezTo>
                    <a:pt x="863" y="469"/>
                    <a:pt x="863" y="469"/>
                    <a:pt x="863" y="469"/>
                  </a:cubicBezTo>
                  <a:cubicBezTo>
                    <a:pt x="854" y="464"/>
                    <a:pt x="869" y="438"/>
                    <a:pt x="869" y="438"/>
                  </a:cubicBezTo>
                  <a:cubicBezTo>
                    <a:pt x="872" y="430"/>
                    <a:pt x="877" y="428"/>
                    <a:pt x="877" y="428"/>
                  </a:cubicBezTo>
                  <a:cubicBezTo>
                    <a:pt x="891" y="420"/>
                    <a:pt x="891" y="420"/>
                    <a:pt x="891" y="420"/>
                  </a:cubicBezTo>
                  <a:cubicBezTo>
                    <a:pt x="935" y="437"/>
                    <a:pt x="935" y="437"/>
                    <a:pt x="935" y="437"/>
                  </a:cubicBezTo>
                  <a:cubicBezTo>
                    <a:pt x="935" y="437"/>
                    <a:pt x="936" y="436"/>
                    <a:pt x="937" y="436"/>
                  </a:cubicBezTo>
                  <a:cubicBezTo>
                    <a:pt x="941" y="436"/>
                    <a:pt x="943" y="442"/>
                    <a:pt x="946" y="446"/>
                  </a:cubicBezTo>
                  <a:cubicBezTo>
                    <a:pt x="948" y="449"/>
                    <a:pt x="947" y="464"/>
                    <a:pt x="946" y="472"/>
                  </a:cubicBezTo>
                  <a:cubicBezTo>
                    <a:pt x="963" y="489"/>
                    <a:pt x="963" y="489"/>
                    <a:pt x="963" y="489"/>
                  </a:cubicBezTo>
                  <a:cubicBezTo>
                    <a:pt x="965" y="488"/>
                    <a:pt x="966" y="488"/>
                    <a:pt x="967" y="488"/>
                  </a:cubicBezTo>
                  <a:cubicBezTo>
                    <a:pt x="976" y="488"/>
                    <a:pt x="981" y="503"/>
                    <a:pt x="981" y="503"/>
                  </a:cubicBezTo>
                  <a:cubicBezTo>
                    <a:pt x="984" y="500"/>
                    <a:pt x="987" y="499"/>
                    <a:pt x="990" y="499"/>
                  </a:cubicBezTo>
                  <a:cubicBezTo>
                    <a:pt x="995" y="499"/>
                    <a:pt x="1001" y="503"/>
                    <a:pt x="1003" y="504"/>
                  </a:cubicBezTo>
                  <a:cubicBezTo>
                    <a:pt x="1005" y="506"/>
                    <a:pt x="1007" y="508"/>
                    <a:pt x="1010" y="508"/>
                  </a:cubicBezTo>
                  <a:cubicBezTo>
                    <a:pt x="1011" y="508"/>
                    <a:pt x="1012" y="508"/>
                    <a:pt x="1013" y="507"/>
                  </a:cubicBezTo>
                  <a:cubicBezTo>
                    <a:pt x="1014" y="506"/>
                    <a:pt x="1015" y="506"/>
                    <a:pt x="1016" y="506"/>
                  </a:cubicBezTo>
                  <a:cubicBezTo>
                    <a:pt x="1018" y="506"/>
                    <a:pt x="1019" y="508"/>
                    <a:pt x="1023" y="510"/>
                  </a:cubicBezTo>
                  <a:cubicBezTo>
                    <a:pt x="1023" y="510"/>
                    <a:pt x="1023" y="511"/>
                    <a:pt x="1024" y="511"/>
                  </a:cubicBezTo>
                  <a:cubicBezTo>
                    <a:pt x="1024" y="508"/>
                    <a:pt x="1024" y="506"/>
                    <a:pt x="1024" y="504"/>
                  </a:cubicBezTo>
                  <a:cubicBezTo>
                    <a:pt x="1024" y="307"/>
                    <a:pt x="913" y="137"/>
                    <a:pt x="750" y="51"/>
                  </a:cubicBezTo>
                  <a:cubicBezTo>
                    <a:pt x="722" y="56"/>
                    <a:pt x="693" y="58"/>
                    <a:pt x="663" y="58"/>
                  </a:cubicBezTo>
                  <a:cubicBezTo>
                    <a:pt x="577" y="58"/>
                    <a:pt x="496" y="37"/>
                    <a:pt x="425" y="0"/>
                  </a:cubicBezTo>
                </a:path>
              </a:pathLst>
            </a:custGeom>
            <a:ln/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3" name="Freeform 960">
              <a:extLst>
                <a:ext uri="{FF2B5EF4-FFF2-40B4-BE49-F238E27FC236}">
                  <a16:creationId xmlns:a16="http://schemas.microsoft.com/office/drawing/2014/main" id="{CFFB9D95-7F01-486E-8667-8896D8D72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5119688"/>
              <a:ext cx="663575" cy="842963"/>
            </a:xfrm>
            <a:custGeom>
              <a:avLst/>
              <a:gdLst>
                <a:gd name="T0" fmla="*/ 161925 w 418"/>
                <a:gd name="T1" fmla="*/ 666750 h 531"/>
                <a:gd name="T2" fmla="*/ 117475 w 418"/>
                <a:gd name="T3" fmla="*/ 633413 h 531"/>
                <a:gd name="T4" fmla="*/ 365125 w 418"/>
                <a:gd name="T5" fmla="*/ 409575 h 531"/>
                <a:gd name="T6" fmla="*/ 487363 w 418"/>
                <a:gd name="T7" fmla="*/ 147638 h 531"/>
                <a:gd name="T8" fmla="*/ 530225 w 418"/>
                <a:gd name="T9" fmla="*/ 176213 h 531"/>
                <a:gd name="T10" fmla="*/ 471488 w 418"/>
                <a:gd name="T11" fmla="*/ 306388 h 531"/>
                <a:gd name="T12" fmla="*/ 277813 w 418"/>
                <a:gd name="T13" fmla="*/ 552450 h 531"/>
                <a:gd name="T14" fmla="*/ 161925 w 418"/>
                <a:gd name="T15" fmla="*/ 666750 h 531"/>
                <a:gd name="T16" fmla="*/ 493713 w 418"/>
                <a:gd name="T17" fmla="*/ 98425 h 531"/>
                <a:gd name="T18" fmla="*/ 487363 w 418"/>
                <a:gd name="T19" fmla="*/ 79375 h 531"/>
                <a:gd name="T20" fmla="*/ 490538 w 418"/>
                <a:gd name="T21" fmla="*/ 77788 h 531"/>
                <a:gd name="T22" fmla="*/ 515938 w 418"/>
                <a:gd name="T23" fmla="*/ 112713 h 531"/>
                <a:gd name="T24" fmla="*/ 493713 w 418"/>
                <a:gd name="T25" fmla="*/ 98425 h 531"/>
                <a:gd name="T26" fmla="*/ 471488 w 418"/>
                <a:gd name="T27" fmla="*/ 0 h 531"/>
                <a:gd name="T28" fmla="*/ 452438 w 418"/>
                <a:gd name="T29" fmla="*/ 41275 h 531"/>
                <a:gd name="T30" fmla="*/ 465138 w 418"/>
                <a:gd name="T31" fmla="*/ 49213 h 531"/>
                <a:gd name="T32" fmla="*/ 476250 w 418"/>
                <a:gd name="T33" fmla="*/ 66675 h 531"/>
                <a:gd name="T34" fmla="*/ 449263 w 418"/>
                <a:gd name="T35" fmla="*/ 47625 h 531"/>
                <a:gd name="T36" fmla="*/ 0 w 418"/>
                <a:gd name="T37" fmla="*/ 673100 h 531"/>
                <a:gd name="T38" fmla="*/ 46038 w 418"/>
                <a:gd name="T39" fmla="*/ 722313 h 531"/>
                <a:gd name="T40" fmla="*/ 146050 w 418"/>
                <a:gd name="T41" fmla="*/ 842963 h 531"/>
                <a:gd name="T42" fmla="*/ 177800 w 418"/>
                <a:gd name="T43" fmla="*/ 811213 h 531"/>
                <a:gd name="T44" fmla="*/ 61913 w 418"/>
                <a:gd name="T45" fmla="*/ 669925 h 531"/>
                <a:gd name="T46" fmla="*/ 53975 w 418"/>
                <a:gd name="T47" fmla="*/ 661988 h 531"/>
                <a:gd name="T48" fmla="*/ 57150 w 418"/>
                <a:gd name="T49" fmla="*/ 661988 h 531"/>
                <a:gd name="T50" fmla="*/ 61913 w 418"/>
                <a:gd name="T51" fmla="*/ 652463 h 531"/>
                <a:gd name="T52" fmla="*/ 136525 w 418"/>
                <a:gd name="T53" fmla="*/ 706438 h 531"/>
                <a:gd name="T54" fmla="*/ 147638 w 418"/>
                <a:gd name="T55" fmla="*/ 731838 h 531"/>
                <a:gd name="T56" fmla="*/ 217488 w 418"/>
                <a:gd name="T57" fmla="*/ 757238 h 531"/>
                <a:gd name="T58" fmla="*/ 500063 w 418"/>
                <a:gd name="T59" fmla="*/ 482600 h 531"/>
                <a:gd name="T60" fmla="*/ 658813 w 418"/>
                <a:gd name="T61" fmla="*/ 142875 h 531"/>
                <a:gd name="T62" fmla="*/ 606425 w 418"/>
                <a:gd name="T63" fmla="*/ 122238 h 531"/>
                <a:gd name="T64" fmla="*/ 582613 w 418"/>
                <a:gd name="T65" fmla="*/ 127000 h 531"/>
                <a:gd name="T66" fmla="*/ 530225 w 418"/>
                <a:gd name="T67" fmla="*/ 53975 h 531"/>
                <a:gd name="T68" fmla="*/ 481013 w 418"/>
                <a:gd name="T69" fmla="*/ 7938 h 531"/>
                <a:gd name="T70" fmla="*/ 471488 w 418"/>
                <a:gd name="T71" fmla="*/ 0 h 5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8" h="531">
                  <a:moveTo>
                    <a:pt x="102" y="420"/>
                  </a:moveTo>
                  <a:cubicBezTo>
                    <a:pt x="74" y="399"/>
                    <a:pt x="74" y="399"/>
                    <a:pt x="74" y="399"/>
                  </a:cubicBezTo>
                  <a:cubicBezTo>
                    <a:pt x="74" y="399"/>
                    <a:pt x="161" y="358"/>
                    <a:pt x="230" y="258"/>
                  </a:cubicBezTo>
                  <a:cubicBezTo>
                    <a:pt x="230" y="258"/>
                    <a:pt x="293" y="165"/>
                    <a:pt x="307" y="93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11" y="146"/>
                    <a:pt x="297" y="193"/>
                  </a:cubicBezTo>
                  <a:cubicBezTo>
                    <a:pt x="297" y="193"/>
                    <a:pt x="269" y="276"/>
                    <a:pt x="175" y="348"/>
                  </a:cubicBezTo>
                  <a:cubicBezTo>
                    <a:pt x="175" y="348"/>
                    <a:pt x="126" y="381"/>
                    <a:pt x="102" y="420"/>
                  </a:cubicBezTo>
                  <a:moveTo>
                    <a:pt x="311" y="62"/>
                  </a:moveTo>
                  <a:cubicBezTo>
                    <a:pt x="310" y="57"/>
                    <a:pt x="310" y="53"/>
                    <a:pt x="307" y="50"/>
                  </a:cubicBezTo>
                  <a:cubicBezTo>
                    <a:pt x="307" y="50"/>
                    <a:pt x="308" y="49"/>
                    <a:pt x="309" y="49"/>
                  </a:cubicBezTo>
                  <a:cubicBezTo>
                    <a:pt x="311" y="49"/>
                    <a:pt x="316" y="53"/>
                    <a:pt x="325" y="71"/>
                  </a:cubicBezTo>
                  <a:cubicBezTo>
                    <a:pt x="311" y="62"/>
                    <a:pt x="311" y="62"/>
                    <a:pt x="311" y="62"/>
                  </a:cubicBezTo>
                  <a:moveTo>
                    <a:pt x="297" y="0"/>
                  </a:moveTo>
                  <a:cubicBezTo>
                    <a:pt x="293" y="9"/>
                    <a:pt x="289" y="17"/>
                    <a:pt x="285" y="26"/>
                  </a:cubicBezTo>
                  <a:cubicBezTo>
                    <a:pt x="293" y="31"/>
                    <a:pt x="293" y="31"/>
                    <a:pt x="293" y="31"/>
                  </a:cubicBezTo>
                  <a:cubicBezTo>
                    <a:pt x="293" y="31"/>
                    <a:pt x="300" y="36"/>
                    <a:pt x="300" y="42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10" y="178"/>
                    <a:pt x="115" y="311"/>
                    <a:pt x="0" y="424"/>
                  </a:cubicBezTo>
                  <a:cubicBezTo>
                    <a:pt x="9" y="433"/>
                    <a:pt x="20" y="444"/>
                    <a:pt x="29" y="455"/>
                  </a:cubicBezTo>
                  <a:cubicBezTo>
                    <a:pt x="46" y="479"/>
                    <a:pt x="92" y="531"/>
                    <a:pt x="92" y="531"/>
                  </a:cubicBezTo>
                  <a:cubicBezTo>
                    <a:pt x="92" y="531"/>
                    <a:pt x="106" y="524"/>
                    <a:pt x="112" y="511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6" y="417"/>
                    <a:pt x="34" y="417"/>
                  </a:cubicBezTo>
                  <a:cubicBezTo>
                    <a:pt x="35" y="417"/>
                    <a:pt x="36" y="417"/>
                    <a:pt x="36" y="417"/>
                  </a:cubicBezTo>
                  <a:cubicBezTo>
                    <a:pt x="39" y="411"/>
                    <a:pt x="39" y="411"/>
                    <a:pt x="39" y="411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5"/>
                    <a:pt x="83" y="455"/>
                    <a:pt x="93" y="461"/>
                  </a:cubicBezTo>
                  <a:cubicBezTo>
                    <a:pt x="137" y="477"/>
                    <a:pt x="137" y="477"/>
                    <a:pt x="137" y="477"/>
                  </a:cubicBezTo>
                  <a:cubicBezTo>
                    <a:pt x="137" y="477"/>
                    <a:pt x="245" y="397"/>
                    <a:pt x="315" y="304"/>
                  </a:cubicBezTo>
                  <a:cubicBezTo>
                    <a:pt x="385" y="210"/>
                    <a:pt x="418" y="107"/>
                    <a:pt x="415" y="90"/>
                  </a:cubicBezTo>
                  <a:cubicBezTo>
                    <a:pt x="415" y="90"/>
                    <a:pt x="401" y="77"/>
                    <a:pt x="382" y="77"/>
                  </a:cubicBezTo>
                  <a:cubicBezTo>
                    <a:pt x="377" y="77"/>
                    <a:pt x="372" y="78"/>
                    <a:pt x="367" y="80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4" y="34"/>
                    <a:pt x="317" y="12"/>
                    <a:pt x="303" y="5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4" name="Freeform 961">
              <a:extLst>
                <a:ext uri="{FF2B5EF4-FFF2-40B4-BE49-F238E27FC236}">
                  <a16:creationId xmlns:a16="http://schemas.microsoft.com/office/drawing/2014/main" id="{418EB14D-6220-49BD-A7AA-0D602DC9B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0763" y="4978401"/>
              <a:ext cx="785813" cy="814388"/>
            </a:xfrm>
            <a:custGeom>
              <a:avLst/>
              <a:gdLst>
                <a:gd name="T0" fmla="*/ 604838 w 495"/>
                <a:gd name="T1" fmla="*/ 77788 h 513"/>
                <a:gd name="T2" fmla="*/ 609600 w 495"/>
                <a:gd name="T3" fmla="*/ 104775 h 513"/>
                <a:gd name="T4" fmla="*/ 615950 w 495"/>
                <a:gd name="T5" fmla="*/ 338138 h 513"/>
                <a:gd name="T6" fmla="*/ 441325 w 495"/>
                <a:gd name="T7" fmla="*/ 528638 h 513"/>
                <a:gd name="T8" fmla="*/ 377825 w 495"/>
                <a:gd name="T9" fmla="*/ 538163 h 513"/>
                <a:gd name="T10" fmla="*/ 306388 w 495"/>
                <a:gd name="T11" fmla="*/ 522288 h 513"/>
                <a:gd name="T12" fmla="*/ 268288 w 495"/>
                <a:gd name="T13" fmla="*/ 450850 h 513"/>
                <a:gd name="T14" fmla="*/ 166688 w 495"/>
                <a:gd name="T15" fmla="*/ 465138 h 513"/>
                <a:gd name="T16" fmla="*/ 111125 w 495"/>
                <a:gd name="T17" fmla="*/ 466725 h 513"/>
                <a:gd name="T18" fmla="*/ 88900 w 495"/>
                <a:gd name="T19" fmla="*/ 466725 h 513"/>
                <a:gd name="T20" fmla="*/ 44450 w 495"/>
                <a:gd name="T21" fmla="*/ 500063 h 513"/>
                <a:gd name="T22" fmla="*/ 25400 w 495"/>
                <a:gd name="T23" fmla="*/ 515938 h 513"/>
                <a:gd name="T24" fmla="*/ 100013 w 495"/>
                <a:gd name="T25" fmla="*/ 585788 h 513"/>
                <a:gd name="T26" fmla="*/ 25400 w 495"/>
                <a:gd name="T27" fmla="*/ 576263 h 513"/>
                <a:gd name="T28" fmla="*/ 3175 w 495"/>
                <a:gd name="T29" fmla="*/ 609600 h 513"/>
                <a:gd name="T30" fmla="*/ 6350 w 495"/>
                <a:gd name="T31" fmla="*/ 615950 h 513"/>
                <a:gd name="T32" fmla="*/ 15875 w 495"/>
                <a:gd name="T33" fmla="*/ 615950 h 513"/>
                <a:gd name="T34" fmla="*/ 90488 w 495"/>
                <a:gd name="T35" fmla="*/ 636588 h 513"/>
                <a:gd name="T36" fmla="*/ 285750 w 495"/>
                <a:gd name="T37" fmla="*/ 790575 h 513"/>
                <a:gd name="T38" fmla="*/ 314325 w 495"/>
                <a:gd name="T39" fmla="*/ 814388 h 513"/>
                <a:gd name="T40" fmla="*/ 763588 w 495"/>
                <a:gd name="T41" fmla="*/ 188913 h 513"/>
                <a:gd name="T42" fmla="*/ 604838 w 495"/>
                <a:gd name="T43" fmla="*/ 77788 h 513"/>
                <a:gd name="T44" fmla="*/ 592138 w 495"/>
                <a:gd name="T45" fmla="*/ 0 h 513"/>
                <a:gd name="T46" fmla="*/ 603250 w 495"/>
                <a:gd name="T47" fmla="*/ 63500 h 513"/>
                <a:gd name="T48" fmla="*/ 766763 w 495"/>
                <a:gd name="T49" fmla="*/ 182563 h 513"/>
                <a:gd name="T50" fmla="*/ 785813 w 495"/>
                <a:gd name="T51" fmla="*/ 141288 h 513"/>
                <a:gd name="T52" fmla="*/ 592138 w 495"/>
                <a:gd name="T53" fmla="*/ 0 h 5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5" h="513">
                  <a:moveTo>
                    <a:pt x="381" y="49"/>
                  </a:moveTo>
                  <a:cubicBezTo>
                    <a:pt x="383" y="60"/>
                    <a:pt x="384" y="66"/>
                    <a:pt x="384" y="66"/>
                  </a:cubicBezTo>
                  <a:cubicBezTo>
                    <a:pt x="415" y="77"/>
                    <a:pt x="441" y="124"/>
                    <a:pt x="388" y="213"/>
                  </a:cubicBezTo>
                  <a:cubicBezTo>
                    <a:pt x="334" y="303"/>
                    <a:pt x="287" y="329"/>
                    <a:pt x="278" y="333"/>
                  </a:cubicBezTo>
                  <a:cubicBezTo>
                    <a:pt x="272" y="336"/>
                    <a:pt x="256" y="339"/>
                    <a:pt x="238" y="339"/>
                  </a:cubicBezTo>
                  <a:cubicBezTo>
                    <a:pt x="223" y="339"/>
                    <a:pt x="206" y="337"/>
                    <a:pt x="193" y="329"/>
                  </a:cubicBezTo>
                  <a:cubicBezTo>
                    <a:pt x="165" y="312"/>
                    <a:pt x="169" y="284"/>
                    <a:pt x="169" y="284"/>
                  </a:cubicBezTo>
                  <a:cubicBezTo>
                    <a:pt x="169" y="284"/>
                    <a:pt x="142" y="292"/>
                    <a:pt x="105" y="293"/>
                  </a:cubicBezTo>
                  <a:cubicBezTo>
                    <a:pt x="91" y="294"/>
                    <a:pt x="80" y="294"/>
                    <a:pt x="70" y="294"/>
                  </a:cubicBezTo>
                  <a:cubicBezTo>
                    <a:pt x="65" y="294"/>
                    <a:pt x="60" y="294"/>
                    <a:pt x="56" y="294"/>
                  </a:cubicBezTo>
                  <a:cubicBezTo>
                    <a:pt x="47" y="301"/>
                    <a:pt x="37" y="308"/>
                    <a:pt x="28" y="315"/>
                  </a:cubicBezTo>
                  <a:cubicBezTo>
                    <a:pt x="20" y="321"/>
                    <a:pt x="16" y="325"/>
                    <a:pt x="16" y="325"/>
                  </a:cubicBezTo>
                  <a:cubicBezTo>
                    <a:pt x="16" y="325"/>
                    <a:pt x="33" y="346"/>
                    <a:pt x="63" y="369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3"/>
                    <a:pt x="0" y="381"/>
                    <a:pt x="2" y="384"/>
                  </a:cubicBezTo>
                  <a:cubicBezTo>
                    <a:pt x="4" y="388"/>
                    <a:pt x="4" y="388"/>
                    <a:pt x="4" y="388"/>
                  </a:cubicBezTo>
                  <a:cubicBezTo>
                    <a:pt x="4" y="388"/>
                    <a:pt x="6" y="388"/>
                    <a:pt x="10" y="388"/>
                  </a:cubicBezTo>
                  <a:cubicBezTo>
                    <a:pt x="20" y="388"/>
                    <a:pt x="42" y="389"/>
                    <a:pt x="57" y="401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80" y="498"/>
                    <a:pt x="188" y="504"/>
                    <a:pt x="198" y="513"/>
                  </a:cubicBezTo>
                  <a:cubicBezTo>
                    <a:pt x="313" y="400"/>
                    <a:pt x="408" y="267"/>
                    <a:pt x="481" y="119"/>
                  </a:cubicBezTo>
                  <a:cubicBezTo>
                    <a:pt x="381" y="49"/>
                    <a:pt x="381" y="49"/>
                    <a:pt x="381" y="49"/>
                  </a:cubicBezTo>
                  <a:moveTo>
                    <a:pt x="373" y="0"/>
                  </a:moveTo>
                  <a:cubicBezTo>
                    <a:pt x="376" y="15"/>
                    <a:pt x="378" y="29"/>
                    <a:pt x="380" y="40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7" y="106"/>
                    <a:pt x="491" y="98"/>
                    <a:pt x="495" y="89"/>
                  </a:cubicBezTo>
                  <a:cubicBezTo>
                    <a:pt x="373" y="0"/>
                    <a:pt x="373" y="0"/>
                    <a:pt x="3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5" name="Freeform 963">
              <a:extLst>
                <a:ext uri="{FF2B5EF4-FFF2-40B4-BE49-F238E27FC236}">
                  <a16:creationId xmlns:a16="http://schemas.microsoft.com/office/drawing/2014/main" id="{5BB8E653-3CF8-469A-839C-F785FC94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4752976"/>
              <a:ext cx="749300" cy="774700"/>
            </a:xfrm>
            <a:custGeom>
              <a:avLst/>
              <a:gdLst>
                <a:gd name="T0" fmla="*/ 309563 w 472"/>
                <a:gd name="T1" fmla="*/ 0 h 488"/>
                <a:gd name="T2" fmla="*/ 344488 w 472"/>
                <a:gd name="T3" fmla="*/ 34925 h 488"/>
                <a:gd name="T4" fmla="*/ 373063 w 472"/>
                <a:gd name="T5" fmla="*/ 57150 h 488"/>
                <a:gd name="T6" fmla="*/ 407988 w 472"/>
                <a:gd name="T7" fmla="*/ 58738 h 488"/>
                <a:gd name="T8" fmla="*/ 423863 w 472"/>
                <a:gd name="T9" fmla="*/ 63500 h 488"/>
                <a:gd name="T10" fmla="*/ 439738 w 472"/>
                <a:gd name="T11" fmla="*/ 68263 h 488"/>
                <a:gd name="T12" fmla="*/ 450850 w 472"/>
                <a:gd name="T13" fmla="*/ 69850 h 488"/>
                <a:gd name="T14" fmla="*/ 474663 w 472"/>
                <a:gd name="T15" fmla="*/ 68263 h 488"/>
                <a:gd name="T16" fmla="*/ 598488 w 472"/>
                <a:gd name="T17" fmla="*/ 100013 h 488"/>
                <a:gd name="T18" fmla="*/ 658813 w 472"/>
                <a:gd name="T19" fmla="*/ 330200 h 488"/>
                <a:gd name="T20" fmla="*/ 665163 w 472"/>
                <a:gd name="T21" fmla="*/ 563563 h 488"/>
                <a:gd name="T22" fmla="*/ 490538 w 472"/>
                <a:gd name="T23" fmla="*/ 754063 h 488"/>
                <a:gd name="T24" fmla="*/ 355600 w 472"/>
                <a:gd name="T25" fmla="*/ 747713 h 488"/>
                <a:gd name="T26" fmla="*/ 317500 w 472"/>
                <a:gd name="T27" fmla="*/ 676275 h 488"/>
                <a:gd name="T28" fmla="*/ 215900 w 472"/>
                <a:gd name="T29" fmla="*/ 690563 h 488"/>
                <a:gd name="T30" fmla="*/ 103188 w 472"/>
                <a:gd name="T31" fmla="*/ 685800 h 488"/>
                <a:gd name="T32" fmla="*/ 44450 w 472"/>
                <a:gd name="T33" fmla="*/ 671513 h 488"/>
                <a:gd name="T34" fmla="*/ 22225 w 472"/>
                <a:gd name="T35" fmla="*/ 652463 h 488"/>
                <a:gd name="T36" fmla="*/ 12700 w 472"/>
                <a:gd name="T37" fmla="*/ 582613 h 488"/>
                <a:gd name="T38" fmla="*/ 9525 w 472"/>
                <a:gd name="T39" fmla="*/ 534988 h 488"/>
                <a:gd name="T40" fmla="*/ 9525 w 472"/>
                <a:gd name="T41" fmla="*/ 496888 h 488"/>
                <a:gd name="T42" fmla="*/ 12700 w 472"/>
                <a:gd name="T43" fmla="*/ 431800 h 488"/>
                <a:gd name="T44" fmla="*/ 17463 w 472"/>
                <a:gd name="T45" fmla="*/ 392113 h 488"/>
                <a:gd name="T46" fmla="*/ 19050 w 472"/>
                <a:gd name="T47" fmla="*/ 341313 h 488"/>
                <a:gd name="T48" fmla="*/ 17463 w 472"/>
                <a:gd name="T49" fmla="*/ 317500 h 488"/>
                <a:gd name="T50" fmla="*/ 14288 w 472"/>
                <a:gd name="T51" fmla="*/ 236538 h 488"/>
                <a:gd name="T52" fmla="*/ 109538 w 472"/>
                <a:gd name="T53" fmla="*/ 239713 h 488"/>
                <a:gd name="T54" fmla="*/ 106363 w 472"/>
                <a:gd name="T55" fmla="*/ 227013 h 488"/>
                <a:gd name="T56" fmla="*/ 101600 w 472"/>
                <a:gd name="T57" fmla="*/ 187325 h 488"/>
                <a:gd name="T58" fmla="*/ 104775 w 472"/>
                <a:gd name="T59" fmla="*/ 152400 h 488"/>
                <a:gd name="T60" fmla="*/ 101600 w 472"/>
                <a:gd name="T61" fmla="*/ 138113 h 488"/>
                <a:gd name="T62" fmla="*/ 117475 w 472"/>
                <a:gd name="T63" fmla="*/ 134938 h 488"/>
                <a:gd name="T64" fmla="*/ 111125 w 472"/>
                <a:gd name="T65" fmla="*/ 101600 h 488"/>
                <a:gd name="T66" fmla="*/ 111125 w 472"/>
                <a:gd name="T67" fmla="*/ 88900 h 488"/>
                <a:gd name="T68" fmla="*/ 111125 w 472"/>
                <a:gd name="T69" fmla="*/ 88900 h 488"/>
                <a:gd name="T70" fmla="*/ 142875 w 472"/>
                <a:gd name="T71" fmla="*/ 55563 h 488"/>
                <a:gd name="T72" fmla="*/ 206375 w 472"/>
                <a:gd name="T73" fmla="*/ 26988 h 488"/>
                <a:gd name="T74" fmla="*/ 236538 w 472"/>
                <a:gd name="T75" fmla="*/ 28575 h 488"/>
                <a:gd name="T76" fmla="*/ 265113 w 472"/>
                <a:gd name="T77" fmla="*/ 30163 h 488"/>
                <a:gd name="T78" fmla="*/ 290513 w 472"/>
                <a:gd name="T79" fmla="*/ 44450 h 488"/>
                <a:gd name="T80" fmla="*/ 303213 w 472"/>
                <a:gd name="T81" fmla="*/ 52388 h 488"/>
                <a:gd name="T82" fmla="*/ 319088 w 472"/>
                <a:gd name="T83" fmla="*/ 33338 h 488"/>
                <a:gd name="T84" fmla="*/ 309563 w 472"/>
                <a:gd name="T85" fmla="*/ 0 h 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2" h="488">
                  <a:moveTo>
                    <a:pt x="195" y="0"/>
                  </a:moveTo>
                  <a:cubicBezTo>
                    <a:pt x="217" y="22"/>
                    <a:pt x="217" y="22"/>
                    <a:pt x="217" y="22"/>
                  </a:cubicBezTo>
                  <a:cubicBezTo>
                    <a:pt x="229" y="16"/>
                    <a:pt x="235" y="36"/>
                    <a:pt x="235" y="36"/>
                  </a:cubicBezTo>
                  <a:cubicBezTo>
                    <a:pt x="243" y="28"/>
                    <a:pt x="253" y="35"/>
                    <a:pt x="257" y="37"/>
                  </a:cubicBezTo>
                  <a:cubicBezTo>
                    <a:pt x="260" y="40"/>
                    <a:pt x="262" y="42"/>
                    <a:pt x="267" y="40"/>
                  </a:cubicBezTo>
                  <a:cubicBezTo>
                    <a:pt x="272" y="37"/>
                    <a:pt x="272" y="41"/>
                    <a:pt x="277" y="43"/>
                  </a:cubicBezTo>
                  <a:cubicBezTo>
                    <a:pt x="281" y="46"/>
                    <a:pt x="281" y="47"/>
                    <a:pt x="284" y="44"/>
                  </a:cubicBezTo>
                  <a:cubicBezTo>
                    <a:pt x="287" y="41"/>
                    <a:pt x="299" y="43"/>
                    <a:pt x="299" y="43"/>
                  </a:cubicBezTo>
                  <a:cubicBezTo>
                    <a:pt x="355" y="26"/>
                    <a:pt x="377" y="63"/>
                    <a:pt x="377" y="63"/>
                  </a:cubicBezTo>
                  <a:cubicBezTo>
                    <a:pt x="397" y="77"/>
                    <a:pt x="415" y="208"/>
                    <a:pt x="415" y="208"/>
                  </a:cubicBezTo>
                  <a:cubicBezTo>
                    <a:pt x="446" y="219"/>
                    <a:pt x="472" y="266"/>
                    <a:pt x="419" y="355"/>
                  </a:cubicBezTo>
                  <a:cubicBezTo>
                    <a:pt x="365" y="445"/>
                    <a:pt x="318" y="471"/>
                    <a:pt x="309" y="475"/>
                  </a:cubicBezTo>
                  <a:cubicBezTo>
                    <a:pt x="299" y="480"/>
                    <a:pt x="252" y="488"/>
                    <a:pt x="224" y="471"/>
                  </a:cubicBezTo>
                  <a:cubicBezTo>
                    <a:pt x="196" y="454"/>
                    <a:pt x="200" y="426"/>
                    <a:pt x="200" y="426"/>
                  </a:cubicBezTo>
                  <a:cubicBezTo>
                    <a:pt x="200" y="426"/>
                    <a:pt x="173" y="434"/>
                    <a:pt x="136" y="435"/>
                  </a:cubicBezTo>
                  <a:cubicBezTo>
                    <a:pt x="99" y="436"/>
                    <a:pt x="75" y="437"/>
                    <a:pt x="65" y="432"/>
                  </a:cubicBezTo>
                  <a:cubicBezTo>
                    <a:pt x="54" y="427"/>
                    <a:pt x="36" y="423"/>
                    <a:pt x="28" y="423"/>
                  </a:cubicBezTo>
                  <a:cubicBezTo>
                    <a:pt x="19" y="423"/>
                    <a:pt x="17" y="422"/>
                    <a:pt x="14" y="411"/>
                  </a:cubicBezTo>
                  <a:cubicBezTo>
                    <a:pt x="12" y="400"/>
                    <a:pt x="6" y="382"/>
                    <a:pt x="8" y="367"/>
                  </a:cubicBezTo>
                  <a:cubicBezTo>
                    <a:pt x="11" y="352"/>
                    <a:pt x="5" y="351"/>
                    <a:pt x="6" y="337"/>
                  </a:cubicBezTo>
                  <a:cubicBezTo>
                    <a:pt x="6" y="322"/>
                    <a:pt x="13" y="332"/>
                    <a:pt x="6" y="313"/>
                  </a:cubicBezTo>
                  <a:cubicBezTo>
                    <a:pt x="0" y="293"/>
                    <a:pt x="3" y="283"/>
                    <a:pt x="8" y="272"/>
                  </a:cubicBezTo>
                  <a:cubicBezTo>
                    <a:pt x="13" y="260"/>
                    <a:pt x="14" y="259"/>
                    <a:pt x="11" y="247"/>
                  </a:cubicBezTo>
                  <a:cubicBezTo>
                    <a:pt x="9" y="236"/>
                    <a:pt x="2" y="228"/>
                    <a:pt x="12" y="215"/>
                  </a:cubicBezTo>
                  <a:cubicBezTo>
                    <a:pt x="22" y="202"/>
                    <a:pt x="12" y="210"/>
                    <a:pt x="11" y="200"/>
                  </a:cubicBezTo>
                  <a:cubicBezTo>
                    <a:pt x="10" y="189"/>
                    <a:pt x="9" y="149"/>
                    <a:pt x="9" y="149"/>
                  </a:cubicBezTo>
                  <a:cubicBezTo>
                    <a:pt x="21" y="138"/>
                    <a:pt x="69" y="151"/>
                    <a:pt x="69" y="151"/>
                  </a:cubicBezTo>
                  <a:cubicBezTo>
                    <a:pt x="69" y="151"/>
                    <a:pt x="67" y="143"/>
                    <a:pt x="67" y="143"/>
                  </a:cubicBezTo>
                  <a:cubicBezTo>
                    <a:pt x="66" y="143"/>
                    <a:pt x="62" y="135"/>
                    <a:pt x="64" y="118"/>
                  </a:cubicBezTo>
                  <a:cubicBezTo>
                    <a:pt x="66" y="102"/>
                    <a:pt x="67" y="101"/>
                    <a:pt x="66" y="96"/>
                  </a:cubicBezTo>
                  <a:cubicBezTo>
                    <a:pt x="64" y="91"/>
                    <a:pt x="64" y="87"/>
                    <a:pt x="64" y="87"/>
                  </a:cubicBezTo>
                  <a:cubicBezTo>
                    <a:pt x="64" y="87"/>
                    <a:pt x="72" y="87"/>
                    <a:pt x="74" y="85"/>
                  </a:cubicBezTo>
                  <a:cubicBezTo>
                    <a:pt x="67" y="80"/>
                    <a:pt x="58" y="65"/>
                    <a:pt x="70" y="64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66" y="58"/>
                    <a:pt x="70" y="56"/>
                  </a:cubicBezTo>
                  <a:cubicBezTo>
                    <a:pt x="74" y="54"/>
                    <a:pt x="67" y="44"/>
                    <a:pt x="90" y="35"/>
                  </a:cubicBezTo>
                  <a:cubicBezTo>
                    <a:pt x="112" y="26"/>
                    <a:pt x="126" y="17"/>
                    <a:pt x="130" y="17"/>
                  </a:cubicBezTo>
                  <a:cubicBezTo>
                    <a:pt x="135" y="18"/>
                    <a:pt x="147" y="19"/>
                    <a:pt x="149" y="18"/>
                  </a:cubicBezTo>
                  <a:cubicBezTo>
                    <a:pt x="150" y="18"/>
                    <a:pt x="163" y="17"/>
                    <a:pt x="167" y="19"/>
                  </a:cubicBezTo>
                  <a:cubicBezTo>
                    <a:pt x="170" y="21"/>
                    <a:pt x="177" y="27"/>
                    <a:pt x="183" y="28"/>
                  </a:cubicBezTo>
                  <a:cubicBezTo>
                    <a:pt x="189" y="30"/>
                    <a:pt x="189" y="33"/>
                    <a:pt x="191" y="33"/>
                  </a:cubicBezTo>
                  <a:cubicBezTo>
                    <a:pt x="194" y="33"/>
                    <a:pt x="202" y="30"/>
                    <a:pt x="201" y="21"/>
                  </a:cubicBezTo>
                  <a:cubicBezTo>
                    <a:pt x="201" y="13"/>
                    <a:pt x="201" y="6"/>
                    <a:pt x="1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6" name="Freeform 964">
              <a:extLst>
                <a:ext uri="{FF2B5EF4-FFF2-40B4-BE49-F238E27FC236}">
                  <a16:creationId xmlns:a16="http://schemas.microsoft.com/office/drawing/2014/main" id="{24C0D562-61A6-45E0-9E1C-9765814E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4678363"/>
              <a:ext cx="149225" cy="127000"/>
            </a:xfrm>
            <a:custGeom>
              <a:avLst/>
              <a:gdLst>
                <a:gd name="T0" fmla="*/ 58738 w 94"/>
                <a:gd name="T1" fmla="*/ 0 h 80"/>
                <a:gd name="T2" fmla="*/ 36513 w 94"/>
                <a:gd name="T3" fmla="*/ 12700 h 80"/>
                <a:gd name="T4" fmla="*/ 23813 w 94"/>
                <a:gd name="T5" fmla="*/ 28575 h 80"/>
                <a:gd name="T6" fmla="*/ 14288 w 94"/>
                <a:gd name="T7" fmla="*/ 77788 h 80"/>
                <a:gd name="T8" fmla="*/ 15875 w 94"/>
                <a:gd name="T9" fmla="*/ 77788 h 80"/>
                <a:gd name="T10" fmla="*/ 22225 w 94"/>
                <a:gd name="T11" fmla="*/ 74613 h 80"/>
                <a:gd name="T12" fmla="*/ 28575 w 94"/>
                <a:gd name="T13" fmla="*/ 80963 h 80"/>
                <a:gd name="T14" fmla="*/ 38100 w 94"/>
                <a:gd name="T15" fmla="*/ 74613 h 80"/>
                <a:gd name="T16" fmla="*/ 33338 w 94"/>
                <a:gd name="T17" fmla="*/ 101600 h 80"/>
                <a:gd name="T18" fmla="*/ 34925 w 94"/>
                <a:gd name="T19" fmla="*/ 101600 h 80"/>
                <a:gd name="T20" fmla="*/ 34925 w 94"/>
                <a:gd name="T21" fmla="*/ 101600 h 80"/>
                <a:gd name="T22" fmla="*/ 36513 w 94"/>
                <a:gd name="T23" fmla="*/ 101600 h 80"/>
                <a:gd name="T24" fmla="*/ 42863 w 94"/>
                <a:gd name="T25" fmla="*/ 101600 h 80"/>
                <a:gd name="T26" fmla="*/ 50800 w 94"/>
                <a:gd name="T27" fmla="*/ 103188 h 80"/>
                <a:gd name="T28" fmla="*/ 53975 w 94"/>
                <a:gd name="T29" fmla="*/ 98425 h 80"/>
                <a:gd name="T30" fmla="*/ 63500 w 94"/>
                <a:gd name="T31" fmla="*/ 103188 h 80"/>
                <a:gd name="T32" fmla="*/ 84138 w 94"/>
                <a:gd name="T33" fmla="*/ 101600 h 80"/>
                <a:gd name="T34" fmla="*/ 122238 w 94"/>
                <a:gd name="T35" fmla="*/ 112713 h 80"/>
                <a:gd name="T36" fmla="*/ 104775 w 94"/>
                <a:gd name="T37" fmla="*/ 107950 h 80"/>
                <a:gd name="T38" fmla="*/ 98425 w 94"/>
                <a:gd name="T39" fmla="*/ 107950 h 80"/>
                <a:gd name="T40" fmla="*/ 101600 w 94"/>
                <a:gd name="T41" fmla="*/ 111125 h 80"/>
                <a:gd name="T42" fmla="*/ 120650 w 94"/>
                <a:gd name="T43" fmla="*/ 119063 h 80"/>
                <a:gd name="T44" fmla="*/ 125413 w 94"/>
                <a:gd name="T45" fmla="*/ 122238 h 80"/>
                <a:gd name="T46" fmla="*/ 133350 w 94"/>
                <a:gd name="T47" fmla="*/ 127000 h 80"/>
                <a:gd name="T48" fmla="*/ 138113 w 94"/>
                <a:gd name="T49" fmla="*/ 125413 h 80"/>
                <a:gd name="T50" fmla="*/ 147638 w 94"/>
                <a:gd name="T51" fmla="*/ 107950 h 80"/>
                <a:gd name="T52" fmla="*/ 147638 w 94"/>
                <a:gd name="T53" fmla="*/ 98425 h 80"/>
                <a:gd name="T54" fmla="*/ 146050 w 94"/>
                <a:gd name="T55" fmla="*/ 93663 h 80"/>
                <a:gd name="T56" fmla="*/ 146050 w 94"/>
                <a:gd name="T57" fmla="*/ 88900 h 80"/>
                <a:gd name="T58" fmla="*/ 138113 w 94"/>
                <a:gd name="T59" fmla="*/ 74613 h 80"/>
                <a:gd name="T60" fmla="*/ 146050 w 94"/>
                <a:gd name="T61" fmla="*/ 82550 h 80"/>
                <a:gd name="T62" fmla="*/ 146050 w 94"/>
                <a:gd name="T63" fmla="*/ 41275 h 80"/>
                <a:gd name="T64" fmla="*/ 131763 w 94"/>
                <a:gd name="T65" fmla="*/ 25400 h 80"/>
                <a:gd name="T66" fmla="*/ 128588 w 94"/>
                <a:gd name="T67" fmla="*/ 26988 h 80"/>
                <a:gd name="T68" fmla="*/ 58738 w 94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4" h="80">
                  <a:moveTo>
                    <a:pt x="37" y="0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18" y="10"/>
                    <a:pt x="15" y="18"/>
                  </a:cubicBezTo>
                  <a:cubicBezTo>
                    <a:pt x="15" y="18"/>
                    <a:pt x="0" y="44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2" y="49"/>
                    <a:pt x="13" y="49"/>
                    <a:pt x="14" y="47"/>
                  </a:cubicBezTo>
                  <a:cubicBezTo>
                    <a:pt x="14" y="47"/>
                    <a:pt x="15" y="51"/>
                    <a:pt x="18" y="51"/>
                  </a:cubicBezTo>
                  <a:cubicBezTo>
                    <a:pt x="19" y="51"/>
                    <a:pt x="21" y="50"/>
                    <a:pt x="24" y="47"/>
                  </a:cubicBezTo>
                  <a:cubicBezTo>
                    <a:pt x="24" y="47"/>
                    <a:pt x="16" y="59"/>
                    <a:pt x="21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5" y="64"/>
                    <a:pt x="27" y="64"/>
                  </a:cubicBezTo>
                  <a:cubicBezTo>
                    <a:pt x="29" y="64"/>
                    <a:pt x="30" y="64"/>
                    <a:pt x="32" y="65"/>
                  </a:cubicBezTo>
                  <a:cubicBezTo>
                    <a:pt x="33" y="64"/>
                    <a:pt x="33" y="63"/>
                    <a:pt x="34" y="62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4"/>
                    <a:pt x="48" y="64"/>
                    <a:pt x="53" y="64"/>
                  </a:cubicBezTo>
                  <a:cubicBezTo>
                    <a:pt x="61" y="64"/>
                    <a:pt x="71" y="65"/>
                    <a:pt x="77" y="71"/>
                  </a:cubicBezTo>
                  <a:cubicBezTo>
                    <a:pt x="77" y="71"/>
                    <a:pt x="71" y="68"/>
                    <a:pt x="66" y="68"/>
                  </a:cubicBezTo>
                  <a:cubicBezTo>
                    <a:pt x="64" y="68"/>
                    <a:pt x="63" y="68"/>
                    <a:pt x="62" y="68"/>
                  </a:cubicBezTo>
                  <a:cubicBezTo>
                    <a:pt x="63" y="69"/>
                    <a:pt x="63" y="69"/>
                    <a:pt x="64" y="70"/>
                  </a:cubicBezTo>
                  <a:cubicBezTo>
                    <a:pt x="67" y="71"/>
                    <a:pt x="71" y="73"/>
                    <a:pt x="76" y="75"/>
                  </a:cubicBezTo>
                  <a:cubicBezTo>
                    <a:pt x="77" y="76"/>
                    <a:pt x="79" y="77"/>
                    <a:pt x="79" y="77"/>
                  </a:cubicBezTo>
                  <a:cubicBezTo>
                    <a:pt x="81" y="78"/>
                    <a:pt x="83" y="79"/>
                    <a:pt x="84" y="80"/>
                  </a:cubicBezTo>
                  <a:cubicBezTo>
                    <a:pt x="85" y="80"/>
                    <a:pt x="86" y="79"/>
                    <a:pt x="87" y="79"/>
                  </a:cubicBezTo>
                  <a:cubicBezTo>
                    <a:pt x="90" y="78"/>
                    <a:pt x="94" y="75"/>
                    <a:pt x="93" y="68"/>
                  </a:cubicBezTo>
                  <a:cubicBezTo>
                    <a:pt x="93" y="66"/>
                    <a:pt x="93" y="64"/>
                    <a:pt x="93" y="62"/>
                  </a:cubicBezTo>
                  <a:cubicBezTo>
                    <a:pt x="93" y="61"/>
                    <a:pt x="92" y="60"/>
                    <a:pt x="92" y="59"/>
                  </a:cubicBezTo>
                  <a:cubicBezTo>
                    <a:pt x="92" y="59"/>
                    <a:pt x="92" y="58"/>
                    <a:pt x="92" y="56"/>
                  </a:cubicBezTo>
                  <a:cubicBezTo>
                    <a:pt x="91" y="53"/>
                    <a:pt x="90" y="50"/>
                    <a:pt x="87" y="4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44"/>
                    <a:pt x="94" y="29"/>
                    <a:pt x="92" y="26"/>
                  </a:cubicBezTo>
                  <a:cubicBezTo>
                    <a:pt x="89" y="22"/>
                    <a:pt x="87" y="16"/>
                    <a:pt x="83" y="16"/>
                  </a:cubicBezTo>
                  <a:cubicBezTo>
                    <a:pt x="82" y="16"/>
                    <a:pt x="81" y="17"/>
                    <a:pt x="81" y="1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7" name="Freeform 965">
              <a:extLst>
                <a:ext uri="{FF2B5EF4-FFF2-40B4-BE49-F238E27FC236}">
                  <a16:creationId xmlns:a16="http://schemas.microsoft.com/office/drawing/2014/main" id="{B56B081B-290F-45CD-9793-C6A32BC2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338" y="4752976"/>
              <a:ext cx="119063" cy="50800"/>
            </a:xfrm>
            <a:custGeom>
              <a:avLst/>
              <a:gdLst>
                <a:gd name="T0" fmla="*/ 87313 w 75"/>
                <a:gd name="T1" fmla="*/ 44450 h 32"/>
                <a:gd name="T2" fmla="*/ 92075 w 75"/>
                <a:gd name="T3" fmla="*/ 47625 h 32"/>
                <a:gd name="T4" fmla="*/ 87313 w 75"/>
                <a:gd name="T5" fmla="*/ 44450 h 32"/>
                <a:gd name="T6" fmla="*/ 65088 w 75"/>
                <a:gd name="T7" fmla="*/ 33338 h 32"/>
                <a:gd name="T8" fmla="*/ 65088 w 75"/>
                <a:gd name="T9" fmla="*/ 34925 h 32"/>
                <a:gd name="T10" fmla="*/ 68263 w 75"/>
                <a:gd name="T11" fmla="*/ 36513 h 32"/>
                <a:gd name="T12" fmla="*/ 65088 w 75"/>
                <a:gd name="T13" fmla="*/ 33338 h 32"/>
                <a:gd name="T14" fmla="*/ 1588 w 75"/>
                <a:gd name="T15" fmla="*/ 26988 h 32"/>
                <a:gd name="T16" fmla="*/ 0 w 75"/>
                <a:gd name="T17" fmla="*/ 26988 h 32"/>
                <a:gd name="T18" fmla="*/ 1588 w 75"/>
                <a:gd name="T19" fmla="*/ 28575 h 32"/>
                <a:gd name="T20" fmla="*/ 3175 w 75"/>
                <a:gd name="T21" fmla="*/ 26988 h 32"/>
                <a:gd name="T22" fmla="*/ 1588 w 75"/>
                <a:gd name="T23" fmla="*/ 26988 h 32"/>
                <a:gd name="T24" fmla="*/ 1588 w 75"/>
                <a:gd name="T25" fmla="*/ 26988 h 32"/>
                <a:gd name="T26" fmla="*/ 114300 w 75"/>
                <a:gd name="T27" fmla="*/ 23813 h 32"/>
                <a:gd name="T28" fmla="*/ 114300 w 75"/>
                <a:gd name="T29" fmla="*/ 33338 h 32"/>
                <a:gd name="T30" fmla="*/ 104775 w 75"/>
                <a:gd name="T31" fmla="*/ 50800 h 32"/>
                <a:gd name="T32" fmla="*/ 114300 w 75"/>
                <a:gd name="T33" fmla="*/ 23813 h 32"/>
                <a:gd name="T34" fmla="*/ 104775 w 75"/>
                <a:gd name="T35" fmla="*/ 0 h 32"/>
                <a:gd name="T36" fmla="*/ 112713 w 75"/>
                <a:gd name="T37" fmla="*/ 14288 h 32"/>
                <a:gd name="T38" fmla="*/ 112713 w 75"/>
                <a:gd name="T39" fmla="*/ 7938 h 32"/>
                <a:gd name="T40" fmla="*/ 104775 w 75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5" h="32">
                  <a:moveTo>
                    <a:pt x="55" y="28"/>
                  </a:moveTo>
                  <a:cubicBezTo>
                    <a:pt x="56" y="29"/>
                    <a:pt x="57" y="30"/>
                    <a:pt x="58" y="30"/>
                  </a:cubicBezTo>
                  <a:cubicBezTo>
                    <a:pt x="58" y="30"/>
                    <a:pt x="56" y="29"/>
                    <a:pt x="55" y="28"/>
                  </a:cubicBezTo>
                  <a:moveTo>
                    <a:pt x="41" y="2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2" y="22"/>
                    <a:pt x="43" y="23"/>
                  </a:cubicBezTo>
                  <a:cubicBezTo>
                    <a:pt x="42" y="22"/>
                    <a:pt x="42" y="22"/>
                    <a:pt x="41" y="21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72" y="15"/>
                  </a:moveTo>
                  <a:cubicBezTo>
                    <a:pt x="72" y="17"/>
                    <a:pt x="72" y="19"/>
                    <a:pt x="72" y="21"/>
                  </a:cubicBezTo>
                  <a:cubicBezTo>
                    <a:pt x="73" y="28"/>
                    <a:pt x="69" y="31"/>
                    <a:pt x="66" y="32"/>
                  </a:cubicBezTo>
                  <a:cubicBezTo>
                    <a:pt x="70" y="31"/>
                    <a:pt x="75" y="26"/>
                    <a:pt x="72" y="15"/>
                  </a:cubicBezTo>
                  <a:moveTo>
                    <a:pt x="66" y="0"/>
                  </a:moveTo>
                  <a:cubicBezTo>
                    <a:pt x="69" y="3"/>
                    <a:pt x="70" y="6"/>
                    <a:pt x="71" y="9"/>
                  </a:cubicBezTo>
                  <a:cubicBezTo>
                    <a:pt x="71" y="8"/>
                    <a:pt x="71" y="7"/>
                    <a:pt x="71" y="5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8" name="Freeform 966">
              <a:extLst>
                <a:ext uri="{FF2B5EF4-FFF2-40B4-BE49-F238E27FC236}">
                  <a16:creationId xmlns:a16="http://schemas.microsoft.com/office/drawing/2014/main" id="{B0161DF1-75CA-4426-A23E-E801CC21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875" y="4768851"/>
              <a:ext cx="109538" cy="222250"/>
            </a:xfrm>
            <a:custGeom>
              <a:avLst/>
              <a:gdLst>
                <a:gd name="T0" fmla="*/ 52388 w 69"/>
                <a:gd name="T1" fmla="*/ 0 h 140"/>
                <a:gd name="T2" fmla="*/ 41275 w 69"/>
                <a:gd name="T3" fmla="*/ 15875 h 140"/>
                <a:gd name="T4" fmla="*/ 34925 w 69"/>
                <a:gd name="T5" fmla="*/ 42863 h 140"/>
                <a:gd name="T6" fmla="*/ 22225 w 69"/>
                <a:gd name="T7" fmla="*/ 93663 h 140"/>
                <a:gd name="T8" fmla="*/ 4763 w 69"/>
                <a:gd name="T9" fmla="*/ 214313 h 140"/>
                <a:gd name="T10" fmla="*/ 46038 w 69"/>
                <a:gd name="T11" fmla="*/ 222250 h 140"/>
                <a:gd name="T12" fmla="*/ 49213 w 69"/>
                <a:gd name="T13" fmla="*/ 222250 h 140"/>
                <a:gd name="T14" fmla="*/ 49213 w 69"/>
                <a:gd name="T15" fmla="*/ 220663 h 140"/>
                <a:gd name="T16" fmla="*/ 46038 w 69"/>
                <a:gd name="T17" fmla="*/ 211138 h 140"/>
                <a:gd name="T18" fmla="*/ 41275 w 69"/>
                <a:gd name="T19" fmla="*/ 201613 h 140"/>
                <a:gd name="T20" fmla="*/ 39688 w 69"/>
                <a:gd name="T21" fmla="*/ 196850 h 140"/>
                <a:gd name="T22" fmla="*/ 38100 w 69"/>
                <a:gd name="T23" fmla="*/ 171450 h 140"/>
                <a:gd name="T24" fmla="*/ 44450 w 69"/>
                <a:gd name="T25" fmla="*/ 146050 h 140"/>
                <a:gd name="T26" fmla="*/ 44450 w 69"/>
                <a:gd name="T27" fmla="*/ 136525 h 140"/>
                <a:gd name="T28" fmla="*/ 44450 w 69"/>
                <a:gd name="T29" fmla="*/ 134938 h 140"/>
                <a:gd name="T30" fmla="*/ 39688 w 69"/>
                <a:gd name="T31" fmla="*/ 114300 h 140"/>
                <a:gd name="T32" fmla="*/ 47625 w 69"/>
                <a:gd name="T33" fmla="*/ 122238 h 140"/>
                <a:gd name="T34" fmla="*/ 50800 w 69"/>
                <a:gd name="T35" fmla="*/ 122238 h 140"/>
                <a:gd name="T36" fmla="*/ 47625 w 69"/>
                <a:gd name="T37" fmla="*/ 114300 h 140"/>
                <a:gd name="T38" fmla="*/ 41275 w 69"/>
                <a:gd name="T39" fmla="*/ 95250 h 140"/>
                <a:gd name="T40" fmla="*/ 41275 w 69"/>
                <a:gd name="T41" fmla="*/ 93663 h 140"/>
                <a:gd name="T42" fmla="*/ 50800 w 69"/>
                <a:gd name="T43" fmla="*/ 85725 h 140"/>
                <a:gd name="T44" fmla="*/ 50800 w 69"/>
                <a:gd name="T45" fmla="*/ 85725 h 140"/>
                <a:gd name="T46" fmla="*/ 50800 w 69"/>
                <a:gd name="T47" fmla="*/ 85725 h 140"/>
                <a:gd name="T48" fmla="*/ 50800 w 69"/>
                <a:gd name="T49" fmla="*/ 76200 h 140"/>
                <a:gd name="T50" fmla="*/ 47625 w 69"/>
                <a:gd name="T51" fmla="*/ 74613 h 140"/>
                <a:gd name="T52" fmla="*/ 46038 w 69"/>
                <a:gd name="T53" fmla="*/ 76200 h 140"/>
                <a:gd name="T54" fmla="*/ 52388 w 69"/>
                <a:gd name="T55" fmla="*/ 71438 h 140"/>
                <a:gd name="T56" fmla="*/ 57150 w 69"/>
                <a:gd name="T57" fmla="*/ 57150 h 140"/>
                <a:gd name="T58" fmla="*/ 58738 w 69"/>
                <a:gd name="T59" fmla="*/ 55563 h 140"/>
                <a:gd name="T60" fmla="*/ 98425 w 69"/>
                <a:gd name="T61" fmla="*/ 30163 h 140"/>
                <a:gd name="T62" fmla="*/ 98425 w 69"/>
                <a:gd name="T63" fmla="*/ 3175 h 140"/>
                <a:gd name="T64" fmla="*/ 88900 w 69"/>
                <a:gd name="T65" fmla="*/ 12700 h 140"/>
                <a:gd name="T66" fmla="*/ 71438 w 69"/>
                <a:gd name="T67" fmla="*/ 26988 h 140"/>
                <a:gd name="T68" fmla="*/ 55563 w 69"/>
                <a:gd name="T69" fmla="*/ 55563 h 140"/>
                <a:gd name="T70" fmla="*/ 57150 w 69"/>
                <a:gd name="T71" fmla="*/ 23813 h 140"/>
                <a:gd name="T72" fmla="*/ 53975 w 69"/>
                <a:gd name="T73" fmla="*/ 0 h 140"/>
                <a:gd name="T74" fmla="*/ 52388 w 69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9" h="140">
                  <a:moveTo>
                    <a:pt x="33" y="0"/>
                  </a:moveTo>
                  <a:cubicBezTo>
                    <a:pt x="31" y="0"/>
                    <a:pt x="27" y="1"/>
                    <a:pt x="26" y="10"/>
                  </a:cubicBezTo>
                  <a:cubicBezTo>
                    <a:pt x="26" y="10"/>
                    <a:pt x="25" y="23"/>
                    <a:pt x="22" y="27"/>
                  </a:cubicBezTo>
                  <a:cubicBezTo>
                    <a:pt x="20" y="32"/>
                    <a:pt x="18" y="45"/>
                    <a:pt x="14" y="59"/>
                  </a:cubicBezTo>
                  <a:cubicBezTo>
                    <a:pt x="11" y="72"/>
                    <a:pt x="0" y="119"/>
                    <a:pt x="3" y="135"/>
                  </a:cubicBezTo>
                  <a:cubicBezTo>
                    <a:pt x="14" y="137"/>
                    <a:pt x="25" y="139"/>
                    <a:pt x="29" y="140"/>
                  </a:cubicBezTo>
                  <a:cubicBezTo>
                    <a:pt x="30" y="140"/>
                    <a:pt x="30" y="140"/>
                    <a:pt x="31" y="140"/>
                  </a:cubicBezTo>
                  <a:cubicBezTo>
                    <a:pt x="31" y="140"/>
                    <a:pt x="31" y="139"/>
                    <a:pt x="31" y="139"/>
                  </a:cubicBezTo>
                  <a:cubicBezTo>
                    <a:pt x="30" y="136"/>
                    <a:pt x="29" y="133"/>
                    <a:pt x="29" y="133"/>
                  </a:cubicBezTo>
                  <a:cubicBezTo>
                    <a:pt x="29" y="133"/>
                    <a:pt x="27" y="131"/>
                    <a:pt x="26" y="127"/>
                  </a:cubicBezTo>
                  <a:cubicBezTo>
                    <a:pt x="26" y="126"/>
                    <a:pt x="25" y="125"/>
                    <a:pt x="25" y="124"/>
                  </a:cubicBezTo>
                  <a:cubicBezTo>
                    <a:pt x="22" y="120"/>
                    <a:pt x="20" y="115"/>
                    <a:pt x="24" y="108"/>
                  </a:cubicBezTo>
                  <a:cubicBezTo>
                    <a:pt x="27" y="103"/>
                    <a:pt x="27" y="97"/>
                    <a:pt x="28" y="92"/>
                  </a:cubicBezTo>
                  <a:cubicBezTo>
                    <a:pt x="29" y="90"/>
                    <a:pt x="29" y="88"/>
                    <a:pt x="28" y="86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5" y="80"/>
                    <a:pt x="20" y="75"/>
                    <a:pt x="25" y="72"/>
                  </a:cubicBezTo>
                  <a:cubicBezTo>
                    <a:pt x="25" y="72"/>
                    <a:pt x="27" y="76"/>
                    <a:pt x="30" y="77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2" y="75"/>
                    <a:pt x="31" y="73"/>
                    <a:pt x="30" y="72"/>
                  </a:cubicBezTo>
                  <a:cubicBezTo>
                    <a:pt x="27" y="69"/>
                    <a:pt x="23" y="65"/>
                    <a:pt x="26" y="60"/>
                  </a:cubicBezTo>
                  <a:cubicBezTo>
                    <a:pt x="26" y="60"/>
                    <a:pt x="26" y="59"/>
                    <a:pt x="26" y="59"/>
                  </a:cubicBezTo>
                  <a:cubicBezTo>
                    <a:pt x="26" y="56"/>
                    <a:pt x="28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1"/>
                    <a:pt x="32" y="49"/>
                    <a:pt x="32" y="48"/>
                  </a:cubicBezTo>
                  <a:cubicBezTo>
                    <a:pt x="32" y="48"/>
                    <a:pt x="31" y="47"/>
                    <a:pt x="30" y="47"/>
                  </a:cubicBezTo>
                  <a:cubicBezTo>
                    <a:pt x="30" y="47"/>
                    <a:pt x="29" y="47"/>
                    <a:pt x="29" y="48"/>
                  </a:cubicBezTo>
                  <a:cubicBezTo>
                    <a:pt x="29" y="48"/>
                    <a:pt x="31" y="46"/>
                    <a:pt x="33" y="45"/>
                  </a:cubicBezTo>
                  <a:cubicBezTo>
                    <a:pt x="34" y="44"/>
                    <a:pt x="33" y="40"/>
                    <a:pt x="36" y="36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40" y="30"/>
                    <a:pt x="51" y="24"/>
                    <a:pt x="62" y="19"/>
                  </a:cubicBezTo>
                  <a:cubicBezTo>
                    <a:pt x="65" y="14"/>
                    <a:pt x="69" y="5"/>
                    <a:pt x="62" y="2"/>
                  </a:cubicBezTo>
                  <a:cubicBezTo>
                    <a:pt x="62" y="2"/>
                    <a:pt x="59" y="4"/>
                    <a:pt x="56" y="8"/>
                  </a:cubicBezTo>
                  <a:cubicBezTo>
                    <a:pt x="56" y="8"/>
                    <a:pt x="49" y="16"/>
                    <a:pt x="45" y="17"/>
                  </a:cubicBezTo>
                  <a:cubicBezTo>
                    <a:pt x="41" y="19"/>
                    <a:pt x="35" y="35"/>
                    <a:pt x="35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9" y="3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9" name="Freeform 967">
              <a:extLst>
                <a:ext uri="{FF2B5EF4-FFF2-40B4-BE49-F238E27FC236}">
                  <a16:creationId xmlns:a16="http://schemas.microsoft.com/office/drawing/2014/main" id="{AA9DDC94-9AEB-4A40-A8B6-6B566C122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6638" y="4826001"/>
              <a:ext cx="53975" cy="168275"/>
            </a:xfrm>
            <a:custGeom>
              <a:avLst/>
              <a:gdLst>
                <a:gd name="T0" fmla="*/ 0 w 34"/>
                <a:gd name="T1" fmla="*/ 157163 h 106"/>
                <a:gd name="T2" fmla="*/ 1588 w 34"/>
                <a:gd name="T3" fmla="*/ 163513 h 106"/>
                <a:gd name="T4" fmla="*/ 17463 w 34"/>
                <a:gd name="T5" fmla="*/ 168275 h 106"/>
                <a:gd name="T6" fmla="*/ 41275 w 34"/>
                <a:gd name="T7" fmla="*/ 165100 h 106"/>
                <a:gd name="T8" fmla="*/ 0 w 34"/>
                <a:gd name="T9" fmla="*/ 157163 h 106"/>
                <a:gd name="T10" fmla="*/ 36513 w 34"/>
                <a:gd name="T11" fmla="*/ 144463 h 106"/>
                <a:gd name="T12" fmla="*/ 41275 w 34"/>
                <a:gd name="T13" fmla="*/ 153988 h 106"/>
                <a:gd name="T14" fmla="*/ 44450 w 34"/>
                <a:gd name="T15" fmla="*/ 163513 h 106"/>
                <a:gd name="T16" fmla="*/ 36513 w 34"/>
                <a:gd name="T17" fmla="*/ 144463 h 106"/>
                <a:gd name="T18" fmla="*/ 39688 w 34"/>
                <a:gd name="T19" fmla="*/ 77788 h 106"/>
                <a:gd name="T20" fmla="*/ 39688 w 34"/>
                <a:gd name="T21" fmla="*/ 79375 h 106"/>
                <a:gd name="T22" fmla="*/ 39688 w 34"/>
                <a:gd name="T23" fmla="*/ 88900 h 106"/>
                <a:gd name="T24" fmla="*/ 41275 w 34"/>
                <a:gd name="T25" fmla="*/ 85725 h 106"/>
                <a:gd name="T26" fmla="*/ 39688 w 34"/>
                <a:gd name="T27" fmla="*/ 77788 h 106"/>
                <a:gd name="T28" fmla="*/ 46038 w 34"/>
                <a:gd name="T29" fmla="*/ 65088 h 106"/>
                <a:gd name="T30" fmla="*/ 42863 w 34"/>
                <a:gd name="T31" fmla="*/ 65088 h 106"/>
                <a:gd name="T32" fmla="*/ 46038 w 34"/>
                <a:gd name="T33" fmla="*/ 65088 h 106"/>
                <a:gd name="T34" fmla="*/ 46038 w 34"/>
                <a:gd name="T35" fmla="*/ 65088 h 106"/>
                <a:gd name="T36" fmla="*/ 46038 w 34"/>
                <a:gd name="T37" fmla="*/ 65088 h 106"/>
                <a:gd name="T38" fmla="*/ 46038 w 34"/>
                <a:gd name="T39" fmla="*/ 28575 h 106"/>
                <a:gd name="T40" fmla="*/ 36513 w 34"/>
                <a:gd name="T41" fmla="*/ 36513 h 106"/>
                <a:gd name="T42" fmla="*/ 44450 w 34"/>
                <a:gd name="T43" fmla="*/ 30163 h 106"/>
                <a:gd name="T44" fmla="*/ 46038 w 34"/>
                <a:gd name="T45" fmla="*/ 28575 h 106"/>
                <a:gd name="T46" fmla="*/ 46038 w 34"/>
                <a:gd name="T47" fmla="*/ 19050 h 106"/>
                <a:gd name="T48" fmla="*/ 46038 w 34"/>
                <a:gd name="T49" fmla="*/ 28575 h 106"/>
                <a:gd name="T50" fmla="*/ 47625 w 34"/>
                <a:gd name="T51" fmla="*/ 23813 h 106"/>
                <a:gd name="T52" fmla="*/ 46038 w 34"/>
                <a:gd name="T53" fmla="*/ 19050 h 106"/>
                <a:gd name="T54" fmla="*/ 52388 w 34"/>
                <a:gd name="T55" fmla="*/ 0 h 106"/>
                <a:gd name="T56" fmla="*/ 47625 w 34"/>
                <a:gd name="T57" fmla="*/ 14288 h 106"/>
                <a:gd name="T58" fmla="*/ 50800 w 34"/>
                <a:gd name="T59" fmla="*/ 14288 h 106"/>
                <a:gd name="T60" fmla="*/ 52388 w 34"/>
                <a:gd name="T61" fmla="*/ 14288 h 106"/>
                <a:gd name="T62" fmla="*/ 53975 w 34"/>
                <a:gd name="T63" fmla="*/ 12700 h 106"/>
                <a:gd name="T64" fmla="*/ 52388 w 34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106">
                  <a:moveTo>
                    <a:pt x="0" y="99"/>
                  </a:moveTo>
                  <a:cubicBezTo>
                    <a:pt x="1" y="101"/>
                    <a:pt x="1" y="102"/>
                    <a:pt x="1" y="103"/>
                  </a:cubicBezTo>
                  <a:cubicBezTo>
                    <a:pt x="3" y="105"/>
                    <a:pt x="6" y="106"/>
                    <a:pt x="11" y="106"/>
                  </a:cubicBezTo>
                  <a:cubicBezTo>
                    <a:pt x="16" y="106"/>
                    <a:pt x="21" y="105"/>
                    <a:pt x="26" y="104"/>
                  </a:cubicBezTo>
                  <a:cubicBezTo>
                    <a:pt x="22" y="103"/>
                    <a:pt x="11" y="101"/>
                    <a:pt x="0" y="99"/>
                  </a:cubicBezTo>
                  <a:moveTo>
                    <a:pt x="23" y="91"/>
                  </a:moveTo>
                  <a:cubicBezTo>
                    <a:pt x="24" y="95"/>
                    <a:pt x="26" y="97"/>
                    <a:pt x="26" y="97"/>
                  </a:cubicBezTo>
                  <a:cubicBezTo>
                    <a:pt x="26" y="97"/>
                    <a:pt x="27" y="100"/>
                    <a:pt x="28" y="103"/>
                  </a:cubicBezTo>
                  <a:cubicBezTo>
                    <a:pt x="27" y="97"/>
                    <a:pt x="25" y="94"/>
                    <a:pt x="23" y="91"/>
                  </a:cubicBezTo>
                  <a:moveTo>
                    <a:pt x="25" y="49"/>
                  </a:moveTo>
                  <a:cubicBezTo>
                    <a:pt x="25" y="49"/>
                    <a:pt x="25" y="49"/>
                    <a:pt x="25" y="50"/>
                  </a:cubicBezTo>
                  <a:cubicBezTo>
                    <a:pt x="26" y="52"/>
                    <a:pt x="26" y="54"/>
                    <a:pt x="25" y="56"/>
                  </a:cubicBezTo>
                  <a:cubicBezTo>
                    <a:pt x="25" y="55"/>
                    <a:pt x="26" y="55"/>
                    <a:pt x="26" y="54"/>
                  </a:cubicBezTo>
                  <a:cubicBezTo>
                    <a:pt x="27" y="53"/>
                    <a:pt x="26" y="51"/>
                    <a:pt x="25" y="49"/>
                  </a:cubicBezTo>
                  <a:moveTo>
                    <a:pt x="29" y="41"/>
                  </a:move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moveTo>
                    <a:pt x="29" y="18"/>
                  </a:moveTo>
                  <a:cubicBezTo>
                    <a:pt x="25" y="18"/>
                    <a:pt x="23" y="20"/>
                    <a:pt x="23" y="23"/>
                  </a:cubicBezTo>
                  <a:cubicBezTo>
                    <a:pt x="24" y="22"/>
                    <a:pt x="26" y="19"/>
                    <a:pt x="28" y="19"/>
                  </a:cubicBezTo>
                  <a:cubicBezTo>
                    <a:pt x="28" y="19"/>
                    <a:pt x="29" y="18"/>
                    <a:pt x="29" y="18"/>
                  </a:cubicBezTo>
                  <a:moveTo>
                    <a:pt x="29" y="12"/>
                  </a:moveTo>
                  <a:cubicBezTo>
                    <a:pt x="29" y="13"/>
                    <a:pt x="29" y="15"/>
                    <a:pt x="29" y="18"/>
                  </a:cubicBezTo>
                  <a:cubicBezTo>
                    <a:pt x="29" y="17"/>
                    <a:pt x="30" y="16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moveTo>
                    <a:pt x="33" y="0"/>
                  </a:moveTo>
                  <a:cubicBezTo>
                    <a:pt x="30" y="4"/>
                    <a:pt x="31" y="8"/>
                    <a:pt x="30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4" y="8"/>
                  </a:cubicBezTo>
                  <a:cubicBezTo>
                    <a:pt x="32" y="5"/>
                    <a:pt x="32" y="3"/>
                    <a:pt x="33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0" name="Freeform 968">
              <a:extLst>
                <a:ext uri="{FF2B5EF4-FFF2-40B4-BE49-F238E27FC236}">
                  <a16:creationId xmlns:a16="http://schemas.microsoft.com/office/drawing/2014/main" id="{70F68172-5537-43F2-8AC2-9EE95A7F7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7913" y="4781551"/>
              <a:ext cx="198438" cy="211138"/>
            </a:xfrm>
            <a:custGeom>
              <a:avLst/>
              <a:gdLst>
                <a:gd name="T0" fmla="*/ 3175 w 125"/>
                <a:gd name="T1" fmla="*/ 209550 h 133"/>
                <a:gd name="T2" fmla="*/ 3175 w 125"/>
                <a:gd name="T3" fmla="*/ 209550 h 133"/>
                <a:gd name="T4" fmla="*/ 3175 w 125"/>
                <a:gd name="T5" fmla="*/ 211138 h 133"/>
                <a:gd name="T6" fmla="*/ 3175 w 125"/>
                <a:gd name="T7" fmla="*/ 211138 h 133"/>
                <a:gd name="T8" fmla="*/ 3175 w 125"/>
                <a:gd name="T9" fmla="*/ 209550 h 133"/>
                <a:gd name="T10" fmla="*/ 0 w 125"/>
                <a:gd name="T11" fmla="*/ 92075 h 133"/>
                <a:gd name="T12" fmla="*/ 1588 w 125"/>
                <a:gd name="T13" fmla="*/ 101600 h 133"/>
                <a:gd name="T14" fmla="*/ 1588 w 125"/>
                <a:gd name="T15" fmla="*/ 101600 h 133"/>
                <a:gd name="T16" fmla="*/ 11113 w 125"/>
                <a:gd name="T17" fmla="*/ 106363 h 133"/>
                <a:gd name="T18" fmla="*/ 0 w 125"/>
                <a:gd name="T19" fmla="*/ 92075 h 133"/>
                <a:gd name="T20" fmla="*/ 198438 w 125"/>
                <a:gd name="T21" fmla="*/ 23813 h 133"/>
                <a:gd name="T22" fmla="*/ 196850 w 125"/>
                <a:gd name="T23" fmla="*/ 23813 h 133"/>
                <a:gd name="T24" fmla="*/ 196850 w 125"/>
                <a:gd name="T25" fmla="*/ 23813 h 133"/>
                <a:gd name="T26" fmla="*/ 198438 w 125"/>
                <a:gd name="T27" fmla="*/ 23813 h 133"/>
                <a:gd name="T28" fmla="*/ 198438 w 125"/>
                <a:gd name="T29" fmla="*/ 23813 h 133"/>
                <a:gd name="T30" fmla="*/ 93663 w 125"/>
                <a:gd name="T31" fmla="*/ 0 h 133"/>
                <a:gd name="T32" fmla="*/ 87313 w 125"/>
                <a:gd name="T33" fmla="*/ 3175 h 133"/>
                <a:gd name="T34" fmla="*/ 57150 w 125"/>
                <a:gd name="T35" fmla="*/ 15875 h 133"/>
                <a:gd name="T36" fmla="*/ 52388 w 125"/>
                <a:gd name="T37" fmla="*/ 17463 h 133"/>
                <a:gd name="T38" fmla="*/ 50800 w 125"/>
                <a:gd name="T39" fmla="*/ 20638 h 133"/>
                <a:gd name="T40" fmla="*/ 33338 w 125"/>
                <a:gd name="T41" fmla="*/ 28575 h 133"/>
                <a:gd name="T42" fmla="*/ 36513 w 125"/>
                <a:gd name="T43" fmla="*/ 26988 h 133"/>
                <a:gd name="T44" fmla="*/ 93663 w 125"/>
                <a:gd name="T45" fmla="*/ 0 h 133"/>
                <a:gd name="T46" fmla="*/ 128588 w 125"/>
                <a:gd name="T47" fmla="*/ 0 h 133"/>
                <a:gd name="T48" fmla="*/ 122238 w 125"/>
                <a:gd name="T49" fmla="*/ 0 h 133"/>
                <a:gd name="T50" fmla="*/ 127000 w 125"/>
                <a:gd name="T51" fmla="*/ 1588 h 133"/>
                <a:gd name="T52" fmla="*/ 130175 w 125"/>
                <a:gd name="T53" fmla="*/ 0 h 133"/>
                <a:gd name="T54" fmla="*/ 130175 w 125"/>
                <a:gd name="T55" fmla="*/ 0 h 133"/>
                <a:gd name="T56" fmla="*/ 128588 w 125"/>
                <a:gd name="T57" fmla="*/ 0 h 133"/>
                <a:gd name="T58" fmla="*/ 115888 w 125"/>
                <a:gd name="T59" fmla="*/ 0 h 133"/>
                <a:gd name="T60" fmla="*/ 115888 w 125"/>
                <a:gd name="T61" fmla="*/ 0 h 133"/>
                <a:gd name="T62" fmla="*/ 119063 w 125"/>
                <a:gd name="T63" fmla="*/ 0 h 133"/>
                <a:gd name="T64" fmla="*/ 115888 w 125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5" h="133">
                  <a:moveTo>
                    <a:pt x="2" y="132"/>
                  </a:move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2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2"/>
                    <a:pt x="2" y="132"/>
                  </a:cubicBezTo>
                  <a:moveTo>
                    <a:pt x="0" y="58"/>
                  </a:moveTo>
                  <a:cubicBezTo>
                    <a:pt x="0" y="60"/>
                    <a:pt x="0" y="62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6"/>
                    <a:pt x="7" y="67"/>
                    <a:pt x="7" y="67"/>
                  </a:cubicBezTo>
                  <a:cubicBezTo>
                    <a:pt x="5" y="65"/>
                    <a:pt x="2" y="62"/>
                    <a:pt x="0" y="58"/>
                  </a:cubicBezTo>
                  <a:moveTo>
                    <a:pt x="125" y="15"/>
                  </a:moveTo>
                  <a:cubicBezTo>
                    <a:pt x="125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moveTo>
                    <a:pt x="59" y="0"/>
                  </a:moveTo>
                  <a:cubicBezTo>
                    <a:pt x="56" y="1"/>
                    <a:pt x="55" y="2"/>
                    <a:pt x="55" y="2"/>
                  </a:cubicBezTo>
                  <a:cubicBezTo>
                    <a:pt x="55" y="2"/>
                    <a:pt x="46" y="6"/>
                    <a:pt x="36" y="10"/>
                  </a:cubicBezTo>
                  <a:cubicBezTo>
                    <a:pt x="35" y="10"/>
                    <a:pt x="34" y="11"/>
                    <a:pt x="33" y="11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28" y="14"/>
                    <a:pt x="24" y="15"/>
                    <a:pt x="21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40" y="10"/>
                    <a:pt x="52" y="3"/>
                    <a:pt x="59" y="0"/>
                  </a:cubicBezTo>
                  <a:moveTo>
                    <a:pt x="81" y="0"/>
                  </a:moveTo>
                  <a:cubicBezTo>
                    <a:pt x="79" y="0"/>
                    <a:pt x="78" y="0"/>
                    <a:pt x="77" y="0"/>
                  </a:cubicBezTo>
                  <a:cubicBezTo>
                    <a:pt x="78" y="1"/>
                    <a:pt x="79" y="1"/>
                    <a:pt x="80" y="1"/>
                  </a:cubicBezTo>
                  <a:cubicBezTo>
                    <a:pt x="81" y="1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1" name="Freeform 969">
              <a:extLst>
                <a:ext uri="{FF2B5EF4-FFF2-40B4-BE49-F238E27FC236}">
                  <a16:creationId xmlns:a16="http://schemas.microsoft.com/office/drawing/2014/main" id="{F5005471-1097-4605-A1EC-68D14BDCF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4781551"/>
              <a:ext cx="346075" cy="388938"/>
            </a:xfrm>
            <a:custGeom>
              <a:avLst/>
              <a:gdLst>
                <a:gd name="T0" fmla="*/ 101600 w 218"/>
                <a:gd name="T1" fmla="*/ 0 h 245"/>
                <a:gd name="T2" fmla="*/ 41275 w 218"/>
                <a:gd name="T3" fmla="*/ 28575 h 245"/>
                <a:gd name="T4" fmla="*/ 20638 w 218"/>
                <a:gd name="T5" fmla="*/ 57150 h 245"/>
                <a:gd name="T6" fmla="*/ 19050 w 218"/>
                <a:gd name="T7" fmla="*/ 58738 h 245"/>
                <a:gd name="T8" fmla="*/ 15875 w 218"/>
                <a:gd name="T9" fmla="*/ 74613 h 245"/>
                <a:gd name="T10" fmla="*/ 11113 w 218"/>
                <a:gd name="T11" fmla="*/ 74613 h 245"/>
                <a:gd name="T12" fmla="*/ 19050 w 218"/>
                <a:gd name="T13" fmla="*/ 106363 h 245"/>
                <a:gd name="T14" fmla="*/ 19050 w 218"/>
                <a:gd name="T15" fmla="*/ 106363 h 245"/>
                <a:gd name="T16" fmla="*/ 19050 w 218"/>
                <a:gd name="T17" fmla="*/ 106363 h 245"/>
                <a:gd name="T18" fmla="*/ 7938 w 218"/>
                <a:gd name="T19" fmla="*/ 147638 h 245"/>
                <a:gd name="T20" fmla="*/ 11113 w 218"/>
                <a:gd name="T21" fmla="*/ 209550 h 245"/>
                <a:gd name="T22" fmla="*/ 11113 w 218"/>
                <a:gd name="T23" fmla="*/ 211138 h 245"/>
                <a:gd name="T24" fmla="*/ 4763 w 218"/>
                <a:gd name="T25" fmla="*/ 258763 h 245"/>
                <a:gd name="T26" fmla="*/ 15875 w 218"/>
                <a:gd name="T27" fmla="*/ 279400 h 245"/>
                <a:gd name="T28" fmla="*/ 23813 w 218"/>
                <a:gd name="T29" fmla="*/ 287338 h 245"/>
                <a:gd name="T30" fmla="*/ 28575 w 218"/>
                <a:gd name="T31" fmla="*/ 296863 h 245"/>
                <a:gd name="T32" fmla="*/ 30163 w 218"/>
                <a:gd name="T33" fmla="*/ 296863 h 245"/>
                <a:gd name="T34" fmla="*/ 31750 w 218"/>
                <a:gd name="T35" fmla="*/ 303213 h 245"/>
                <a:gd name="T36" fmla="*/ 36513 w 218"/>
                <a:gd name="T37" fmla="*/ 301625 h 245"/>
                <a:gd name="T38" fmla="*/ 36513 w 218"/>
                <a:gd name="T39" fmla="*/ 306388 h 245"/>
                <a:gd name="T40" fmla="*/ 39688 w 218"/>
                <a:gd name="T41" fmla="*/ 306388 h 245"/>
                <a:gd name="T42" fmla="*/ 41275 w 218"/>
                <a:gd name="T43" fmla="*/ 312738 h 245"/>
                <a:gd name="T44" fmla="*/ 44450 w 218"/>
                <a:gd name="T45" fmla="*/ 312738 h 245"/>
                <a:gd name="T46" fmla="*/ 49213 w 218"/>
                <a:gd name="T47" fmla="*/ 319088 h 245"/>
                <a:gd name="T48" fmla="*/ 61913 w 218"/>
                <a:gd name="T49" fmla="*/ 338138 h 245"/>
                <a:gd name="T50" fmla="*/ 68263 w 218"/>
                <a:gd name="T51" fmla="*/ 342900 h 245"/>
                <a:gd name="T52" fmla="*/ 88900 w 218"/>
                <a:gd name="T53" fmla="*/ 344488 h 245"/>
                <a:gd name="T54" fmla="*/ 104775 w 218"/>
                <a:gd name="T55" fmla="*/ 352425 h 245"/>
                <a:gd name="T56" fmla="*/ 136525 w 218"/>
                <a:gd name="T57" fmla="*/ 381000 h 245"/>
                <a:gd name="T58" fmla="*/ 168275 w 218"/>
                <a:gd name="T59" fmla="*/ 376238 h 245"/>
                <a:gd name="T60" fmla="*/ 207963 w 218"/>
                <a:gd name="T61" fmla="*/ 382588 h 245"/>
                <a:gd name="T62" fmla="*/ 257175 w 218"/>
                <a:gd name="T63" fmla="*/ 366713 h 245"/>
                <a:gd name="T64" fmla="*/ 322263 w 218"/>
                <a:gd name="T65" fmla="*/ 292100 h 245"/>
                <a:gd name="T66" fmla="*/ 331788 w 218"/>
                <a:gd name="T67" fmla="*/ 266700 h 245"/>
                <a:gd name="T68" fmla="*/ 334963 w 218"/>
                <a:gd name="T69" fmla="*/ 250825 h 245"/>
                <a:gd name="T70" fmla="*/ 320675 w 218"/>
                <a:gd name="T71" fmla="*/ 209550 h 245"/>
                <a:gd name="T72" fmla="*/ 327025 w 218"/>
                <a:gd name="T73" fmla="*/ 179388 h 245"/>
                <a:gd name="T74" fmla="*/ 322263 w 218"/>
                <a:gd name="T75" fmla="*/ 155575 h 245"/>
                <a:gd name="T76" fmla="*/ 319088 w 218"/>
                <a:gd name="T77" fmla="*/ 122238 h 245"/>
                <a:gd name="T78" fmla="*/ 306388 w 218"/>
                <a:gd name="T79" fmla="*/ 117475 h 245"/>
                <a:gd name="T80" fmla="*/ 311150 w 218"/>
                <a:gd name="T81" fmla="*/ 114300 h 245"/>
                <a:gd name="T82" fmla="*/ 315913 w 218"/>
                <a:gd name="T83" fmla="*/ 76200 h 245"/>
                <a:gd name="T84" fmla="*/ 282575 w 218"/>
                <a:gd name="T85" fmla="*/ 73025 h 245"/>
                <a:gd name="T86" fmla="*/ 293688 w 218"/>
                <a:gd name="T87" fmla="*/ 71438 h 245"/>
                <a:gd name="T88" fmla="*/ 282575 w 218"/>
                <a:gd name="T89" fmla="*/ 69850 h 245"/>
                <a:gd name="T90" fmla="*/ 219075 w 218"/>
                <a:gd name="T91" fmla="*/ 31750 h 245"/>
                <a:gd name="T92" fmla="*/ 204788 w 218"/>
                <a:gd name="T93" fmla="*/ 23813 h 245"/>
                <a:gd name="T94" fmla="*/ 203200 w 218"/>
                <a:gd name="T95" fmla="*/ 23813 h 245"/>
                <a:gd name="T96" fmla="*/ 171450 w 218"/>
                <a:gd name="T97" fmla="*/ 12700 h 245"/>
                <a:gd name="T98" fmla="*/ 165100 w 218"/>
                <a:gd name="T99" fmla="*/ 6350 h 245"/>
                <a:gd name="T100" fmla="*/ 144463 w 218"/>
                <a:gd name="T101" fmla="*/ 3175 h 245"/>
                <a:gd name="T102" fmla="*/ 138113 w 218"/>
                <a:gd name="T103" fmla="*/ 0 h 245"/>
                <a:gd name="T104" fmla="*/ 130175 w 218"/>
                <a:gd name="T105" fmla="*/ 0 h 245"/>
                <a:gd name="T106" fmla="*/ 127000 w 218"/>
                <a:gd name="T107" fmla="*/ 0 h 245"/>
                <a:gd name="T108" fmla="*/ 115888 w 218"/>
                <a:gd name="T109" fmla="*/ 3175 h 245"/>
                <a:gd name="T110" fmla="*/ 107950 w 218"/>
                <a:gd name="T111" fmla="*/ 0 h 2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8" h="245">
                  <a:moveTo>
                    <a:pt x="68" y="0"/>
                  </a:moveTo>
                  <a:cubicBezTo>
                    <a:pt x="66" y="0"/>
                    <a:pt x="65" y="0"/>
                    <a:pt x="64" y="0"/>
                  </a:cubicBezTo>
                  <a:cubicBezTo>
                    <a:pt x="57" y="3"/>
                    <a:pt x="45" y="10"/>
                    <a:pt x="28" y="17"/>
                  </a:cubicBezTo>
                  <a:cubicBezTo>
                    <a:pt x="27" y="17"/>
                    <a:pt x="27" y="17"/>
                    <a:pt x="26" y="18"/>
                  </a:cubicBezTo>
                  <a:cubicBezTo>
                    <a:pt x="24" y="19"/>
                    <a:pt x="23" y="20"/>
                    <a:pt x="21" y="21"/>
                  </a:cubicBezTo>
                  <a:cubicBezTo>
                    <a:pt x="16" y="26"/>
                    <a:pt x="14" y="31"/>
                    <a:pt x="13" y="36"/>
                  </a:cubicBezTo>
                  <a:cubicBezTo>
                    <a:pt x="13" y="36"/>
                    <a:pt x="14" y="37"/>
                    <a:pt x="14" y="38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1" y="39"/>
                    <a:pt x="10" y="41"/>
                    <a:pt x="9" y="43"/>
                  </a:cubicBezTo>
                  <a:cubicBezTo>
                    <a:pt x="10" y="45"/>
                    <a:pt x="10" y="47"/>
                    <a:pt x="10" y="47"/>
                  </a:cubicBezTo>
                  <a:cubicBezTo>
                    <a:pt x="9" y="47"/>
                    <a:pt x="9" y="47"/>
                    <a:pt x="8" y="47"/>
                  </a:cubicBezTo>
                  <a:cubicBezTo>
                    <a:pt x="8" y="47"/>
                    <a:pt x="8" y="47"/>
                    <a:pt x="7" y="47"/>
                  </a:cubicBezTo>
                  <a:cubicBezTo>
                    <a:pt x="6" y="50"/>
                    <a:pt x="4" y="54"/>
                    <a:pt x="5" y="58"/>
                  </a:cubicBezTo>
                  <a:cubicBezTo>
                    <a:pt x="7" y="62"/>
                    <a:pt x="10" y="65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0" y="69"/>
                    <a:pt x="8" y="69"/>
                  </a:cubicBezTo>
                  <a:cubicBezTo>
                    <a:pt x="10" y="77"/>
                    <a:pt x="7" y="85"/>
                    <a:pt x="5" y="93"/>
                  </a:cubicBezTo>
                  <a:cubicBezTo>
                    <a:pt x="2" y="106"/>
                    <a:pt x="2" y="121"/>
                    <a:pt x="11" y="131"/>
                  </a:cubicBezTo>
                  <a:cubicBezTo>
                    <a:pt x="9" y="131"/>
                    <a:pt x="8" y="132"/>
                    <a:pt x="7" y="132"/>
                  </a:cubicBezTo>
                  <a:cubicBezTo>
                    <a:pt x="7" y="132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4"/>
                    <a:pt x="7" y="135"/>
                  </a:cubicBezTo>
                  <a:cubicBezTo>
                    <a:pt x="8" y="145"/>
                    <a:pt x="7" y="155"/>
                    <a:pt x="3" y="163"/>
                  </a:cubicBezTo>
                  <a:cubicBezTo>
                    <a:pt x="0" y="170"/>
                    <a:pt x="8" y="172"/>
                    <a:pt x="7" y="172"/>
                  </a:cubicBezTo>
                  <a:cubicBezTo>
                    <a:pt x="5" y="172"/>
                    <a:pt x="7" y="174"/>
                    <a:pt x="10" y="176"/>
                  </a:cubicBezTo>
                  <a:cubicBezTo>
                    <a:pt x="12" y="177"/>
                    <a:pt x="11" y="177"/>
                    <a:pt x="10" y="178"/>
                  </a:cubicBezTo>
                  <a:cubicBezTo>
                    <a:pt x="9" y="178"/>
                    <a:pt x="13" y="181"/>
                    <a:pt x="15" y="181"/>
                  </a:cubicBezTo>
                  <a:cubicBezTo>
                    <a:pt x="17" y="182"/>
                    <a:pt x="16" y="183"/>
                    <a:pt x="15" y="185"/>
                  </a:cubicBezTo>
                  <a:cubicBezTo>
                    <a:pt x="14" y="186"/>
                    <a:pt x="16" y="187"/>
                    <a:pt x="18" y="187"/>
                  </a:cubicBezTo>
                  <a:cubicBezTo>
                    <a:pt x="18" y="187"/>
                    <a:pt x="18" y="187"/>
                    <a:pt x="19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20" y="187"/>
                    <a:pt x="20" y="188"/>
                    <a:pt x="19" y="190"/>
                  </a:cubicBezTo>
                  <a:cubicBezTo>
                    <a:pt x="19" y="191"/>
                    <a:pt x="19" y="191"/>
                    <a:pt x="20" y="191"/>
                  </a:cubicBezTo>
                  <a:cubicBezTo>
                    <a:pt x="21" y="191"/>
                    <a:pt x="21" y="191"/>
                    <a:pt x="22" y="191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4" y="190"/>
                    <a:pt x="23" y="191"/>
                    <a:pt x="22" y="192"/>
                  </a:cubicBezTo>
                  <a:cubicBezTo>
                    <a:pt x="22" y="193"/>
                    <a:pt x="22" y="193"/>
                    <a:pt x="23" y="193"/>
                  </a:cubicBezTo>
                  <a:cubicBezTo>
                    <a:pt x="23" y="193"/>
                    <a:pt x="24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7" y="193"/>
                    <a:pt x="26" y="194"/>
                    <a:pt x="26" y="196"/>
                  </a:cubicBezTo>
                  <a:cubicBezTo>
                    <a:pt x="25" y="196"/>
                    <a:pt x="26" y="197"/>
                    <a:pt x="26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197"/>
                    <a:pt x="31" y="197"/>
                    <a:pt x="31" y="201"/>
                  </a:cubicBezTo>
                  <a:cubicBezTo>
                    <a:pt x="30" y="205"/>
                    <a:pt x="34" y="205"/>
                    <a:pt x="35" y="208"/>
                  </a:cubicBezTo>
                  <a:cubicBezTo>
                    <a:pt x="37" y="211"/>
                    <a:pt x="40" y="210"/>
                    <a:pt x="39" y="213"/>
                  </a:cubicBezTo>
                  <a:cubicBezTo>
                    <a:pt x="39" y="216"/>
                    <a:pt x="42" y="216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3" y="216"/>
                    <a:pt x="47" y="218"/>
                    <a:pt x="52" y="218"/>
                  </a:cubicBezTo>
                  <a:cubicBezTo>
                    <a:pt x="53" y="218"/>
                    <a:pt x="55" y="217"/>
                    <a:pt x="56" y="217"/>
                  </a:cubicBezTo>
                  <a:cubicBezTo>
                    <a:pt x="57" y="216"/>
                    <a:pt x="58" y="216"/>
                    <a:pt x="59" y="216"/>
                  </a:cubicBezTo>
                  <a:cubicBezTo>
                    <a:pt x="62" y="216"/>
                    <a:pt x="63" y="219"/>
                    <a:pt x="66" y="222"/>
                  </a:cubicBezTo>
                  <a:cubicBezTo>
                    <a:pt x="69" y="225"/>
                    <a:pt x="77" y="233"/>
                    <a:pt x="77" y="233"/>
                  </a:cubicBezTo>
                  <a:cubicBezTo>
                    <a:pt x="79" y="239"/>
                    <a:pt x="83" y="240"/>
                    <a:pt x="86" y="240"/>
                  </a:cubicBezTo>
                  <a:cubicBezTo>
                    <a:pt x="91" y="240"/>
                    <a:pt x="96" y="235"/>
                    <a:pt x="96" y="235"/>
                  </a:cubicBezTo>
                  <a:cubicBezTo>
                    <a:pt x="97" y="236"/>
                    <a:pt x="106" y="237"/>
                    <a:pt x="106" y="237"/>
                  </a:cubicBezTo>
                  <a:cubicBezTo>
                    <a:pt x="112" y="241"/>
                    <a:pt x="119" y="242"/>
                    <a:pt x="125" y="242"/>
                  </a:cubicBezTo>
                  <a:cubicBezTo>
                    <a:pt x="128" y="242"/>
                    <a:pt x="131" y="241"/>
                    <a:pt x="131" y="241"/>
                  </a:cubicBezTo>
                  <a:cubicBezTo>
                    <a:pt x="133" y="244"/>
                    <a:pt x="135" y="245"/>
                    <a:pt x="138" y="245"/>
                  </a:cubicBezTo>
                  <a:cubicBezTo>
                    <a:pt x="144" y="245"/>
                    <a:pt x="150" y="236"/>
                    <a:pt x="162" y="231"/>
                  </a:cubicBezTo>
                  <a:cubicBezTo>
                    <a:pt x="179" y="225"/>
                    <a:pt x="193" y="194"/>
                    <a:pt x="193" y="194"/>
                  </a:cubicBezTo>
                  <a:cubicBezTo>
                    <a:pt x="202" y="192"/>
                    <a:pt x="203" y="184"/>
                    <a:pt x="203" y="184"/>
                  </a:cubicBezTo>
                  <a:cubicBezTo>
                    <a:pt x="215" y="180"/>
                    <a:pt x="218" y="165"/>
                    <a:pt x="218" y="165"/>
                  </a:cubicBezTo>
                  <a:cubicBezTo>
                    <a:pt x="216" y="167"/>
                    <a:pt x="209" y="168"/>
                    <a:pt x="209" y="168"/>
                  </a:cubicBezTo>
                  <a:cubicBezTo>
                    <a:pt x="216" y="162"/>
                    <a:pt x="213" y="156"/>
                    <a:pt x="213" y="156"/>
                  </a:cubicBezTo>
                  <a:cubicBezTo>
                    <a:pt x="212" y="157"/>
                    <a:pt x="211" y="158"/>
                    <a:pt x="211" y="158"/>
                  </a:cubicBezTo>
                  <a:cubicBezTo>
                    <a:pt x="209" y="158"/>
                    <a:pt x="209" y="149"/>
                    <a:pt x="209" y="149"/>
                  </a:cubicBezTo>
                  <a:cubicBezTo>
                    <a:pt x="209" y="149"/>
                    <a:pt x="209" y="135"/>
                    <a:pt x="202" y="132"/>
                  </a:cubicBezTo>
                  <a:cubicBezTo>
                    <a:pt x="195" y="128"/>
                    <a:pt x="205" y="126"/>
                    <a:pt x="203" y="123"/>
                  </a:cubicBezTo>
                  <a:cubicBezTo>
                    <a:pt x="200" y="120"/>
                    <a:pt x="204" y="115"/>
                    <a:pt x="206" y="113"/>
                  </a:cubicBezTo>
                  <a:cubicBezTo>
                    <a:pt x="208" y="111"/>
                    <a:pt x="206" y="111"/>
                    <a:pt x="204" y="108"/>
                  </a:cubicBezTo>
                  <a:cubicBezTo>
                    <a:pt x="202" y="104"/>
                    <a:pt x="201" y="103"/>
                    <a:pt x="203" y="98"/>
                  </a:cubicBezTo>
                  <a:cubicBezTo>
                    <a:pt x="206" y="92"/>
                    <a:pt x="199" y="86"/>
                    <a:pt x="199" y="86"/>
                  </a:cubicBezTo>
                  <a:cubicBezTo>
                    <a:pt x="204" y="83"/>
                    <a:pt x="201" y="77"/>
                    <a:pt x="201" y="77"/>
                  </a:cubicBezTo>
                  <a:cubicBezTo>
                    <a:pt x="200" y="78"/>
                    <a:pt x="200" y="78"/>
                    <a:pt x="199" y="78"/>
                  </a:cubicBezTo>
                  <a:cubicBezTo>
                    <a:pt x="196" y="78"/>
                    <a:pt x="193" y="74"/>
                    <a:pt x="193" y="74"/>
                  </a:cubicBezTo>
                  <a:cubicBezTo>
                    <a:pt x="194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4" y="67"/>
                    <a:pt x="190" y="60"/>
                    <a:pt x="190" y="60"/>
                  </a:cubicBezTo>
                  <a:cubicBezTo>
                    <a:pt x="194" y="59"/>
                    <a:pt x="199" y="48"/>
                    <a:pt x="199" y="48"/>
                  </a:cubicBezTo>
                  <a:cubicBezTo>
                    <a:pt x="197" y="50"/>
                    <a:pt x="195" y="50"/>
                    <a:pt x="193" y="50"/>
                  </a:cubicBezTo>
                  <a:cubicBezTo>
                    <a:pt x="186" y="50"/>
                    <a:pt x="178" y="46"/>
                    <a:pt x="178" y="46"/>
                  </a:cubicBezTo>
                  <a:cubicBezTo>
                    <a:pt x="180" y="45"/>
                    <a:pt x="181" y="45"/>
                    <a:pt x="182" y="45"/>
                  </a:cubicBezTo>
                  <a:cubicBezTo>
                    <a:pt x="184" y="45"/>
                    <a:pt x="185" y="45"/>
                    <a:pt x="185" y="45"/>
                  </a:cubicBezTo>
                  <a:cubicBezTo>
                    <a:pt x="183" y="44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4"/>
                  </a:cubicBezTo>
                  <a:cubicBezTo>
                    <a:pt x="174" y="38"/>
                    <a:pt x="174" y="40"/>
                    <a:pt x="167" y="33"/>
                  </a:cubicBezTo>
                  <a:cubicBezTo>
                    <a:pt x="159" y="25"/>
                    <a:pt x="138" y="20"/>
                    <a:pt x="138" y="20"/>
                  </a:cubicBezTo>
                  <a:cubicBezTo>
                    <a:pt x="136" y="18"/>
                    <a:pt x="133" y="17"/>
                    <a:pt x="130" y="15"/>
                  </a:cubicBezTo>
                  <a:cubicBezTo>
                    <a:pt x="130" y="15"/>
                    <a:pt x="130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6" y="15"/>
                    <a:pt x="126" y="15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6" y="7"/>
                    <a:pt x="106" y="5"/>
                    <a:pt x="104" y="4"/>
                  </a:cubicBezTo>
                  <a:cubicBezTo>
                    <a:pt x="102" y="2"/>
                    <a:pt x="99" y="0"/>
                    <a:pt x="96" y="0"/>
                  </a:cubicBezTo>
                  <a:cubicBezTo>
                    <a:pt x="94" y="0"/>
                    <a:pt x="92" y="1"/>
                    <a:pt x="91" y="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1"/>
                    <a:pt x="85" y="1"/>
                  </a:cubicBezTo>
                  <a:cubicBezTo>
                    <a:pt x="84" y="1"/>
                    <a:pt x="83" y="1"/>
                    <a:pt x="82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0"/>
                    <a:pt x="80" y="0"/>
                  </a:cubicBezTo>
                  <a:cubicBezTo>
                    <a:pt x="80" y="0"/>
                    <a:pt x="79" y="0"/>
                    <a:pt x="78" y="0"/>
                  </a:cubicBezTo>
                  <a:cubicBezTo>
                    <a:pt x="76" y="1"/>
                    <a:pt x="74" y="2"/>
                    <a:pt x="73" y="2"/>
                  </a:cubicBezTo>
                  <a:cubicBezTo>
                    <a:pt x="73" y="2"/>
                    <a:pt x="72" y="2"/>
                    <a:pt x="72" y="2"/>
                  </a:cubicBezTo>
                  <a:cubicBezTo>
                    <a:pt x="70" y="1"/>
                    <a:pt x="69" y="1"/>
                    <a:pt x="68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2" name="Freeform 970">
              <a:extLst>
                <a:ext uri="{FF2B5EF4-FFF2-40B4-BE49-F238E27FC236}">
                  <a16:creationId xmlns:a16="http://schemas.microsoft.com/office/drawing/2014/main" id="{98793B96-FB16-4796-ABAC-8004A97F4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0" y="4779963"/>
              <a:ext cx="69850" cy="25400"/>
            </a:xfrm>
            <a:custGeom>
              <a:avLst/>
              <a:gdLst>
                <a:gd name="T0" fmla="*/ 61913 w 44"/>
                <a:gd name="T1" fmla="*/ 20638 h 16"/>
                <a:gd name="T2" fmla="*/ 68263 w 44"/>
                <a:gd name="T3" fmla="*/ 25400 h 16"/>
                <a:gd name="T4" fmla="*/ 69850 w 44"/>
                <a:gd name="T5" fmla="*/ 25400 h 16"/>
                <a:gd name="T6" fmla="*/ 61913 w 44"/>
                <a:gd name="T7" fmla="*/ 20638 h 16"/>
                <a:gd name="T8" fmla="*/ 38100 w 44"/>
                <a:gd name="T9" fmla="*/ 9525 h 16"/>
                <a:gd name="T10" fmla="*/ 55563 w 44"/>
                <a:gd name="T11" fmla="*/ 17463 h 16"/>
                <a:gd name="T12" fmla="*/ 57150 w 44"/>
                <a:gd name="T13" fmla="*/ 17463 h 16"/>
                <a:gd name="T14" fmla="*/ 38100 w 44"/>
                <a:gd name="T15" fmla="*/ 9525 h 16"/>
                <a:gd name="T16" fmla="*/ 20638 w 44"/>
                <a:gd name="T17" fmla="*/ 0 h 16"/>
                <a:gd name="T18" fmla="*/ 0 w 44"/>
                <a:gd name="T19" fmla="*/ 1588 h 16"/>
                <a:gd name="T20" fmla="*/ 1588 w 44"/>
                <a:gd name="T21" fmla="*/ 1588 h 16"/>
                <a:gd name="T22" fmla="*/ 12700 w 44"/>
                <a:gd name="T23" fmla="*/ 1588 h 16"/>
                <a:gd name="T24" fmla="*/ 30163 w 44"/>
                <a:gd name="T25" fmla="*/ 3175 h 16"/>
                <a:gd name="T26" fmla="*/ 34925 w 44"/>
                <a:gd name="T27" fmla="*/ 6350 h 16"/>
                <a:gd name="T28" fmla="*/ 41275 w 44"/>
                <a:gd name="T29" fmla="*/ 6350 h 16"/>
                <a:gd name="T30" fmla="*/ 58738 w 44"/>
                <a:gd name="T31" fmla="*/ 11113 h 16"/>
                <a:gd name="T32" fmla="*/ 20638 w 4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16">
                  <a:moveTo>
                    <a:pt x="39" y="13"/>
                  </a:moveTo>
                  <a:cubicBezTo>
                    <a:pt x="41" y="14"/>
                    <a:pt x="42" y="15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3" y="15"/>
                    <a:pt x="41" y="14"/>
                    <a:pt x="39" y="13"/>
                  </a:cubicBezTo>
                  <a:moveTo>
                    <a:pt x="24" y="6"/>
                  </a:moveTo>
                  <a:cubicBezTo>
                    <a:pt x="28" y="8"/>
                    <a:pt x="32" y="10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1" y="9"/>
                    <a:pt x="27" y="7"/>
                    <a:pt x="24" y="6"/>
                  </a:cubicBezTo>
                  <a:moveTo>
                    <a:pt x="13" y="0"/>
                  </a:moveTo>
                  <a:cubicBezTo>
                    <a:pt x="8" y="0"/>
                    <a:pt x="3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5" y="1"/>
                    <a:pt x="8" y="1"/>
                  </a:cubicBezTo>
                  <a:cubicBezTo>
                    <a:pt x="12" y="1"/>
                    <a:pt x="17" y="1"/>
                    <a:pt x="19" y="2"/>
                  </a:cubicBezTo>
                  <a:cubicBezTo>
                    <a:pt x="20" y="3"/>
                    <a:pt x="21" y="4"/>
                    <a:pt x="22" y="4"/>
                  </a:cubicBezTo>
                  <a:cubicBezTo>
                    <a:pt x="23" y="4"/>
                    <a:pt x="24" y="4"/>
                    <a:pt x="26" y="4"/>
                  </a:cubicBezTo>
                  <a:cubicBezTo>
                    <a:pt x="31" y="4"/>
                    <a:pt x="37" y="7"/>
                    <a:pt x="37" y="7"/>
                  </a:cubicBezTo>
                  <a:cubicBezTo>
                    <a:pt x="31" y="1"/>
                    <a:pt x="21" y="0"/>
                    <a:pt x="1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3" name="Freeform 971">
              <a:extLst>
                <a:ext uri="{FF2B5EF4-FFF2-40B4-BE49-F238E27FC236}">
                  <a16:creationId xmlns:a16="http://schemas.microsoft.com/office/drawing/2014/main" id="{84AAD440-C76C-44E1-BDE7-4E8DDB8E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4781551"/>
              <a:ext cx="66675" cy="23813"/>
            </a:xfrm>
            <a:custGeom>
              <a:avLst/>
              <a:gdLst>
                <a:gd name="T0" fmla="*/ 11113 w 42"/>
                <a:gd name="T1" fmla="*/ 0 h 15"/>
                <a:gd name="T2" fmla="*/ 0 w 42"/>
                <a:gd name="T3" fmla="*/ 0 h 15"/>
                <a:gd name="T4" fmla="*/ 6350 w 42"/>
                <a:gd name="T5" fmla="*/ 3175 h 15"/>
                <a:gd name="T6" fmla="*/ 14288 w 42"/>
                <a:gd name="T7" fmla="*/ 0 h 15"/>
                <a:gd name="T8" fmla="*/ 26988 w 42"/>
                <a:gd name="T9" fmla="*/ 6350 h 15"/>
                <a:gd name="T10" fmla="*/ 33338 w 42"/>
                <a:gd name="T11" fmla="*/ 12700 h 15"/>
                <a:gd name="T12" fmla="*/ 33338 w 42"/>
                <a:gd name="T13" fmla="*/ 12700 h 15"/>
                <a:gd name="T14" fmla="*/ 61913 w 42"/>
                <a:gd name="T15" fmla="*/ 23813 h 15"/>
                <a:gd name="T16" fmla="*/ 65088 w 42"/>
                <a:gd name="T17" fmla="*/ 23813 h 15"/>
                <a:gd name="T18" fmla="*/ 66675 w 42"/>
                <a:gd name="T19" fmla="*/ 23813 h 15"/>
                <a:gd name="T20" fmla="*/ 60325 w 42"/>
                <a:gd name="T21" fmla="*/ 19050 h 15"/>
                <a:gd name="T22" fmla="*/ 55563 w 42"/>
                <a:gd name="T23" fmla="*/ 15875 h 15"/>
                <a:gd name="T24" fmla="*/ 53975 w 42"/>
                <a:gd name="T25" fmla="*/ 15875 h 15"/>
                <a:gd name="T26" fmla="*/ 36513 w 42"/>
                <a:gd name="T27" fmla="*/ 7938 h 15"/>
                <a:gd name="T28" fmla="*/ 33338 w 42"/>
                <a:gd name="T29" fmla="*/ 6350 h 15"/>
                <a:gd name="T30" fmla="*/ 33338 w 42"/>
                <a:gd name="T31" fmla="*/ 4763 h 15"/>
                <a:gd name="T32" fmla="*/ 28575 w 42"/>
                <a:gd name="T33" fmla="*/ 1588 h 15"/>
                <a:gd name="T34" fmla="*/ 11113 w 42"/>
                <a:gd name="T35" fmla="*/ 0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15">
                  <a:moveTo>
                    <a:pt x="7" y="0"/>
                  </a:moveTo>
                  <a:cubicBezTo>
                    <a:pt x="4" y="0"/>
                    <a:pt x="1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9" y="5"/>
                    <a:pt x="19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1" y="14"/>
                    <a:pt x="40" y="13"/>
                    <a:pt x="38" y="12"/>
                  </a:cubicBezTo>
                  <a:cubicBezTo>
                    <a:pt x="37" y="12"/>
                    <a:pt x="36" y="11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1" y="9"/>
                    <a:pt x="27" y="7"/>
                    <a:pt x="23" y="5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4" name="Freeform 972">
              <a:extLst>
                <a:ext uri="{FF2B5EF4-FFF2-40B4-BE49-F238E27FC236}">
                  <a16:creationId xmlns:a16="http://schemas.microsoft.com/office/drawing/2014/main" id="{59CC3212-627C-4746-A543-A92C8F78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4779963"/>
              <a:ext cx="14288" cy="1588"/>
            </a:xfrm>
            <a:custGeom>
              <a:avLst/>
              <a:gdLst>
                <a:gd name="T0" fmla="*/ 6350 w 9"/>
                <a:gd name="T1" fmla="*/ 0 h 1"/>
                <a:gd name="T2" fmla="*/ 0 w 9"/>
                <a:gd name="T3" fmla="*/ 0 h 1"/>
                <a:gd name="T4" fmla="*/ 14288 w 9"/>
                <a:gd name="T5" fmla="*/ 1588 h 1"/>
                <a:gd name="T6" fmla="*/ 14288 w 9"/>
                <a:gd name="T7" fmla="*/ 1588 h 1"/>
                <a:gd name="T8" fmla="*/ 6350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5" name="Freeform 973">
              <a:extLst>
                <a:ext uri="{FF2B5EF4-FFF2-40B4-BE49-F238E27FC236}">
                  <a16:creationId xmlns:a16="http://schemas.microsoft.com/office/drawing/2014/main" id="{BF2AF6F8-C898-4A1C-830F-D97FF6A6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779963"/>
              <a:ext cx="15875" cy="4763"/>
            </a:xfrm>
            <a:custGeom>
              <a:avLst/>
              <a:gdLst>
                <a:gd name="T0" fmla="*/ 1588 w 10"/>
                <a:gd name="T1" fmla="*/ 0 h 3"/>
                <a:gd name="T2" fmla="*/ 0 w 10"/>
                <a:gd name="T3" fmla="*/ 1588 h 3"/>
                <a:gd name="T4" fmla="*/ 6350 w 10"/>
                <a:gd name="T5" fmla="*/ 4763 h 3"/>
                <a:gd name="T6" fmla="*/ 7938 w 10"/>
                <a:gd name="T7" fmla="*/ 4763 h 3"/>
                <a:gd name="T8" fmla="*/ 15875 w 10"/>
                <a:gd name="T9" fmla="*/ 1588 h 3"/>
                <a:gd name="T10" fmla="*/ 1588 w 10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7" y="1"/>
                    <a:pt x="3" y="1"/>
                    <a:pt x="1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6" name="Freeform 974">
              <a:extLst>
                <a:ext uri="{FF2B5EF4-FFF2-40B4-BE49-F238E27FC236}">
                  <a16:creationId xmlns:a16="http://schemas.microsoft.com/office/drawing/2014/main" id="{42070F74-20F5-4446-BF89-096FE29F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5" y="4799013"/>
              <a:ext cx="41275" cy="26988"/>
            </a:xfrm>
            <a:custGeom>
              <a:avLst/>
              <a:gdLst>
                <a:gd name="T0" fmla="*/ 41275 w 26"/>
                <a:gd name="T1" fmla="*/ 0 h 17"/>
                <a:gd name="T2" fmla="*/ 1588 w 26"/>
                <a:gd name="T3" fmla="*/ 25400 h 17"/>
                <a:gd name="T4" fmla="*/ 0 w 26"/>
                <a:gd name="T5" fmla="*/ 26988 h 17"/>
                <a:gd name="T6" fmla="*/ 22225 w 26"/>
                <a:gd name="T7" fmla="*/ 11113 h 17"/>
                <a:gd name="T8" fmla="*/ 39688 w 26"/>
                <a:gd name="T9" fmla="*/ 3175 h 17"/>
                <a:gd name="T10" fmla="*/ 41275 w 2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7">
                  <a:moveTo>
                    <a:pt x="26" y="0"/>
                  </a:moveTo>
                  <a:cubicBezTo>
                    <a:pt x="15" y="5"/>
                    <a:pt x="4" y="11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4"/>
                    <a:pt x="6" y="10"/>
                    <a:pt x="14" y="7"/>
                  </a:cubicBezTo>
                  <a:cubicBezTo>
                    <a:pt x="17" y="4"/>
                    <a:pt x="21" y="3"/>
                    <a:pt x="25" y="2"/>
                  </a:cubicBezTo>
                  <a:cubicBezTo>
                    <a:pt x="25" y="1"/>
                    <a:pt x="25" y="1"/>
                    <a:pt x="26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7" name="Freeform 975">
              <a:extLst>
                <a:ext uri="{FF2B5EF4-FFF2-40B4-BE49-F238E27FC236}">
                  <a16:creationId xmlns:a16="http://schemas.microsoft.com/office/drawing/2014/main" id="{0F86C4B3-0F86-46A4-86F3-61C2DA3F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8" y="4810126"/>
              <a:ext cx="23813" cy="28575"/>
            </a:xfrm>
            <a:custGeom>
              <a:avLst/>
              <a:gdLst>
                <a:gd name="T0" fmla="*/ 23813 w 15"/>
                <a:gd name="T1" fmla="*/ 0 h 18"/>
                <a:gd name="T2" fmla="*/ 1588 w 15"/>
                <a:gd name="T3" fmla="*/ 15875 h 18"/>
                <a:gd name="T4" fmla="*/ 3175 w 15"/>
                <a:gd name="T5" fmla="*/ 28575 h 18"/>
                <a:gd name="T6" fmla="*/ 15875 w 15"/>
                <a:gd name="T7" fmla="*/ 4763 h 18"/>
                <a:gd name="T8" fmla="*/ 23813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15" y="0"/>
                  </a:moveTo>
                  <a:cubicBezTo>
                    <a:pt x="7" y="3"/>
                    <a:pt x="3" y="7"/>
                    <a:pt x="1" y="10"/>
                  </a:cubicBezTo>
                  <a:cubicBezTo>
                    <a:pt x="0" y="13"/>
                    <a:pt x="0" y="15"/>
                    <a:pt x="2" y="18"/>
                  </a:cubicBezTo>
                  <a:cubicBezTo>
                    <a:pt x="3" y="13"/>
                    <a:pt x="5" y="8"/>
                    <a:pt x="10" y="3"/>
                  </a:cubicBezTo>
                  <a:cubicBezTo>
                    <a:pt x="12" y="2"/>
                    <a:pt x="13" y="1"/>
                    <a:pt x="1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8" name="Freeform 976">
              <a:extLst>
                <a:ext uri="{FF2B5EF4-FFF2-40B4-BE49-F238E27FC236}">
                  <a16:creationId xmlns:a16="http://schemas.microsoft.com/office/drawing/2014/main" id="{104E2DCB-4D5B-48F2-9A7A-01C2DC23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4840288"/>
              <a:ext cx="6350" cy="4763"/>
            </a:xfrm>
            <a:custGeom>
              <a:avLst/>
              <a:gdLst>
                <a:gd name="T0" fmla="*/ 6350 w 4"/>
                <a:gd name="T1" fmla="*/ 0 h 3"/>
                <a:gd name="T2" fmla="*/ 0 w 4"/>
                <a:gd name="T3" fmla="*/ 4763 h 3"/>
                <a:gd name="T4" fmla="*/ 1588 w 4"/>
                <a:gd name="T5" fmla="*/ 3175 h 3"/>
                <a:gd name="T6" fmla="*/ 4763 w 4"/>
                <a:gd name="T7" fmla="*/ 4763 h 3"/>
                <a:gd name="T8" fmla="*/ 4763 w 4"/>
                <a:gd name="T9" fmla="*/ 1588 h 3"/>
                <a:gd name="T10" fmla="*/ 4763 w 4"/>
                <a:gd name="T11" fmla="*/ 1588 h 3"/>
                <a:gd name="T12" fmla="*/ 4763 w 4"/>
                <a:gd name="T13" fmla="*/ 1588 h 3"/>
                <a:gd name="T14" fmla="*/ 4763 w 4"/>
                <a:gd name="T15" fmla="*/ 1588 h 3"/>
                <a:gd name="T16" fmla="*/ 4763 w 4"/>
                <a:gd name="T17" fmla="*/ 1588 h 3"/>
                <a:gd name="T18" fmla="*/ 4763 w 4"/>
                <a:gd name="T19" fmla="*/ 1588 h 3"/>
                <a:gd name="T20" fmla="*/ 4763 w 4"/>
                <a:gd name="T21" fmla="*/ 1588 h 3"/>
                <a:gd name="T22" fmla="*/ 4763 w 4"/>
                <a:gd name="T23" fmla="*/ 1588 h 3"/>
                <a:gd name="T24" fmla="*/ 4763 w 4"/>
                <a:gd name="T25" fmla="*/ 1588 h 3"/>
                <a:gd name="T26" fmla="*/ 1588 w 4"/>
                <a:gd name="T27" fmla="*/ 3175 h 3"/>
                <a:gd name="T28" fmla="*/ 4763 w 4"/>
                <a:gd name="T29" fmla="*/ 1588 h 3"/>
                <a:gd name="T30" fmla="*/ 4763 w 4"/>
                <a:gd name="T31" fmla="*/ 1588 h 3"/>
                <a:gd name="T32" fmla="*/ 4763 w 4"/>
                <a:gd name="T33" fmla="*/ 1588 h 3"/>
                <a:gd name="T34" fmla="*/ 4763 w 4"/>
                <a:gd name="T35" fmla="*/ 1588 h 3"/>
                <a:gd name="T36" fmla="*/ 4763 w 4"/>
                <a:gd name="T37" fmla="*/ 1588 h 3"/>
                <a:gd name="T38" fmla="*/ 4763 w 4"/>
                <a:gd name="T39" fmla="*/ 1588 h 3"/>
                <a:gd name="T40" fmla="*/ 4763 w 4"/>
                <a:gd name="T41" fmla="*/ 1588 h 3"/>
                <a:gd name="T42" fmla="*/ 4763 w 4"/>
                <a:gd name="T43" fmla="*/ 1588 h 3"/>
                <a:gd name="T44" fmla="*/ 4763 w 4"/>
                <a:gd name="T45" fmla="*/ 1588 h 3"/>
                <a:gd name="T46" fmla="*/ 6350 w 4"/>
                <a:gd name="T47" fmla="*/ 0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2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9" name="Freeform 977">
              <a:extLst>
                <a:ext uri="{FF2B5EF4-FFF2-40B4-BE49-F238E27FC236}">
                  <a16:creationId xmlns:a16="http://schemas.microsoft.com/office/drawing/2014/main" id="{2C67EFB2-1783-4223-967C-ED5F5A3C2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9500" y="4840288"/>
              <a:ext cx="9525" cy="9525"/>
            </a:xfrm>
            <a:custGeom>
              <a:avLst/>
              <a:gdLst>
                <a:gd name="T0" fmla="*/ 3175 w 6"/>
                <a:gd name="T1" fmla="*/ 1588 h 6"/>
                <a:gd name="T2" fmla="*/ 0 w 6"/>
                <a:gd name="T3" fmla="*/ 3175 h 6"/>
                <a:gd name="T4" fmla="*/ 3175 w 6"/>
                <a:gd name="T5" fmla="*/ 1588 h 6"/>
                <a:gd name="T6" fmla="*/ 3175 w 6"/>
                <a:gd name="T7" fmla="*/ 1588 h 6"/>
                <a:gd name="T8" fmla="*/ 3175 w 6"/>
                <a:gd name="T9" fmla="*/ 1588 h 6"/>
                <a:gd name="T10" fmla="*/ 3175 w 6"/>
                <a:gd name="T11" fmla="*/ 1588 h 6"/>
                <a:gd name="T12" fmla="*/ 3175 w 6"/>
                <a:gd name="T13" fmla="*/ 1588 h 6"/>
                <a:gd name="T14" fmla="*/ 3175 w 6"/>
                <a:gd name="T15" fmla="*/ 1588 h 6"/>
                <a:gd name="T16" fmla="*/ 3175 w 6"/>
                <a:gd name="T17" fmla="*/ 1588 h 6"/>
                <a:gd name="T18" fmla="*/ 3175 w 6"/>
                <a:gd name="T19" fmla="*/ 1588 h 6"/>
                <a:gd name="T20" fmla="*/ 3175 w 6"/>
                <a:gd name="T21" fmla="*/ 1588 h 6"/>
                <a:gd name="T22" fmla="*/ 3175 w 6"/>
                <a:gd name="T23" fmla="*/ 1588 h 6"/>
                <a:gd name="T24" fmla="*/ 3175 w 6"/>
                <a:gd name="T25" fmla="*/ 1588 h 6"/>
                <a:gd name="T26" fmla="*/ 3175 w 6"/>
                <a:gd name="T27" fmla="*/ 1588 h 6"/>
                <a:gd name="T28" fmla="*/ 3175 w 6"/>
                <a:gd name="T29" fmla="*/ 1588 h 6"/>
                <a:gd name="T30" fmla="*/ 3175 w 6"/>
                <a:gd name="T31" fmla="*/ 1588 h 6"/>
                <a:gd name="T32" fmla="*/ 3175 w 6"/>
                <a:gd name="T33" fmla="*/ 1588 h 6"/>
                <a:gd name="T34" fmla="*/ 3175 w 6"/>
                <a:gd name="T35" fmla="*/ 1588 h 6"/>
                <a:gd name="T36" fmla="*/ 3175 w 6"/>
                <a:gd name="T37" fmla="*/ 1588 h 6"/>
                <a:gd name="T38" fmla="*/ 3175 w 6"/>
                <a:gd name="T39" fmla="*/ 1588 h 6"/>
                <a:gd name="T40" fmla="*/ 3175 w 6"/>
                <a:gd name="T41" fmla="*/ 1588 h 6"/>
                <a:gd name="T42" fmla="*/ 3175 w 6"/>
                <a:gd name="T43" fmla="*/ 1588 h 6"/>
                <a:gd name="T44" fmla="*/ 3175 w 6"/>
                <a:gd name="T45" fmla="*/ 1588 h 6"/>
                <a:gd name="T46" fmla="*/ 3175 w 6"/>
                <a:gd name="T47" fmla="*/ 1588 h 6"/>
                <a:gd name="T48" fmla="*/ 7938 w 6"/>
                <a:gd name="T49" fmla="*/ 0 h 6"/>
                <a:gd name="T50" fmla="*/ 4763 w 6"/>
                <a:gd name="T51" fmla="*/ 0 h 6"/>
                <a:gd name="T52" fmla="*/ 3175 w 6"/>
                <a:gd name="T53" fmla="*/ 1588 h 6"/>
                <a:gd name="T54" fmla="*/ 3175 w 6"/>
                <a:gd name="T55" fmla="*/ 1588 h 6"/>
                <a:gd name="T56" fmla="*/ 3175 w 6"/>
                <a:gd name="T57" fmla="*/ 1588 h 6"/>
                <a:gd name="T58" fmla="*/ 3175 w 6"/>
                <a:gd name="T59" fmla="*/ 4763 h 6"/>
                <a:gd name="T60" fmla="*/ 4763 w 6"/>
                <a:gd name="T61" fmla="*/ 9525 h 6"/>
                <a:gd name="T62" fmla="*/ 9525 w 6"/>
                <a:gd name="T63" fmla="*/ 0 h 6"/>
                <a:gd name="T64" fmla="*/ 7938 w 6"/>
                <a:gd name="T65" fmla="*/ 0 h 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5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4" y="4"/>
                    <a:pt x="5" y="2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0" name="Freeform 978">
              <a:extLst>
                <a:ext uri="{FF2B5EF4-FFF2-40B4-BE49-F238E27FC236}">
                  <a16:creationId xmlns:a16="http://schemas.microsoft.com/office/drawing/2014/main" id="{38A6923E-5EBD-46AA-B06A-76AB0223E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4862513"/>
              <a:ext cx="11113" cy="20638"/>
            </a:xfrm>
            <a:custGeom>
              <a:avLst/>
              <a:gdLst>
                <a:gd name="T0" fmla="*/ 4763 w 7"/>
                <a:gd name="T1" fmla="*/ 0 h 13"/>
                <a:gd name="T2" fmla="*/ 4763 w 7"/>
                <a:gd name="T3" fmla="*/ 1588 h 13"/>
                <a:gd name="T4" fmla="*/ 11113 w 7"/>
                <a:gd name="T5" fmla="*/ 20638 h 13"/>
                <a:gd name="T6" fmla="*/ 11113 w 7"/>
                <a:gd name="T7" fmla="*/ 20638 h 13"/>
                <a:gd name="T8" fmla="*/ 9525 w 7"/>
                <a:gd name="T9" fmla="*/ 11113 h 13"/>
                <a:gd name="T10" fmla="*/ 4763 w 7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0" y="6"/>
                    <a:pt x="4" y="10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1"/>
                    <a:pt x="6" y="9"/>
                    <a:pt x="6" y="7"/>
                  </a:cubicBezTo>
                  <a:cubicBezTo>
                    <a:pt x="4" y="5"/>
                    <a:pt x="3" y="2"/>
                    <a:pt x="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1" name="Freeform 979">
              <a:extLst>
                <a:ext uri="{FF2B5EF4-FFF2-40B4-BE49-F238E27FC236}">
                  <a16:creationId xmlns:a16="http://schemas.microsoft.com/office/drawing/2014/main" id="{0082C260-CAF5-4F05-A0CE-F80F8298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856163"/>
              <a:ext cx="7938" cy="17463"/>
            </a:xfrm>
            <a:custGeom>
              <a:avLst/>
              <a:gdLst>
                <a:gd name="T0" fmla="*/ 7938 w 5"/>
                <a:gd name="T1" fmla="*/ 0 h 11"/>
                <a:gd name="T2" fmla="*/ 0 w 5"/>
                <a:gd name="T3" fmla="*/ 6350 h 11"/>
                <a:gd name="T4" fmla="*/ 4763 w 5"/>
                <a:gd name="T5" fmla="*/ 17463 h 11"/>
                <a:gd name="T6" fmla="*/ 7938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2" y="7"/>
                    <a:pt x="4" y="3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2" name="Freeform 980">
              <a:extLst>
                <a:ext uri="{FF2B5EF4-FFF2-40B4-BE49-F238E27FC236}">
                  <a16:creationId xmlns:a16="http://schemas.microsoft.com/office/drawing/2014/main" id="{E68F4C5D-C82C-48F3-8E6D-CE9308028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3625" y="4883151"/>
              <a:ext cx="17463" cy="107950"/>
            </a:xfrm>
            <a:custGeom>
              <a:avLst/>
              <a:gdLst>
                <a:gd name="T0" fmla="*/ 17463 w 11"/>
                <a:gd name="T1" fmla="*/ 106363 h 68"/>
                <a:gd name="T2" fmla="*/ 17463 w 11"/>
                <a:gd name="T3" fmla="*/ 107950 h 68"/>
                <a:gd name="T4" fmla="*/ 17463 w 11"/>
                <a:gd name="T5" fmla="*/ 107950 h 68"/>
                <a:gd name="T6" fmla="*/ 17463 w 11"/>
                <a:gd name="T7" fmla="*/ 106363 h 68"/>
                <a:gd name="T8" fmla="*/ 12700 w 11"/>
                <a:gd name="T9" fmla="*/ 31750 h 68"/>
                <a:gd name="T10" fmla="*/ 6350 w 11"/>
                <a:gd name="T11" fmla="*/ 57150 h 68"/>
                <a:gd name="T12" fmla="*/ 7938 w 11"/>
                <a:gd name="T13" fmla="*/ 82550 h 68"/>
                <a:gd name="T14" fmla="*/ 9525 w 11"/>
                <a:gd name="T15" fmla="*/ 87313 h 68"/>
                <a:gd name="T16" fmla="*/ 9525 w 11"/>
                <a:gd name="T17" fmla="*/ 57150 h 68"/>
                <a:gd name="T18" fmla="*/ 12700 w 11"/>
                <a:gd name="T19" fmla="*/ 31750 h 68"/>
                <a:gd name="T20" fmla="*/ 7938 w 11"/>
                <a:gd name="T21" fmla="*/ 0 h 68"/>
                <a:gd name="T22" fmla="*/ 12700 w 11"/>
                <a:gd name="T23" fmla="*/ 20638 h 68"/>
                <a:gd name="T24" fmla="*/ 9525 w 11"/>
                <a:gd name="T25" fmla="*/ 7938 h 68"/>
                <a:gd name="T26" fmla="*/ 15875 w 11"/>
                <a:gd name="T27" fmla="*/ 7938 h 68"/>
                <a:gd name="T28" fmla="*/ 7938 w 11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68">
                  <a:moveTo>
                    <a:pt x="11" y="67"/>
                  </a:moveTo>
                  <a:cubicBezTo>
                    <a:pt x="11" y="67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7"/>
                    <a:pt x="11" y="67"/>
                  </a:cubicBezTo>
                  <a:moveTo>
                    <a:pt x="8" y="20"/>
                  </a:moveTo>
                  <a:cubicBezTo>
                    <a:pt x="7" y="25"/>
                    <a:pt x="7" y="31"/>
                    <a:pt x="4" y="36"/>
                  </a:cubicBezTo>
                  <a:cubicBezTo>
                    <a:pt x="0" y="43"/>
                    <a:pt x="2" y="48"/>
                    <a:pt x="5" y="52"/>
                  </a:cubicBezTo>
                  <a:cubicBezTo>
                    <a:pt x="5" y="53"/>
                    <a:pt x="6" y="54"/>
                    <a:pt x="6" y="55"/>
                  </a:cubicBezTo>
                  <a:cubicBezTo>
                    <a:pt x="5" y="51"/>
                    <a:pt x="5" y="45"/>
                    <a:pt x="6" y="36"/>
                  </a:cubicBezTo>
                  <a:cubicBezTo>
                    <a:pt x="7" y="27"/>
                    <a:pt x="8" y="23"/>
                    <a:pt x="8" y="20"/>
                  </a:cubicBezTo>
                  <a:moveTo>
                    <a:pt x="5" y="0"/>
                  </a:moveTo>
                  <a:cubicBezTo>
                    <a:pt x="0" y="3"/>
                    <a:pt x="5" y="8"/>
                    <a:pt x="8" y="13"/>
                  </a:cubicBezTo>
                  <a:cubicBezTo>
                    <a:pt x="6" y="8"/>
                    <a:pt x="6" y="5"/>
                    <a:pt x="6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7" y="4"/>
                    <a:pt x="5" y="0"/>
                    <a:pt x="5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3" name="Freeform 981">
              <a:extLst>
                <a:ext uri="{FF2B5EF4-FFF2-40B4-BE49-F238E27FC236}">
                  <a16:creationId xmlns:a16="http://schemas.microsoft.com/office/drawing/2014/main" id="{D00DC582-544E-4C3E-BB24-BC23D02C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4891088"/>
              <a:ext cx="15875" cy="100013"/>
            </a:xfrm>
            <a:custGeom>
              <a:avLst/>
              <a:gdLst>
                <a:gd name="T0" fmla="*/ 7938 w 10"/>
                <a:gd name="T1" fmla="*/ 0 h 63"/>
                <a:gd name="T2" fmla="*/ 1588 w 10"/>
                <a:gd name="T3" fmla="*/ 0 h 63"/>
                <a:gd name="T4" fmla="*/ 4763 w 10"/>
                <a:gd name="T5" fmla="*/ 12700 h 63"/>
                <a:gd name="T6" fmla="*/ 6350 w 10"/>
                <a:gd name="T7" fmla="*/ 20638 h 63"/>
                <a:gd name="T8" fmla="*/ 4763 w 10"/>
                <a:gd name="T9" fmla="*/ 23813 h 63"/>
                <a:gd name="T10" fmla="*/ 1588 w 10"/>
                <a:gd name="T11" fmla="*/ 49213 h 63"/>
                <a:gd name="T12" fmla="*/ 1588 w 10"/>
                <a:gd name="T13" fmla="*/ 79375 h 63"/>
                <a:gd name="T14" fmla="*/ 9525 w 10"/>
                <a:gd name="T15" fmla="*/ 98425 h 63"/>
                <a:gd name="T16" fmla="*/ 9525 w 10"/>
                <a:gd name="T17" fmla="*/ 100013 h 63"/>
                <a:gd name="T18" fmla="*/ 15875 w 10"/>
                <a:gd name="T19" fmla="*/ 98425 h 63"/>
                <a:gd name="T20" fmla="*/ 6350 w 10"/>
                <a:gd name="T21" fmla="*/ 38100 h 63"/>
                <a:gd name="T22" fmla="*/ 11113 w 10"/>
                <a:gd name="T23" fmla="*/ 0 h 63"/>
                <a:gd name="T24" fmla="*/ 11113 w 10"/>
                <a:gd name="T25" fmla="*/ 0 h 63"/>
                <a:gd name="T26" fmla="*/ 7938 w 10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63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3"/>
                    <a:pt x="3" y="8"/>
                  </a:cubicBezTo>
                  <a:cubicBezTo>
                    <a:pt x="4" y="10"/>
                    <a:pt x="5" y="12"/>
                    <a:pt x="4" y="13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3" y="18"/>
                    <a:pt x="2" y="22"/>
                    <a:pt x="1" y="31"/>
                  </a:cubicBezTo>
                  <a:cubicBezTo>
                    <a:pt x="0" y="40"/>
                    <a:pt x="0" y="46"/>
                    <a:pt x="1" y="50"/>
                  </a:cubicBezTo>
                  <a:cubicBezTo>
                    <a:pt x="3" y="53"/>
                    <a:pt x="5" y="56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7" y="63"/>
                    <a:pt x="8" y="62"/>
                    <a:pt x="10" y="62"/>
                  </a:cubicBezTo>
                  <a:cubicBezTo>
                    <a:pt x="1" y="52"/>
                    <a:pt x="1" y="37"/>
                    <a:pt x="4" y="24"/>
                  </a:cubicBezTo>
                  <a:cubicBezTo>
                    <a:pt x="6" y="16"/>
                    <a:pt x="9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4" name="Freeform 1439">
              <a:extLst>
                <a:ext uri="{FF2B5EF4-FFF2-40B4-BE49-F238E27FC236}">
                  <a16:creationId xmlns:a16="http://schemas.microsoft.com/office/drawing/2014/main" id="{84AD13EF-DB09-4C16-90FC-CF61229B2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00" y="5091113"/>
              <a:ext cx="377825" cy="469900"/>
            </a:xfrm>
            <a:custGeom>
              <a:avLst/>
              <a:gdLst>
                <a:gd name="T0" fmla="*/ 377825 w 238"/>
                <a:gd name="T1" fmla="*/ 254000 h 296"/>
                <a:gd name="T2" fmla="*/ 182563 w 238"/>
                <a:gd name="T3" fmla="*/ 298450 h 296"/>
                <a:gd name="T4" fmla="*/ 179388 w 238"/>
                <a:gd name="T5" fmla="*/ 300038 h 296"/>
                <a:gd name="T6" fmla="*/ 196850 w 238"/>
                <a:gd name="T7" fmla="*/ 376238 h 296"/>
                <a:gd name="T8" fmla="*/ 193675 w 238"/>
                <a:gd name="T9" fmla="*/ 377825 h 296"/>
                <a:gd name="T10" fmla="*/ 200025 w 238"/>
                <a:gd name="T11" fmla="*/ 423863 h 296"/>
                <a:gd name="T12" fmla="*/ 203200 w 238"/>
                <a:gd name="T13" fmla="*/ 447675 h 296"/>
                <a:gd name="T14" fmla="*/ 252413 w 238"/>
                <a:gd name="T15" fmla="*/ 469900 h 296"/>
                <a:gd name="T16" fmla="*/ 263525 w 238"/>
                <a:gd name="T17" fmla="*/ 455613 h 296"/>
                <a:gd name="T18" fmla="*/ 288925 w 238"/>
                <a:gd name="T19" fmla="*/ 423863 h 296"/>
                <a:gd name="T20" fmla="*/ 311150 w 238"/>
                <a:gd name="T21" fmla="*/ 388938 h 296"/>
                <a:gd name="T22" fmla="*/ 333375 w 238"/>
                <a:gd name="T23" fmla="*/ 355600 h 296"/>
                <a:gd name="T24" fmla="*/ 371475 w 238"/>
                <a:gd name="T25" fmla="*/ 258763 h 296"/>
                <a:gd name="T26" fmla="*/ 373063 w 238"/>
                <a:gd name="T27" fmla="*/ 258763 h 296"/>
                <a:gd name="T28" fmla="*/ 377825 w 238"/>
                <a:gd name="T29" fmla="*/ 260350 h 296"/>
                <a:gd name="T30" fmla="*/ 377825 w 238"/>
                <a:gd name="T31" fmla="*/ 254000 h 296"/>
                <a:gd name="T32" fmla="*/ 88900 w 238"/>
                <a:gd name="T33" fmla="*/ 0 h 296"/>
                <a:gd name="T34" fmla="*/ 87313 w 238"/>
                <a:gd name="T35" fmla="*/ 0 h 296"/>
                <a:gd name="T36" fmla="*/ 66675 w 238"/>
                <a:gd name="T37" fmla="*/ 7938 h 296"/>
                <a:gd name="T38" fmla="*/ 66675 w 238"/>
                <a:gd name="T39" fmla="*/ 7938 h 296"/>
                <a:gd name="T40" fmla="*/ 0 w 238"/>
                <a:gd name="T41" fmla="*/ 36513 h 296"/>
                <a:gd name="T42" fmla="*/ 23813 w 238"/>
                <a:gd name="T43" fmla="*/ 41275 h 296"/>
                <a:gd name="T44" fmla="*/ 74613 w 238"/>
                <a:gd name="T45" fmla="*/ 68263 h 296"/>
                <a:gd name="T46" fmla="*/ 101600 w 238"/>
                <a:gd name="T47" fmla="*/ 101600 h 296"/>
                <a:gd name="T48" fmla="*/ 117475 w 238"/>
                <a:gd name="T49" fmla="*/ 131763 h 296"/>
                <a:gd name="T50" fmla="*/ 111125 w 238"/>
                <a:gd name="T51" fmla="*/ 155575 h 296"/>
                <a:gd name="T52" fmla="*/ 109538 w 238"/>
                <a:gd name="T53" fmla="*/ 179388 h 296"/>
                <a:gd name="T54" fmla="*/ 107950 w 238"/>
                <a:gd name="T55" fmla="*/ 222250 h 296"/>
                <a:gd name="T56" fmla="*/ 131763 w 238"/>
                <a:gd name="T57" fmla="*/ 236538 h 296"/>
                <a:gd name="T58" fmla="*/ 133350 w 238"/>
                <a:gd name="T59" fmla="*/ 236538 h 296"/>
                <a:gd name="T60" fmla="*/ 134938 w 238"/>
                <a:gd name="T61" fmla="*/ 234950 h 296"/>
                <a:gd name="T62" fmla="*/ 141288 w 238"/>
                <a:gd name="T63" fmla="*/ 246063 h 296"/>
                <a:gd name="T64" fmla="*/ 147638 w 238"/>
                <a:gd name="T65" fmla="*/ 255588 h 296"/>
                <a:gd name="T66" fmla="*/ 158750 w 238"/>
                <a:gd name="T67" fmla="*/ 254000 h 296"/>
                <a:gd name="T68" fmla="*/ 161925 w 238"/>
                <a:gd name="T69" fmla="*/ 254000 h 296"/>
                <a:gd name="T70" fmla="*/ 117475 w 238"/>
                <a:gd name="T71" fmla="*/ 7938 h 296"/>
                <a:gd name="T72" fmla="*/ 141288 w 238"/>
                <a:gd name="T73" fmla="*/ 3175 h 296"/>
                <a:gd name="T74" fmla="*/ 128588 w 238"/>
                <a:gd name="T75" fmla="*/ 3175 h 296"/>
                <a:gd name="T76" fmla="*/ 122238 w 238"/>
                <a:gd name="T77" fmla="*/ 3175 h 296"/>
                <a:gd name="T78" fmla="*/ 103188 w 238"/>
                <a:gd name="T79" fmla="*/ 1588 h 296"/>
                <a:gd name="T80" fmla="*/ 88900 w 238"/>
                <a:gd name="T81" fmla="*/ 0 h 2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8" h="296">
                  <a:moveTo>
                    <a:pt x="238" y="160"/>
                  </a:moveTo>
                  <a:cubicBezTo>
                    <a:pt x="115" y="188"/>
                    <a:pt x="115" y="188"/>
                    <a:pt x="115" y="188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3" y="237"/>
                    <a:pt x="123" y="237"/>
                    <a:pt x="122" y="238"/>
                  </a:cubicBezTo>
                  <a:cubicBezTo>
                    <a:pt x="123" y="247"/>
                    <a:pt x="125" y="257"/>
                    <a:pt x="126" y="267"/>
                  </a:cubicBezTo>
                  <a:cubicBezTo>
                    <a:pt x="127" y="272"/>
                    <a:pt x="128" y="277"/>
                    <a:pt x="128" y="282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62" y="293"/>
                    <a:pt x="164" y="291"/>
                    <a:pt x="166" y="287"/>
                  </a:cubicBezTo>
                  <a:cubicBezTo>
                    <a:pt x="170" y="277"/>
                    <a:pt x="173" y="275"/>
                    <a:pt x="182" y="267"/>
                  </a:cubicBezTo>
                  <a:cubicBezTo>
                    <a:pt x="190" y="260"/>
                    <a:pt x="192" y="258"/>
                    <a:pt x="196" y="245"/>
                  </a:cubicBezTo>
                  <a:cubicBezTo>
                    <a:pt x="199" y="233"/>
                    <a:pt x="210" y="224"/>
                    <a:pt x="210" y="224"/>
                  </a:cubicBezTo>
                  <a:cubicBezTo>
                    <a:pt x="234" y="163"/>
                    <a:pt x="234" y="163"/>
                    <a:pt x="234" y="163"/>
                  </a:cubicBezTo>
                  <a:cubicBezTo>
                    <a:pt x="234" y="163"/>
                    <a:pt x="235" y="163"/>
                    <a:pt x="235" y="163"/>
                  </a:cubicBezTo>
                  <a:cubicBezTo>
                    <a:pt x="235" y="163"/>
                    <a:pt x="237" y="163"/>
                    <a:pt x="238" y="164"/>
                  </a:cubicBezTo>
                  <a:cubicBezTo>
                    <a:pt x="238" y="163"/>
                    <a:pt x="238" y="161"/>
                    <a:pt x="238" y="160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1" y="1"/>
                    <a:pt x="45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18" y="16"/>
                    <a:pt x="0" y="23"/>
                  </a:cubicBezTo>
                  <a:cubicBezTo>
                    <a:pt x="6" y="24"/>
                    <a:pt x="8" y="24"/>
                    <a:pt x="15" y="26"/>
                  </a:cubicBezTo>
                  <a:cubicBezTo>
                    <a:pt x="25" y="29"/>
                    <a:pt x="41" y="39"/>
                    <a:pt x="47" y="43"/>
                  </a:cubicBezTo>
                  <a:cubicBezTo>
                    <a:pt x="52" y="47"/>
                    <a:pt x="62" y="58"/>
                    <a:pt x="64" y="64"/>
                  </a:cubicBezTo>
                  <a:cubicBezTo>
                    <a:pt x="67" y="71"/>
                    <a:pt x="67" y="75"/>
                    <a:pt x="74" y="83"/>
                  </a:cubicBezTo>
                  <a:cubicBezTo>
                    <a:pt x="80" y="92"/>
                    <a:pt x="75" y="92"/>
                    <a:pt x="70" y="98"/>
                  </a:cubicBezTo>
                  <a:cubicBezTo>
                    <a:pt x="65" y="103"/>
                    <a:pt x="69" y="113"/>
                    <a:pt x="69" y="113"/>
                  </a:cubicBezTo>
                  <a:cubicBezTo>
                    <a:pt x="75" y="121"/>
                    <a:pt x="70" y="132"/>
                    <a:pt x="68" y="140"/>
                  </a:cubicBezTo>
                  <a:cubicBezTo>
                    <a:pt x="73" y="144"/>
                    <a:pt x="80" y="149"/>
                    <a:pt x="83" y="149"/>
                  </a:cubicBezTo>
                  <a:cubicBezTo>
                    <a:pt x="83" y="149"/>
                    <a:pt x="84" y="149"/>
                    <a:pt x="84" y="149"/>
                  </a:cubicBezTo>
                  <a:cubicBezTo>
                    <a:pt x="84" y="149"/>
                    <a:pt x="84" y="148"/>
                    <a:pt x="85" y="148"/>
                  </a:cubicBezTo>
                  <a:cubicBezTo>
                    <a:pt x="86" y="148"/>
                    <a:pt x="88" y="149"/>
                    <a:pt x="89" y="155"/>
                  </a:cubicBezTo>
                  <a:cubicBezTo>
                    <a:pt x="90" y="159"/>
                    <a:pt x="91" y="160"/>
                    <a:pt x="93" y="161"/>
                  </a:cubicBezTo>
                  <a:cubicBezTo>
                    <a:pt x="96" y="160"/>
                    <a:pt x="98" y="160"/>
                    <a:pt x="100" y="160"/>
                  </a:cubicBezTo>
                  <a:cubicBezTo>
                    <a:pt x="101" y="160"/>
                    <a:pt x="101" y="160"/>
                    <a:pt x="102" y="160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6" y="2"/>
                    <a:pt x="84" y="2"/>
                    <a:pt x="81" y="2"/>
                  </a:cubicBezTo>
                  <a:cubicBezTo>
                    <a:pt x="80" y="2"/>
                    <a:pt x="79" y="2"/>
                    <a:pt x="77" y="2"/>
                  </a:cubicBezTo>
                  <a:cubicBezTo>
                    <a:pt x="73" y="2"/>
                    <a:pt x="69" y="2"/>
                    <a:pt x="65" y="1"/>
                  </a:cubicBezTo>
                  <a:cubicBezTo>
                    <a:pt x="62" y="1"/>
                    <a:pt x="58" y="0"/>
                    <a:pt x="56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5" name="Freeform 1440">
              <a:extLst>
                <a:ext uri="{FF2B5EF4-FFF2-40B4-BE49-F238E27FC236}">
                  <a16:creationId xmlns:a16="http://schemas.microsoft.com/office/drawing/2014/main" id="{412C1678-50C1-4F9D-B84F-B08C9027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100013 h 247"/>
                <a:gd name="T2" fmla="*/ 46038 w 297"/>
                <a:gd name="T3" fmla="*/ 360363 h 247"/>
                <a:gd name="T4" fmla="*/ 55563 w 297"/>
                <a:gd name="T5" fmla="*/ 392113 h 247"/>
                <a:gd name="T6" fmla="*/ 65088 w 297"/>
                <a:gd name="T7" fmla="*/ 390525 h 247"/>
                <a:gd name="T8" fmla="*/ 471488 w 297"/>
                <a:gd name="T9" fmla="*/ 296863 h 247"/>
                <a:gd name="T10" fmla="*/ 415925 w 297"/>
                <a:gd name="T11" fmla="*/ 0 h 247"/>
                <a:gd name="T12" fmla="*/ 0 w 297"/>
                <a:gd name="T13" fmla="*/ 100013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6" name="Freeform 1441">
              <a:extLst>
                <a:ext uri="{FF2B5EF4-FFF2-40B4-BE49-F238E27FC236}">
                  <a16:creationId xmlns:a16="http://schemas.microsoft.com/office/drawing/2014/main" id="{7C213289-7A93-437A-BDD4-4F4A864F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100013 h 247"/>
                <a:gd name="T2" fmla="*/ 46038 w 297"/>
                <a:gd name="T3" fmla="*/ 360363 h 247"/>
                <a:gd name="T4" fmla="*/ 55563 w 297"/>
                <a:gd name="T5" fmla="*/ 392113 h 247"/>
                <a:gd name="T6" fmla="*/ 65088 w 297"/>
                <a:gd name="T7" fmla="*/ 390525 h 247"/>
                <a:gd name="T8" fmla="*/ 471488 w 297"/>
                <a:gd name="T9" fmla="*/ 296863 h 247"/>
                <a:gd name="T10" fmla="*/ 415925 w 297"/>
                <a:gd name="T11" fmla="*/ 0 h 247"/>
                <a:gd name="T12" fmla="*/ 0 w 297"/>
                <a:gd name="T13" fmla="*/ 100013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7" name="Freeform 1442">
              <a:extLst>
                <a:ext uri="{FF2B5EF4-FFF2-40B4-BE49-F238E27FC236}">
                  <a16:creationId xmlns:a16="http://schemas.microsoft.com/office/drawing/2014/main" id="{16A3F806-F6BB-4A60-B0B2-EBB5DAF5F6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5167313"/>
              <a:ext cx="201613" cy="225425"/>
            </a:xfrm>
            <a:custGeom>
              <a:avLst/>
              <a:gdLst>
                <a:gd name="T0" fmla="*/ 157163 w 127"/>
                <a:gd name="T1" fmla="*/ 141288 h 142"/>
                <a:gd name="T2" fmla="*/ 0 w 127"/>
                <a:gd name="T3" fmla="*/ 177800 h 142"/>
                <a:gd name="T4" fmla="*/ 0 w 127"/>
                <a:gd name="T5" fmla="*/ 184150 h 142"/>
                <a:gd name="T6" fmla="*/ 96838 w 127"/>
                <a:gd name="T7" fmla="*/ 225425 h 142"/>
                <a:gd name="T8" fmla="*/ 147638 w 127"/>
                <a:gd name="T9" fmla="*/ 161925 h 142"/>
                <a:gd name="T10" fmla="*/ 157163 w 127"/>
                <a:gd name="T11" fmla="*/ 141288 h 142"/>
                <a:gd name="T12" fmla="*/ 187325 w 127"/>
                <a:gd name="T13" fmla="*/ 0 h 142"/>
                <a:gd name="T14" fmla="*/ 193675 w 127"/>
                <a:gd name="T15" fmla="*/ 39688 h 142"/>
                <a:gd name="T16" fmla="*/ 196850 w 127"/>
                <a:gd name="T17" fmla="*/ 31750 h 142"/>
                <a:gd name="T18" fmla="*/ 192088 w 127"/>
                <a:gd name="T19" fmla="*/ 1588 h 142"/>
                <a:gd name="T20" fmla="*/ 187325 w 127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42">
                  <a:moveTo>
                    <a:pt x="99" y="89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0" y="115"/>
                    <a:pt x="0" y="116"/>
                  </a:cubicBezTo>
                  <a:cubicBezTo>
                    <a:pt x="13" y="119"/>
                    <a:pt x="48" y="136"/>
                    <a:pt x="61" y="142"/>
                  </a:cubicBezTo>
                  <a:cubicBezTo>
                    <a:pt x="75" y="127"/>
                    <a:pt x="93" y="102"/>
                    <a:pt x="93" y="102"/>
                  </a:cubicBezTo>
                  <a:cubicBezTo>
                    <a:pt x="96" y="98"/>
                    <a:pt x="98" y="93"/>
                    <a:pt x="99" y="89"/>
                  </a:cubicBezTo>
                  <a:moveTo>
                    <a:pt x="118" y="0"/>
                  </a:moveTo>
                  <a:cubicBezTo>
                    <a:pt x="122" y="25"/>
                    <a:pt x="122" y="25"/>
                    <a:pt x="122" y="25"/>
                  </a:cubicBezTo>
                  <a:cubicBezTo>
                    <a:pt x="124" y="22"/>
                    <a:pt x="124" y="20"/>
                    <a:pt x="124" y="20"/>
                  </a:cubicBezTo>
                  <a:cubicBezTo>
                    <a:pt x="127" y="9"/>
                    <a:pt x="121" y="1"/>
                    <a:pt x="121" y="1"/>
                  </a:cubicBezTo>
                  <a:cubicBezTo>
                    <a:pt x="120" y="1"/>
                    <a:pt x="119" y="0"/>
                    <a:pt x="118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8" name="Freeform 1443">
              <a:extLst>
                <a:ext uri="{FF2B5EF4-FFF2-40B4-BE49-F238E27FC236}">
                  <a16:creationId xmlns:a16="http://schemas.microsoft.com/office/drawing/2014/main" id="{F9CC9BE1-07E5-4922-986F-2C4386AF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5145088"/>
              <a:ext cx="201613" cy="200025"/>
            </a:xfrm>
            <a:custGeom>
              <a:avLst/>
              <a:gdLst>
                <a:gd name="T0" fmla="*/ 133350 w 127"/>
                <a:gd name="T1" fmla="*/ 0 h 126"/>
                <a:gd name="T2" fmla="*/ 107950 w 127"/>
                <a:gd name="T3" fmla="*/ 20638 h 126"/>
                <a:gd name="T4" fmla="*/ 68263 w 127"/>
                <a:gd name="T5" fmla="*/ 74613 h 126"/>
                <a:gd name="T6" fmla="*/ 46038 w 127"/>
                <a:gd name="T7" fmla="*/ 111125 h 126"/>
                <a:gd name="T8" fmla="*/ 58738 w 127"/>
                <a:gd name="T9" fmla="*/ 76200 h 126"/>
                <a:gd name="T10" fmla="*/ 58738 w 127"/>
                <a:gd name="T11" fmla="*/ 31750 h 126"/>
                <a:gd name="T12" fmla="*/ 53975 w 127"/>
                <a:gd name="T13" fmla="*/ 28575 h 126"/>
                <a:gd name="T14" fmla="*/ 38100 w 127"/>
                <a:gd name="T15" fmla="*/ 46038 h 126"/>
                <a:gd name="T16" fmla="*/ 22225 w 127"/>
                <a:gd name="T17" fmla="*/ 66675 h 126"/>
                <a:gd name="T18" fmla="*/ 4763 w 127"/>
                <a:gd name="T19" fmla="*/ 109538 h 126"/>
                <a:gd name="T20" fmla="*/ 6350 w 127"/>
                <a:gd name="T21" fmla="*/ 173038 h 126"/>
                <a:gd name="T22" fmla="*/ 7938 w 127"/>
                <a:gd name="T23" fmla="*/ 200025 h 126"/>
                <a:gd name="T24" fmla="*/ 165100 w 127"/>
                <a:gd name="T25" fmla="*/ 163513 h 126"/>
                <a:gd name="T26" fmla="*/ 185738 w 127"/>
                <a:gd name="T27" fmla="*/ 101600 h 126"/>
                <a:gd name="T28" fmla="*/ 201613 w 127"/>
                <a:gd name="T29" fmla="*/ 61913 h 126"/>
                <a:gd name="T30" fmla="*/ 195263 w 127"/>
                <a:gd name="T31" fmla="*/ 22225 h 126"/>
                <a:gd name="T32" fmla="*/ 193675 w 127"/>
                <a:gd name="T33" fmla="*/ 22225 h 126"/>
                <a:gd name="T34" fmla="*/ 187325 w 127"/>
                <a:gd name="T35" fmla="*/ 25400 h 126"/>
                <a:gd name="T36" fmla="*/ 179388 w 127"/>
                <a:gd name="T37" fmla="*/ 11113 h 126"/>
                <a:gd name="T38" fmla="*/ 171450 w 127"/>
                <a:gd name="T39" fmla="*/ 9525 h 126"/>
                <a:gd name="T40" fmla="*/ 158750 w 127"/>
                <a:gd name="T41" fmla="*/ 19050 h 126"/>
                <a:gd name="T42" fmla="*/ 133350 w 127"/>
                <a:gd name="T43" fmla="*/ 65088 h 126"/>
                <a:gd name="T44" fmla="*/ 104775 w 127"/>
                <a:gd name="T45" fmla="*/ 98425 h 126"/>
                <a:gd name="T46" fmla="*/ 119063 w 127"/>
                <a:gd name="T47" fmla="*/ 69850 h 126"/>
                <a:gd name="T48" fmla="*/ 139700 w 127"/>
                <a:gd name="T49" fmla="*/ 33338 h 126"/>
                <a:gd name="T50" fmla="*/ 139700 w 127"/>
                <a:gd name="T51" fmla="*/ 1588 h 126"/>
                <a:gd name="T52" fmla="*/ 133350 w 127"/>
                <a:gd name="T53" fmla="*/ 0 h 1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26">
                  <a:moveTo>
                    <a:pt x="84" y="0"/>
                  </a:moveTo>
                  <a:cubicBezTo>
                    <a:pt x="77" y="0"/>
                    <a:pt x="72" y="7"/>
                    <a:pt x="68" y="13"/>
                  </a:cubicBezTo>
                  <a:cubicBezTo>
                    <a:pt x="63" y="21"/>
                    <a:pt x="49" y="39"/>
                    <a:pt x="43" y="47"/>
                  </a:cubicBezTo>
                  <a:cubicBezTo>
                    <a:pt x="38" y="56"/>
                    <a:pt x="29" y="70"/>
                    <a:pt x="29" y="70"/>
                  </a:cubicBezTo>
                  <a:cubicBezTo>
                    <a:pt x="29" y="70"/>
                    <a:pt x="32" y="56"/>
                    <a:pt x="37" y="48"/>
                  </a:cubicBezTo>
                  <a:cubicBezTo>
                    <a:pt x="41" y="41"/>
                    <a:pt x="41" y="27"/>
                    <a:pt x="37" y="20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0" y="18"/>
                    <a:pt x="26" y="24"/>
                    <a:pt x="24" y="29"/>
                  </a:cubicBezTo>
                  <a:cubicBezTo>
                    <a:pt x="21" y="35"/>
                    <a:pt x="15" y="38"/>
                    <a:pt x="14" y="42"/>
                  </a:cubicBezTo>
                  <a:cubicBezTo>
                    <a:pt x="13" y="46"/>
                    <a:pt x="6" y="61"/>
                    <a:pt x="3" y="69"/>
                  </a:cubicBezTo>
                  <a:cubicBezTo>
                    <a:pt x="1" y="77"/>
                    <a:pt x="0" y="94"/>
                    <a:pt x="4" y="109"/>
                  </a:cubicBezTo>
                  <a:cubicBezTo>
                    <a:pt x="5" y="116"/>
                    <a:pt x="5" y="122"/>
                    <a:pt x="5" y="12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2" y="84"/>
                    <a:pt x="117" y="64"/>
                    <a:pt x="117" y="64"/>
                  </a:cubicBezTo>
                  <a:cubicBezTo>
                    <a:pt x="120" y="58"/>
                    <a:pt x="125" y="46"/>
                    <a:pt x="127" y="39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2" y="14"/>
                  </a:cubicBezTo>
                  <a:cubicBezTo>
                    <a:pt x="120" y="14"/>
                    <a:pt x="118" y="16"/>
                    <a:pt x="118" y="16"/>
                  </a:cubicBezTo>
                  <a:cubicBezTo>
                    <a:pt x="118" y="11"/>
                    <a:pt x="113" y="7"/>
                    <a:pt x="113" y="7"/>
                  </a:cubicBezTo>
                  <a:cubicBezTo>
                    <a:pt x="112" y="7"/>
                    <a:pt x="110" y="6"/>
                    <a:pt x="108" y="6"/>
                  </a:cubicBezTo>
                  <a:cubicBezTo>
                    <a:pt x="106" y="6"/>
                    <a:pt x="103" y="7"/>
                    <a:pt x="100" y="12"/>
                  </a:cubicBezTo>
                  <a:cubicBezTo>
                    <a:pt x="95" y="20"/>
                    <a:pt x="88" y="35"/>
                    <a:pt x="84" y="41"/>
                  </a:cubicBezTo>
                  <a:cubicBezTo>
                    <a:pt x="80" y="46"/>
                    <a:pt x="66" y="62"/>
                    <a:pt x="66" y="62"/>
                  </a:cubicBezTo>
                  <a:cubicBezTo>
                    <a:pt x="66" y="62"/>
                    <a:pt x="73" y="49"/>
                    <a:pt x="75" y="44"/>
                  </a:cubicBezTo>
                  <a:cubicBezTo>
                    <a:pt x="77" y="38"/>
                    <a:pt x="88" y="21"/>
                    <a:pt x="88" y="21"/>
                  </a:cubicBezTo>
                  <a:cubicBezTo>
                    <a:pt x="96" y="7"/>
                    <a:pt x="88" y="1"/>
                    <a:pt x="88" y="1"/>
                  </a:cubicBezTo>
                  <a:cubicBezTo>
                    <a:pt x="86" y="0"/>
                    <a:pt x="85" y="0"/>
                    <a:pt x="84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9" name="Freeform 1444">
              <a:extLst>
                <a:ext uri="{FF2B5EF4-FFF2-40B4-BE49-F238E27FC236}">
                  <a16:creationId xmlns:a16="http://schemas.microsoft.com/office/drawing/2014/main" id="{B3B2A779-3F13-4722-96D4-5FE1BF757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5329238"/>
              <a:ext cx="674688" cy="620713"/>
            </a:xfrm>
            <a:custGeom>
              <a:avLst/>
              <a:gdLst>
                <a:gd name="T0" fmla="*/ 134938 w 425"/>
                <a:gd name="T1" fmla="*/ 0 h 391"/>
                <a:gd name="T2" fmla="*/ 66675 w 425"/>
                <a:gd name="T3" fmla="*/ 17463 h 391"/>
                <a:gd name="T4" fmla="*/ 22225 w 425"/>
                <a:gd name="T5" fmla="*/ 141288 h 391"/>
                <a:gd name="T6" fmla="*/ 341313 w 425"/>
                <a:gd name="T7" fmla="*/ 600075 h 391"/>
                <a:gd name="T8" fmla="*/ 422275 w 425"/>
                <a:gd name="T9" fmla="*/ 620713 h 391"/>
                <a:gd name="T10" fmla="*/ 488950 w 425"/>
                <a:gd name="T11" fmla="*/ 612775 h 391"/>
                <a:gd name="T12" fmla="*/ 601663 w 425"/>
                <a:gd name="T13" fmla="*/ 576263 h 391"/>
                <a:gd name="T14" fmla="*/ 611188 w 425"/>
                <a:gd name="T15" fmla="*/ 568325 h 391"/>
                <a:gd name="T16" fmla="*/ 674688 w 425"/>
                <a:gd name="T17" fmla="*/ 539750 h 391"/>
                <a:gd name="T18" fmla="*/ 655638 w 425"/>
                <a:gd name="T19" fmla="*/ 530225 h 391"/>
                <a:gd name="T20" fmla="*/ 627063 w 425"/>
                <a:gd name="T21" fmla="*/ 517525 h 391"/>
                <a:gd name="T22" fmla="*/ 596900 w 425"/>
                <a:gd name="T23" fmla="*/ 528638 h 391"/>
                <a:gd name="T24" fmla="*/ 596900 w 425"/>
                <a:gd name="T25" fmla="*/ 528638 h 391"/>
                <a:gd name="T26" fmla="*/ 576263 w 425"/>
                <a:gd name="T27" fmla="*/ 495300 h 391"/>
                <a:gd name="T28" fmla="*/ 563563 w 425"/>
                <a:gd name="T29" fmla="*/ 492125 h 391"/>
                <a:gd name="T30" fmla="*/ 555625 w 425"/>
                <a:gd name="T31" fmla="*/ 493713 h 391"/>
                <a:gd name="T32" fmla="*/ 531813 w 425"/>
                <a:gd name="T33" fmla="*/ 495300 h 391"/>
                <a:gd name="T34" fmla="*/ 501650 w 425"/>
                <a:gd name="T35" fmla="*/ 493713 h 391"/>
                <a:gd name="T36" fmla="*/ 407988 w 425"/>
                <a:gd name="T37" fmla="*/ 460375 h 391"/>
                <a:gd name="T38" fmla="*/ 317500 w 425"/>
                <a:gd name="T39" fmla="*/ 360363 h 391"/>
                <a:gd name="T40" fmla="*/ 254000 w 425"/>
                <a:gd name="T41" fmla="*/ 231775 h 391"/>
                <a:gd name="T42" fmla="*/ 206375 w 425"/>
                <a:gd name="T43" fmla="*/ 141288 h 391"/>
                <a:gd name="T44" fmla="*/ 198438 w 425"/>
                <a:gd name="T45" fmla="*/ 88900 h 391"/>
                <a:gd name="T46" fmla="*/ 146050 w 425"/>
                <a:gd name="T47" fmla="*/ 30163 h 391"/>
                <a:gd name="T48" fmla="*/ 134938 w 425"/>
                <a:gd name="T49" fmla="*/ 0 h 3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5" h="391">
                  <a:moveTo>
                    <a:pt x="85" y="0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0" y="24"/>
                    <a:pt x="14" y="89"/>
                  </a:cubicBezTo>
                  <a:cubicBezTo>
                    <a:pt x="14" y="89"/>
                    <a:pt x="29" y="263"/>
                    <a:pt x="215" y="378"/>
                  </a:cubicBezTo>
                  <a:cubicBezTo>
                    <a:pt x="215" y="378"/>
                    <a:pt x="231" y="391"/>
                    <a:pt x="266" y="391"/>
                  </a:cubicBezTo>
                  <a:cubicBezTo>
                    <a:pt x="278" y="391"/>
                    <a:pt x="292" y="390"/>
                    <a:pt x="308" y="386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406" y="351"/>
                    <a:pt x="425" y="340"/>
                  </a:cubicBezTo>
                  <a:cubicBezTo>
                    <a:pt x="423" y="339"/>
                    <a:pt x="419" y="337"/>
                    <a:pt x="413" y="334"/>
                  </a:cubicBezTo>
                  <a:cubicBezTo>
                    <a:pt x="407" y="332"/>
                    <a:pt x="401" y="329"/>
                    <a:pt x="395" y="326"/>
                  </a:cubicBezTo>
                  <a:cubicBezTo>
                    <a:pt x="389" y="329"/>
                    <a:pt x="381" y="333"/>
                    <a:pt x="376" y="333"/>
                  </a:cubicBezTo>
                  <a:cubicBezTo>
                    <a:pt x="376" y="333"/>
                    <a:pt x="376" y="333"/>
                    <a:pt x="376" y="333"/>
                  </a:cubicBezTo>
                  <a:cubicBezTo>
                    <a:pt x="363" y="312"/>
                    <a:pt x="363" y="312"/>
                    <a:pt x="363" y="312"/>
                  </a:cubicBezTo>
                  <a:cubicBezTo>
                    <a:pt x="360" y="311"/>
                    <a:pt x="357" y="310"/>
                    <a:pt x="355" y="310"/>
                  </a:cubicBezTo>
                  <a:cubicBezTo>
                    <a:pt x="353" y="310"/>
                    <a:pt x="352" y="310"/>
                    <a:pt x="350" y="311"/>
                  </a:cubicBezTo>
                  <a:cubicBezTo>
                    <a:pt x="345" y="311"/>
                    <a:pt x="343" y="312"/>
                    <a:pt x="335" y="312"/>
                  </a:cubicBezTo>
                  <a:cubicBezTo>
                    <a:pt x="331" y="312"/>
                    <a:pt x="325" y="312"/>
                    <a:pt x="316" y="311"/>
                  </a:cubicBezTo>
                  <a:cubicBezTo>
                    <a:pt x="291" y="309"/>
                    <a:pt x="271" y="304"/>
                    <a:pt x="257" y="290"/>
                  </a:cubicBezTo>
                  <a:cubicBezTo>
                    <a:pt x="243" y="276"/>
                    <a:pt x="212" y="241"/>
                    <a:pt x="200" y="227"/>
                  </a:cubicBezTo>
                  <a:cubicBezTo>
                    <a:pt x="188" y="213"/>
                    <a:pt x="163" y="159"/>
                    <a:pt x="160" y="146"/>
                  </a:cubicBezTo>
                  <a:cubicBezTo>
                    <a:pt x="157" y="133"/>
                    <a:pt x="135" y="99"/>
                    <a:pt x="130" y="89"/>
                  </a:cubicBezTo>
                  <a:cubicBezTo>
                    <a:pt x="125" y="79"/>
                    <a:pt x="130" y="68"/>
                    <a:pt x="125" y="56"/>
                  </a:cubicBezTo>
                  <a:cubicBezTo>
                    <a:pt x="119" y="43"/>
                    <a:pt x="106" y="37"/>
                    <a:pt x="92" y="19"/>
                  </a:cubicBezTo>
                  <a:cubicBezTo>
                    <a:pt x="89" y="14"/>
                    <a:pt x="86" y="7"/>
                    <a:pt x="85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0" name="Freeform 1445">
              <a:extLst>
                <a:ext uri="{FF2B5EF4-FFF2-40B4-BE49-F238E27FC236}">
                  <a16:creationId xmlns:a16="http://schemas.microsoft.com/office/drawing/2014/main" id="{31692A70-6C7A-4A47-BD33-EAD1E8352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5" y="5546725"/>
              <a:ext cx="80963" cy="363538"/>
            </a:xfrm>
            <a:custGeom>
              <a:avLst/>
              <a:gdLst>
                <a:gd name="T0" fmla="*/ 53975 w 51"/>
                <a:gd name="T1" fmla="*/ 303213 h 229"/>
                <a:gd name="T2" fmla="*/ 23813 w 51"/>
                <a:gd name="T3" fmla="*/ 309563 h 229"/>
                <a:gd name="T4" fmla="*/ 0 w 51"/>
                <a:gd name="T5" fmla="*/ 314325 h 229"/>
                <a:gd name="T6" fmla="*/ 23813 w 51"/>
                <a:gd name="T7" fmla="*/ 344488 h 229"/>
                <a:gd name="T8" fmla="*/ 63500 w 51"/>
                <a:gd name="T9" fmla="*/ 363538 h 229"/>
                <a:gd name="T10" fmla="*/ 68263 w 51"/>
                <a:gd name="T11" fmla="*/ 361950 h 229"/>
                <a:gd name="T12" fmla="*/ 80963 w 51"/>
                <a:gd name="T13" fmla="*/ 355600 h 229"/>
                <a:gd name="T14" fmla="*/ 47625 w 51"/>
                <a:gd name="T15" fmla="*/ 320675 h 229"/>
                <a:gd name="T16" fmla="*/ 53975 w 51"/>
                <a:gd name="T17" fmla="*/ 303213 h 229"/>
                <a:gd name="T18" fmla="*/ 34925 w 51"/>
                <a:gd name="T19" fmla="*/ 0 h 229"/>
                <a:gd name="T20" fmla="*/ 7938 w 51"/>
                <a:gd name="T21" fmla="*/ 82550 h 229"/>
                <a:gd name="T22" fmla="*/ 7938 w 51"/>
                <a:gd name="T23" fmla="*/ 82550 h 229"/>
                <a:gd name="T24" fmla="*/ 53975 w 51"/>
                <a:gd name="T25" fmla="*/ 98425 h 229"/>
                <a:gd name="T26" fmla="*/ 73025 w 51"/>
                <a:gd name="T27" fmla="*/ 79375 h 229"/>
                <a:gd name="T28" fmla="*/ 69850 w 51"/>
                <a:gd name="T29" fmla="*/ 39688 h 229"/>
                <a:gd name="T30" fmla="*/ 73025 w 51"/>
                <a:gd name="T31" fmla="*/ 28575 h 229"/>
                <a:gd name="T32" fmla="*/ 34925 w 51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229">
                  <a:moveTo>
                    <a:pt x="34" y="191"/>
                  </a:moveTo>
                  <a:cubicBezTo>
                    <a:pt x="26" y="193"/>
                    <a:pt x="19" y="194"/>
                    <a:pt x="15" y="195"/>
                  </a:cubicBezTo>
                  <a:cubicBezTo>
                    <a:pt x="9" y="196"/>
                    <a:pt x="5" y="197"/>
                    <a:pt x="0" y="198"/>
                  </a:cubicBezTo>
                  <a:cubicBezTo>
                    <a:pt x="2" y="202"/>
                    <a:pt x="6" y="209"/>
                    <a:pt x="15" y="217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2"/>
                    <a:pt x="31" y="197"/>
                    <a:pt x="34" y="191"/>
                  </a:cubicBezTo>
                  <a:moveTo>
                    <a:pt x="22" y="0"/>
                  </a:moveTo>
                  <a:cubicBezTo>
                    <a:pt x="20" y="3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0" y="52"/>
                    <a:pt x="34" y="62"/>
                    <a:pt x="34" y="62"/>
                  </a:cubicBezTo>
                  <a:cubicBezTo>
                    <a:pt x="34" y="62"/>
                    <a:pt x="44" y="54"/>
                    <a:pt x="46" y="50"/>
                  </a:cubicBezTo>
                  <a:cubicBezTo>
                    <a:pt x="49" y="45"/>
                    <a:pt x="44" y="38"/>
                    <a:pt x="44" y="25"/>
                  </a:cubicBezTo>
                  <a:cubicBezTo>
                    <a:pt x="44" y="22"/>
                    <a:pt x="45" y="20"/>
                    <a:pt x="46" y="18"/>
                  </a:cubicBezTo>
                  <a:cubicBezTo>
                    <a:pt x="37" y="12"/>
                    <a:pt x="29" y="6"/>
                    <a:pt x="22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1" name="Freeform 1446">
              <a:extLst>
                <a:ext uri="{FF2B5EF4-FFF2-40B4-BE49-F238E27FC236}">
                  <a16:creationId xmlns:a16="http://schemas.microsoft.com/office/drawing/2014/main" id="{093FC633-9B7B-4730-935F-33DEBB3D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0" y="5538788"/>
              <a:ext cx="49213" cy="36513"/>
            </a:xfrm>
            <a:custGeom>
              <a:avLst/>
              <a:gdLst>
                <a:gd name="T0" fmla="*/ 0 w 31"/>
                <a:gd name="T1" fmla="*/ 0 h 23"/>
                <a:gd name="T2" fmla="*/ 0 w 31"/>
                <a:gd name="T3" fmla="*/ 7938 h 23"/>
                <a:gd name="T4" fmla="*/ 38100 w 31"/>
                <a:gd name="T5" fmla="*/ 36513 h 23"/>
                <a:gd name="T6" fmla="*/ 49213 w 31"/>
                <a:gd name="T7" fmla="*/ 22225 h 23"/>
                <a:gd name="T8" fmla="*/ 0 w 3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7" y="11"/>
                    <a:pt x="15" y="17"/>
                    <a:pt x="24" y="23"/>
                  </a:cubicBezTo>
                  <a:cubicBezTo>
                    <a:pt x="25" y="19"/>
                    <a:pt x="28" y="17"/>
                    <a:pt x="31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2" name="Freeform 1447">
              <a:extLst>
                <a:ext uri="{FF2B5EF4-FFF2-40B4-BE49-F238E27FC236}">
                  <a16:creationId xmlns:a16="http://schemas.microsoft.com/office/drawing/2014/main" id="{8EC82428-5E8C-464E-9807-FB03258E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4895850"/>
              <a:ext cx="244475" cy="203200"/>
            </a:xfrm>
            <a:custGeom>
              <a:avLst/>
              <a:gdLst>
                <a:gd name="T0" fmla="*/ 153988 w 154"/>
                <a:gd name="T1" fmla="*/ 0 h 128"/>
                <a:gd name="T2" fmla="*/ 125413 w 154"/>
                <a:gd name="T3" fmla="*/ 1588 h 128"/>
                <a:gd name="T4" fmla="*/ 95250 w 154"/>
                <a:gd name="T5" fmla="*/ 20638 h 128"/>
                <a:gd name="T6" fmla="*/ 49213 w 154"/>
                <a:gd name="T7" fmla="*/ 69850 h 128"/>
                <a:gd name="T8" fmla="*/ 31750 w 154"/>
                <a:gd name="T9" fmla="*/ 98425 h 128"/>
                <a:gd name="T10" fmla="*/ 0 w 154"/>
                <a:gd name="T11" fmla="*/ 109538 h 128"/>
                <a:gd name="T12" fmla="*/ 39688 w 154"/>
                <a:gd name="T13" fmla="*/ 203200 h 128"/>
                <a:gd name="T14" fmla="*/ 60325 w 154"/>
                <a:gd name="T15" fmla="*/ 195263 h 128"/>
                <a:gd name="T16" fmla="*/ 61913 w 154"/>
                <a:gd name="T17" fmla="*/ 195263 h 128"/>
                <a:gd name="T18" fmla="*/ 76200 w 154"/>
                <a:gd name="T19" fmla="*/ 196850 h 128"/>
                <a:gd name="T20" fmla="*/ 95250 w 154"/>
                <a:gd name="T21" fmla="*/ 198438 h 128"/>
                <a:gd name="T22" fmla="*/ 101600 w 154"/>
                <a:gd name="T23" fmla="*/ 198438 h 128"/>
                <a:gd name="T24" fmla="*/ 114300 w 154"/>
                <a:gd name="T25" fmla="*/ 198438 h 128"/>
                <a:gd name="T26" fmla="*/ 242888 w 154"/>
                <a:gd name="T27" fmla="*/ 166688 h 128"/>
                <a:gd name="T28" fmla="*/ 242888 w 154"/>
                <a:gd name="T29" fmla="*/ 166688 h 128"/>
                <a:gd name="T30" fmla="*/ 209550 w 154"/>
                <a:gd name="T31" fmla="*/ 147638 h 128"/>
                <a:gd name="T32" fmla="*/ 207963 w 154"/>
                <a:gd name="T33" fmla="*/ 147638 h 128"/>
                <a:gd name="T34" fmla="*/ 169863 w 154"/>
                <a:gd name="T35" fmla="*/ 157163 h 128"/>
                <a:gd name="T36" fmla="*/ 158750 w 154"/>
                <a:gd name="T37" fmla="*/ 158750 h 128"/>
                <a:gd name="T38" fmla="*/ 147638 w 154"/>
                <a:gd name="T39" fmla="*/ 152400 h 128"/>
                <a:gd name="T40" fmla="*/ 174625 w 154"/>
                <a:gd name="T41" fmla="*/ 131763 h 128"/>
                <a:gd name="T42" fmla="*/ 214313 w 154"/>
                <a:gd name="T43" fmla="*/ 122238 h 128"/>
                <a:gd name="T44" fmla="*/ 215900 w 154"/>
                <a:gd name="T45" fmla="*/ 122238 h 128"/>
                <a:gd name="T46" fmla="*/ 220663 w 154"/>
                <a:gd name="T47" fmla="*/ 123825 h 128"/>
                <a:gd name="T48" fmla="*/ 236538 w 154"/>
                <a:gd name="T49" fmla="*/ 114300 h 128"/>
                <a:gd name="T50" fmla="*/ 220663 w 154"/>
                <a:gd name="T51" fmla="*/ 93663 h 128"/>
                <a:gd name="T52" fmla="*/ 200025 w 154"/>
                <a:gd name="T53" fmla="*/ 57150 h 128"/>
                <a:gd name="T54" fmla="*/ 179388 w 154"/>
                <a:gd name="T55" fmla="*/ 31750 h 128"/>
                <a:gd name="T56" fmla="*/ 182563 w 154"/>
                <a:gd name="T57" fmla="*/ 17463 h 128"/>
                <a:gd name="T58" fmla="*/ 169863 w 154"/>
                <a:gd name="T59" fmla="*/ 9525 h 128"/>
                <a:gd name="T60" fmla="*/ 153988 w 154"/>
                <a:gd name="T61" fmla="*/ 0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4" h="128">
                  <a:moveTo>
                    <a:pt x="97" y="0"/>
                  </a:moveTo>
                  <a:cubicBezTo>
                    <a:pt x="97" y="0"/>
                    <a:pt x="87" y="1"/>
                    <a:pt x="79" y="1"/>
                  </a:cubicBezTo>
                  <a:cubicBezTo>
                    <a:pt x="70" y="1"/>
                    <a:pt x="60" y="13"/>
                    <a:pt x="60" y="13"/>
                  </a:cubicBezTo>
                  <a:cubicBezTo>
                    <a:pt x="54" y="20"/>
                    <a:pt x="36" y="39"/>
                    <a:pt x="31" y="44"/>
                  </a:cubicBezTo>
                  <a:cubicBezTo>
                    <a:pt x="26" y="49"/>
                    <a:pt x="22" y="59"/>
                    <a:pt x="20" y="62"/>
                  </a:cubicBezTo>
                  <a:cubicBezTo>
                    <a:pt x="18" y="65"/>
                    <a:pt x="5" y="68"/>
                    <a:pt x="0" y="69"/>
                  </a:cubicBezTo>
                  <a:cubicBezTo>
                    <a:pt x="8" y="98"/>
                    <a:pt x="22" y="124"/>
                    <a:pt x="25" y="128"/>
                  </a:cubicBezTo>
                  <a:cubicBezTo>
                    <a:pt x="28" y="127"/>
                    <a:pt x="34" y="124"/>
                    <a:pt x="38" y="123"/>
                  </a:cubicBezTo>
                  <a:cubicBezTo>
                    <a:pt x="38" y="123"/>
                    <a:pt x="39" y="123"/>
                    <a:pt x="39" y="123"/>
                  </a:cubicBezTo>
                  <a:cubicBezTo>
                    <a:pt x="41" y="123"/>
                    <a:pt x="45" y="124"/>
                    <a:pt x="48" y="124"/>
                  </a:cubicBezTo>
                  <a:cubicBezTo>
                    <a:pt x="52" y="125"/>
                    <a:pt x="56" y="125"/>
                    <a:pt x="60" y="125"/>
                  </a:cubicBezTo>
                  <a:cubicBezTo>
                    <a:pt x="62" y="125"/>
                    <a:pt x="63" y="125"/>
                    <a:pt x="64" y="125"/>
                  </a:cubicBezTo>
                  <a:cubicBezTo>
                    <a:pt x="67" y="125"/>
                    <a:pt x="69" y="125"/>
                    <a:pt x="72" y="12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97"/>
                    <a:pt x="141" y="93"/>
                    <a:pt x="132" y="93"/>
                  </a:cubicBezTo>
                  <a:cubicBezTo>
                    <a:pt x="132" y="93"/>
                    <a:pt x="131" y="93"/>
                    <a:pt x="131" y="93"/>
                  </a:cubicBezTo>
                  <a:cubicBezTo>
                    <a:pt x="124" y="93"/>
                    <a:pt x="120" y="96"/>
                    <a:pt x="107" y="99"/>
                  </a:cubicBezTo>
                  <a:cubicBezTo>
                    <a:pt x="104" y="99"/>
                    <a:pt x="102" y="100"/>
                    <a:pt x="100" y="100"/>
                  </a:cubicBezTo>
                  <a:cubicBezTo>
                    <a:pt x="93" y="100"/>
                    <a:pt x="93" y="96"/>
                    <a:pt x="93" y="96"/>
                  </a:cubicBezTo>
                  <a:cubicBezTo>
                    <a:pt x="92" y="89"/>
                    <a:pt x="99" y="88"/>
                    <a:pt x="110" y="83"/>
                  </a:cubicBezTo>
                  <a:cubicBezTo>
                    <a:pt x="119" y="78"/>
                    <a:pt x="131" y="77"/>
                    <a:pt x="135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7"/>
                    <a:pt x="138" y="78"/>
                    <a:pt x="139" y="78"/>
                  </a:cubicBezTo>
                  <a:cubicBezTo>
                    <a:pt x="149" y="78"/>
                    <a:pt x="149" y="72"/>
                    <a:pt x="149" y="72"/>
                  </a:cubicBezTo>
                  <a:cubicBezTo>
                    <a:pt x="149" y="66"/>
                    <a:pt x="139" y="59"/>
                    <a:pt x="139" y="59"/>
                  </a:cubicBezTo>
                  <a:cubicBezTo>
                    <a:pt x="143" y="47"/>
                    <a:pt x="126" y="36"/>
                    <a:pt x="126" y="36"/>
                  </a:cubicBezTo>
                  <a:cubicBezTo>
                    <a:pt x="122" y="22"/>
                    <a:pt x="113" y="20"/>
                    <a:pt x="113" y="20"/>
                  </a:cubicBezTo>
                  <a:cubicBezTo>
                    <a:pt x="120" y="18"/>
                    <a:pt x="115" y="11"/>
                    <a:pt x="115" y="11"/>
                  </a:cubicBezTo>
                  <a:cubicBezTo>
                    <a:pt x="115" y="11"/>
                    <a:pt x="114" y="9"/>
                    <a:pt x="107" y="6"/>
                  </a:cubicBezTo>
                  <a:cubicBezTo>
                    <a:pt x="100" y="2"/>
                    <a:pt x="97" y="0"/>
                    <a:pt x="97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3" name="Freeform 1448">
              <a:extLst>
                <a:ext uri="{FF2B5EF4-FFF2-40B4-BE49-F238E27FC236}">
                  <a16:creationId xmlns:a16="http://schemas.microsoft.com/office/drawing/2014/main" id="{D92A57E1-1F7D-4E3D-A95B-BC947F7F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5062538"/>
              <a:ext cx="128588" cy="31750"/>
            </a:xfrm>
            <a:custGeom>
              <a:avLst/>
              <a:gdLst>
                <a:gd name="T0" fmla="*/ 128588 w 81"/>
                <a:gd name="T1" fmla="*/ 0 h 20"/>
                <a:gd name="T2" fmla="*/ 0 w 81"/>
                <a:gd name="T3" fmla="*/ 31750 h 20"/>
                <a:gd name="T4" fmla="*/ 6350 w 81"/>
                <a:gd name="T5" fmla="*/ 31750 h 20"/>
                <a:gd name="T6" fmla="*/ 12700 w 81"/>
                <a:gd name="T7" fmla="*/ 31750 h 20"/>
                <a:gd name="T8" fmla="*/ 19050 w 81"/>
                <a:gd name="T9" fmla="*/ 31750 h 20"/>
                <a:gd name="T10" fmla="*/ 49213 w 81"/>
                <a:gd name="T11" fmla="*/ 28575 h 20"/>
                <a:gd name="T12" fmla="*/ 79375 w 81"/>
                <a:gd name="T13" fmla="*/ 15875 h 20"/>
                <a:gd name="T14" fmla="*/ 103188 w 81"/>
                <a:gd name="T15" fmla="*/ 7938 h 20"/>
                <a:gd name="T16" fmla="*/ 106363 w 81"/>
                <a:gd name="T17" fmla="*/ 7938 h 20"/>
                <a:gd name="T18" fmla="*/ 128588 w 8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20">
                  <a:moveTo>
                    <a:pt x="8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0"/>
                    <a:pt x="4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20" y="20"/>
                    <a:pt x="27" y="20"/>
                    <a:pt x="31" y="18"/>
                  </a:cubicBezTo>
                  <a:cubicBezTo>
                    <a:pt x="40" y="16"/>
                    <a:pt x="45" y="14"/>
                    <a:pt x="50" y="10"/>
                  </a:cubicBezTo>
                  <a:cubicBezTo>
                    <a:pt x="56" y="7"/>
                    <a:pt x="65" y="5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78" y="5"/>
                    <a:pt x="80" y="1"/>
                    <a:pt x="81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4" name="Freeform 1449">
              <a:extLst>
                <a:ext uri="{FF2B5EF4-FFF2-40B4-BE49-F238E27FC236}">
                  <a16:creationId xmlns:a16="http://schemas.microsoft.com/office/drawing/2014/main" id="{5DB2DEA2-A597-442F-9C1B-5B56B5D30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83163"/>
              <a:ext cx="930275" cy="890588"/>
            </a:xfrm>
            <a:custGeom>
              <a:avLst/>
              <a:gdLst>
                <a:gd name="T0" fmla="*/ 406400 w 586"/>
                <a:gd name="T1" fmla="*/ 160338 h 561"/>
                <a:gd name="T2" fmla="*/ 514350 w 586"/>
                <a:gd name="T3" fmla="*/ 115888 h 561"/>
                <a:gd name="T4" fmla="*/ 469900 w 586"/>
                <a:gd name="T5" fmla="*/ 0 h 561"/>
                <a:gd name="T6" fmla="*/ 371475 w 586"/>
                <a:gd name="T7" fmla="*/ 38100 h 561"/>
                <a:gd name="T8" fmla="*/ 320675 w 586"/>
                <a:gd name="T9" fmla="*/ 30163 h 561"/>
                <a:gd name="T10" fmla="*/ 287338 w 586"/>
                <a:gd name="T11" fmla="*/ 31750 h 561"/>
                <a:gd name="T12" fmla="*/ 223838 w 586"/>
                <a:gd name="T13" fmla="*/ 44450 h 561"/>
                <a:gd name="T14" fmla="*/ 195263 w 586"/>
                <a:gd name="T15" fmla="*/ 69850 h 561"/>
                <a:gd name="T16" fmla="*/ 180975 w 586"/>
                <a:gd name="T17" fmla="*/ 68263 h 561"/>
                <a:gd name="T18" fmla="*/ 168275 w 586"/>
                <a:gd name="T19" fmla="*/ 65088 h 561"/>
                <a:gd name="T20" fmla="*/ 136525 w 586"/>
                <a:gd name="T21" fmla="*/ 74613 h 561"/>
                <a:gd name="T22" fmla="*/ 82550 w 586"/>
                <a:gd name="T23" fmla="*/ 101600 h 561"/>
                <a:gd name="T24" fmla="*/ 39688 w 586"/>
                <a:gd name="T25" fmla="*/ 176213 h 561"/>
                <a:gd name="T26" fmla="*/ 30163 w 586"/>
                <a:gd name="T27" fmla="*/ 231775 h 561"/>
                <a:gd name="T28" fmla="*/ 19050 w 586"/>
                <a:gd name="T29" fmla="*/ 269875 h 561"/>
                <a:gd name="T30" fmla="*/ 22225 w 586"/>
                <a:gd name="T31" fmla="*/ 376238 h 561"/>
                <a:gd name="T32" fmla="*/ 74613 w 586"/>
                <a:gd name="T33" fmla="*/ 434975 h 561"/>
                <a:gd name="T34" fmla="*/ 82550 w 586"/>
                <a:gd name="T35" fmla="*/ 487363 h 561"/>
                <a:gd name="T36" fmla="*/ 130175 w 586"/>
                <a:gd name="T37" fmla="*/ 577850 h 561"/>
                <a:gd name="T38" fmla="*/ 193675 w 586"/>
                <a:gd name="T39" fmla="*/ 706438 h 561"/>
                <a:gd name="T40" fmla="*/ 284163 w 586"/>
                <a:gd name="T41" fmla="*/ 806450 h 561"/>
                <a:gd name="T42" fmla="*/ 377825 w 586"/>
                <a:gd name="T43" fmla="*/ 839788 h 561"/>
                <a:gd name="T44" fmla="*/ 431800 w 586"/>
                <a:gd name="T45" fmla="*/ 839788 h 561"/>
                <a:gd name="T46" fmla="*/ 463550 w 586"/>
                <a:gd name="T47" fmla="*/ 844550 h 561"/>
                <a:gd name="T48" fmla="*/ 531813 w 586"/>
                <a:gd name="T49" fmla="*/ 876300 h 561"/>
                <a:gd name="T50" fmla="*/ 566738 w 586"/>
                <a:gd name="T51" fmla="*/ 881063 h 561"/>
                <a:gd name="T52" fmla="*/ 598488 w 586"/>
                <a:gd name="T53" fmla="*/ 874713 h 561"/>
                <a:gd name="T54" fmla="*/ 639763 w 586"/>
                <a:gd name="T55" fmla="*/ 873125 h 561"/>
                <a:gd name="T56" fmla="*/ 728663 w 586"/>
                <a:gd name="T57" fmla="*/ 852488 h 561"/>
                <a:gd name="T58" fmla="*/ 781050 w 586"/>
                <a:gd name="T59" fmla="*/ 839788 h 561"/>
                <a:gd name="T60" fmla="*/ 841375 w 586"/>
                <a:gd name="T61" fmla="*/ 755650 h 561"/>
                <a:gd name="T62" fmla="*/ 903288 w 586"/>
                <a:gd name="T63" fmla="*/ 628650 h 561"/>
                <a:gd name="T64" fmla="*/ 896938 w 586"/>
                <a:gd name="T65" fmla="*/ 515938 h 561"/>
                <a:gd name="T66" fmla="*/ 930275 w 586"/>
                <a:gd name="T67" fmla="*/ 414338 h 561"/>
                <a:gd name="T68" fmla="*/ 819150 w 586"/>
                <a:gd name="T69" fmla="*/ 366713 h 561"/>
                <a:gd name="T70" fmla="*/ 781050 w 586"/>
                <a:gd name="T71" fmla="*/ 463550 h 561"/>
                <a:gd name="T72" fmla="*/ 758825 w 586"/>
                <a:gd name="T73" fmla="*/ 496888 h 561"/>
                <a:gd name="T74" fmla="*/ 736600 w 586"/>
                <a:gd name="T75" fmla="*/ 531813 h 561"/>
                <a:gd name="T76" fmla="*/ 711200 w 586"/>
                <a:gd name="T77" fmla="*/ 563563 h 561"/>
                <a:gd name="T78" fmla="*/ 685800 w 586"/>
                <a:gd name="T79" fmla="*/ 603250 h 561"/>
                <a:gd name="T80" fmla="*/ 688975 w 586"/>
                <a:gd name="T81" fmla="*/ 642938 h 561"/>
                <a:gd name="T82" fmla="*/ 669925 w 586"/>
                <a:gd name="T83" fmla="*/ 661988 h 561"/>
                <a:gd name="T84" fmla="*/ 623888 w 586"/>
                <a:gd name="T85" fmla="*/ 646113 h 561"/>
                <a:gd name="T86" fmla="*/ 647700 w 586"/>
                <a:gd name="T87" fmla="*/ 531813 h 561"/>
                <a:gd name="T88" fmla="*/ 601663 w 586"/>
                <a:gd name="T89" fmla="*/ 368300 h 561"/>
                <a:gd name="T90" fmla="*/ 588963 w 586"/>
                <a:gd name="T91" fmla="*/ 354013 h 561"/>
                <a:gd name="T92" fmla="*/ 581025 w 586"/>
                <a:gd name="T93" fmla="*/ 344488 h 561"/>
                <a:gd name="T94" fmla="*/ 542925 w 586"/>
                <a:gd name="T95" fmla="*/ 317500 h 561"/>
                <a:gd name="T96" fmla="*/ 406400 w 586"/>
                <a:gd name="T97" fmla="*/ 160338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6" h="561">
                  <a:moveTo>
                    <a:pt x="256" y="101"/>
                  </a:moveTo>
                  <a:cubicBezTo>
                    <a:pt x="256" y="101"/>
                    <a:pt x="321" y="77"/>
                    <a:pt x="324" y="73"/>
                  </a:cubicBezTo>
                  <a:cubicBezTo>
                    <a:pt x="324" y="73"/>
                    <a:pt x="302" y="36"/>
                    <a:pt x="296" y="0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4" y="24"/>
                    <a:pt x="211" y="17"/>
                    <a:pt x="202" y="19"/>
                  </a:cubicBezTo>
                  <a:cubicBezTo>
                    <a:pt x="193" y="20"/>
                    <a:pt x="191" y="22"/>
                    <a:pt x="181" y="20"/>
                  </a:cubicBezTo>
                  <a:cubicBezTo>
                    <a:pt x="170" y="17"/>
                    <a:pt x="151" y="15"/>
                    <a:pt x="141" y="28"/>
                  </a:cubicBezTo>
                  <a:cubicBezTo>
                    <a:pt x="131" y="41"/>
                    <a:pt x="132" y="43"/>
                    <a:pt x="123" y="44"/>
                  </a:cubicBezTo>
                  <a:cubicBezTo>
                    <a:pt x="118" y="45"/>
                    <a:pt x="116" y="44"/>
                    <a:pt x="114" y="43"/>
                  </a:cubicBezTo>
                  <a:cubicBezTo>
                    <a:pt x="112" y="41"/>
                    <a:pt x="111" y="40"/>
                    <a:pt x="106" y="41"/>
                  </a:cubicBezTo>
                  <a:cubicBezTo>
                    <a:pt x="98" y="43"/>
                    <a:pt x="99" y="43"/>
                    <a:pt x="86" y="47"/>
                  </a:cubicBezTo>
                  <a:cubicBezTo>
                    <a:pt x="73" y="52"/>
                    <a:pt x="59" y="52"/>
                    <a:pt x="52" y="64"/>
                  </a:cubicBezTo>
                  <a:cubicBezTo>
                    <a:pt x="44" y="76"/>
                    <a:pt x="33" y="91"/>
                    <a:pt x="25" y="111"/>
                  </a:cubicBezTo>
                  <a:cubicBezTo>
                    <a:pt x="17" y="130"/>
                    <a:pt x="17" y="135"/>
                    <a:pt x="19" y="146"/>
                  </a:cubicBezTo>
                  <a:cubicBezTo>
                    <a:pt x="21" y="157"/>
                    <a:pt x="15" y="159"/>
                    <a:pt x="12" y="170"/>
                  </a:cubicBezTo>
                  <a:cubicBezTo>
                    <a:pt x="8" y="182"/>
                    <a:pt x="0" y="218"/>
                    <a:pt x="14" y="237"/>
                  </a:cubicBezTo>
                  <a:cubicBezTo>
                    <a:pt x="28" y="255"/>
                    <a:pt x="41" y="261"/>
                    <a:pt x="47" y="274"/>
                  </a:cubicBezTo>
                  <a:cubicBezTo>
                    <a:pt x="52" y="286"/>
                    <a:pt x="47" y="297"/>
                    <a:pt x="52" y="307"/>
                  </a:cubicBezTo>
                  <a:cubicBezTo>
                    <a:pt x="57" y="317"/>
                    <a:pt x="79" y="351"/>
                    <a:pt x="82" y="364"/>
                  </a:cubicBezTo>
                  <a:cubicBezTo>
                    <a:pt x="85" y="377"/>
                    <a:pt x="110" y="431"/>
                    <a:pt x="122" y="445"/>
                  </a:cubicBezTo>
                  <a:cubicBezTo>
                    <a:pt x="134" y="459"/>
                    <a:pt x="165" y="494"/>
                    <a:pt x="179" y="508"/>
                  </a:cubicBezTo>
                  <a:cubicBezTo>
                    <a:pt x="193" y="522"/>
                    <a:pt x="213" y="527"/>
                    <a:pt x="238" y="529"/>
                  </a:cubicBezTo>
                  <a:cubicBezTo>
                    <a:pt x="264" y="531"/>
                    <a:pt x="265" y="530"/>
                    <a:pt x="272" y="529"/>
                  </a:cubicBezTo>
                  <a:cubicBezTo>
                    <a:pt x="280" y="527"/>
                    <a:pt x="284" y="529"/>
                    <a:pt x="292" y="532"/>
                  </a:cubicBezTo>
                  <a:cubicBezTo>
                    <a:pt x="301" y="535"/>
                    <a:pt x="318" y="545"/>
                    <a:pt x="335" y="552"/>
                  </a:cubicBezTo>
                  <a:cubicBezTo>
                    <a:pt x="351" y="560"/>
                    <a:pt x="348" y="561"/>
                    <a:pt x="357" y="555"/>
                  </a:cubicBezTo>
                  <a:cubicBezTo>
                    <a:pt x="366" y="550"/>
                    <a:pt x="368" y="548"/>
                    <a:pt x="377" y="551"/>
                  </a:cubicBezTo>
                  <a:cubicBezTo>
                    <a:pt x="387" y="554"/>
                    <a:pt x="392" y="552"/>
                    <a:pt x="403" y="550"/>
                  </a:cubicBezTo>
                  <a:cubicBezTo>
                    <a:pt x="415" y="548"/>
                    <a:pt x="449" y="538"/>
                    <a:pt x="459" y="537"/>
                  </a:cubicBezTo>
                  <a:cubicBezTo>
                    <a:pt x="469" y="536"/>
                    <a:pt x="482" y="539"/>
                    <a:pt x="492" y="529"/>
                  </a:cubicBezTo>
                  <a:cubicBezTo>
                    <a:pt x="502" y="519"/>
                    <a:pt x="530" y="476"/>
                    <a:pt x="530" y="476"/>
                  </a:cubicBezTo>
                  <a:cubicBezTo>
                    <a:pt x="530" y="476"/>
                    <a:pt x="566" y="416"/>
                    <a:pt x="569" y="396"/>
                  </a:cubicBezTo>
                  <a:cubicBezTo>
                    <a:pt x="571" y="375"/>
                    <a:pt x="560" y="335"/>
                    <a:pt x="565" y="325"/>
                  </a:cubicBezTo>
                  <a:cubicBezTo>
                    <a:pt x="586" y="261"/>
                    <a:pt x="586" y="261"/>
                    <a:pt x="586" y="261"/>
                  </a:cubicBezTo>
                  <a:cubicBezTo>
                    <a:pt x="586" y="261"/>
                    <a:pt x="524" y="230"/>
                    <a:pt x="516" y="231"/>
                  </a:cubicBezTo>
                  <a:cubicBezTo>
                    <a:pt x="492" y="292"/>
                    <a:pt x="492" y="292"/>
                    <a:pt x="492" y="292"/>
                  </a:cubicBezTo>
                  <a:cubicBezTo>
                    <a:pt x="492" y="292"/>
                    <a:pt x="481" y="301"/>
                    <a:pt x="478" y="313"/>
                  </a:cubicBezTo>
                  <a:cubicBezTo>
                    <a:pt x="474" y="326"/>
                    <a:pt x="472" y="328"/>
                    <a:pt x="464" y="335"/>
                  </a:cubicBezTo>
                  <a:cubicBezTo>
                    <a:pt x="455" y="343"/>
                    <a:pt x="452" y="345"/>
                    <a:pt x="448" y="355"/>
                  </a:cubicBezTo>
                  <a:cubicBezTo>
                    <a:pt x="444" y="364"/>
                    <a:pt x="432" y="367"/>
                    <a:pt x="432" y="380"/>
                  </a:cubicBezTo>
                  <a:cubicBezTo>
                    <a:pt x="432" y="393"/>
                    <a:pt x="437" y="400"/>
                    <a:pt x="434" y="405"/>
                  </a:cubicBezTo>
                  <a:cubicBezTo>
                    <a:pt x="432" y="409"/>
                    <a:pt x="422" y="417"/>
                    <a:pt x="422" y="417"/>
                  </a:cubicBezTo>
                  <a:cubicBezTo>
                    <a:pt x="422" y="417"/>
                    <a:pt x="396" y="406"/>
                    <a:pt x="393" y="407"/>
                  </a:cubicBezTo>
                  <a:cubicBezTo>
                    <a:pt x="393" y="407"/>
                    <a:pt x="415" y="377"/>
                    <a:pt x="408" y="335"/>
                  </a:cubicBezTo>
                  <a:cubicBezTo>
                    <a:pt x="402" y="293"/>
                    <a:pt x="394" y="246"/>
                    <a:pt x="379" y="232"/>
                  </a:cubicBezTo>
                  <a:cubicBezTo>
                    <a:pt x="375" y="228"/>
                    <a:pt x="373" y="231"/>
                    <a:pt x="371" y="223"/>
                  </a:cubicBezTo>
                  <a:cubicBezTo>
                    <a:pt x="369" y="214"/>
                    <a:pt x="366" y="217"/>
                    <a:pt x="366" y="217"/>
                  </a:cubicBezTo>
                  <a:cubicBezTo>
                    <a:pt x="361" y="219"/>
                    <a:pt x="343" y="202"/>
                    <a:pt x="342" y="200"/>
                  </a:cubicBezTo>
                  <a:cubicBezTo>
                    <a:pt x="342" y="199"/>
                    <a:pt x="256" y="101"/>
                    <a:pt x="256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5" name="Freeform 1450">
              <a:extLst>
                <a:ext uri="{FF2B5EF4-FFF2-40B4-BE49-F238E27FC236}">
                  <a16:creationId xmlns:a16="http://schemas.microsoft.com/office/drawing/2014/main" id="{09FC6F33-F95A-4048-8D64-FD4F83D92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5345113"/>
              <a:ext cx="49213" cy="123825"/>
            </a:xfrm>
            <a:custGeom>
              <a:avLst/>
              <a:gdLst>
                <a:gd name="T0" fmla="*/ 31750 w 31"/>
                <a:gd name="T1" fmla="*/ 46038 h 78"/>
                <a:gd name="T2" fmla="*/ 28575 w 31"/>
                <a:gd name="T3" fmla="*/ 46038 h 78"/>
                <a:gd name="T4" fmla="*/ 46038 w 31"/>
                <a:gd name="T5" fmla="*/ 123825 h 78"/>
                <a:gd name="T6" fmla="*/ 49213 w 31"/>
                <a:gd name="T7" fmla="*/ 122238 h 78"/>
                <a:gd name="T8" fmla="*/ 31750 w 31"/>
                <a:gd name="T9" fmla="*/ 46038 h 78"/>
                <a:gd name="T10" fmla="*/ 11113 w 31"/>
                <a:gd name="T11" fmla="*/ 0 h 78"/>
                <a:gd name="T12" fmla="*/ 0 w 31"/>
                <a:gd name="T13" fmla="*/ 1588 h 78"/>
                <a:gd name="T14" fmla="*/ 6350 w 31"/>
                <a:gd name="T15" fmla="*/ 6350 h 78"/>
                <a:gd name="T16" fmla="*/ 17463 w 31"/>
                <a:gd name="T17" fmla="*/ 22225 h 78"/>
                <a:gd name="T18" fmla="*/ 15875 w 31"/>
                <a:gd name="T19" fmla="*/ 14288 h 78"/>
                <a:gd name="T20" fmla="*/ 14288 w 31"/>
                <a:gd name="T21" fmla="*/ 0 h 78"/>
                <a:gd name="T22" fmla="*/ 11113 w 31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78">
                  <a:moveTo>
                    <a:pt x="20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2" y="43"/>
                    <a:pt x="26" y="60"/>
                    <a:pt x="29" y="78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7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1" y="2"/>
                    <a:pt x="2" y="2"/>
                    <a:pt x="4" y="4"/>
                  </a:cubicBezTo>
                  <a:cubicBezTo>
                    <a:pt x="7" y="6"/>
                    <a:pt x="9" y="10"/>
                    <a:pt x="11" y="1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6" name="Freeform 1451">
              <a:extLst>
                <a:ext uri="{FF2B5EF4-FFF2-40B4-BE49-F238E27FC236}">
                  <a16:creationId xmlns:a16="http://schemas.microsoft.com/office/drawing/2014/main" id="{35B9B821-1318-4C7B-AEC2-EF9835A2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5345113"/>
              <a:ext cx="17463" cy="46038"/>
            </a:xfrm>
            <a:custGeom>
              <a:avLst/>
              <a:gdLst>
                <a:gd name="T0" fmla="*/ 0 w 11"/>
                <a:gd name="T1" fmla="*/ 0 h 29"/>
                <a:gd name="T2" fmla="*/ 1588 w 11"/>
                <a:gd name="T3" fmla="*/ 14288 h 29"/>
                <a:gd name="T4" fmla="*/ 3175 w 11"/>
                <a:gd name="T5" fmla="*/ 22225 h 29"/>
                <a:gd name="T6" fmla="*/ 14288 w 11"/>
                <a:gd name="T7" fmla="*/ 46038 h 29"/>
                <a:gd name="T8" fmla="*/ 17463 w 11"/>
                <a:gd name="T9" fmla="*/ 46038 h 29"/>
                <a:gd name="T10" fmla="*/ 7938 w 11"/>
                <a:gd name="T11" fmla="*/ 4763 h 29"/>
                <a:gd name="T12" fmla="*/ 4763 w 11"/>
                <a:gd name="T13" fmla="*/ 3175 h 29"/>
                <a:gd name="T14" fmla="*/ 0 w 1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29">
                  <a:moveTo>
                    <a:pt x="0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8"/>
                    <a:pt x="7" y="23"/>
                    <a:pt x="9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7" name="Freeform 1452">
              <a:extLst>
                <a:ext uri="{FF2B5EF4-FFF2-40B4-BE49-F238E27FC236}">
                  <a16:creationId xmlns:a16="http://schemas.microsoft.com/office/drawing/2014/main" id="{A4CFB42D-E528-4C68-BF63-BC601AB8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5338763"/>
              <a:ext cx="155575" cy="131763"/>
            </a:xfrm>
            <a:custGeom>
              <a:avLst/>
              <a:gdLst>
                <a:gd name="T0" fmla="*/ 68263 w 98"/>
                <a:gd name="T1" fmla="*/ 0 h 83"/>
                <a:gd name="T2" fmla="*/ 50800 w 98"/>
                <a:gd name="T3" fmla="*/ 34925 h 83"/>
                <a:gd name="T4" fmla="*/ 0 w 98"/>
                <a:gd name="T5" fmla="*/ 76200 h 83"/>
                <a:gd name="T6" fmla="*/ 73025 w 98"/>
                <a:gd name="T7" fmla="*/ 112713 h 83"/>
                <a:gd name="T8" fmla="*/ 131763 w 98"/>
                <a:gd name="T9" fmla="*/ 130175 h 83"/>
                <a:gd name="T10" fmla="*/ 142875 w 98"/>
                <a:gd name="T11" fmla="*/ 131763 h 83"/>
                <a:gd name="T12" fmla="*/ 155575 w 98"/>
                <a:gd name="T13" fmla="*/ 130175 h 83"/>
                <a:gd name="T14" fmla="*/ 138113 w 98"/>
                <a:gd name="T15" fmla="*/ 52388 h 83"/>
                <a:gd name="T16" fmla="*/ 127000 w 98"/>
                <a:gd name="T17" fmla="*/ 28575 h 83"/>
                <a:gd name="T18" fmla="*/ 115888 w 98"/>
                <a:gd name="T19" fmla="*/ 12700 h 83"/>
                <a:gd name="T20" fmla="*/ 109538 w 98"/>
                <a:gd name="T21" fmla="*/ 7938 h 83"/>
                <a:gd name="T22" fmla="*/ 107950 w 98"/>
                <a:gd name="T23" fmla="*/ 7938 h 83"/>
                <a:gd name="T24" fmla="*/ 103188 w 98"/>
                <a:gd name="T25" fmla="*/ 9525 h 83"/>
                <a:gd name="T26" fmla="*/ 68263 w 98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83">
                  <a:moveTo>
                    <a:pt x="43" y="0"/>
                  </a:moveTo>
                  <a:cubicBezTo>
                    <a:pt x="42" y="5"/>
                    <a:pt x="39" y="13"/>
                    <a:pt x="32" y="22"/>
                  </a:cubicBezTo>
                  <a:cubicBezTo>
                    <a:pt x="21" y="37"/>
                    <a:pt x="9" y="44"/>
                    <a:pt x="0" y="48"/>
                  </a:cubicBezTo>
                  <a:cubicBezTo>
                    <a:pt x="10" y="56"/>
                    <a:pt x="30" y="64"/>
                    <a:pt x="46" y="71"/>
                  </a:cubicBezTo>
                  <a:cubicBezTo>
                    <a:pt x="64" y="79"/>
                    <a:pt x="69" y="80"/>
                    <a:pt x="83" y="82"/>
                  </a:cubicBezTo>
                  <a:cubicBezTo>
                    <a:pt x="85" y="83"/>
                    <a:pt x="88" y="83"/>
                    <a:pt x="90" y="83"/>
                  </a:cubicBezTo>
                  <a:cubicBezTo>
                    <a:pt x="93" y="83"/>
                    <a:pt x="96" y="82"/>
                    <a:pt x="98" y="82"/>
                  </a:cubicBezTo>
                  <a:cubicBezTo>
                    <a:pt x="95" y="64"/>
                    <a:pt x="91" y="47"/>
                    <a:pt x="87" y="33"/>
                  </a:cubicBezTo>
                  <a:cubicBezTo>
                    <a:pt x="85" y="27"/>
                    <a:pt x="83" y="22"/>
                    <a:pt x="80" y="18"/>
                  </a:cubicBezTo>
                  <a:cubicBezTo>
                    <a:pt x="78" y="14"/>
                    <a:pt x="76" y="10"/>
                    <a:pt x="73" y="8"/>
                  </a:cubicBezTo>
                  <a:cubicBezTo>
                    <a:pt x="71" y="6"/>
                    <a:pt x="70" y="6"/>
                    <a:pt x="69" y="5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7" y="5"/>
                    <a:pt x="66" y="6"/>
                    <a:pt x="65" y="6"/>
                  </a:cubicBezTo>
                  <a:cubicBezTo>
                    <a:pt x="57" y="6"/>
                    <a:pt x="48" y="2"/>
                    <a:pt x="43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8" name="Freeform 1453">
              <a:extLst>
                <a:ext uri="{FF2B5EF4-FFF2-40B4-BE49-F238E27FC236}">
                  <a16:creationId xmlns:a16="http://schemas.microsoft.com/office/drawing/2014/main" id="{4A703C41-03F6-481E-A964-C10714AE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5127625"/>
              <a:ext cx="168275" cy="185738"/>
            </a:xfrm>
            <a:custGeom>
              <a:avLst/>
              <a:gdLst>
                <a:gd name="T0" fmla="*/ 41275 w 106"/>
                <a:gd name="T1" fmla="*/ 0 h 117"/>
                <a:gd name="T2" fmla="*/ 0 w 106"/>
                <a:gd name="T3" fmla="*/ 15875 h 117"/>
                <a:gd name="T4" fmla="*/ 136525 w 106"/>
                <a:gd name="T5" fmla="*/ 173038 h 117"/>
                <a:gd name="T6" fmla="*/ 149225 w 106"/>
                <a:gd name="T7" fmla="*/ 185738 h 117"/>
                <a:gd name="T8" fmla="*/ 150813 w 106"/>
                <a:gd name="T9" fmla="*/ 142875 h 117"/>
                <a:gd name="T10" fmla="*/ 152400 w 106"/>
                <a:gd name="T11" fmla="*/ 119063 h 117"/>
                <a:gd name="T12" fmla="*/ 158750 w 106"/>
                <a:gd name="T13" fmla="*/ 95250 h 117"/>
                <a:gd name="T14" fmla="*/ 142875 w 106"/>
                <a:gd name="T15" fmla="*/ 65088 h 117"/>
                <a:gd name="T16" fmla="*/ 115888 w 106"/>
                <a:gd name="T17" fmla="*/ 31750 h 117"/>
                <a:gd name="T18" fmla="*/ 65088 w 106"/>
                <a:gd name="T19" fmla="*/ 4763 h 117"/>
                <a:gd name="T20" fmla="*/ 41275 w 106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17">
                  <a:moveTo>
                    <a:pt x="26" y="0"/>
                  </a:moveTo>
                  <a:cubicBezTo>
                    <a:pt x="12" y="6"/>
                    <a:pt x="0" y="10"/>
                    <a:pt x="0" y="10"/>
                  </a:cubicBezTo>
                  <a:cubicBezTo>
                    <a:pt x="0" y="10"/>
                    <a:pt x="86" y="108"/>
                    <a:pt x="86" y="109"/>
                  </a:cubicBezTo>
                  <a:cubicBezTo>
                    <a:pt x="87" y="110"/>
                    <a:pt x="90" y="113"/>
                    <a:pt x="94" y="117"/>
                  </a:cubicBezTo>
                  <a:cubicBezTo>
                    <a:pt x="96" y="109"/>
                    <a:pt x="101" y="98"/>
                    <a:pt x="95" y="90"/>
                  </a:cubicBezTo>
                  <a:cubicBezTo>
                    <a:pt x="95" y="90"/>
                    <a:pt x="91" y="80"/>
                    <a:pt x="96" y="75"/>
                  </a:cubicBezTo>
                  <a:cubicBezTo>
                    <a:pt x="101" y="69"/>
                    <a:pt x="106" y="69"/>
                    <a:pt x="100" y="60"/>
                  </a:cubicBezTo>
                  <a:cubicBezTo>
                    <a:pt x="93" y="52"/>
                    <a:pt x="93" y="48"/>
                    <a:pt x="90" y="41"/>
                  </a:cubicBezTo>
                  <a:cubicBezTo>
                    <a:pt x="88" y="35"/>
                    <a:pt x="78" y="24"/>
                    <a:pt x="73" y="20"/>
                  </a:cubicBezTo>
                  <a:cubicBezTo>
                    <a:pt x="67" y="16"/>
                    <a:pt x="51" y="6"/>
                    <a:pt x="41" y="3"/>
                  </a:cubicBezTo>
                  <a:cubicBezTo>
                    <a:pt x="34" y="1"/>
                    <a:pt x="32" y="1"/>
                    <a:pt x="26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9" name="Freeform 1454">
              <a:extLst>
                <a:ext uri="{FF2B5EF4-FFF2-40B4-BE49-F238E27FC236}">
                  <a16:creationId xmlns:a16="http://schemas.microsoft.com/office/drawing/2014/main" id="{BA40E208-03F6-458A-AEFC-397886BDB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5122863"/>
              <a:ext cx="354013" cy="352425"/>
            </a:xfrm>
            <a:custGeom>
              <a:avLst/>
              <a:gdLst>
                <a:gd name="T0" fmla="*/ 207963 w 223"/>
                <a:gd name="T1" fmla="*/ 0 h 222"/>
                <a:gd name="T2" fmla="*/ 198438 w 223"/>
                <a:gd name="T3" fmla="*/ 1588 h 222"/>
                <a:gd name="T4" fmla="*/ 187325 w 223"/>
                <a:gd name="T5" fmla="*/ 3175 h 222"/>
                <a:gd name="T6" fmla="*/ 179388 w 223"/>
                <a:gd name="T7" fmla="*/ 3175 h 222"/>
                <a:gd name="T8" fmla="*/ 171450 w 223"/>
                <a:gd name="T9" fmla="*/ 3175 h 222"/>
                <a:gd name="T10" fmla="*/ 158750 w 223"/>
                <a:gd name="T11" fmla="*/ 6350 h 222"/>
                <a:gd name="T12" fmla="*/ 146050 w 223"/>
                <a:gd name="T13" fmla="*/ 20638 h 222"/>
                <a:gd name="T14" fmla="*/ 82550 w 223"/>
                <a:gd name="T15" fmla="*/ 42863 h 222"/>
                <a:gd name="T16" fmla="*/ 36513 w 223"/>
                <a:gd name="T17" fmla="*/ 95250 h 222"/>
                <a:gd name="T18" fmla="*/ 6350 w 223"/>
                <a:gd name="T19" fmla="*/ 176213 h 222"/>
                <a:gd name="T20" fmla="*/ 15875 w 223"/>
                <a:gd name="T21" fmla="*/ 255588 h 222"/>
                <a:gd name="T22" fmla="*/ 92075 w 223"/>
                <a:gd name="T23" fmla="*/ 339725 h 222"/>
                <a:gd name="T24" fmla="*/ 149225 w 223"/>
                <a:gd name="T25" fmla="*/ 352425 h 222"/>
                <a:gd name="T26" fmla="*/ 190500 w 223"/>
                <a:gd name="T27" fmla="*/ 344488 h 222"/>
                <a:gd name="T28" fmla="*/ 223838 w 223"/>
                <a:gd name="T29" fmla="*/ 327025 h 222"/>
                <a:gd name="T30" fmla="*/ 233363 w 223"/>
                <a:gd name="T31" fmla="*/ 346075 h 222"/>
                <a:gd name="T32" fmla="*/ 241300 w 223"/>
                <a:gd name="T33" fmla="*/ 342900 h 222"/>
                <a:gd name="T34" fmla="*/ 273050 w 223"/>
                <a:gd name="T35" fmla="*/ 296863 h 222"/>
                <a:gd name="T36" fmla="*/ 284163 w 223"/>
                <a:gd name="T37" fmla="*/ 292100 h 222"/>
                <a:gd name="T38" fmla="*/ 280988 w 223"/>
                <a:gd name="T39" fmla="*/ 288925 h 222"/>
                <a:gd name="T40" fmla="*/ 342900 w 223"/>
                <a:gd name="T41" fmla="*/ 211138 h 222"/>
                <a:gd name="T42" fmla="*/ 352425 w 223"/>
                <a:gd name="T43" fmla="*/ 215900 h 222"/>
                <a:gd name="T44" fmla="*/ 352425 w 223"/>
                <a:gd name="T45" fmla="*/ 193675 h 222"/>
                <a:gd name="T46" fmla="*/ 354013 w 223"/>
                <a:gd name="T47" fmla="*/ 190500 h 222"/>
                <a:gd name="T48" fmla="*/ 341313 w 223"/>
                <a:gd name="T49" fmla="*/ 177800 h 222"/>
                <a:gd name="T50" fmla="*/ 204788 w 223"/>
                <a:gd name="T51" fmla="*/ 20638 h 222"/>
                <a:gd name="T52" fmla="*/ 246063 w 223"/>
                <a:gd name="T53" fmla="*/ 4763 h 222"/>
                <a:gd name="T54" fmla="*/ 234950 w 223"/>
                <a:gd name="T55" fmla="*/ 4763 h 222"/>
                <a:gd name="T56" fmla="*/ 207963 w 223"/>
                <a:gd name="T57" fmla="*/ 0 h 2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3" h="222">
                  <a:moveTo>
                    <a:pt x="131" y="0"/>
                  </a:moveTo>
                  <a:cubicBezTo>
                    <a:pt x="129" y="0"/>
                    <a:pt x="127" y="1"/>
                    <a:pt x="125" y="1"/>
                  </a:cubicBezTo>
                  <a:cubicBezTo>
                    <a:pt x="123" y="2"/>
                    <a:pt x="121" y="2"/>
                    <a:pt x="118" y="2"/>
                  </a:cubicBezTo>
                  <a:cubicBezTo>
                    <a:pt x="117" y="2"/>
                    <a:pt x="115" y="2"/>
                    <a:pt x="113" y="2"/>
                  </a:cubicBezTo>
                  <a:cubicBezTo>
                    <a:pt x="111" y="2"/>
                    <a:pt x="110" y="2"/>
                    <a:pt x="108" y="2"/>
                  </a:cubicBezTo>
                  <a:cubicBezTo>
                    <a:pt x="105" y="2"/>
                    <a:pt x="103" y="2"/>
                    <a:pt x="100" y="4"/>
                  </a:cubicBezTo>
                  <a:cubicBezTo>
                    <a:pt x="94" y="9"/>
                    <a:pt x="102" y="10"/>
                    <a:pt x="92" y="13"/>
                  </a:cubicBezTo>
                  <a:cubicBezTo>
                    <a:pt x="82" y="16"/>
                    <a:pt x="62" y="18"/>
                    <a:pt x="52" y="27"/>
                  </a:cubicBezTo>
                  <a:cubicBezTo>
                    <a:pt x="42" y="37"/>
                    <a:pt x="31" y="37"/>
                    <a:pt x="23" y="60"/>
                  </a:cubicBezTo>
                  <a:cubicBezTo>
                    <a:pt x="15" y="83"/>
                    <a:pt x="9" y="97"/>
                    <a:pt x="4" y="111"/>
                  </a:cubicBezTo>
                  <a:cubicBezTo>
                    <a:pt x="0" y="124"/>
                    <a:pt x="0" y="147"/>
                    <a:pt x="10" y="161"/>
                  </a:cubicBezTo>
                  <a:cubicBezTo>
                    <a:pt x="19" y="175"/>
                    <a:pt x="39" y="207"/>
                    <a:pt x="58" y="214"/>
                  </a:cubicBezTo>
                  <a:cubicBezTo>
                    <a:pt x="70" y="218"/>
                    <a:pt x="81" y="222"/>
                    <a:pt x="94" y="222"/>
                  </a:cubicBezTo>
                  <a:cubicBezTo>
                    <a:pt x="102" y="222"/>
                    <a:pt x="110" y="221"/>
                    <a:pt x="120" y="217"/>
                  </a:cubicBezTo>
                  <a:cubicBezTo>
                    <a:pt x="135" y="210"/>
                    <a:pt x="140" y="207"/>
                    <a:pt x="141" y="206"/>
                  </a:cubicBezTo>
                  <a:cubicBezTo>
                    <a:pt x="141" y="209"/>
                    <a:pt x="142" y="218"/>
                    <a:pt x="147" y="218"/>
                  </a:cubicBezTo>
                  <a:cubicBezTo>
                    <a:pt x="149" y="218"/>
                    <a:pt x="150" y="217"/>
                    <a:pt x="152" y="216"/>
                  </a:cubicBezTo>
                  <a:cubicBezTo>
                    <a:pt x="164" y="209"/>
                    <a:pt x="165" y="189"/>
                    <a:pt x="172" y="187"/>
                  </a:cubicBezTo>
                  <a:cubicBezTo>
                    <a:pt x="173" y="186"/>
                    <a:pt x="176" y="185"/>
                    <a:pt x="179" y="184"/>
                  </a:cubicBezTo>
                  <a:cubicBezTo>
                    <a:pt x="178" y="183"/>
                    <a:pt x="177" y="182"/>
                    <a:pt x="177" y="182"/>
                  </a:cubicBezTo>
                  <a:cubicBezTo>
                    <a:pt x="167" y="173"/>
                    <a:pt x="216" y="133"/>
                    <a:pt x="216" y="133"/>
                  </a:cubicBezTo>
                  <a:cubicBezTo>
                    <a:pt x="216" y="133"/>
                    <a:pt x="218" y="135"/>
                    <a:pt x="222" y="136"/>
                  </a:cubicBezTo>
                  <a:cubicBezTo>
                    <a:pt x="222" y="130"/>
                    <a:pt x="221" y="126"/>
                    <a:pt x="222" y="122"/>
                  </a:cubicBezTo>
                  <a:cubicBezTo>
                    <a:pt x="222" y="122"/>
                    <a:pt x="223" y="121"/>
                    <a:pt x="223" y="120"/>
                  </a:cubicBezTo>
                  <a:cubicBezTo>
                    <a:pt x="219" y="116"/>
                    <a:pt x="216" y="113"/>
                    <a:pt x="215" y="112"/>
                  </a:cubicBezTo>
                  <a:cubicBezTo>
                    <a:pt x="215" y="111"/>
                    <a:pt x="129" y="13"/>
                    <a:pt x="129" y="13"/>
                  </a:cubicBezTo>
                  <a:cubicBezTo>
                    <a:pt x="129" y="13"/>
                    <a:pt x="141" y="9"/>
                    <a:pt x="155" y="3"/>
                  </a:cubicBezTo>
                  <a:cubicBezTo>
                    <a:pt x="153" y="3"/>
                    <a:pt x="151" y="3"/>
                    <a:pt x="148" y="3"/>
                  </a:cubicBezTo>
                  <a:cubicBezTo>
                    <a:pt x="139" y="2"/>
                    <a:pt x="136" y="0"/>
                    <a:pt x="131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50" name="Freeform 1455">
              <a:extLst>
                <a:ext uri="{FF2B5EF4-FFF2-40B4-BE49-F238E27FC236}">
                  <a16:creationId xmlns:a16="http://schemas.microsoft.com/office/drawing/2014/main" id="{B9038CE8-FF0C-472F-9213-1FE254D7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5334000"/>
              <a:ext cx="87313" cy="80963"/>
            </a:xfrm>
            <a:custGeom>
              <a:avLst/>
              <a:gdLst>
                <a:gd name="T0" fmla="*/ 77788 w 55"/>
                <a:gd name="T1" fmla="*/ 0 h 51"/>
                <a:gd name="T2" fmla="*/ 15875 w 55"/>
                <a:gd name="T3" fmla="*/ 77788 h 51"/>
                <a:gd name="T4" fmla="*/ 19050 w 55"/>
                <a:gd name="T5" fmla="*/ 80963 h 51"/>
                <a:gd name="T6" fmla="*/ 69850 w 55"/>
                <a:gd name="T7" fmla="*/ 39688 h 51"/>
                <a:gd name="T8" fmla="*/ 87313 w 55"/>
                <a:gd name="T9" fmla="*/ 4763 h 51"/>
                <a:gd name="T10" fmla="*/ 77788 w 5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51">
                  <a:moveTo>
                    <a:pt x="49" y="0"/>
                  </a:moveTo>
                  <a:cubicBezTo>
                    <a:pt x="49" y="0"/>
                    <a:pt x="0" y="40"/>
                    <a:pt x="10" y="49"/>
                  </a:cubicBezTo>
                  <a:cubicBezTo>
                    <a:pt x="10" y="49"/>
                    <a:pt x="11" y="50"/>
                    <a:pt x="12" y="51"/>
                  </a:cubicBezTo>
                  <a:cubicBezTo>
                    <a:pt x="21" y="47"/>
                    <a:pt x="33" y="40"/>
                    <a:pt x="44" y="25"/>
                  </a:cubicBezTo>
                  <a:cubicBezTo>
                    <a:pt x="51" y="16"/>
                    <a:pt x="54" y="8"/>
                    <a:pt x="55" y="3"/>
                  </a:cubicBezTo>
                  <a:cubicBezTo>
                    <a:pt x="51" y="2"/>
                    <a:pt x="49" y="0"/>
                    <a:pt x="49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51" name="Oval 1760">
              <a:extLst>
                <a:ext uri="{FF2B5EF4-FFF2-40B4-BE49-F238E27FC236}">
                  <a16:creationId xmlns:a16="http://schemas.microsoft.com/office/drawing/2014/main" id="{1D9C33B2-AFB5-4390-B83A-3C71B802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3124200"/>
              <a:ext cx="1550988" cy="163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252" name="TextBox 31629">
              <a:extLst>
                <a:ext uri="{FF2B5EF4-FFF2-40B4-BE49-F238E27FC236}">
                  <a16:creationId xmlns:a16="http://schemas.microsoft.com/office/drawing/2014/main" id="{3C31C5D3-A039-4E7F-A8D7-9ED27FE07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332" y="3442791"/>
              <a:ext cx="1280115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alt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3" name="TextBox 2734">
              <a:extLst>
                <a:ext uri="{FF2B5EF4-FFF2-40B4-BE49-F238E27FC236}">
                  <a16:creationId xmlns:a16="http://schemas.microsoft.com/office/drawing/2014/main" id="{575217A4-6973-4FA5-BA42-B62324BA4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239" y="3842841"/>
              <a:ext cx="1389648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ác</a:t>
              </a:r>
              <a:r>
                <a:rPr lang="en-US" alt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2" name="TextBox 31631">
              <a:extLst>
                <a:ext uri="{FF2B5EF4-FFF2-40B4-BE49-F238E27FC236}">
                  <a16:creationId xmlns:a16="http://schemas.microsoft.com/office/drawing/2014/main" id="{6447ED08-4431-43F4-B130-3A3C5AEFAE53}"/>
                </a:ext>
              </a:extLst>
            </p:cNvPr>
            <p:cNvSpPr txBox="1"/>
            <p:nvPr/>
          </p:nvSpPr>
          <p:spPr>
            <a:xfrm>
              <a:off x="3721887" y="2288428"/>
              <a:ext cx="1784364" cy="547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5" name="TextBox 2737">
              <a:extLst>
                <a:ext uri="{FF2B5EF4-FFF2-40B4-BE49-F238E27FC236}">
                  <a16:creationId xmlns:a16="http://schemas.microsoft.com/office/drawing/2014/main" id="{3BAD0E8B-78B9-4950-8B79-C7DFF1AB9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7313" y="3086290"/>
              <a:ext cx="1325563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iá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6" name="TextBox 2738">
              <a:extLst>
                <a:ext uri="{FF2B5EF4-FFF2-40B4-BE49-F238E27FC236}">
                  <a16:creationId xmlns:a16="http://schemas.microsoft.com/office/drawing/2014/main" id="{3A793906-719D-499B-AB48-04BECDF06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5593" y="4479179"/>
              <a:ext cx="1335171" cy="54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7" name="TextBox 2739">
              <a:extLst>
                <a:ext uri="{FF2B5EF4-FFF2-40B4-BE49-F238E27FC236}">
                  <a16:creationId xmlns:a16="http://schemas.microsoft.com/office/drawing/2014/main" id="{037B3BAC-5D86-4110-B3D0-9BF1B96A4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688" y="4498340"/>
              <a:ext cx="2476497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alt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8" name="TextBox 2740">
              <a:extLst>
                <a:ext uri="{FF2B5EF4-FFF2-40B4-BE49-F238E27FC236}">
                  <a16:creationId xmlns:a16="http://schemas.microsoft.com/office/drawing/2014/main" id="{847AF6B6-4844-4049-8A37-9E6301FA2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6302" y="3086290"/>
              <a:ext cx="1779368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8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981075" algn="l"/>
              </a:tabLst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:...............................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96417"/>
              </p:ext>
            </p:extLst>
          </p:nvPr>
        </p:nvGraphicFramePr>
        <p:xfrm>
          <a:off x="457199" y="1241107"/>
          <a:ext cx="8382000" cy="4169093"/>
        </p:xfrm>
        <a:graphic>
          <a:graphicData uri="http://schemas.openxmlformats.org/drawingml/2006/table">
            <a:tbl>
              <a:tblPr firstRow="1" firstCol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Ưu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Hạn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tiếp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bạn</a:t>
                      </a:r>
                      <a:endParaRPr lang="en-US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1.Nhóm   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2.Nhóm   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2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5878286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43433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8199" y="5867400"/>
            <a:ext cx="434340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1945. 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VGP News :. | Phát huy tinh thần của chiến thắng Điện Biên Phủ | BÁO ĐIỆN  TỬ CHÍNH PHỦ NƯỚC CHXHCN VIỆT N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148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114800" cy="5029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1886" y="5486400"/>
            <a:ext cx="4343401" cy="96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638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30- 4-1975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4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182562"/>
            <a:ext cx="9133114" cy="134143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 02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2.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quyền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4444"/>
              </p:ext>
            </p:extLst>
          </p:nvPr>
        </p:nvGraphicFramePr>
        <p:xfrm>
          <a:off x="152400" y="1295400"/>
          <a:ext cx="8686800" cy="5836380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cầu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hoàn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effectLst/>
                          <a:latin typeface="Times New Roman"/>
                          <a:ea typeface="Calibri"/>
                        </a:rPr>
                        <a:t>Nội</a:t>
                      </a:r>
                      <a:r>
                        <a:rPr lang="en-US" sz="2000" b="1" u="sng" baseline="0" dirty="0" smtClean="0">
                          <a:effectLst/>
                          <a:latin typeface="Times New Roman"/>
                          <a:ea typeface="Calibri"/>
                        </a:rPr>
                        <a:t> dung 1:</a:t>
                      </a:r>
                      <a:endParaRPr lang="en-US" sz="2000" b="1" u="sng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Xây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dựng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dàn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ý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bài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cho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2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sự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kiện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</a:rPr>
                        <a:t>trên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nhà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N1,2: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N3,4: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cả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02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-&gt;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Nêu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quát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ngắn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gọn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Trao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thảo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3-5 p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u="sng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u="sng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2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dàn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HS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hướng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dẫn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Mỗi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HS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xây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dựng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dưới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hình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thức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buổi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chuyện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theo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chủ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đề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hùng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biện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theo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sơ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đồ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đồ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họa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</a:rPr>
                        <a:t> tin…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3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6" y="47591"/>
            <a:ext cx="80771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(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đánh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:…………………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60473"/>
              </p:ext>
            </p:extLst>
          </p:nvPr>
        </p:nvGraphicFramePr>
        <p:xfrm>
          <a:off x="457200" y="990604"/>
          <a:ext cx="8077200" cy="5094707"/>
        </p:xfrm>
        <a:graphic>
          <a:graphicData uri="http://schemas.openxmlformats.org/drawingml/2006/table">
            <a:tbl>
              <a:tblPr firstRow="1" firstCol="1" bandRow="1"/>
              <a:tblGrid>
                <a:gridCol w="292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Ưu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…..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cùng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16506-FE17-4260-9F51-68BCA90EF85B}"/>
              </a:ext>
            </a:extLst>
          </p:cNvPr>
          <p:cNvSpPr/>
          <p:nvPr/>
        </p:nvSpPr>
        <p:spPr>
          <a:xfrm>
            <a:off x="228600" y="2209800"/>
            <a:ext cx="838199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BUỔI TỌA ĐÀM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TRAO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ĐỔI, THẢO LUẬN VỀ Ý NGHĨA</a:t>
            </a:r>
            <a:endParaRPr lang="en-US" sz="24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CỦA CHIẾN DỊCH LỊCH SỬ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HỒ CHÍ MINH</a:t>
            </a:r>
            <a:endParaRPr lang="en-US" sz="3200" dirty="0" smtClean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438400" cy="17526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08" y="361950"/>
            <a:ext cx="237469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81339"/>
            <a:ext cx="3733800" cy="20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9915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SỰ KIỆN CHIẾN DỊCH LỊCH SỬ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HỒ CHÍ MINH TOÀN THẮNG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46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dậy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đỉnh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mốc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son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chói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kỷ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kỷ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17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26/4,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30/4,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thống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11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bay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Ý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30/4/1975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lãnh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hung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hãn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oanh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liệt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do,thống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2" y="-76200"/>
            <a:ext cx="9372602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0"/>
            <a:ext cx="3343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1050</Words>
  <Application>Microsoft Office PowerPoint</Application>
  <PresentationFormat>On-screen Show (4:3)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Times New Roman</vt:lpstr>
      <vt:lpstr>6_Office Theme</vt:lpstr>
      <vt:lpstr>2_Default Design</vt:lpstr>
      <vt:lpstr>PowerPoint Presentation</vt:lpstr>
      <vt:lpstr>Quan sát các hình ảnh sau và cho biết hình ảnh đó  liên quan đến sự kiện nào? </vt:lpstr>
      <vt:lpstr>PowerPoint Presentation</vt:lpstr>
      <vt:lpstr>    Nhiệm vụ yêu cầu học sinh ở tiết học trước: Cho 02 vấn đề sau:    1. Chiến dịch lịch sử Hồ Chí Minh toàn thắng    2. Quảng Yên giành chính quyền cách mạng </vt:lpstr>
      <vt:lpstr>Phiếu học tập số 1: ( nhóm) Nhóm đánh giá:…………………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2: Kiến tạo văn bản nói và nghe trao đổi, thảo luận về ý nghĩa của một sự kiện lịch sử</vt:lpstr>
      <vt:lpstr>PowerPoint Presentation</vt:lpstr>
      <vt:lpstr> Phiếu  học tập Cá nhân : Phiếu học tập số 2: Tên người đánh giá:...............................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116</cp:revision>
  <dcterms:created xsi:type="dcterms:W3CDTF">2020-12-30T13:09:35Z</dcterms:created>
  <dcterms:modified xsi:type="dcterms:W3CDTF">2024-01-11T02:05:42Z</dcterms:modified>
</cp:coreProperties>
</file>