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6" r:id="rId3"/>
    <p:sldId id="268" r:id="rId4"/>
    <p:sldId id="272" r:id="rId5"/>
    <p:sldId id="271" r:id="rId6"/>
    <p:sldId id="270" r:id="rId7"/>
    <p:sldId id="269" r:id="rId8"/>
    <p:sldId id="256" r:id="rId9"/>
    <p:sldId id="264" r:id="rId10"/>
    <p:sldId id="257" r:id="rId11"/>
    <p:sldId id="258" r:id="rId12"/>
    <p:sldId id="273" r:id="rId13"/>
    <p:sldId id="261" r:id="rId14"/>
    <p:sldId id="260" r:id="rId15"/>
    <p:sldId id="263" r:id="rId16"/>
  </p:sldIdLst>
  <p:sldSz cx="18288000" cy="10287000"/>
  <p:notesSz cx="6858000" cy="9144000"/>
  <p:embeddedFontLst>
    <p:embeddedFont>
      <p:font typeface="#9Slide03 Arima Madurai Bold" panose="00000800000000000000" pitchFamily="2" charset="0"/>
      <p:bold r:id="rId17"/>
    </p:embeddedFont>
    <p:embeddedFont>
      <p:font typeface="#9Slide03 BoosterNextFYBlack" panose="02000A03000000020004" pitchFamily="2" charset="0"/>
      <p:regular r:id="rId18"/>
    </p:embeddedFont>
    <p:embeddedFont>
      <p:font typeface="#9Slide03 Montserrat Medium" panose="00000600000000000000" pitchFamily="2" charset="0"/>
      <p:regular r:id="rId19"/>
    </p:embeddedFont>
    <p:embeddedFont>
      <p:font typeface="#9Slide05 Dear Saturday" panose="02000505000000020004" pitchFamily="2" charset="0"/>
      <p:regular r:id="rId20"/>
    </p:embeddedFont>
    <p:embeddedFont>
      <p:font typeface="#9Slide05 Great Vibes" panose="02000507080000020002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aytone One" panose="020B0604020202020204" charset="0"/>
      <p:regular r:id="rId26"/>
    </p:embeddedFont>
    <p:embeddedFont>
      <p:font typeface="Quicksand Medium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7355"/>
    <a:srgbClr val="A64B23"/>
    <a:srgbClr val="AD5545"/>
    <a:srgbClr val="DBA49B"/>
    <a:srgbClr val="FFCC04"/>
    <a:srgbClr val="E9D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288" y="-8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2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8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7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56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3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6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0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94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7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6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0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6.svg"/><Relationship Id="rId5" Type="http://schemas.openxmlformats.org/officeDocument/2006/relationships/image" Target="../media/image48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4879515" y="-1245833"/>
            <a:ext cx="8001000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815067" y="914495"/>
            <a:ext cx="1567554" cy="19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3790399" y="558569"/>
            <a:ext cx="1761696" cy="230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739208" y="3541913"/>
            <a:ext cx="1342181" cy="17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5580787" y="882413"/>
            <a:ext cx="1402325" cy="196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5963791"/>
            <a:ext cx="7543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9900" dirty="0">
                <a:solidFill>
                  <a:srgbClr val="FF0000"/>
                </a:solidFill>
                <a:latin typeface="#9Slide05 Dear Saturday" panose="02000505000000020004" pitchFamily="2" charset="0"/>
                <a:cs typeface="Arial" panose="020B0604020202020204" pitchFamily="34" charset="0"/>
              </a:rPr>
              <a:t>Ong </a:t>
            </a:r>
            <a:r>
              <a:rPr lang="en-US" sz="9900" dirty="0" err="1">
                <a:solidFill>
                  <a:srgbClr val="FF0000"/>
                </a:solidFill>
                <a:latin typeface="#9Slide05 Dear Saturday" panose="02000505000000020004" pitchFamily="2" charset="0"/>
                <a:cs typeface="Arial" panose="020B0604020202020204" pitchFamily="34" charset="0"/>
              </a:rPr>
              <a:t>về</a:t>
            </a:r>
            <a:r>
              <a:rPr lang="en-US" sz="9900" dirty="0">
                <a:solidFill>
                  <a:srgbClr val="FF0000"/>
                </a:solidFill>
                <a:latin typeface="#9Slide05 Dear Saturday" panose="02000505000000020004" pitchFamily="2" charset="0"/>
                <a:cs typeface="Arial" panose="020B0604020202020204" pitchFamily="34" charset="0"/>
              </a:rPr>
              <a:t> </a:t>
            </a:r>
            <a:r>
              <a:rPr lang="en-US" sz="9900" dirty="0" err="1">
                <a:solidFill>
                  <a:srgbClr val="FF0000"/>
                </a:solidFill>
                <a:latin typeface="#9Slide05 Dear Saturday" panose="02000505000000020004" pitchFamily="2" charset="0"/>
                <a:cs typeface="Arial" panose="020B0604020202020204" pitchFamily="34" charset="0"/>
              </a:rPr>
              <a:t>tổ</a:t>
            </a:r>
            <a:endParaRPr lang="en-US" sz="9900" dirty="0">
              <a:solidFill>
                <a:srgbClr val="FF0000"/>
              </a:solidFill>
              <a:latin typeface="#9Slide05 Dear Saturday" panose="02000505000000020004" pitchFamily="2" charset="0"/>
              <a:cs typeface="Arial" panose="020B0604020202020204" pitchFamily="34" charset="0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45200" y="914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5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2"/>
                </a:lnTo>
                <a:lnTo>
                  <a:pt x="0" y="1029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33272"/>
            <a:ext cx="2592030" cy="895428"/>
          </a:xfrm>
          <a:custGeom>
            <a:avLst/>
            <a:gdLst/>
            <a:ahLst/>
            <a:cxnLst/>
            <a:rect l="l" t="t" r="r" b="b"/>
            <a:pathLst>
              <a:path w="2592030" h="895428">
                <a:moveTo>
                  <a:pt x="0" y="0"/>
                </a:moveTo>
                <a:lnTo>
                  <a:pt x="2592030" y="0"/>
                </a:lnTo>
                <a:lnTo>
                  <a:pt x="2592030" y="895428"/>
                </a:lnTo>
                <a:lnTo>
                  <a:pt x="0" y="895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227252" y="13327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1"/>
                </a:lnTo>
                <a:lnTo>
                  <a:pt x="0" y="1029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196373" y="8229600"/>
            <a:ext cx="2091627" cy="2057400"/>
          </a:xfrm>
          <a:custGeom>
            <a:avLst/>
            <a:gdLst/>
            <a:ahLst/>
            <a:cxnLst/>
            <a:rect l="l" t="t" r="r" b="b"/>
            <a:pathLst>
              <a:path w="2091627" h="2057400">
                <a:moveTo>
                  <a:pt x="0" y="0"/>
                </a:moveTo>
                <a:lnTo>
                  <a:pt x="2091627" y="0"/>
                </a:lnTo>
                <a:lnTo>
                  <a:pt x="20916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2743687" y="3070778"/>
            <a:ext cx="13235332" cy="1771044"/>
            <a:chOff x="0" y="0"/>
            <a:chExt cx="2602724" cy="348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02724" cy="348275"/>
            </a:xfrm>
            <a:custGeom>
              <a:avLst/>
              <a:gdLst/>
              <a:ahLst/>
              <a:cxnLst/>
              <a:rect l="l" t="t" r="r" b="b"/>
              <a:pathLst>
                <a:path w="2602724" h="348275">
                  <a:moveTo>
                    <a:pt x="203200" y="0"/>
                  </a:moveTo>
                  <a:lnTo>
                    <a:pt x="2602724" y="0"/>
                  </a:lnTo>
                  <a:lnTo>
                    <a:pt x="2399524" y="348275"/>
                  </a:lnTo>
                  <a:lnTo>
                    <a:pt x="0" y="348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64B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08980" y="2663413"/>
            <a:ext cx="13235332" cy="1771044"/>
            <a:chOff x="0" y="0"/>
            <a:chExt cx="2602724" cy="3482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02724" cy="348275"/>
            </a:xfrm>
            <a:custGeom>
              <a:avLst/>
              <a:gdLst/>
              <a:ahLst/>
              <a:cxnLst/>
              <a:rect l="l" t="t" r="r" b="b"/>
              <a:pathLst>
                <a:path w="2602724" h="348275">
                  <a:moveTo>
                    <a:pt x="203200" y="0"/>
                  </a:moveTo>
                  <a:lnTo>
                    <a:pt x="2602724" y="0"/>
                  </a:lnTo>
                  <a:lnTo>
                    <a:pt x="2399524" y="348275"/>
                  </a:lnTo>
                  <a:lnTo>
                    <a:pt x="0" y="348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EB7B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743687" y="2423794"/>
            <a:ext cx="985710" cy="646984"/>
          </a:xfrm>
          <a:custGeom>
            <a:avLst/>
            <a:gdLst/>
            <a:ahLst/>
            <a:cxnLst/>
            <a:rect l="l" t="t" r="r" b="b"/>
            <a:pathLst>
              <a:path w="985710" h="646984">
                <a:moveTo>
                  <a:pt x="0" y="0"/>
                </a:moveTo>
                <a:lnTo>
                  <a:pt x="985710" y="0"/>
                </a:lnTo>
                <a:lnTo>
                  <a:pt x="985710" y="646984"/>
                </a:lnTo>
                <a:lnTo>
                  <a:pt x="0" y="646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460609" y="6945410"/>
            <a:ext cx="5395669" cy="7964048"/>
          </a:xfrm>
          <a:custGeom>
            <a:avLst/>
            <a:gdLst/>
            <a:ahLst/>
            <a:cxnLst/>
            <a:rect l="l" t="t" r="r" b="b"/>
            <a:pathLst>
              <a:path w="5395669" h="7964048">
                <a:moveTo>
                  <a:pt x="0" y="0"/>
                </a:moveTo>
                <a:lnTo>
                  <a:pt x="5395669" y="0"/>
                </a:lnTo>
                <a:lnTo>
                  <a:pt x="5395669" y="7964048"/>
                </a:lnTo>
                <a:lnTo>
                  <a:pt x="0" y="7964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940804" y="-2434298"/>
            <a:ext cx="6602765" cy="4858093"/>
          </a:xfrm>
          <a:custGeom>
            <a:avLst/>
            <a:gdLst/>
            <a:ahLst/>
            <a:cxnLst/>
            <a:rect l="l" t="t" r="r" b="b"/>
            <a:pathLst>
              <a:path w="6602765" h="4858093">
                <a:moveTo>
                  <a:pt x="0" y="0"/>
                </a:moveTo>
                <a:lnTo>
                  <a:pt x="6602765" y="0"/>
                </a:lnTo>
                <a:lnTo>
                  <a:pt x="6602765" y="4858092"/>
                </a:lnTo>
                <a:lnTo>
                  <a:pt x="0" y="48580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10037" y="7878010"/>
            <a:ext cx="3462763" cy="1857300"/>
          </a:xfrm>
          <a:custGeom>
            <a:avLst/>
            <a:gdLst/>
            <a:ahLst/>
            <a:cxnLst/>
            <a:rect l="l" t="t" r="r" b="b"/>
            <a:pathLst>
              <a:path w="3462763" h="1857300">
                <a:moveTo>
                  <a:pt x="0" y="0"/>
                </a:moveTo>
                <a:lnTo>
                  <a:pt x="3462763" y="0"/>
                </a:lnTo>
                <a:lnTo>
                  <a:pt x="3462763" y="1857300"/>
                </a:lnTo>
                <a:lnTo>
                  <a:pt x="0" y="1857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411983" y="7878010"/>
            <a:ext cx="1728484" cy="1920538"/>
          </a:xfrm>
          <a:custGeom>
            <a:avLst/>
            <a:gdLst/>
            <a:ahLst/>
            <a:cxnLst/>
            <a:rect l="l" t="t" r="r" b="b"/>
            <a:pathLst>
              <a:path w="1728484" h="1920538">
                <a:moveTo>
                  <a:pt x="0" y="0"/>
                </a:moveTo>
                <a:lnTo>
                  <a:pt x="1728485" y="0"/>
                </a:lnTo>
                <a:lnTo>
                  <a:pt x="1728485" y="1920538"/>
                </a:lnTo>
                <a:lnTo>
                  <a:pt x="0" y="19205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3455446" y="3175553"/>
            <a:ext cx="109424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000" i="1" kern="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a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)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Nêu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những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in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đậm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Vì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sao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chị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Dậu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không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dám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nói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thẳng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với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con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mà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phải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dùng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000" i="1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3000" i="1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? </a:t>
            </a:r>
            <a:endParaRPr lang="en-US" sz="3000" dirty="0">
              <a:solidFill>
                <a:srgbClr val="000000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743687" y="5787858"/>
            <a:ext cx="13235332" cy="1771044"/>
            <a:chOff x="0" y="0"/>
            <a:chExt cx="2602724" cy="3482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02724" cy="348275"/>
            </a:xfrm>
            <a:custGeom>
              <a:avLst/>
              <a:gdLst/>
              <a:ahLst/>
              <a:cxnLst/>
              <a:rect l="l" t="t" r="r" b="b"/>
              <a:pathLst>
                <a:path w="2602724" h="348275">
                  <a:moveTo>
                    <a:pt x="203200" y="0"/>
                  </a:moveTo>
                  <a:lnTo>
                    <a:pt x="2602724" y="0"/>
                  </a:lnTo>
                  <a:lnTo>
                    <a:pt x="2399524" y="348275"/>
                  </a:lnTo>
                  <a:lnTo>
                    <a:pt x="0" y="348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64B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308980" y="5380492"/>
            <a:ext cx="13235332" cy="1771044"/>
            <a:chOff x="0" y="0"/>
            <a:chExt cx="2602724" cy="3482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602724" cy="348275"/>
            </a:xfrm>
            <a:custGeom>
              <a:avLst/>
              <a:gdLst/>
              <a:ahLst/>
              <a:cxnLst/>
              <a:rect l="l" t="t" r="r" b="b"/>
              <a:pathLst>
                <a:path w="2602724" h="348275">
                  <a:moveTo>
                    <a:pt x="203200" y="0"/>
                  </a:moveTo>
                  <a:lnTo>
                    <a:pt x="2602724" y="0"/>
                  </a:lnTo>
                  <a:lnTo>
                    <a:pt x="2399524" y="348275"/>
                  </a:lnTo>
                  <a:lnTo>
                    <a:pt x="0" y="34827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EB7B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743687" y="5140874"/>
            <a:ext cx="985710" cy="646984"/>
          </a:xfrm>
          <a:custGeom>
            <a:avLst/>
            <a:gdLst/>
            <a:ahLst/>
            <a:cxnLst/>
            <a:rect l="l" t="t" r="r" b="b"/>
            <a:pathLst>
              <a:path w="985710" h="646984">
                <a:moveTo>
                  <a:pt x="0" y="0"/>
                </a:moveTo>
                <a:lnTo>
                  <a:pt x="985710" y="0"/>
                </a:lnTo>
                <a:lnTo>
                  <a:pt x="985710" y="646984"/>
                </a:lnTo>
                <a:lnTo>
                  <a:pt x="0" y="646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3672800" y="5892633"/>
            <a:ext cx="10942400" cy="60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3000" i="1" kern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/>
              <a:t>b)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hàm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Dậu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Dậu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?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8E7C55F-360E-62FA-E863-E0C7DB0398AF}"/>
              </a:ext>
            </a:extLst>
          </p:cNvPr>
          <p:cNvSpPr txBox="1"/>
          <p:nvPr/>
        </p:nvSpPr>
        <p:spPr>
          <a:xfrm>
            <a:off x="5334000" y="544145"/>
            <a:ext cx="7198952" cy="149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 err="1">
                <a:solidFill>
                  <a:srgbClr val="AD5545"/>
                </a:solidFill>
                <a:latin typeface="Paytone One"/>
              </a:rPr>
              <a:t>Bài</a:t>
            </a:r>
            <a:r>
              <a:rPr lang="en-US" sz="7200" dirty="0">
                <a:solidFill>
                  <a:srgbClr val="AD5545"/>
                </a:solidFill>
                <a:latin typeface="Paytone One"/>
              </a:rPr>
              <a:t> </a:t>
            </a:r>
            <a:r>
              <a:rPr lang="en-US" sz="7200" dirty="0" err="1">
                <a:solidFill>
                  <a:srgbClr val="AD5545"/>
                </a:solidFill>
                <a:latin typeface="Paytone One"/>
              </a:rPr>
              <a:t>tập</a:t>
            </a:r>
            <a:r>
              <a:rPr lang="en-US" sz="7200" dirty="0">
                <a:solidFill>
                  <a:srgbClr val="AD5545"/>
                </a:solidFill>
                <a:latin typeface="Paytone One"/>
              </a:rPr>
              <a:t> 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25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2"/>
                </a:lnTo>
                <a:lnTo>
                  <a:pt x="0" y="10292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133272"/>
            <a:ext cx="2592030" cy="895428"/>
          </a:xfrm>
          <a:custGeom>
            <a:avLst/>
            <a:gdLst/>
            <a:ahLst/>
            <a:cxnLst/>
            <a:rect l="l" t="t" r="r" b="b"/>
            <a:pathLst>
              <a:path w="2592030" h="895428">
                <a:moveTo>
                  <a:pt x="0" y="0"/>
                </a:moveTo>
                <a:lnTo>
                  <a:pt x="2592030" y="0"/>
                </a:lnTo>
                <a:lnTo>
                  <a:pt x="2592030" y="895428"/>
                </a:lnTo>
                <a:lnTo>
                  <a:pt x="0" y="8954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227252" y="133272"/>
            <a:ext cx="12121496" cy="10292252"/>
          </a:xfrm>
          <a:custGeom>
            <a:avLst/>
            <a:gdLst/>
            <a:ahLst/>
            <a:cxnLst/>
            <a:rect l="l" t="t" r="r" b="b"/>
            <a:pathLst>
              <a:path w="12121496" h="10292252">
                <a:moveTo>
                  <a:pt x="0" y="0"/>
                </a:moveTo>
                <a:lnTo>
                  <a:pt x="12121496" y="0"/>
                </a:lnTo>
                <a:lnTo>
                  <a:pt x="12121496" y="10292251"/>
                </a:lnTo>
                <a:lnTo>
                  <a:pt x="0" y="1029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196373" y="8229600"/>
            <a:ext cx="2091627" cy="2057400"/>
          </a:xfrm>
          <a:custGeom>
            <a:avLst/>
            <a:gdLst/>
            <a:ahLst/>
            <a:cxnLst/>
            <a:rect l="l" t="t" r="r" b="b"/>
            <a:pathLst>
              <a:path w="2091627" h="2057400">
                <a:moveTo>
                  <a:pt x="0" y="0"/>
                </a:moveTo>
                <a:lnTo>
                  <a:pt x="2091627" y="0"/>
                </a:lnTo>
                <a:lnTo>
                  <a:pt x="209162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293590" y="7313895"/>
            <a:ext cx="5395669" cy="7964048"/>
          </a:xfrm>
          <a:custGeom>
            <a:avLst/>
            <a:gdLst/>
            <a:ahLst/>
            <a:cxnLst/>
            <a:rect l="l" t="t" r="r" b="b"/>
            <a:pathLst>
              <a:path w="5395669" h="7964048">
                <a:moveTo>
                  <a:pt x="0" y="0"/>
                </a:moveTo>
                <a:lnTo>
                  <a:pt x="5395669" y="0"/>
                </a:lnTo>
                <a:lnTo>
                  <a:pt x="5395669" y="7964048"/>
                </a:lnTo>
                <a:lnTo>
                  <a:pt x="0" y="7964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940804" y="-2434298"/>
            <a:ext cx="6602765" cy="4858093"/>
          </a:xfrm>
          <a:custGeom>
            <a:avLst/>
            <a:gdLst/>
            <a:ahLst/>
            <a:cxnLst/>
            <a:rect l="l" t="t" r="r" b="b"/>
            <a:pathLst>
              <a:path w="6602765" h="4858093">
                <a:moveTo>
                  <a:pt x="0" y="0"/>
                </a:moveTo>
                <a:lnTo>
                  <a:pt x="6602765" y="0"/>
                </a:lnTo>
                <a:lnTo>
                  <a:pt x="6602765" y="4858092"/>
                </a:lnTo>
                <a:lnTo>
                  <a:pt x="0" y="48580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246231" y="8413426"/>
            <a:ext cx="3462763" cy="1857300"/>
          </a:xfrm>
          <a:custGeom>
            <a:avLst/>
            <a:gdLst/>
            <a:ahLst/>
            <a:cxnLst/>
            <a:rect l="l" t="t" r="r" b="b"/>
            <a:pathLst>
              <a:path w="3462763" h="1857300">
                <a:moveTo>
                  <a:pt x="0" y="0"/>
                </a:moveTo>
                <a:lnTo>
                  <a:pt x="3462763" y="0"/>
                </a:lnTo>
                <a:lnTo>
                  <a:pt x="3462763" y="1857300"/>
                </a:lnTo>
                <a:lnTo>
                  <a:pt x="0" y="18573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648200" y="8257294"/>
            <a:ext cx="1728484" cy="1920538"/>
          </a:xfrm>
          <a:custGeom>
            <a:avLst/>
            <a:gdLst/>
            <a:ahLst/>
            <a:cxnLst/>
            <a:rect l="l" t="t" r="r" b="b"/>
            <a:pathLst>
              <a:path w="1728484" h="1920538">
                <a:moveTo>
                  <a:pt x="0" y="0"/>
                </a:moveTo>
                <a:lnTo>
                  <a:pt x="1728485" y="0"/>
                </a:lnTo>
                <a:lnTo>
                  <a:pt x="1728485" y="1920538"/>
                </a:lnTo>
                <a:lnTo>
                  <a:pt x="0" y="1920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3303E7-D7D2-B0A2-9169-4D9A67F4765D}"/>
              </a:ext>
            </a:extLst>
          </p:cNvPr>
          <p:cNvSpPr txBox="1"/>
          <p:nvPr/>
        </p:nvSpPr>
        <p:spPr>
          <a:xfrm>
            <a:off x="1296015" y="2300372"/>
            <a:ext cx="15465125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a.  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- Hai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“Con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chỉ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được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ăn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ở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nhà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bữa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này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nữa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thôi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.”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“Con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sẽ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ăn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ở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nhà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cụ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Nghị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thôn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Đoài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.”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đều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: “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Mẹ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đã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phải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bán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con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cho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nhà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cụ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Nghị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thôn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Đoài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.”. 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-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Tuy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nhiên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ở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thứ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nhất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này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được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diễn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đạt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cách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xa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xôi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(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chưa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rõ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). Ở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thứ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hai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này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được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chị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Dậu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diễn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đạt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rõ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hơn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(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sau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thấy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cái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Tí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chưa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hiểu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ý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nói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trước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đó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mình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)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-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Sở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dĩ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chị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Dậu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không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dám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nói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thẳng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với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con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vì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chị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quá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thương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con,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không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nỡ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nói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điều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quá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đau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lòng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với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mình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với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cái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Tí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 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b.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ở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sau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rõ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hơn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Sở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dĩ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chị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Dậu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phải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nói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rõ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hơn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như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vậy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vì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thấy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cái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Tí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chưa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hiểu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nói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trước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2800" spc="-2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mình</a:t>
            </a:r>
            <a:r>
              <a:rPr lang="en-US" sz="2800" spc="-2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085B2092-BEE4-55C3-FD3B-7488F8FEDFA5}"/>
              </a:ext>
            </a:extLst>
          </p:cNvPr>
          <p:cNvSpPr txBox="1"/>
          <p:nvPr/>
        </p:nvSpPr>
        <p:spPr>
          <a:xfrm>
            <a:off x="5334000" y="544145"/>
            <a:ext cx="7198952" cy="149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 err="1">
                <a:solidFill>
                  <a:srgbClr val="AD5545"/>
                </a:solidFill>
                <a:latin typeface="Paytone One"/>
              </a:rPr>
              <a:t>Bài</a:t>
            </a:r>
            <a:r>
              <a:rPr lang="en-US" sz="7200" dirty="0">
                <a:solidFill>
                  <a:srgbClr val="AD5545"/>
                </a:solidFill>
                <a:latin typeface="Paytone One"/>
              </a:rPr>
              <a:t> </a:t>
            </a:r>
            <a:r>
              <a:rPr lang="en-US" sz="7200" dirty="0" err="1">
                <a:solidFill>
                  <a:srgbClr val="AD5545"/>
                </a:solidFill>
                <a:latin typeface="Paytone One"/>
              </a:rPr>
              <a:t>tập</a:t>
            </a:r>
            <a:r>
              <a:rPr lang="en-US" sz="7200" dirty="0">
                <a:solidFill>
                  <a:srgbClr val="AD5545"/>
                </a:solidFill>
                <a:latin typeface="Paytone One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6442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307239" y="7777314"/>
            <a:ext cx="2194835" cy="2509686"/>
          </a:xfrm>
          <a:custGeom>
            <a:avLst/>
            <a:gdLst/>
            <a:ahLst/>
            <a:cxnLst/>
            <a:rect l="l" t="t" r="r" b="b"/>
            <a:pathLst>
              <a:path w="2194835" h="2509686">
                <a:moveTo>
                  <a:pt x="0" y="0"/>
                </a:moveTo>
                <a:lnTo>
                  <a:pt x="2194834" y="0"/>
                </a:lnTo>
                <a:lnTo>
                  <a:pt x="2194834" y="2509686"/>
                </a:lnTo>
                <a:lnTo>
                  <a:pt x="0" y="2509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2286000" y="98679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CC969655-3FC0-C42D-6E95-FA264B78DAE3}"/>
              </a:ext>
            </a:extLst>
          </p:cNvPr>
          <p:cNvSpPr txBox="1"/>
          <p:nvPr/>
        </p:nvSpPr>
        <p:spPr>
          <a:xfrm>
            <a:off x="5178764" y="256098"/>
            <a:ext cx="7198952" cy="142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000" dirty="0" err="1">
                <a:solidFill>
                  <a:srgbClr val="AD5545"/>
                </a:solidFill>
                <a:latin typeface="Paytone One"/>
              </a:rPr>
              <a:t>Bài</a:t>
            </a:r>
            <a:r>
              <a:rPr lang="en-US" sz="6000" dirty="0">
                <a:solidFill>
                  <a:srgbClr val="AD5545"/>
                </a:solidFill>
                <a:latin typeface="Paytone One"/>
              </a:rPr>
              <a:t> </a:t>
            </a:r>
            <a:r>
              <a:rPr lang="en-US" sz="6000" dirty="0" err="1">
                <a:solidFill>
                  <a:srgbClr val="AD5545"/>
                </a:solidFill>
                <a:latin typeface="Paytone One"/>
              </a:rPr>
              <a:t>tập</a:t>
            </a:r>
            <a:r>
              <a:rPr lang="en-US" sz="6000" dirty="0">
                <a:solidFill>
                  <a:srgbClr val="AD5545"/>
                </a:solidFill>
                <a:latin typeface="Paytone One"/>
              </a:rPr>
              <a:t> 3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43362E-83F7-A7F2-3C09-47FA16BE5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70214"/>
              </p:ext>
            </p:extLst>
          </p:nvPr>
        </p:nvGraphicFramePr>
        <p:xfrm>
          <a:off x="2286000" y="2257953"/>
          <a:ext cx="4679064" cy="6592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9064">
                  <a:extLst>
                    <a:ext uri="{9D8B030D-6E8A-4147-A177-3AD203B41FA5}">
                      <a16:colId xmlns:a16="http://schemas.microsoft.com/office/drawing/2014/main" val="391580181"/>
                    </a:ext>
                  </a:extLst>
                </a:gridCol>
              </a:tblGrid>
              <a:tr h="9004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Tục</a:t>
                      </a:r>
                      <a:r>
                        <a:rPr lang="en-US" sz="2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A64B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44350"/>
                  </a:ext>
                </a:extLst>
              </a:tr>
              <a:tr h="8131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a)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nết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đánh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chết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CA73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705069"/>
                  </a:ext>
                </a:extLst>
              </a:tr>
              <a:tr h="14789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hạt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thóc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giọt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mồ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hôi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CA73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185490"/>
                  </a:ext>
                </a:extLst>
              </a:tr>
              <a:tr h="11242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nhịn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CA73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647962"/>
                  </a:ext>
                </a:extLst>
              </a:tr>
              <a:tr h="12197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còn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CA73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310229"/>
                  </a:ext>
                </a:extLst>
              </a:tr>
              <a:tr h="105595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danh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áo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rgbClr val="CA73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85944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0F9993A-C33A-985B-B620-64DD99329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558466"/>
              </p:ext>
            </p:extLst>
          </p:nvPr>
        </p:nvGraphicFramePr>
        <p:xfrm>
          <a:off x="9753600" y="2257953"/>
          <a:ext cx="7500395" cy="6592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0395">
                  <a:extLst>
                    <a:ext uri="{9D8B030D-6E8A-4147-A177-3AD203B41FA5}">
                      <a16:colId xmlns:a16="http://schemas.microsoft.com/office/drawing/2014/main" val="924716039"/>
                    </a:ext>
                  </a:extLst>
                </a:gridCol>
              </a:tblGrid>
              <a:tr h="7511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2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hàm</a:t>
                      </a:r>
                      <a:r>
                        <a:rPr lang="en-US" sz="2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ẩn</a:t>
                      </a:r>
                      <a:endParaRPr lang="en-US" sz="2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233739"/>
                  </a:ext>
                </a:extLst>
              </a:tr>
              <a:tr h="11554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thóc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gạo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vô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vất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vả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khó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nhọc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285550"/>
                  </a:ext>
                </a:extLst>
              </a:tr>
              <a:tr h="117898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danh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tiếng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trọng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nhiều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tiền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bạc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19176"/>
                  </a:ext>
                </a:extLst>
              </a:tr>
              <a:tr h="11155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đức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hẳn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ngoài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4310"/>
                  </a:ext>
                </a:extLst>
              </a:tr>
              <a:tr h="117556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nhẫn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nhịn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sẽ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tránh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hay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42729"/>
                  </a:ext>
                </a:extLst>
              </a:tr>
              <a:tr h="121578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5)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thạo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tinh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còn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hơn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nhiều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nghề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nơi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chốn</a:t>
                      </a:r>
                      <a:endParaRPr lang="en-US" sz="2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80843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F4E7C6-D495-F1EC-E6B7-1FD5C675E795}"/>
              </a:ext>
            </a:extLst>
          </p:cNvPr>
          <p:cNvCxnSpPr/>
          <p:nvPr/>
        </p:nvCxnSpPr>
        <p:spPr>
          <a:xfrm>
            <a:off x="6965064" y="3543300"/>
            <a:ext cx="2788536" cy="2362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DC6A49-7D74-FB45-34A2-C10D204514C7}"/>
              </a:ext>
            </a:extLst>
          </p:cNvPr>
          <p:cNvCxnSpPr>
            <a:cxnSpLocks/>
          </p:cNvCxnSpPr>
          <p:nvPr/>
        </p:nvCxnSpPr>
        <p:spPr>
          <a:xfrm flipV="1">
            <a:off x="6965064" y="3695700"/>
            <a:ext cx="2788536" cy="865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838D82-4EF0-765A-2437-09CED3720A6F}"/>
              </a:ext>
            </a:extLst>
          </p:cNvPr>
          <p:cNvCxnSpPr>
            <a:cxnSpLocks/>
          </p:cNvCxnSpPr>
          <p:nvPr/>
        </p:nvCxnSpPr>
        <p:spPr>
          <a:xfrm>
            <a:off x="6965064" y="6057900"/>
            <a:ext cx="2788536" cy="990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5A745-CECE-9605-6934-EDA06F1546A1}"/>
              </a:ext>
            </a:extLst>
          </p:cNvPr>
          <p:cNvCxnSpPr>
            <a:cxnSpLocks/>
          </p:cNvCxnSpPr>
          <p:nvPr/>
        </p:nvCxnSpPr>
        <p:spPr>
          <a:xfrm>
            <a:off x="6965064" y="7127164"/>
            <a:ext cx="2788536" cy="11405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2EFCF4-8601-60C0-F235-DA619A8B22F6}"/>
              </a:ext>
            </a:extLst>
          </p:cNvPr>
          <p:cNvCxnSpPr>
            <a:cxnSpLocks/>
          </p:cNvCxnSpPr>
          <p:nvPr/>
        </p:nvCxnSpPr>
        <p:spPr>
          <a:xfrm flipV="1">
            <a:off x="6965064" y="4806242"/>
            <a:ext cx="2788536" cy="34614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3855" y="-2556703"/>
            <a:ext cx="19461855" cy="7890897"/>
          </a:xfrm>
          <a:custGeom>
            <a:avLst/>
            <a:gdLst/>
            <a:ahLst/>
            <a:cxnLst/>
            <a:rect l="l" t="t" r="r" b="b"/>
            <a:pathLst>
              <a:path w="19461855" h="7890897">
                <a:moveTo>
                  <a:pt x="0" y="0"/>
                </a:moveTo>
                <a:lnTo>
                  <a:pt x="19461855" y="0"/>
                </a:lnTo>
                <a:lnTo>
                  <a:pt x="19461855" y="7890897"/>
                </a:lnTo>
                <a:lnTo>
                  <a:pt x="0" y="7890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8A51910-4058-EC09-891F-B863CBA00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194158"/>
              </p:ext>
            </p:extLst>
          </p:nvPr>
        </p:nvGraphicFramePr>
        <p:xfrm>
          <a:off x="1600200" y="4294855"/>
          <a:ext cx="15087600" cy="544701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087600">
                  <a:extLst>
                    <a:ext uri="{9D8B030D-6E8A-4147-A177-3AD203B41FA5}">
                      <a16:colId xmlns:a16="http://schemas.microsoft.com/office/drawing/2014/main" val="2167698231"/>
                    </a:ext>
                  </a:extLst>
                </a:gridCol>
              </a:tblGrid>
              <a:tr h="10372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7908" marR="67908" marT="0" marB="0" anchor="ctr"/>
                </a:tc>
                <a:extLst>
                  <a:ext uri="{0D108BD9-81ED-4DB2-BD59-A6C34878D82A}">
                    <a16:rowId xmlns:a16="http://schemas.microsoft.com/office/drawing/2014/main" val="2036763472"/>
                  </a:ext>
                </a:extLst>
              </a:tr>
              <a:tr h="87819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5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7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dòng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7908" marR="6790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110762"/>
                  </a:ext>
                </a:extLst>
              </a:tr>
              <a:tr h="145417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dung: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tục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thích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tục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đó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7908" marR="6790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468605"/>
                  </a:ext>
                </a:extLst>
              </a:tr>
              <a:tr h="12464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Triển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khai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đoạn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theo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cấu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trúc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đã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(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diễn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dịch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nạp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tổng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/song song)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7908" marR="6790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462049"/>
                  </a:ext>
                </a:extLst>
              </a:tr>
              <a:tr h="8309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chính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diễn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7908" marR="6790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4251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19291E5-B6EB-3658-2704-C55D088B0985}"/>
              </a:ext>
            </a:extLst>
          </p:cNvPr>
          <p:cNvSpPr txBox="1"/>
          <p:nvPr/>
        </p:nvSpPr>
        <p:spPr>
          <a:xfrm>
            <a:off x="5334000" y="544145"/>
            <a:ext cx="7198952" cy="149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 err="1">
                <a:solidFill>
                  <a:srgbClr val="AD5545"/>
                </a:solidFill>
                <a:latin typeface="Paytone One"/>
              </a:rPr>
              <a:t>Bài</a:t>
            </a:r>
            <a:r>
              <a:rPr lang="en-US" sz="7200" dirty="0">
                <a:solidFill>
                  <a:srgbClr val="AD5545"/>
                </a:solidFill>
                <a:latin typeface="Paytone One"/>
              </a:rPr>
              <a:t> </a:t>
            </a:r>
            <a:r>
              <a:rPr lang="en-US" sz="7200" dirty="0" err="1">
                <a:solidFill>
                  <a:srgbClr val="AD5545"/>
                </a:solidFill>
                <a:latin typeface="Paytone One"/>
              </a:rPr>
              <a:t>tập</a:t>
            </a:r>
            <a:r>
              <a:rPr lang="en-US" sz="7200" dirty="0">
                <a:solidFill>
                  <a:srgbClr val="AD5545"/>
                </a:solidFill>
                <a:latin typeface="Paytone One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866C2-A3DD-99BC-4E1B-D4D1CD1C9DFA}"/>
              </a:ext>
            </a:extLst>
          </p:cNvPr>
          <p:cNvSpPr txBox="1"/>
          <p:nvPr/>
        </p:nvSpPr>
        <p:spPr>
          <a:xfrm>
            <a:off x="1752600" y="2247900"/>
            <a:ext cx="1478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3600" dirty="0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3600" dirty="0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3600" dirty="0" err="1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khoảng</a:t>
            </a:r>
            <a:r>
              <a:rPr lang="en-US" sz="3600" dirty="0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5 – 7 </a:t>
            </a:r>
            <a:r>
              <a:rPr lang="en-US" sz="3600" dirty="0" err="1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3600" dirty="0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)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nêu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cách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hiểu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về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tục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ngữ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mà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mình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thích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rút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ra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được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từ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tục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ngữ</a:t>
            </a:r>
            <a:r>
              <a:rPr lang="en-US" sz="36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đó</a:t>
            </a:r>
            <a:r>
              <a:rPr lang="en-US" sz="3600" dirty="0"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726247"/>
            <a:ext cx="16230600" cy="7532053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13372" y="102870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087707" y="548274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-5400000">
            <a:off x="13519898" y="548274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260992" y="715126"/>
            <a:ext cx="2625452" cy="2057400"/>
          </a:xfrm>
          <a:custGeom>
            <a:avLst/>
            <a:gdLst/>
            <a:ahLst/>
            <a:cxnLst/>
            <a:rect l="l" t="t" r="r" b="b"/>
            <a:pathLst>
              <a:path w="2625452" h="2057400">
                <a:moveTo>
                  <a:pt x="0" y="0"/>
                </a:moveTo>
                <a:lnTo>
                  <a:pt x="2625452" y="0"/>
                </a:lnTo>
                <a:lnTo>
                  <a:pt x="26254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957002" y="6716739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07800" y="857250"/>
            <a:ext cx="6850802" cy="142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000" dirty="0" err="1">
                <a:solidFill>
                  <a:srgbClr val="FFFFFF"/>
                </a:solidFill>
                <a:latin typeface="Paytone One Bold"/>
              </a:rPr>
              <a:t>Ví</a:t>
            </a:r>
            <a:r>
              <a:rPr lang="en-US" sz="60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Paytone One Bold"/>
              </a:rPr>
              <a:t>dụ</a:t>
            </a:r>
            <a:r>
              <a:rPr lang="en-US" sz="60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Paytone One Bold"/>
              </a:rPr>
              <a:t>minh</a:t>
            </a:r>
            <a:r>
              <a:rPr lang="en-US" sz="6000" dirty="0">
                <a:solidFill>
                  <a:srgbClr val="FFFFFF"/>
                </a:solidFill>
                <a:latin typeface="Paytone One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Paytone One Bold"/>
              </a:rPr>
              <a:t>họa</a:t>
            </a:r>
            <a:endParaRPr lang="en-US" sz="6000" dirty="0">
              <a:solidFill>
                <a:srgbClr val="FFFFFF"/>
              </a:solidFill>
              <a:latin typeface="Paytone On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904999" y="3304133"/>
            <a:ext cx="14325601" cy="4859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</a:rPr>
              <a:t>Đoạn</a:t>
            </a:r>
            <a:r>
              <a:rPr lang="en-US" sz="32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</a:rPr>
              <a:t>văn</a:t>
            </a:r>
            <a:r>
              <a:rPr lang="en-US" sz="32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</a:rPr>
              <a:t>diễn</a:t>
            </a:r>
            <a:r>
              <a:rPr lang="en-US" sz="32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effectLst/>
                <a:latin typeface="#9Slide03 BoosterNextFYBlack" panose="02000A03000000020004" pitchFamily="2" charset="0"/>
                <a:ea typeface="SimSun" panose="02010600030101010101" pitchFamily="2" charset="-122"/>
              </a:rPr>
              <a:t>dịch</a:t>
            </a:r>
            <a:r>
              <a:rPr lang="en-US" sz="3200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</a:rPr>
              <a:t>:</a:t>
            </a:r>
            <a:endParaRPr lang="en-US" sz="32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i="1" dirty="0">
                <a:effectLst/>
                <a:latin typeface="#9Slide03 BoosterNextFYBlack" panose="02000A03000000020004" pitchFamily="2" charset="0"/>
                <a:ea typeface="SimSun" panose="02010600030101010101" pitchFamily="2" charset="-122"/>
              </a:rPr>
              <a:t>             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Tục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ngữ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Việt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Nam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nhiều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mang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ý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giáo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dục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sâu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sắc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trong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số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đó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tục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ngữ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em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thích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: “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mài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sắt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ngày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nên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kim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”.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Từ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tường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minh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(</a:t>
            </a:r>
            <a:r>
              <a:rPr lang="en-US" sz="3200" i="1" dirty="0" err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ếu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chịu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khó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mài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thì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thể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biến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thanh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sắt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thành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chiếc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kim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),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thể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suy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này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: </a:t>
            </a:r>
            <a:r>
              <a:rPr lang="en-US" sz="3200" i="1" dirty="0" err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iên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trì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sẽ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thành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Từ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tục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ngữ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này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em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rút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ra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mình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bài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học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: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trong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học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tập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cũng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như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mọi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việc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để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đạt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được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kết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quả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tốt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cần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phải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kiên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trì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nhẫn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nại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;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ngại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khó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ngại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khổ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;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nản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chí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sờn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lòng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</a:t>
            </a:r>
            <a:endParaRPr lang="en-US" sz="32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B531B7C-812A-266E-D722-2BF7AF453916}"/>
              </a:ext>
            </a:extLst>
          </p:cNvPr>
          <p:cNvSpPr/>
          <p:nvPr/>
        </p:nvSpPr>
        <p:spPr>
          <a:xfrm>
            <a:off x="3809999" y="2371392"/>
            <a:ext cx="10935497" cy="2895600"/>
          </a:xfrm>
          <a:prstGeom prst="round2DiagRect">
            <a:avLst/>
          </a:prstGeom>
          <a:solidFill>
            <a:srgbClr val="FFCC0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4590498" y="5203223"/>
            <a:ext cx="1761696" cy="230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1274938" y="-429669"/>
            <a:ext cx="5299305" cy="56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7578" y="4099579"/>
            <a:ext cx="1567554" cy="19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739208" y="7152667"/>
            <a:ext cx="1342181" cy="17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76FED-D181-238D-853C-BBD7BC22DAF9}"/>
              </a:ext>
            </a:extLst>
          </p:cNvPr>
          <p:cNvSpPr txBox="1"/>
          <p:nvPr/>
        </p:nvSpPr>
        <p:spPr>
          <a:xfrm>
            <a:off x="4266983" y="2525080"/>
            <a:ext cx="100215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Điền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khái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niệm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: “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Nghĩa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tường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minh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câu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nội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dung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thông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báo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diễn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đạt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…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từ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ngữ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câu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.”</a:t>
            </a:r>
            <a:endParaRPr lang="en-US" sz="3600" dirty="0">
              <a:solidFill>
                <a:srgbClr val="002060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FE6BD505-D33C-70FA-42D1-4CDFD0EDD09E}"/>
              </a:ext>
            </a:extLst>
          </p:cNvPr>
          <p:cNvSpPr/>
          <p:nvPr/>
        </p:nvSpPr>
        <p:spPr>
          <a:xfrm>
            <a:off x="6558116" y="6283898"/>
            <a:ext cx="5486400" cy="1140348"/>
          </a:xfrm>
          <a:prstGeom prst="round2Same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E3129-FB3A-70D8-21CD-3BCD58670EDF}"/>
              </a:ext>
            </a:extLst>
          </p:cNvPr>
          <p:cNvSpPr txBox="1"/>
          <p:nvPr/>
        </p:nvSpPr>
        <p:spPr>
          <a:xfrm>
            <a:off x="4041490" y="6517094"/>
            <a:ext cx="10021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Đáp</a:t>
            </a:r>
            <a:r>
              <a:rPr lang="en-US" sz="4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án</a:t>
            </a:r>
            <a:r>
              <a:rPr lang="en-US" sz="4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4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trực</a:t>
            </a:r>
            <a:r>
              <a:rPr lang="en-US" sz="4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tiếp</a:t>
            </a:r>
            <a:endParaRPr lang="en-US" sz="40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3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6 C -0.00035 -0.01481 0.00694 -0.02793 0.01666 -0.02886 C 0.02604 -0.02978 0.03489 -0.01991 0.03541 -0.00525 C 0.03628 0.00818 0.02986 0.02083 0.02118 0.02161 C 0.01319 0.02253 0.00555 0.01389 0.00486 0.00139 C 0.00434 -0.00988 0.00937 -0.02083 0.01701 -0.02176 C 0.02378 -0.02238 0.03021 -0.01543 0.03073 -0.00478 C 0.03107 0.00463 0.02708 0.01374 0.02083 0.01404 C 0.01527 0.01482 0.00989 0.00957 0.00955 0.00093 C 0.0092 -0.00663 0.01232 -0.01404 0.01736 -0.0145 C 0.02152 -0.01481 0.02569 -0.01111 0.02604 -0.00432 C 0.02639 0.00124 0.02413 0.00648 0.02048 0.00695 C 0.01771 0.00741 0.01458 0.00509 0.01441 0.00046 C 0.01423 -0.00293 0.01527 -0.00694 0.01753 -0.00741 C 0.01927 -0.00741 0.021 -0.00648 0.02135 -0.00417 C 0.02152 -0.00247 0.02118 -0.00092 0.02031 -0.00015 C 0.01979 -1.23457E-6 0.01944 -1.23457E-6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 3.95062E-6 C 0.0151 -0.02176 0.00868 -0.04074 0.00034 -0.04213 C -0.00782 -0.04352 -0.01528 -0.02917 -0.0158 -0.00787 C -0.01632 0.01188 -0.01129 0.02978 -0.00365 0.03132 C 0.00329 0.0324 0.00989 0.02021 0.01024 0.00185 C 0.01076 -0.01482 0.00642 -0.03025 4.86111E-6 -0.03149 C -0.00591 -0.03272 -0.01146 -0.02238 -0.01181 -0.00726 C -0.01216 0.00648 -0.00869 0.0199 -0.0033 0.02037 C 0.00138 0.0216 0.0059 0.01373 0.00625 0.00123 C 0.00659 -0.00988 0.00399 -0.02053 -0.00018 -0.0213 C -0.00382 -0.02176 -0.00764 -0.01621 -0.00782 -0.00649 C -0.00799 0.00154 -0.00625 0.00941 -0.00313 0.01018 C -0.00053 0.01064 0.00208 0.00725 0.00208 0.00046 C 0.00243 -0.00463 0.00138 -0.01019 -0.00053 -0.01096 C -0.00191 -0.01096 -0.00348 -0.00942 -0.00382 -0.00602 C -0.00382 -0.00371 -0.00365 -0.00139 -0.00278 -0.00047 C -0.00244 3.95062E-6 -0.00226 3.95062E-6 -0.00191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9.87654E-7 C 0.00069 -0.02176 -0.00573 -0.04074 -0.01407 -0.04213 C -0.02223 -0.04352 -0.02969 -0.02917 -0.03021 -0.00787 C -0.03073 0.01188 -0.0257 0.02978 -0.01806 0.03133 C -0.01112 0.03241 -0.00452 0.02022 -0.00417 0.00185 C -0.00365 -0.01481 -0.00799 -0.03025 -0.01441 -0.03148 C -0.02032 -0.03272 -0.02587 -0.02238 -0.02622 -0.00725 C -0.02657 0.00648 -0.0231 0.01991 -0.01771 0.02037 C -0.01303 0.02161 -0.00851 0.01374 -0.00816 0.00124 C -0.00782 -0.00988 -0.01042 -0.02052 -0.01459 -0.0213 C -0.01823 -0.02176 -0.02205 -0.0162 -0.02223 -0.00648 C -0.0224 0.00154 -0.02066 0.00941 -0.01754 0.01019 C -0.01494 0.01065 -0.01233 0.00725 -0.01233 0.00046 C -0.01198 -0.00463 -0.01303 -0.01018 -0.01494 -0.01096 C -0.01632 -0.01096 -0.01789 -0.00941 -0.01823 -0.00602 C -0.01823 -0.0037 -0.01806 -0.00139 -0.01719 -0.00046 C -0.01685 -9.87654E-7 -0.01667 -9.87654E-7 -0.01632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7305E584-80BC-FCA5-F745-F81901A58D65}"/>
              </a:ext>
            </a:extLst>
          </p:cNvPr>
          <p:cNvSpPr/>
          <p:nvPr/>
        </p:nvSpPr>
        <p:spPr>
          <a:xfrm>
            <a:off x="5762305" y="6119852"/>
            <a:ext cx="7257459" cy="1981894"/>
          </a:xfrm>
          <a:prstGeom prst="round2Same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DEB809F-D232-56C4-81C2-7D6517A123F3}"/>
              </a:ext>
            </a:extLst>
          </p:cNvPr>
          <p:cNvSpPr/>
          <p:nvPr/>
        </p:nvSpPr>
        <p:spPr>
          <a:xfrm>
            <a:off x="4380271" y="2185254"/>
            <a:ext cx="10021528" cy="2579507"/>
          </a:xfrm>
          <a:prstGeom prst="round2DiagRect">
            <a:avLst/>
          </a:prstGeom>
          <a:solidFill>
            <a:srgbClr val="FFCC0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4590498" y="5203223"/>
            <a:ext cx="1761696" cy="230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1274938" y="-429669"/>
            <a:ext cx="5299305" cy="56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7578" y="4099579"/>
            <a:ext cx="1567554" cy="19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739208" y="7152667"/>
            <a:ext cx="1342181" cy="17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42A0B-195F-E2DF-C6D6-6C464964AB3A}"/>
              </a:ext>
            </a:extLst>
          </p:cNvPr>
          <p:cNvSpPr txBox="1"/>
          <p:nvPr/>
        </p:nvSpPr>
        <p:spPr>
          <a:xfrm>
            <a:off x="4765614" y="2813287"/>
            <a:ext cx="93726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indent="457200" algn="just">
              <a:spcBef>
                <a:spcPts val="600"/>
              </a:spcBef>
              <a:spcAft>
                <a:spcPts val="600"/>
              </a:spcAft>
              <a:defRPr sz="4000" b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algn="ctr"/>
            <a:r>
              <a:rPr lang="en-US" dirty="0" err="1"/>
              <a:t>Câu</a:t>
            </a:r>
            <a:r>
              <a:rPr lang="en-US" dirty="0"/>
              <a:t> 2: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hàm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5998D-394F-6557-061D-00976C3F503D}"/>
              </a:ext>
            </a:extLst>
          </p:cNvPr>
          <p:cNvSpPr txBox="1"/>
          <p:nvPr/>
        </p:nvSpPr>
        <p:spPr>
          <a:xfrm>
            <a:off x="6043475" y="6467527"/>
            <a:ext cx="6816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indent="457200" algn="ctr">
              <a:spcBef>
                <a:spcPts val="600"/>
              </a:spcBef>
              <a:spcAft>
                <a:spcPts val="600"/>
              </a:spcAft>
              <a:defRPr sz="440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: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tường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cảnh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6 C -0.00035 -0.01481 0.00694 -0.02793 0.01666 -0.02886 C 0.02604 -0.02978 0.03489 -0.01991 0.03541 -0.00525 C 0.03628 0.00818 0.02986 0.02083 0.02118 0.02161 C 0.01319 0.02253 0.00555 0.01389 0.00486 0.00139 C 0.00434 -0.00988 0.00937 -0.02083 0.01701 -0.02176 C 0.02378 -0.02238 0.03021 -0.01543 0.03073 -0.00478 C 0.03107 0.00463 0.02708 0.01374 0.02083 0.01404 C 0.01527 0.01482 0.00989 0.00957 0.00955 0.00093 C 0.0092 -0.00663 0.01232 -0.01404 0.01736 -0.0145 C 0.02152 -0.01481 0.02569 -0.01111 0.02604 -0.00432 C 0.02639 0.00124 0.02413 0.00648 0.02048 0.00695 C 0.01771 0.00741 0.01458 0.00509 0.01441 0.00046 C 0.01423 -0.00293 0.01527 -0.00694 0.01753 -0.00741 C 0.01927 -0.00741 0.021 -0.00648 0.02135 -0.00417 C 0.02152 -0.00247 0.02118 -0.00092 0.02031 -0.00015 C 0.01979 -1.23457E-6 0.01944 -1.23457E-6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 3.95062E-6 C 0.0151 -0.02176 0.00868 -0.04074 0.00034 -0.04213 C -0.00782 -0.04352 -0.01528 -0.02917 -0.0158 -0.00787 C -0.01632 0.01188 -0.01129 0.02978 -0.00365 0.03132 C 0.00329 0.0324 0.00989 0.02021 0.01024 0.00185 C 0.01076 -0.01482 0.00642 -0.03025 4.86111E-6 -0.03149 C -0.00591 -0.03272 -0.01146 -0.02238 -0.01181 -0.00726 C -0.01216 0.00648 -0.00869 0.0199 -0.0033 0.02037 C 0.00138 0.0216 0.0059 0.01373 0.00625 0.00123 C 0.00659 -0.00988 0.00399 -0.02053 -0.00018 -0.0213 C -0.00382 -0.02176 -0.00764 -0.01621 -0.00782 -0.00649 C -0.00799 0.00154 -0.00625 0.00941 -0.00313 0.01018 C -0.00053 0.01064 0.00208 0.00725 0.00208 0.00046 C 0.00243 -0.00463 0.00138 -0.01019 -0.00053 -0.01096 C -0.00191 -0.01096 -0.00348 -0.00942 -0.00382 -0.00602 C -0.00382 -0.00371 -0.00365 -0.00139 -0.00278 -0.00047 C -0.00244 3.95062E-6 -0.00226 3.95062E-6 -0.00191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9.87654E-7 C 0.00069 -0.02176 -0.00573 -0.04074 -0.01407 -0.04213 C -0.02223 -0.04352 -0.02969 -0.02917 -0.03021 -0.00787 C -0.03073 0.01188 -0.0257 0.02978 -0.01806 0.03133 C -0.01112 0.03241 -0.00452 0.02022 -0.00417 0.00185 C -0.00365 -0.01481 -0.00799 -0.03025 -0.01441 -0.03148 C -0.02032 -0.03272 -0.02587 -0.02238 -0.02622 -0.00725 C -0.02657 0.00648 -0.0231 0.01991 -0.01771 0.02037 C -0.01303 0.02161 -0.00851 0.01374 -0.00816 0.00124 C -0.00782 -0.00988 -0.01042 -0.02052 -0.01459 -0.0213 C -0.01823 -0.02176 -0.02205 -0.0162 -0.02223 -0.00648 C -0.0224 0.00154 -0.02066 0.00941 -0.01754 0.01019 C -0.01494 0.01065 -0.01233 0.00725 -0.01233 0.00046 C -0.01198 -0.00463 -0.01303 -0.01018 -0.01494 -0.01096 C -0.01632 -0.01096 -0.01789 -0.00941 -0.01823 -0.00602 C -0.01823 -0.0037 -0.01806 -0.00139 -0.01719 -0.00046 C -0.01685 -9.87654E-7 -0.01667 -9.87654E-7 -0.01632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B3C83DE6-8829-31D9-566E-D8934F4ED3E7}"/>
              </a:ext>
            </a:extLst>
          </p:cNvPr>
          <p:cNvSpPr/>
          <p:nvPr/>
        </p:nvSpPr>
        <p:spPr>
          <a:xfrm>
            <a:off x="5375311" y="5986945"/>
            <a:ext cx="7350089" cy="1659086"/>
          </a:xfrm>
          <a:prstGeom prst="round2Same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77426A3-62CA-691D-CCAD-3B30C577670E}"/>
              </a:ext>
            </a:extLst>
          </p:cNvPr>
          <p:cNvSpPr/>
          <p:nvPr/>
        </p:nvSpPr>
        <p:spPr>
          <a:xfrm>
            <a:off x="3809999" y="2371392"/>
            <a:ext cx="10935497" cy="2895600"/>
          </a:xfrm>
          <a:prstGeom prst="round2DiagRect">
            <a:avLst/>
          </a:prstGeom>
          <a:solidFill>
            <a:srgbClr val="FFCC0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4590498" y="5203223"/>
            <a:ext cx="1761696" cy="230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1274938" y="-429669"/>
            <a:ext cx="5299305" cy="56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7578" y="4099579"/>
            <a:ext cx="1567554" cy="19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739208" y="7152667"/>
            <a:ext cx="1342181" cy="17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AC2D2A-4878-85FC-A3F2-6F7A175F3715}"/>
              </a:ext>
            </a:extLst>
          </p:cNvPr>
          <p:cNvSpPr txBox="1"/>
          <p:nvPr/>
        </p:nvSpPr>
        <p:spPr>
          <a:xfrm>
            <a:off x="4822366" y="2928271"/>
            <a:ext cx="86432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indent="457200" algn="just">
              <a:spcBef>
                <a:spcPts val="600"/>
              </a:spcBef>
              <a:spcAft>
                <a:spcPts val="600"/>
              </a:spcAft>
              <a:defRPr sz="4000" b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algn="ctr"/>
            <a:r>
              <a:rPr lang="en-US" dirty="0" err="1"/>
              <a:t>Câu</a:t>
            </a:r>
            <a:r>
              <a:rPr lang="en-US" dirty="0"/>
              <a:t> 3: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: 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.”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tường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332EC4-397D-8493-48F4-F01C2FBC0401}"/>
              </a:ext>
            </a:extLst>
          </p:cNvPr>
          <p:cNvSpPr txBox="1"/>
          <p:nvPr/>
        </p:nvSpPr>
        <p:spPr>
          <a:xfrm>
            <a:off x="5380227" y="6183832"/>
            <a:ext cx="7162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indent="457200" algn="ctr">
              <a:spcBef>
                <a:spcPts val="600"/>
              </a:spcBef>
              <a:spcAft>
                <a:spcPts val="600"/>
              </a:spcAft>
              <a:defRPr sz="440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: Khi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9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6 C -0.00035 -0.01481 0.00694 -0.02793 0.01666 -0.02886 C 0.02604 -0.02978 0.03489 -0.01991 0.03541 -0.00525 C 0.03628 0.00818 0.02986 0.02083 0.02118 0.02161 C 0.01319 0.02253 0.00555 0.01389 0.00486 0.00139 C 0.00434 -0.00988 0.00937 -0.02083 0.01701 -0.02176 C 0.02378 -0.02238 0.03021 -0.01543 0.03073 -0.00478 C 0.03107 0.00463 0.02708 0.01374 0.02083 0.01404 C 0.01527 0.01482 0.00989 0.00957 0.00955 0.00093 C 0.0092 -0.00663 0.01232 -0.01404 0.01736 -0.0145 C 0.02152 -0.01481 0.02569 -0.01111 0.02604 -0.00432 C 0.02639 0.00124 0.02413 0.00648 0.02048 0.00695 C 0.01771 0.00741 0.01458 0.00509 0.01441 0.00046 C 0.01423 -0.00293 0.01527 -0.00694 0.01753 -0.00741 C 0.01927 -0.00741 0.021 -0.00648 0.02135 -0.00417 C 0.02152 -0.00247 0.02118 -0.00092 0.02031 -0.00015 C 0.01979 -1.23457E-6 0.01944 -1.23457E-6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 3.95062E-6 C 0.0151 -0.02176 0.00868 -0.04074 0.00034 -0.04213 C -0.00782 -0.04352 -0.01528 -0.02917 -0.0158 -0.00787 C -0.01632 0.01188 -0.01129 0.02978 -0.00365 0.03132 C 0.00329 0.0324 0.00989 0.02021 0.01024 0.00185 C 0.01076 -0.01482 0.00642 -0.03025 4.86111E-6 -0.03149 C -0.00591 -0.03272 -0.01146 -0.02238 -0.01181 -0.00726 C -0.01216 0.00648 -0.00869 0.0199 -0.0033 0.02037 C 0.00138 0.0216 0.0059 0.01373 0.00625 0.00123 C 0.00659 -0.00988 0.00399 -0.02053 -0.00018 -0.0213 C -0.00382 -0.02176 -0.00764 -0.01621 -0.00782 -0.00649 C -0.00799 0.00154 -0.00625 0.00941 -0.00313 0.01018 C -0.00053 0.01064 0.00208 0.00725 0.00208 0.00046 C 0.00243 -0.00463 0.00138 -0.01019 -0.00053 -0.01096 C -0.00191 -0.01096 -0.00348 -0.00942 -0.00382 -0.00602 C -0.00382 -0.00371 -0.00365 -0.00139 -0.00278 -0.00047 C -0.00244 3.95062E-6 -0.00226 3.95062E-6 -0.00191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9.87654E-7 C 0.00069 -0.02176 -0.00573 -0.04074 -0.01407 -0.04213 C -0.02223 -0.04352 -0.02969 -0.02917 -0.03021 -0.00787 C -0.03073 0.01188 -0.0257 0.02978 -0.01806 0.03133 C -0.01112 0.03241 -0.00452 0.02022 -0.00417 0.00185 C -0.00365 -0.01481 -0.00799 -0.03025 -0.01441 -0.03148 C -0.02032 -0.03272 -0.02587 -0.02238 -0.02622 -0.00725 C -0.02657 0.00648 -0.0231 0.01991 -0.01771 0.02037 C -0.01303 0.02161 -0.00851 0.01374 -0.00816 0.00124 C -0.00782 -0.00988 -0.01042 -0.02052 -0.01459 -0.0213 C -0.01823 -0.02176 -0.02205 -0.0162 -0.02223 -0.00648 C -0.0224 0.00154 -0.02066 0.00941 -0.01754 0.01019 C -0.01494 0.01065 -0.01233 0.00725 -0.01233 0.00046 C -0.01198 -0.00463 -0.01303 -0.01018 -0.01494 -0.01096 C -0.01632 -0.01096 -0.01789 -0.00941 -0.01823 -0.00602 C -0.01823 -0.0037 -0.01806 -0.00139 -0.01719 -0.00046 C -0.01685 -9.87654E-7 -0.01667 -9.87654E-7 -0.01632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5FD7728-8D8A-1621-A6B7-A08160102B2A}"/>
              </a:ext>
            </a:extLst>
          </p:cNvPr>
          <p:cNvSpPr/>
          <p:nvPr/>
        </p:nvSpPr>
        <p:spPr>
          <a:xfrm>
            <a:off x="5458469" y="5762591"/>
            <a:ext cx="7571731" cy="2352709"/>
          </a:xfrm>
          <a:prstGeom prst="round2Same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77AFEF1-335A-76D5-0121-CECBA6A29C36}"/>
              </a:ext>
            </a:extLst>
          </p:cNvPr>
          <p:cNvSpPr/>
          <p:nvPr/>
        </p:nvSpPr>
        <p:spPr>
          <a:xfrm>
            <a:off x="4577494" y="2251352"/>
            <a:ext cx="9448799" cy="2523808"/>
          </a:xfrm>
          <a:prstGeom prst="round2DiagRect">
            <a:avLst/>
          </a:prstGeom>
          <a:solidFill>
            <a:srgbClr val="FFCC0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4590498" y="5203223"/>
            <a:ext cx="1761696" cy="230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1274938" y="-429669"/>
            <a:ext cx="5299305" cy="56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7578" y="4099579"/>
            <a:ext cx="1567554" cy="19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739208" y="7152667"/>
            <a:ext cx="1342181" cy="17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144744-7E46-DE09-B94F-62E39AADBCE5}"/>
              </a:ext>
            </a:extLst>
          </p:cNvPr>
          <p:cNvSpPr txBox="1"/>
          <p:nvPr/>
        </p:nvSpPr>
        <p:spPr>
          <a:xfrm>
            <a:off x="4939837" y="2572524"/>
            <a:ext cx="84083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indent="457200" algn="just">
              <a:spcBef>
                <a:spcPts val="600"/>
              </a:spcBef>
              <a:spcAft>
                <a:spcPts val="600"/>
              </a:spcAft>
              <a:defRPr sz="4000" b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algn="ctr"/>
            <a:r>
              <a:rPr lang="en-US" dirty="0" err="1"/>
              <a:t>Câu</a:t>
            </a:r>
            <a:r>
              <a:rPr lang="en-US" dirty="0"/>
              <a:t> 4: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: 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.”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hàm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88FF7-40A3-F8E5-E66F-6CBE20CF28D3}"/>
              </a:ext>
            </a:extLst>
          </p:cNvPr>
          <p:cNvSpPr txBox="1"/>
          <p:nvPr/>
        </p:nvSpPr>
        <p:spPr>
          <a:xfrm>
            <a:off x="5839468" y="6057900"/>
            <a:ext cx="68097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indent="457200" algn="ctr">
              <a:spcBef>
                <a:spcPts val="600"/>
              </a:spcBef>
              <a:spcAft>
                <a:spcPts val="600"/>
              </a:spcAft>
              <a:defRPr sz="440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: Khi </a:t>
            </a:r>
            <a:r>
              <a:rPr lang="en-US" sz="3600" dirty="0" err="1"/>
              <a:t>hưởng</a:t>
            </a:r>
            <a:r>
              <a:rPr lang="en-US" sz="3600" dirty="0"/>
              <a:t> </a:t>
            </a:r>
            <a:r>
              <a:rPr lang="en-US" sz="3600" dirty="0" err="1"/>
              <a:t>thụ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định</a:t>
            </a:r>
            <a:r>
              <a:rPr lang="en-US" sz="3600" dirty="0"/>
              <a:t>,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biết</a:t>
            </a:r>
            <a:r>
              <a:rPr lang="en-US" sz="3600" dirty="0"/>
              <a:t> </a:t>
            </a:r>
            <a:r>
              <a:rPr lang="en-US" sz="3600" dirty="0" err="1"/>
              <a:t>ơn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039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6 C -0.00035 -0.01481 0.00694 -0.02793 0.01666 -0.02886 C 0.02604 -0.02978 0.03489 -0.01991 0.03541 -0.00525 C 0.03628 0.00818 0.02986 0.02083 0.02118 0.02161 C 0.01319 0.02253 0.00555 0.01389 0.00486 0.00139 C 0.00434 -0.00988 0.00937 -0.02083 0.01701 -0.02176 C 0.02378 -0.02238 0.03021 -0.01543 0.03073 -0.00478 C 0.03107 0.00463 0.02708 0.01374 0.02083 0.01404 C 0.01527 0.01482 0.00989 0.00957 0.00955 0.00093 C 0.0092 -0.00663 0.01232 -0.01404 0.01736 -0.0145 C 0.02152 -0.01481 0.02569 -0.01111 0.02604 -0.00432 C 0.02639 0.00124 0.02413 0.00648 0.02048 0.00695 C 0.01771 0.00741 0.01458 0.00509 0.01441 0.00046 C 0.01423 -0.00293 0.01527 -0.00694 0.01753 -0.00741 C 0.01927 -0.00741 0.021 -0.00648 0.02135 -0.00417 C 0.02152 -0.00247 0.02118 -0.00092 0.02031 -0.00015 C 0.01979 -1.23457E-6 0.01944 -1.23457E-6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 3.95062E-6 C 0.0151 -0.02176 0.00868 -0.04074 0.00034 -0.04213 C -0.00782 -0.04352 -0.01528 -0.02917 -0.0158 -0.00787 C -0.01632 0.01188 -0.01129 0.02978 -0.00365 0.03132 C 0.00329 0.0324 0.00989 0.02021 0.01024 0.00185 C 0.01076 -0.01482 0.00642 -0.03025 4.86111E-6 -0.03149 C -0.00591 -0.03272 -0.01146 -0.02238 -0.01181 -0.00726 C -0.01216 0.00648 -0.00869 0.0199 -0.0033 0.02037 C 0.00138 0.0216 0.0059 0.01373 0.00625 0.00123 C 0.00659 -0.00988 0.00399 -0.02053 -0.00018 -0.0213 C -0.00382 -0.02176 -0.00764 -0.01621 -0.00782 -0.00649 C -0.00799 0.00154 -0.00625 0.00941 -0.00313 0.01018 C -0.00053 0.01064 0.00208 0.00725 0.00208 0.00046 C 0.00243 -0.00463 0.00138 -0.01019 -0.00053 -0.01096 C -0.00191 -0.01096 -0.00348 -0.00942 -0.00382 -0.00602 C -0.00382 -0.00371 -0.00365 -0.00139 -0.00278 -0.00047 C -0.00244 3.95062E-6 -0.00226 3.95062E-6 -0.00191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9.87654E-7 C 0.00069 -0.02176 -0.00573 -0.04074 -0.01407 -0.04213 C -0.02223 -0.04352 -0.02969 -0.02917 -0.03021 -0.00787 C -0.03073 0.01188 -0.0257 0.02978 -0.01806 0.03133 C -0.01112 0.03241 -0.00452 0.02022 -0.00417 0.00185 C -0.00365 -0.01481 -0.00799 -0.03025 -0.01441 -0.03148 C -0.02032 -0.03272 -0.02587 -0.02238 -0.02622 -0.00725 C -0.02657 0.00648 -0.0231 0.01991 -0.01771 0.02037 C -0.01303 0.02161 -0.00851 0.01374 -0.00816 0.00124 C -0.00782 -0.00988 -0.01042 -0.02052 -0.01459 -0.0213 C -0.01823 -0.02176 -0.02205 -0.0162 -0.02223 -0.00648 C -0.0224 0.00154 -0.02066 0.00941 -0.01754 0.01019 C -0.01494 0.01065 -0.01233 0.00725 -0.01233 0.00046 C -0.01198 -0.00463 -0.01303 -0.01018 -0.01494 -0.01096 C -0.01632 -0.01096 -0.01789 -0.00941 -0.01823 -0.00602 C -0.01823 -0.0037 -0.01806 -0.00139 -0.01719 -0.00046 C -0.01685 -9.87654E-7 -0.01667 -9.87654E-7 -0.01632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7BA17C1C-0C45-2D2B-DAEF-ABD94155A770}"/>
              </a:ext>
            </a:extLst>
          </p:cNvPr>
          <p:cNvSpPr/>
          <p:nvPr/>
        </p:nvSpPr>
        <p:spPr>
          <a:xfrm>
            <a:off x="4800599" y="5685302"/>
            <a:ext cx="8455977" cy="2230306"/>
          </a:xfrm>
          <a:prstGeom prst="round2Same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A42A9B7A-570E-A70D-3D12-057683DA85A8}"/>
              </a:ext>
            </a:extLst>
          </p:cNvPr>
          <p:cNvSpPr/>
          <p:nvPr/>
        </p:nvSpPr>
        <p:spPr>
          <a:xfrm>
            <a:off x="3809999" y="2371392"/>
            <a:ext cx="10935497" cy="2895600"/>
          </a:xfrm>
          <a:prstGeom prst="round2DiagRect">
            <a:avLst/>
          </a:prstGeom>
          <a:solidFill>
            <a:srgbClr val="FFCC0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4590498" y="5203223"/>
            <a:ext cx="1761696" cy="230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  <a14:foregroundMark x1="56169" y1="29366" x2="57932" y2="36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1274938" y="-429669"/>
            <a:ext cx="5299305" cy="56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7578" y="4099579"/>
            <a:ext cx="1567554" cy="19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739208" y="7152667"/>
            <a:ext cx="1342181" cy="170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E37389-D943-8A44-F1AA-DB83CE7345D3}"/>
              </a:ext>
            </a:extLst>
          </p:cNvPr>
          <p:cNvSpPr txBox="1"/>
          <p:nvPr/>
        </p:nvSpPr>
        <p:spPr>
          <a:xfrm>
            <a:off x="4266983" y="2789702"/>
            <a:ext cx="100215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indent="457200" algn="just">
              <a:spcBef>
                <a:spcPts val="600"/>
              </a:spcBef>
              <a:spcAft>
                <a:spcPts val="600"/>
              </a:spcAft>
              <a:defRPr sz="4000" b="1">
                <a:solidFill>
                  <a:srgbClr val="00206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algn="ctr"/>
            <a:r>
              <a:rPr lang="en-US" dirty="0" err="1"/>
              <a:t>Câu</a:t>
            </a:r>
            <a:r>
              <a:rPr lang="en-US" dirty="0"/>
              <a:t> 5.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hàm</a:t>
            </a:r>
            <a:r>
              <a:rPr lang="en-US" dirty="0"/>
              <a:t>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/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432F1-CFC5-2285-3221-A89161D42B55}"/>
              </a:ext>
            </a:extLst>
          </p:cNvPr>
          <p:cNvSpPr txBox="1"/>
          <p:nvPr/>
        </p:nvSpPr>
        <p:spPr>
          <a:xfrm>
            <a:off x="4989987" y="5830959"/>
            <a:ext cx="807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indent="457200" algn="ctr">
              <a:spcBef>
                <a:spcPts val="600"/>
              </a:spcBef>
              <a:spcAft>
                <a:spcPts val="600"/>
              </a:spcAft>
              <a:defRPr sz="440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sz="4000" dirty="0" err="1"/>
              <a:t>Đáp</a:t>
            </a:r>
            <a:r>
              <a:rPr lang="en-US" sz="4000" dirty="0"/>
              <a:t> </a:t>
            </a:r>
            <a:r>
              <a:rPr lang="en-US" sz="4000" dirty="0" err="1"/>
              <a:t>án</a:t>
            </a:r>
            <a:r>
              <a:rPr lang="en-US" sz="4000" dirty="0"/>
              <a:t>: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nội</a:t>
            </a:r>
            <a:r>
              <a:rPr lang="en-US" sz="4000" dirty="0"/>
              <a:t> dung </a:t>
            </a:r>
            <a:r>
              <a:rPr lang="en-US" sz="4000" dirty="0" err="1"/>
              <a:t>tế</a:t>
            </a:r>
            <a:r>
              <a:rPr lang="en-US" sz="4000" dirty="0"/>
              <a:t> </a:t>
            </a:r>
            <a:r>
              <a:rPr lang="en-US" sz="4000" dirty="0" err="1"/>
              <a:t>nhị</a:t>
            </a:r>
            <a:r>
              <a:rPr lang="en-US" sz="4000" dirty="0"/>
              <a:t> </a:t>
            </a:r>
            <a:r>
              <a:rPr lang="en-US" sz="4000" dirty="0" err="1"/>
              <a:t>hoặc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tăng</a:t>
            </a:r>
            <a:r>
              <a:rPr lang="en-US" sz="4000" dirty="0"/>
              <a:t> </a:t>
            </a:r>
            <a:r>
              <a:rPr lang="en-US" sz="4000" dirty="0" err="1"/>
              <a:t>hiệu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tiếp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86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6 C -0.00035 -0.01481 0.00694 -0.02793 0.01666 -0.02886 C 0.02604 -0.02978 0.03489 -0.01991 0.03541 -0.00525 C 0.03628 0.00818 0.02986 0.02083 0.02118 0.02161 C 0.01319 0.02253 0.00555 0.01389 0.00486 0.00139 C 0.00434 -0.00988 0.00937 -0.02083 0.01701 -0.02176 C 0.02378 -0.02238 0.03021 -0.01543 0.03073 -0.00478 C 0.03107 0.00463 0.02708 0.01374 0.02083 0.01404 C 0.01527 0.01482 0.00989 0.00957 0.00955 0.00093 C 0.0092 -0.00663 0.01232 -0.01404 0.01736 -0.0145 C 0.02152 -0.01481 0.02569 -0.01111 0.02604 -0.00432 C 0.02639 0.00124 0.02413 0.00648 0.02048 0.00695 C 0.01771 0.00741 0.01458 0.00509 0.01441 0.00046 C 0.01423 -0.00293 0.01527 -0.00694 0.01753 -0.00741 C 0.01927 -0.00741 0.021 -0.00648 0.02135 -0.00417 C 0.02152 -0.00247 0.02118 -0.00092 0.02031 -0.00015 C 0.01979 -1.23457E-6 0.01944 -1.23457E-6 0.01909 -0.00015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2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 3.95062E-6 C 0.0151 -0.02176 0.00868 -0.04074 0.00034 -0.04213 C -0.00782 -0.04352 -0.01528 -0.02917 -0.0158 -0.00787 C -0.01632 0.01188 -0.01129 0.02978 -0.00365 0.03132 C 0.00329 0.0324 0.00989 0.02021 0.01024 0.00185 C 0.01076 -0.01482 0.00642 -0.03025 4.86111E-6 -0.03149 C -0.00591 -0.03272 -0.01146 -0.02238 -0.01181 -0.00726 C -0.01216 0.00648 -0.00869 0.0199 -0.0033 0.02037 C 0.00138 0.0216 0.0059 0.01373 0.00625 0.00123 C 0.00659 -0.00988 0.00399 -0.02053 -0.00018 -0.0213 C -0.00382 -0.02176 -0.00764 -0.01621 -0.00782 -0.00649 C -0.00799 0.00154 -0.00625 0.00941 -0.00313 0.01018 C -0.00053 0.01064 0.00208 0.00725 0.00208 0.00046 C 0.00243 -0.00463 0.00138 -0.01019 -0.00053 -0.01096 C -0.00191 -0.01096 -0.00348 -0.00942 -0.00382 -0.00602 C -0.00382 -0.00371 -0.00365 -0.00139 -0.00278 -0.00047 C -0.00244 3.95062E-6 -0.00226 3.95062E-6 -0.00191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9.87654E-7 C 0.00069 -0.02176 -0.00573 -0.04074 -0.01407 -0.04213 C -0.02223 -0.04352 -0.02969 -0.02917 -0.03021 -0.00787 C -0.03073 0.01188 -0.0257 0.02978 -0.01806 0.03133 C -0.01112 0.03241 -0.00452 0.02022 -0.00417 0.00185 C -0.00365 -0.01481 -0.00799 -0.03025 -0.01441 -0.03148 C -0.02032 -0.03272 -0.02587 -0.02238 -0.02622 -0.00725 C -0.02657 0.00648 -0.0231 0.01991 -0.01771 0.02037 C -0.01303 0.02161 -0.00851 0.01374 -0.00816 0.00124 C -0.00782 -0.00988 -0.01042 -0.02052 -0.01459 -0.0213 C -0.01823 -0.02176 -0.02205 -0.0162 -0.02223 -0.00648 C -0.0224 0.00154 -0.02066 0.00941 -0.01754 0.01019 C -0.01494 0.01065 -0.01233 0.00725 -0.01233 0.00046 C -0.01198 -0.00463 -0.01303 -0.01018 -0.01494 -0.01096 C -0.01632 -0.01096 -0.01789 -0.00941 -0.01823 -0.00602 C -0.01823 -0.0037 -0.01806 -0.00139 -0.01719 -0.00046 C -0.01685 -9.87654E-7 -0.01667 -9.87654E-7 -0.01632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67381" y="2706607"/>
            <a:ext cx="6110784" cy="950410"/>
          </a:xfrm>
          <a:custGeom>
            <a:avLst/>
            <a:gdLst/>
            <a:ahLst/>
            <a:cxnLst/>
            <a:rect l="l" t="t" r="r" b="b"/>
            <a:pathLst>
              <a:path w="8431059" h="950410">
                <a:moveTo>
                  <a:pt x="0" y="0"/>
                </a:moveTo>
                <a:lnTo>
                  <a:pt x="8431060" y="0"/>
                </a:lnTo>
                <a:lnTo>
                  <a:pt x="8431060" y="950410"/>
                </a:lnTo>
                <a:lnTo>
                  <a:pt x="0" y="95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752600" y="3939143"/>
            <a:ext cx="14782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9600" b="1" dirty="0" err="1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Nghĩa</a:t>
            </a:r>
            <a:r>
              <a:rPr lang="en-US" sz="9600" b="1" dirty="0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tường</a:t>
            </a:r>
            <a:r>
              <a:rPr lang="en-US" sz="9600" b="1" dirty="0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minh</a:t>
            </a:r>
            <a:r>
              <a:rPr lang="en-US" sz="9600" b="1" dirty="0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và</a:t>
            </a:r>
            <a:r>
              <a:rPr lang="en-US" sz="9600" b="1" dirty="0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nghĩa</a:t>
            </a:r>
            <a:r>
              <a:rPr lang="en-US" sz="9600" b="1" dirty="0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hàm</a:t>
            </a:r>
            <a:r>
              <a:rPr lang="en-US" sz="9600" b="1" dirty="0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AD5545"/>
                </a:solidFill>
                <a:effectLst/>
                <a:latin typeface="#9Slide05 Great Vibes" panose="02000507080000020002" pitchFamily="2" charset="0"/>
                <a:ea typeface="Times New Roman" panose="02020603050405020304" pitchFamily="18" charset="0"/>
              </a:rPr>
              <a:t>ẩn</a:t>
            </a:r>
            <a:endParaRPr lang="en-US" sz="9600" dirty="0">
              <a:solidFill>
                <a:srgbClr val="AD5545"/>
              </a:solidFill>
              <a:effectLst/>
              <a:latin typeface="#9Slide05 Great Vibes" panose="02000507080000020002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D0C704-2B91-7558-C9C4-1CBDB6C39C78}"/>
              </a:ext>
            </a:extLst>
          </p:cNvPr>
          <p:cNvSpPr txBox="1"/>
          <p:nvPr/>
        </p:nvSpPr>
        <p:spPr>
          <a:xfrm>
            <a:off x="6088591" y="2955300"/>
            <a:ext cx="5668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#9Slide03 Montserrat Medium" panose="00000600000000000000" pitchFamily="2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effectLst/>
                <a:latin typeface="#9Slide03 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#9Slide03 Montserrat Medium" panose="000006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effectLst/>
                <a:latin typeface="#9Slide03 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#9Slide03 Montserrat Medium" panose="00000600000000000000" pitchFamily="2" charset="0"/>
                <a:ea typeface="Times New Roman" panose="02020603050405020304" pitchFamily="18" charset="0"/>
              </a:rPr>
              <a:t>TIẾNG</a:t>
            </a:r>
            <a:r>
              <a:rPr lang="en-US" sz="3200" b="1" dirty="0">
                <a:effectLst/>
                <a:latin typeface="#9Slide03 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#9Slide03 Montserrat Medium" panose="00000600000000000000" pitchFamily="2" charset="0"/>
                <a:ea typeface="Times New Roman" panose="02020603050405020304" pitchFamily="18" charset="0"/>
              </a:rPr>
              <a:t>VIỆT</a:t>
            </a:r>
            <a:endParaRPr lang="en-US" sz="3200" dirty="0">
              <a:effectLst/>
              <a:latin typeface="#9Slide03 Montserrat Medium" panose="000006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71EDF374-54AF-CCF5-D2D6-03DD95147BAF}"/>
              </a:ext>
            </a:extLst>
          </p:cNvPr>
          <p:cNvSpPr/>
          <p:nvPr/>
        </p:nvSpPr>
        <p:spPr>
          <a:xfrm>
            <a:off x="6198453" y="6325634"/>
            <a:ext cx="5705286" cy="1373716"/>
          </a:xfrm>
          <a:prstGeom prst="flowChartTerminator">
            <a:avLst/>
          </a:prstGeom>
          <a:solidFill>
            <a:srgbClr val="DBA49B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B61B31AF-FD24-3DFB-4335-C802C414D3B6}"/>
              </a:ext>
            </a:extLst>
          </p:cNvPr>
          <p:cNvSpPr/>
          <p:nvPr/>
        </p:nvSpPr>
        <p:spPr>
          <a:xfrm>
            <a:off x="6161929" y="6325634"/>
            <a:ext cx="5705286" cy="1198569"/>
          </a:xfrm>
          <a:prstGeom prst="flowChartTerminator">
            <a:avLst/>
          </a:prstGeom>
          <a:solidFill>
            <a:srgbClr val="DBA49B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235909" y="6471126"/>
            <a:ext cx="7373727" cy="70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Quicksand Medium"/>
              </a:rPr>
              <a:t>Giáo</a:t>
            </a:r>
            <a:r>
              <a:rPr lang="en-US" sz="4299" dirty="0">
                <a:solidFill>
                  <a:srgbClr val="000000"/>
                </a:solidFill>
                <a:latin typeface="Quicksand Medium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Quicksand Medium"/>
              </a:rPr>
              <a:t>viên</a:t>
            </a:r>
            <a:r>
              <a:rPr lang="en-US" sz="4299" dirty="0">
                <a:solidFill>
                  <a:srgbClr val="000000"/>
                </a:solidFill>
                <a:latin typeface="Quicksand Medium"/>
              </a:rPr>
              <a:t>: </a:t>
            </a:r>
            <a:r>
              <a:rPr lang="en-US" sz="4299" dirty="0" err="1">
                <a:solidFill>
                  <a:srgbClr val="000000"/>
                </a:solidFill>
                <a:latin typeface="Quicksand Medium"/>
              </a:rPr>
              <a:t>Nhóm</a:t>
            </a:r>
            <a:r>
              <a:rPr lang="en-US" sz="4299" dirty="0">
                <a:solidFill>
                  <a:srgbClr val="000000"/>
                </a:solidFill>
                <a:latin typeface="Quicksand Medium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Quicksand Medium"/>
              </a:rPr>
              <a:t>3H</a:t>
            </a:r>
            <a:endParaRPr lang="en-US" sz="4299" dirty="0">
              <a:solidFill>
                <a:srgbClr val="000000"/>
              </a:solidFill>
              <a:latin typeface="Quicksand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3508" y="2986456"/>
            <a:ext cx="19110882" cy="12543688"/>
          </a:xfrm>
          <a:custGeom>
            <a:avLst/>
            <a:gdLst/>
            <a:ahLst/>
            <a:cxnLst/>
            <a:rect l="l" t="t" r="r" b="b"/>
            <a:pathLst>
              <a:path w="19110882" h="12543688">
                <a:moveTo>
                  <a:pt x="0" y="0"/>
                </a:moveTo>
                <a:lnTo>
                  <a:pt x="19110882" y="0"/>
                </a:lnTo>
                <a:lnTo>
                  <a:pt x="19110882" y="12543688"/>
                </a:lnTo>
                <a:lnTo>
                  <a:pt x="0" y="12543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05400" y="2165502"/>
            <a:ext cx="8667262" cy="5035398"/>
          </a:xfrm>
          <a:custGeom>
            <a:avLst/>
            <a:gdLst/>
            <a:ahLst/>
            <a:cxnLst/>
            <a:rect l="l" t="t" r="r" b="b"/>
            <a:pathLst>
              <a:path w="6718623" h="4114800">
                <a:moveTo>
                  <a:pt x="0" y="0"/>
                </a:moveTo>
                <a:lnTo>
                  <a:pt x="6718622" y="0"/>
                </a:lnTo>
                <a:lnTo>
                  <a:pt x="67186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60414" y="2267230"/>
            <a:ext cx="2263211" cy="2741775"/>
          </a:xfrm>
          <a:custGeom>
            <a:avLst/>
            <a:gdLst/>
            <a:ahLst/>
            <a:cxnLst/>
            <a:rect l="l" t="t" r="r" b="b"/>
            <a:pathLst>
              <a:path w="2263211" h="2741775">
                <a:moveTo>
                  <a:pt x="0" y="0"/>
                </a:moveTo>
                <a:lnTo>
                  <a:pt x="2263211" y="0"/>
                </a:lnTo>
                <a:lnTo>
                  <a:pt x="2263211" y="2741775"/>
                </a:lnTo>
                <a:lnTo>
                  <a:pt x="0" y="2741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908083" y="5117766"/>
            <a:ext cx="1864579" cy="2589694"/>
          </a:xfrm>
          <a:custGeom>
            <a:avLst/>
            <a:gdLst/>
            <a:ahLst/>
            <a:cxnLst/>
            <a:rect l="l" t="t" r="r" b="b"/>
            <a:pathLst>
              <a:path w="1864579" h="2589694">
                <a:moveTo>
                  <a:pt x="0" y="0"/>
                </a:moveTo>
                <a:lnTo>
                  <a:pt x="1864580" y="0"/>
                </a:lnTo>
                <a:lnTo>
                  <a:pt x="1864580" y="2589694"/>
                </a:lnTo>
                <a:lnTo>
                  <a:pt x="0" y="2589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04763" y="6856469"/>
            <a:ext cx="7990040" cy="7200900"/>
          </a:xfrm>
          <a:custGeom>
            <a:avLst/>
            <a:gdLst/>
            <a:ahLst/>
            <a:cxnLst/>
            <a:rect l="l" t="t" r="r" b="b"/>
            <a:pathLst>
              <a:path w="7990040" h="7200900">
                <a:moveTo>
                  <a:pt x="0" y="0"/>
                </a:moveTo>
                <a:lnTo>
                  <a:pt x="7990040" y="0"/>
                </a:lnTo>
                <a:lnTo>
                  <a:pt x="799004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32578" y="-888991"/>
            <a:ext cx="7315200" cy="2469762"/>
          </a:xfrm>
          <a:custGeom>
            <a:avLst/>
            <a:gdLst/>
            <a:ahLst/>
            <a:cxnLst/>
            <a:rect l="l" t="t" r="r" b="b"/>
            <a:pathLst>
              <a:path w="7315200" h="2469762">
                <a:moveTo>
                  <a:pt x="0" y="0"/>
                </a:moveTo>
                <a:lnTo>
                  <a:pt x="7315200" y="0"/>
                </a:lnTo>
                <a:lnTo>
                  <a:pt x="7315200" y="2469762"/>
                </a:lnTo>
                <a:lnTo>
                  <a:pt x="0" y="24697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6028" y="345890"/>
            <a:ext cx="2687386" cy="2335582"/>
          </a:xfrm>
          <a:custGeom>
            <a:avLst/>
            <a:gdLst/>
            <a:ahLst/>
            <a:cxnLst/>
            <a:rect l="l" t="t" r="r" b="b"/>
            <a:pathLst>
              <a:path w="2687386" h="2335582">
                <a:moveTo>
                  <a:pt x="0" y="0"/>
                </a:moveTo>
                <a:lnTo>
                  <a:pt x="2687386" y="0"/>
                </a:lnTo>
                <a:lnTo>
                  <a:pt x="2687386" y="2335583"/>
                </a:lnTo>
                <a:lnTo>
                  <a:pt x="0" y="23355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705600" y="3763549"/>
            <a:ext cx="605464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Paytone One Bold"/>
              </a:rPr>
              <a:t>Thực</a:t>
            </a:r>
            <a:r>
              <a:rPr lang="en-US" sz="8800" dirty="0">
                <a:solidFill>
                  <a:srgbClr val="000000"/>
                </a:solidFill>
                <a:latin typeface="Paytone One Bold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Paytone One Bold"/>
              </a:rPr>
              <a:t>hành</a:t>
            </a:r>
            <a:endParaRPr lang="en-US" sz="8800" dirty="0">
              <a:solidFill>
                <a:srgbClr val="000000"/>
              </a:solidFill>
              <a:latin typeface="Paytone One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008" y="7836289"/>
            <a:ext cx="1766323" cy="2355023"/>
          </a:xfrm>
          <a:custGeom>
            <a:avLst/>
            <a:gdLst/>
            <a:ahLst/>
            <a:cxnLst/>
            <a:rect l="l" t="t" r="r" b="b"/>
            <a:pathLst>
              <a:path w="2447242" h="3087118">
                <a:moveTo>
                  <a:pt x="0" y="0"/>
                </a:moveTo>
                <a:lnTo>
                  <a:pt x="2447243" y="0"/>
                </a:lnTo>
                <a:lnTo>
                  <a:pt x="2447243" y="3087118"/>
                </a:lnTo>
                <a:lnTo>
                  <a:pt x="0" y="3087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859000" y="-1339947"/>
            <a:ext cx="4318969" cy="41148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73400" y="369090"/>
            <a:ext cx="2084357" cy="1440101"/>
          </a:xfrm>
          <a:custGeom>
            <a:avLst/>
            <a:gdLst/>
            <a:ahLst/>
            <a:cxnLst/>
            <a:rect l="l" t="t" r="r" b="b"/>
            <a:pathLst>
              <a:path w="2084357" h="1440101">
                <a:moveTo>
                  <a:pt x="0" y="0"/>
                </a:moveTo>
                <a:lnTo>
                  <a:pt x="2084356" y="0"/>
                </a:lnTo>
                <a:lnTo>
                  <a:pt x="2084356" y="1440101"/>
                </a:lnTo>
                <a:lnTo>
                  <a:pt x="0" y="144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70180" y="0"/>
            <a:ext cx="3184700" cy="1476543"/>
          </a:xfrm>
          <a:custGeom>
            <a:avLst/>
            <a:gdLst/>
            <a:ahLst/>
            <a:cxnLst/>
            <a:rect l="l" t="t" r="r" b="b"/>
            <a:pathLst>
              <a:path w="3184700" h="1476543">
                <a:moveTo>
                  <a:pt x="0" y="0"/>
                </a:moveTo>
                <a:lnTo>
                  <a:pt x="3184700" y="0"/>
                </a:lnTo>
                <a:lnTo>
                  <a:pt x="3184700" y="1476543"/>
                </a:lnTo>
                <a:lnTo>
                  <a:pt x="0" y="1476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334000" y="544145"/>
            <a:ext cx="7198952" cy="1490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200" dirty="0" err="1">
                <a:solidFill>
                  <a:srgbClr val="AD5545"/>
                </a:solidFill>
                <a:latin typeface="Paytone One"/>
              </a:rPr>
              <a:t>Bài</a:t>
            </a:r>
            <a:r>
              <a:rPr lang="en-US" sz="7200" dirty="0">
                <a:solidFill>
                  <a:srgbClr val="AD5545"/>
                </a:solidFill>
                <a:latin typeface="Paytone One"/>
              </a:rPr>
              <a:t> </a:t>
            </a:r>
            <a:r>
              <a:rPr lang="en-US" sz="7200" dirty="0" err="1">
                <a:solidFill>
                  <a:srgbClr val="AD5545"/>
                </a:solidFill>
                <a:latin typeface="Paytone One"/>
              </a:rPr>
              <a:t>tập</a:t>
            </a:r>
            <a:r>
              <a:rPr lang="en-US" sz="7200" dirty="0">
                <a:solidFill>
                  <a:srgbClr val="AD5545"/>
                </a:solidFill>
                <a:latin typeface="Paytone One"/>
              </a:rPr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4C608-C3DA-4894-077B-D22B293CDFD6}"/>
              </a:ext>
            </a:extLst>
          </p:cNvPr>
          <p:cNvSpPr txBox="1"/>
          <p:nvPr/>
        </p:nvSpPr>
        <p:spPr>
          <a:xfrm>
            <a:off x="1371600" y="2842420"/>
            <a:ext cx="15940584" cy="5635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a (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vật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ông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)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: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Tôi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chỗ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dựa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đáng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tin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cậy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chức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quyền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cao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ở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huyện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(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chủ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tịch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huyện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). 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b (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“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ông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sĩ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”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khám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mắt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vật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“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tôi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”)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: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Vị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sĩ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trước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đã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khám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mắt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kê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vật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“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tôi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”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thầy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lang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dốt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chữa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bậy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để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kiếm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tiền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 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c (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khuyên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“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người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”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đối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với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vật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“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tôi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”)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nghĩa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hàm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ẩn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: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Bệnh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viện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nước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nhiều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sĩ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giỏi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chất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lượng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khám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chữa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bệnh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tốt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hơn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cơ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sở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y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tế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tư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nhân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997</Words>
  <Application>Microsoft Office PowerPoint</Application>
  <PresentationFormat>Custom</PresentationFormat>
  <Paragraphs>51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#9Slide03 BoosterNextFYBlack</vt:lpstr>
      <vt:lpstr>Calibri</vt:lpstr>
      <vt:lpstr>Arial</vt:lpstr>
      <vt:lpstr>Paytone One Bold</vt:lpstr>
      <vt:lpstr>#9Slide05 Great Vibes</vt:lpstr>
      <vt:lpstr>#9Slide03 Arima Madurai Bold</vt:lpstr>
      <vt:lpstr>#9Slide05 Dear Saturday</vt:lpstr>
      <vt:lpstr>Paytone One</vt:lpstr>
      <vt:lpstr>#9Slide03 Montserrat Medium</vt:lpstr>
      <vt:lpstr>Quicksand Medium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trinhngoctran.tn</cp:lastModifiedBy>
  <cp:revision>6</cp:revision>
  <dcterms:created xsi:type="dcterms:W3CDTF">2006-08-16T00:00:00Z</dcterms:created>
  <dcterms:modified xsi:type="dcterms:W3CDTF">2023-10-09T15:46:11Z</dcterms:modified>
  <dc:identifier>DAFoGu4RHcM</dc:identifier>
</cp:coreProperties>
</file>